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5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84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1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38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0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3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6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05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1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04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1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A322-82A8-4A3D-AC65-9CD8EB3DCC86}" type="datetimeFigureOut">
              <a:rPr lang="fr-FR" smtClean="0"/>
              <a:t>05/02/2023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5257-3019-425A-A905-73A06879D3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9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404665"/>
            <a:ext cx="7414592" cy="2088231"/>
          </a:xfrm>
        </p:spPr>
        <p:txBody>
          <a:bodyPr/>
          <a:lstStyle/>
          <a:p>
            <a:r>
              <a:rPr lang="fr-FR" dirty="0" smtClean="0"/>
              <a:t>Analyse de deux photos de famille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4" y="2204864"/>
            <a:ext cx="3891106" cy="45354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464682" cy="44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4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famille </a:t>
            </a:r>
            <a:r>
              <a:rPr lang="fr-FR" dirty="0" err="1" smtClean="0"/>
              <a:t>Tischmacher</a:t>
            </a:r>
            <a:r>
              <a:rPr lang="fr-FR" dirty="0" smtClean="0"/>
              <a:t> en 1927                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536504" cy="5328592"/>
          </a:xfrm>
        </p:spPr>
      </p:pic>
      <p:sp>
        <p:nvSpPr>
          <p:cNvPr id="5" name="ZoneTexte 4"/>
          <p:cNvSpPr txBox="1"/>
          <p:nvPr/>
        </p:nvSpPr>
        <p:spPr>
          <a:xfrm>
            <a:off x="5004048" y="1700808"/>
            <a:ext cx="3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Sur cette photo on voit 9 personnes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4048" y="2070140"/>
            <a:ext cx="405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Devant la porte TISCHMACHER Joseph et </a:t>
            </a:r>
          </a:p>
          <a:p>
            <a:r>
              <a:rPr lang="fr-FR" dirty="0" smtClean="0"/>
              <a:t>ses deux frères : Charles et Victor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81000" y="2716471"/>
            <a:ext cx="4252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On peut en déduire que les 3 épouses sont </a:t>
            </a:r>
          </a:p>
          <a:p>
            <a:r>
              <a:rPr lang="fr-FR" dirty="0"/>
              <a:t>é</a:t>
            </a:r>
            <a:r>
              <a:rPr lang="fr-FR" dirty="0" smtClean="0"/>
              <a:t>galement présentes à la fenêtre : l’épouse </a:t>
            </a:r>
          </a:p>
          <a:p>
            <a:r>
              <a:rPr lang="fr-FR" dirty="0" smtClean="0"/>
              <a:t>à Joseph (née </a:t>
            </a:r>
            <a:r>
              <a:rPr lang="fr-FR" dirty="0" err="1" smtClean="0"/>
              <a:t>Fischesser</a:t>
            </a:r>
            <a:r>
              <a:rPr lang="fr-FR" dirty="0" smtClean="0"/>
              <a:t> Odile)</a:t>
            </a:r>
          </a:p>
          <a:p>
            <a:r>
              <a:rPr lang="fr-FR" dirty="0" smtClean="0"/>
              <a:t>qui tient dans ses bras Gérard T.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34703" y="3916800"/>
            <a:ext cx="39042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2 autres épouses </a:t>
            </a:r>
            <a:r>
              <a:rPr lang="fr-FR" dirty="0" err="1" smtClean="0"/>
              <a:t>Tischmacher</a:t>
            </a:r>
            <a:r>
              <a:rPr lang="fr-FR" dirty="0" smtClean="0"/>
              <a:t> ? …</a:t>
            </a:r>
          </a:p>
          <a:p>
            <a:r>
              <a:rPr lang="fr-FR" dirty="0"/>
              <a:t>e</a:t>
            </a:r>
            <a:r>
              <a:rPr lang="fr-FR" dirty="0" smtClean="0"/>
              <a:t>t Marie Louise et Alphonsine </a:t>
            </a:r>
          </a:p>
          <a:p>
            <a:r>
              <a:rPr lang="fr-FR" dirty="0" smtClean="0"/>
              <a:t>sœurs de Gérard sur l’escalier.</a:t>
            </a:r>
          </a:p>
          <a:p>
            <a:r>
              <a:rPr lang="fr-FR" dirty="0" smtClean="0"/>
              <a:t>Cette photo pourrait dater </a:t>
            </a:r>
          </a:p>
          <a:p>
            <a:r>
              <a:rPr lang="fr-FR" dirty="0" smtClean="0"/>
              <a:t>de 1927  ou de 1928 vu l’âge de Gérard </a:t>
            </a:r>
          </a:p>
          <a:p>
            <a:r>
              <a:rPr lang="fr-FR" dirty="0" smtClean="0"/>
              <a:t>Sa maman décèdera en accouchant </a:t>
            </a:r>
          </a:p>
          <a:p>
            <a:r>
              <a:rPr lang="fr-FR" dirty="0" smtClean="0"/>
              <a:t>en 1928.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091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445624" cy="1503040"/>
          </a:xfrm>
        </p:spPr>
        <p:txBody>
          <a:bodyPr>
            <a:normAutofit/>
          </a:bodyPr>
          <a:lstStyle/>
          <a:p>
            <a:r>
              <a:rPr lang="fr-FR" sz="3100" dirty="0" smtClean="0"/>
              <a:t>PHOTO DE LA FAMILLE </a:t>
            </a:r>
            <a:br>
              <a:rPr lang="fr-FR" sz="3100" dirty="0" smtClean="0"/>
            </a:br>
            <a:r>
              <a:rPr lang="fr-FR" sz="3100" dirty="0" smtClean="0"/>
              <a:t>DE FISCHESSER ALPHONSE vers 1911-1913</a:t>
            </a:r>
            <a:endParaRPr lang="fr-FR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9538"/>
            <a:ext cx="4752528" cy="565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97190" y="1124744"/>
            <a:ext cx="51845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Sur cette photo 7 personnes:</a:t>
            </a:r>
          </a:p>
          <a:p>
            <a:r>
              <a:rPr lang="fr-FR" sz="1600" dirty="0" smtClean="0"/>
              <a:t>Alphonse </a:t>
            </a:r>
            <a:r>
              <a:rPr lang="fr-FR" sz="1600" dirty="0" err="1" smtClean="0"/>
              <a:t>Fischesser</a:t>
            </a:r>
            <a:r>
              <a:rPr lang="fr-FR" sz="1600" dirty="0" smtClean="0"/>
              <a:t> le Maire et </a:t>
            </a:r>
          </a:p>
          <a:p>
            <a:r>
              <a:rPr lang="fr-FR" sz="1600" dirty="0" smtClean="0"/>
              <a:t>Conseiller d’arrondissement </a:t>
            </a:r>
          </a:p>
          <a:p>
            <a:r>
              <a:rPr lang="fr-FR" sz="1600" dirty="0" smtClean="0"/>
              <a:t>(en haut à la fenêtre à gauche)</a:t>
            </a:r>
          </a:p>
          <a:p>
            <a:r>
              <a:rPr lang="fr-FR" sz="1600" dirty="0" smtClean="0"/>
              <a:t>Au bas de l’escalier </a:t>
            </a:r>
          </a:p>
          <a:p>
            <a:r>
              <a:rPr lang="fr-FR" sz="1600" dirty="0" smtClean="0"/>
              <a:t>Alfons le cadet né en 1895 </a:t>
            </a:r>
          </a:p>
          <a:p>
            <a:r>
              <a:rPr lang="fr-FR" sz="1600" dirty="0" smtClean="0"/>
              <a:t>qui tombera au champ de bataille </a:t>
            </a:r>
          </a:p>
          <a:p>
            <a:r>
              <a:rPr lang="fr-FR" sz="1600" dirty="0" smtClean="0"/>
              <a:t>en avril 1918 </a:t>
            </a:r>
          </a:p>
          <a:p>
            <a:r>
              <a:rPr lang="fr-FR" sz="1600" dirty="0" smtClean="0"/>
              <a:t>A son côté, Joseph, son frère ,</a:t>
            </a:r>
          </a:p>
          <a:p>
            <a:r>
              <a:rPr lang="fr-FR" sz="1600" dirty="0" smtClean="0"/>
              <a:t>notre grand oncle né le 20-11-1890</a:t>
            </a:r>
          </a:p>
          <a:p>
            <a:r>
              <a:rPr lang="fr-FR" sz="1600" dirty="0" smtClean="0"/>
              <a:t>Sur le perron : au centre Odile </a:t>
            </a:r>
          </a:p>
          <a:p>
            <a:r>
              <a:rPr lang="fr-FR" sz="1600" dirty="0" smtClean="0"/>
              <a:t>notre grand-mère et à droite tante sœur …</a:t>
            </a:r>
          </a:p>
          <a:p>
            <a:r>
              <a:rPr lang="fr-FR" sz="1600" dirty="0" err="1" smtClean="0"/>
              <a:t>Joséfina</a:t>
            </a:r>
            <a:r>
              <a:rPr lang="fr-FR" sz="1600" dirty="0" smtClean="0"/>
              <a:t> </a:t>
            </a:r>
            <a:r>
              <a:rPr lang="fr-FR" sz="1600" dirty="0" err="1" smtClean="0"/>
              <a:t>Franzeska</a:t>
            </a:r>
            <a:r>
              <a:rPr lang="fr-FR" sz="1600" dirty="0" smtClean="0"/>
              <a:t> née le 23-10-1892 </a:t>
            </a:r>
          </a:p>
          <a:p>
            <a:r>
              <a:rPr lang="fr-FR" sz="1600" dirty="0" smtClean="0"/>
              <a:t>Cette photo pourrait dater de 1911-1913 </a:t>
            </a:r>
          </a:p>
          <a:p>
            <a:r>
              <a:rPr lang="fr-FR" sz="1600" dirty="0" smtClean="0"/>
              <a:t>vu 1: l’âge de Alfons et 2 :la dame amaigrie </a:t>
            </a:r>
          </a:p>
          <a:p>
            <a:r>
              <a:rPr lang="fr-FR" sz="1600" dirty="0" smtClean="0"/>
              <a:t>À la fenêtre  du haut serait </a:t>
            </a:r>
          </a:p>
          <a:p>
            <a:r>
              <a:rPr lang="fr-FR" sz="1600" dirty="0" smtClean="0"/>
              <a:t>la deuxième  épouse de  Alphonse </a:t>
            </a:r>
          </a:p>
          <a:p>
            <a:r>
              <a:rPr lang="fr-FR" sz="1600" dirty="0" smtClean="0"/>
              <a:t>(née </a:t>
            </a:r>
            <a:r>
              <a:rPr lang="fr-FR" sz="1600" dirty="0" err="1" smtClean="0"/>
              <a:t>Lidolf</a:t>
            </a:r>
            <a:r>
              <a:rPr lang="fr-FR" sz="1600" dirty="0" smtClean="0"/>
              <a:t>) et qui meurt en 1913 .Reste </a:t>
            </a:r>
          </a:p>
          <a:p>
            <a:r>
              <a:rPr lang="fr-FR" sz="1600" dirty="0" smtClean="0"/>
              <a:t>à trouver qui est la 3ème femme sur la </a:t>
            </a:r>
          </a:p>
          <a:p>
            <a:r>
              <a:rPr lang="fr-FR" sz="1600" dirty="0" smtClean="0"/>
              <a:t>terrasse?  Il pourrait s’agir de Marie-Louise </a:t>
            </a:r>
          </a:p>
          <a:p>
            <a:r>
              <a:rPr lang="fr-FR" sz="1600" dirty="0" smtClean="0"/>
              <a:t>FISCHESSER la 3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fille l’ainée née le 30 </a:t>
            </a:r>
          </a:p>
          <a:p>
            <a:r>
              <a:rPr lang="fr-FR" sz="1600" dirty="0" smtClean="0"/>
              <a:t>décembre 1889 !!!          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7944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FAMILLE TISCHMACHER BRUEBACH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230878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6300192" y="1556792"/>
            <a:ext cx="2528664" cy="73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995936" y="2060848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famille Tischmacher de </a:t>
            </a:r>
            <a:r>
              <a:rPr lang="fr-FR" dirty="0" err="1"/>
              <a:t>Bruebach</a:t>
            </a:r>
            <a:r>
              <a:rPr lang="fr-FR" dirty="0"/>
              <a:t>:  Assis, Tischmacher Charles né à Wittenheim et son épouse Justine née </a:t>
            </a:r>
            <a:r>
              <a:rPr lang="fr-FR" dirty="0" err="1"/>
              <a:t>Erhart</a:t>
            </a:r>
            <a:r>
              <a:rPr lang="fr-FR" dirty="0"/>
              <a:t> à </a:t>
            </a:r>
            <a:r>
              <a:rPr lang="fr-FR" dirty="0" err="1"/>
              <a:t>Bruebach</a:t>
            </a:r>
            <a:endParaRPr lang="fr-FR" dirty="0"/>
          </a:p>
          <a:p>
            <a:r>
              <a:rPr lang="fr-FR" dirty="0"/>
              <a:t>debout de gauche à droite Charles (le père de Claudine) Joseph (notre grand-père) Paul (le père de Jean Paul).</a:t>
            </a:r>
          </a:p>
        </p:txBody>
      </p:sp>
    </p:spTree>
    <p:extLst>
      <p:ext uri="{BB962C8B-B14F-4D97-AF65-F5344CB8AC3E}">
        <p14:creationId xmlns:p14="http://schemas.microsoft.com/office/powerpoint/2010/main" val="240798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LE JARDIN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2962656" cy="4038600"/>
          </a:xfrm>
        </p:spPr>
      </p:pic>
      <p:sp>
        <p:nvSpPr>
          <p:cNvPr id="5" name="Rectangle 4"/>
          <p:cNvSpPr/>
          <p:nvPr/>
        </p:nvSpPr>
        <p:spPr>
          <a:xfrm>
            <a:off x="4067944" y="1772817"/>
            <a:ext cx="2790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: Assis à gauche le grand père, au milieu papy (avec Malou ou Alphonsine), assise à droite, notre arrière grand mère Justine  (les personnes debout je ne suis pas sûre de leur identité, Irma pourrait peut être en reconnaître.</a:t>
            </a:r>
          </a:p>
        </p:txBody>
      </p:sp>
    </p:spTree>
    <p:extLst>
      <p:ext uri="{BB962C8B-B14F-4D97-AF65-F5344CB8AC3E}">
        <p14:creationId xmlns:p14="http://schemas.microsoft.com/office/powerpoint/2010/main" val="19557638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346</Words>
  <Application>Microsoft Office PowerPoint</Application>
  <PresentationFormat>Affichage à l'écran (4:3)</PresentationFormat>
  <Paragraphs>44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Analyse de deux photos de famille</vt:lpstr>
      <vt:lpstr>la famille Tischmacher en 1927                 </vt:lpstr>
      <vt:lpstr>PHOTO DE LA FAMILLE  DE FISCHESSER ALPHONSE vers 1911-1913</vt:lpstr>
      <vt:lpstr>FAMILLE TISCHMACHER BRUEBACH</vt:lpstr>
      <vt:lpstr>DANS LE JARDIN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de deux photos de famille</dc:title>
  <dc:creator>User</dc:creator>
  <cp:lastModifiedBy>User</cp:lastModifiedBy>
  <cp:revision>17</cp:revision>
  <dcterms:created xsi:type="dcterms:W3CDTF">2020-07-22T18:56:36Z</dcterms:created>
  <dcterms:modified xsi:type="dcterms:W3CDTF">2023-02-05T17:15:23Z</dcterms:modified>
</cp:coreProperties>
</file>