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93" d="100"/>
          <a:sy n="93" d="100"/>
        </p:scale>
        <p:origin x="62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D767-765F-4280-B213-28D7F6858A0B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BA91D-9E1C-4B69-B19D-648040567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296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D767-765F-4280-B213-28D7F6858A0B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BA91D-9E1C-4B69-B19D-648040567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028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D767-765F-4280-B213-28D7F6858A0B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BA91D-9E1C-4B69-B19D-648040567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90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D767-765F-4280-B213-28D7F6858A0B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BA91D-9E1C-4B69-B19D-648040567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49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D767-765F-4280-B213-28D7F6858A0B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BA91D-9E1C-4B69-B19D-648040567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73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D767-765F-4280-B213-28D7F6858A0B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BA91D-9E1C-4B69-B19D-648040567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897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D767-765F-4280-B213-28D7F6858A0B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BA91D-9E1C-4B69-B19D-648040567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132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D767-765F-4280-B213-28D7F6858A0B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BA91D-9E1C-4B69-B19D-648040567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418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D767-765F-4280-B213-28D7F6858A0B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BA91D-9E1C-4B69-B19D-648040567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58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D767-765F-4280-B213-28D7F6858A0B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BA91D-9E1C-4B69-B19D-648040567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65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D767-765F-4280-B213-28D7F6858A0B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BA91D-9E1C-4B69-B19D-648040567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4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2D767-765F-4280-B213-28D7F6858A0B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BA91D-9E1C-4B69-B19D-648040567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467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4172078" y="3217335"/>
            <a:ext cx="1642538" cy="20319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PLT UNARMED</a:t>
            </a:r>
          </a:p>
          <a:p>
            <a:pPr algn="ctr"/>
            <a:r>
              <a:rPr lang="en-US" dirty="0"/>
              <a:t>MALE/FEMALE</a:t>
            </a:r>
          </a:p>
          <a:p>
            <a:pPr algn="ctr"/>
            <a:r>
              <a:rPr lang="en-US" dirty="0"/>
              <a:t>(2 Events)</a:t>
            </a:r>
          </a:p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085451" y="999068"/>
            <a:ext cx="1650993" cy="20319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SQD UNARMED FEMALE</a:t>
            </a:r>
          </a:p>
          <a:p>
            <a:pPr algn="ctr"/>
            <a:r>
              <a:rPr lang="en-US" dirty="0"/>
              <a:t>(1 Event)</a:t>
            </a:r>
          </a:p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172078" y="999068"/>
            <a:ext cx="1642538" cy="20319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SQD UNARMED</a:t>
            </a:r>
          </a:p>
          <a:p>
            <a:pPr algn="ctr"/>
            <a:r>
              <a:rPr lang="en-US" dirty="0"/>
              <a:t>MALE</a:t>
            </a:r>
          </a:p>
          <a:p>
            <a:pPr algn="ctr"/>
            <a:r>
              <a:rPr lang="en-US" dirty="0"/>
              <a:t>(1 Event)</a:t>
            </a:r>
          </a:p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985164" y="3268134"/>
            <a:ext cx="1650993" cy="20319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SQD/PLT EXHIBITION</a:t>
            </a:r>
          </a:p>
          <a:p>
            <a:pPr algn="ctr"/>
            <a:r>
              <a:rPr lang="en-US" dirty="0"/>
              <a:t>MALE/FEMALE</a:t>
            </a:r>
          </a:p>
          <a:p>
            <a:pPr algn="ctr"/>
            <a:r>
              <a:rPr lang="en-US" dirty="0"/>
              <a:t>(4 Events)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105570" y="3234266"/>
            <a:ext cx="1631950" cy="20319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PLT ARMED</a:t>
            </a:r>
          </a:p>
          <a:p>
            <a:pPr algn="ctr"/>
            <a:r>
              <a:rPr lang="en-US" dirty="0"/>
              <a:t>MALE/FEMALE</a:t>
            </a:r>
          </a:p>
          <a:p>
            <a:pPr algn="ctr"/>
            <a:r>
              <a:rPr lang="en-US" dirty="0"/>
              <a:t>(2 Events)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9859424" y="3217335"/>
            <a:ext cx="1540934" cy="20319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Color Guard</a:t>
            </a:r>
          </a:p>
          <a:p>
            <a:pPr algn="ctr"/>
            <a:r>
              <a:rPr lang="en-US" dirty="0"/>
              <a:t>Male</a:t>
            </a:r>
          </a:p>
          <a:p>
            <a:pPr algn="ctr"/>
            <a:r>
              <a:rPr lang="en-US" dirty="0"/>
              <a:t>(1 Event)</a:t>
            </a:r>
          </a:p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9859424" y="999068"/>
            <a:ext cx="1540934" cy="20319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Color Guard</a:t>
            </a:r>
          </a:p>
          <a:p>
            <a:pPr algn="ctr"/>
            <a:r>
              <a:rPr lang="en-US" dirty="0"/>
              <a:t>Female</a:t>
            </a:r>
          </a:p>
          <a:p>
            <a:pPr algn="ctr"/>
            <a:r>
              <a:rPr lang="en-US" dirty="0"/>
              <a:t>(1 Event)</a:t>
            </a:r>
          </a:p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985164" y="999068"/>
            <a:ext cx="1650993" cy="20319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SQD ARMED</a:t>
            </a:r>
          </a:p>
          <a:p>
            <a:pPr algn="ctr"/>
            <a:r>
              <a:rPr lang="en-US" dirty="0"/>
              <a:t>MALE/FEMALE</a:t>
            </a:r>
          </a:p>
          <a:p>
            <a:pPr algn="ctr"/>
            <a:r>
              <a:rPr lang="en-US" dirty="0"/>
              <a:t>(2 Events)</a:t>
            </a:r>
          </a:p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897466" y="999068"/>
            <a:ext cx="1154811" cy="20319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DUAL/IND EX MALE</a:t>
            </a:r>
          </a:p>
          <a:p>
            <a:pPr algn="ctr"/>
            <a:r>
              <a:rPr lang="en-US" dirty="0"/>
              <a:t>(2 Events)</a:t>
            </a:r>
          </a:p>
        </p:txBody>
      </p:sp>
      <p:sp>
        <p:nvSpPr>
          <p:cNvPr id="28" name="Rectangle 27"/>
          <p:cNvSpPr/>
          <p:nvPr/>
        </p:nvSpPr>
        <p:spPr>
          <a:xfrm>
            <a:off x="902751" y="3217335"/>
            <a:ext cx="1198227" cy="2048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/>
              <a:t>DUAL/IND EX/FEMALE</a:t>
            </a:r>
          </a:p>
          <a:p>
            <a:pPr algn="ctr"/>
            <a:r>
              <a:rPr lang="en-US" sz="1700" dirty="0"/>
              <a:t>(2 Events)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6985" y="2898802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North</a:t>
            </a:r>
          </a:p>
        </p:txBody>
      </p:sp>
    </p:spTree>
    <p:extLst>
      <p:ext uri="{BB962C8B-B14F-4D97-AF65-F5344CB8AC3E}">
        <p14:creationId xmlns:p14="http://schemas.microsoft.com/office/powerpoint/2010/main" val="1948748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8942</TotalTime>
  <Words>86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SGM Jackson</dc:creator>
  <cp:lastModifiedBy>Ciarra Malto</cp:lastModifiedBy>
  <cp:revision>11</cp:revision>
  <cp:lastPrinted>2018-02-01T15:07:44Z</cp:lastPrinted>
  <dcterms:created xsi:type="dcterms:W3CDTF">2018-02-01T14:05:24Z</dcterms:created>
  <dcterms:modified xsi:type="dcterms:W3CDTF">2024-12-02T14:08:14Z</dcterms:modified>
</cp:coreProperties>
</file>