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112137-4D80-4CAB-8F4F-CAFD672573DE}" v="23" dt="2024-12-02T21:38:18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59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24E6-2EE8-943D-CC29-E65664C74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42D2A-731B-E878-0B05-A40A28203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76EFC-169D-64F4-90E3-C58CD786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5A25-84C3-4180-B7A9-2D5426261CC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14299-E3D4-3B12-98F5-53D4A1AB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53EDC-A0AE-65BD-106E-CCEE2EB9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421-EC6D-4A82-AB02-2C788D16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1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FB5D-C9B1-5EBE-CAD9-467841A7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04CC6-161F-DF59-AA9D-611DDFD4C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B3D68-A730-20E9-43E6-2E824F80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5A25-84C3-4180-B7A9-2D5426261CC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DCF47-D7D6-8388-C5AF-60B1355A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AA283-09EF-65AB-2730-33720FBE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421-EC6D-4A82-AB02-2C788D16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4F8E4-6555-C68B-F982-EA85D0212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05534-F79A-9125-2605-72EA642F6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FDD27-B96E-C758-EF1A-3F9AD6B7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5A25-84C3-4180-B7A9-2D5426261CC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7B4B3-4EBD-B5B8-4810-076AB6CA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7B3CE-4708-3F6B-ADFA-D7EACA52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421-EC6D-4A82-AB02-2C788D16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C10C-0E61-246D-8E39-23CFD0E63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3831B-7F4D-127A-0056-6CBED1E4F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0837D-7097-B4A4-47F8-45AD5E97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5A25-84C3-4180-B7A9-2D5426261CC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13C7A-25F3-6AE9-7AFA-2002511F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2BB12-2F48-EFFD-410C-18BF4922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421-EC6D-4A82-AB02-2C788D16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8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F1D7-863F-D87F-6C8E-0A07D44F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2AE85-ACC2-044E-7940-044F4AD25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E9A40-2A45-9153-915B-C8FB1F41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5A25-84C3-4180-B7A9-2D5426261CC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AC6C-921E-B1AD-E85D-4661BA7E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99C6C-FFF0-3FE0-E1BB-C9E4E5DA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421-EC6D-4A82-AB02-2C788D16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5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700A-5A30-F18F-2B00-B253F11E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49120-FC41-22D4-16E2-1AECCB842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BE8F0-233B-0B39-9A89-ED0BA04B7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4F131-3CEE-42E1-F538-BC25375C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5A25-84C3-4180-B7A9-2D5426261CC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76A3E-30E1-BD09-E06F-DE94CB5B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DBEE1-C2DC-2F4C-D280-778545D6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421-EC6D-4A82-AB02-2C788D16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3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F4D8-6902-CC6A-CEB8-59E7617F7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30DCF-CF2A-6496-74CA-13DE6B0F3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D1510-36C2-4705-3168-D432DA6A0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341C1-6ED2-F670-C589-DF48CF89B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BC4E0-BA43-0E15-B60B-9BE59425C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9C1B85-FC25-4F11-6486-05FE174F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5A25-84C3-4180-B7A9-2D5426261CC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016DD-9C97-DC5B-65AE-E50799AC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C0750E-4301-ED9A-1BD5-B2729E17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421-EC6D-4A82-AB02-2C788D16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C9238-BF98-95D7-2FB9-CFCB5E4F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FEC06-F2E9-B36E-0629-16FCDC41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5A25-84C3-4180-B7A9-2D5426261CC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0E00A-0FDB-AFCA-91E3-0089E2D8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1B7D0-0AED-1AC6-7135-A54DF170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421-EC6D-4A82-AB02-2C788D16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5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AB480-8792-B812-6CE7-91F69C0E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5A25-84C3-4180-B7A9-2D5426261CC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28AA6-654D-FCA4-B640-EFD61A74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403E9-CD36-46A0-0701-2C0C300C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421-EC6D-4A82-AB02-2C788D16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8D05-3C12-F4B5-13BF-BC8ADCDF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06721-460B-E792-2973-2E2FD2FF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76CEC-C458-4E38-5F9C-524642EBC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2A281-5FF5-F339-1ADD-B6B6FE06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5A25-84C3-4180-B7A9-2D5426261CC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EF759-285A-BBE7-1CD2-AA927AF8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01B02-BD98-20C9-E4AB-432D7FC1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421-EC6D-4A82-AB02-2C788D16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4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D60C-E72C-F19D-9900-498C7723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174CD-95C2-0FD7-C3EF-97CA9E18A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20311-F4A2-4BDF-3B58-5B1EFFCFD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1D21F-AD06-575E-8DDF-4F417374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5A25-84C3-4180-B7A9-2D5426261CC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17890-A043-8672-A715-F3C25941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1C12E-D957-E219-495F-75B9FE33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421-EC6D-4A82-AB02-2C788D16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9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88781-55E0-9F0C-43BD-40DD0E03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B1D02-C039-B15E-56DA-76AAB4FA2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3768A-09B8-E3F7-6FDA-B0139DB9C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975A25-84C3-4180-B7A9-2D5426261CC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D5F0-95CA-7BAD-4256-C029BCAF1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49B56-6E18-5854-C772-38F4AE916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70A421-EC6D-4A82-AB02-2C788D16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4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E9820DE-EEC3-A8FD-E1DF-2DF74865D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FCC82A-11B0-BAE5-543D-71EED90E8BDB}"/>
              </a:ext>
            </a:extLst>
          </p:cNvPr>
          <p:cNvSpPr txBox="1"/>
          <p:nvPr/>
        </p:nvSpPr>
        <p:spPr>
          <a:xfrm>
            <a:off x="1904214" y="3050135"/>
            <a:ext cx="11877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 Parking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6B1E19-77AD-34DC-1151-F86714123743}"/>
              </a:ext>
            </a:extLst>
          </p:cNvPr>
          <p:cNvSpPr/>
          <p:nvPr/>
        </p:nvSpPr>
        <p:spPr>
          <a:xfrm rot="16200000">
            <a:off x="6940955" y="4465047"/>
            <a:ext cx="439917" cy="2769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Trash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172DD6-E366-8899-2AA1-F224F111611F}"/>
              </a:ext>
            </a:extLst>
          </p:cNvPr>
          <p:cNvSpPr txBox="1"/>
          <p:nvPr/>
        </p:nvSpPr>
        <p:spPr>
          <a:xfrm rot="16200000">
            <a:off x="6081484" y="4007629"/>
            <a:ext cx="90497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JROTC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F2D75A-3AA7-5BBE-DA0B-D51608E6A022}"/>
              </a:ext>
            </a:extLst>
          </p:cNvPr>
          <p:cNvSpPr txBox="1"/>
          <p:nvPr/>
        </p:nvSpPr>
        <p:spPr>
          <a:xfrm rot="16459053">
            <a:off x="10572898" y="3841096"/>
            <a:ext cx="1187777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Bus  Parking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1F2593-0698-D4F5-030D-F67C0125C8CC}"/>
              </a:ext>
            </a:extLst>
          </p:cNvPr>
          <p:cNvSpPr txBox="1"/>
          <p:nvPr/>
        </p:nvSpPr>
        <p:spPr>
          <a:xfrm>
            <a:off x="8627098" y="6266083"/>
            <a:ext cx="118620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Concessions &amp;</a:t>
            </a:r>
          </a:p>
          <a:p>
            <a:pPr algn="ctr"/>
            <a:r>
              <a:rPr lang="en-US" sz="1200" dirty="0"/>
              <a:t>Restrooms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145EE6-9EED-E199-AEDA-F08995DE1077}"/>
              </a:ext>
            </a:extLst>
          </p:cNvPr>
          <p:cNvSpPr txBox="1"/>
          <p:nvPr/>
        </p:nvSpPr>
        <p:spPr>
          <a:xfrm rot="16200000">
            <a:off x="7041582" y="3850973"/>
            <a:ext cx="923827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Tailgate</a:t>
            </a:r>
            <a:r>
              <a:rPr lang="en-US" sz="1200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CF1650-B338-0930-5623-927C1032288F}"/>
              </a:ext>
            </a:extLst>
          </p:cNvPr>
          <p:cNvSpPr txBox="1"/>
          <p:nvPr/>
        </p:nvSpPr>
        <p:spPr>
          <a:xfrm>
            <a:off x="7371280" y="4685005"/>
            <a:ext cx="923827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Tailgate</a:t>
            </a:r>
            <a:r>
              <a:rPr lang="en-US" sz="12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7D2635-49F3-F676-6A2F-BB2AF5898162}"/>
              </a:ext>
            </a:extLst>
          </p:cNvPr>
          <p:cNvSpPr txBox="1"/>
          <p:nvPr/>
        </p:nvSpPr>
        <p:spPr>
          <a:xfrm rot="338625">
            <a:off x="7974187" y="533166"/>
            <a:ext cx="109228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Color Guard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DE634B-468A-AF4A-4253-5E97B1AB52CE}"/>
              </a:ext>
            </a:extLst>
          </p:cNvPr>
          <p:cNvSpPr txBox="1"/>
          <p:nvPr/>
        </p:nvSpPr>
        <p:spPr>
          <a:xfrm rot="16200000">
            <a:off x="8274116" y="3888606"/>
            <a:ext cx="1234385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Armed Drill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79653E-F490-6372-AE9B-6FB5FC98EC0D}"/>
              </a:ext>
            </a:extLst>
          </p:cNvPr>
          <p:cNvSpPr txBox="1"/>
          <p:nvPr/>
        </p:nvSpPr>
        <p:spPr>
          <a:xfrm rot="16200000">
            <a:off x="8969140" y="3888606"/>
            <a:ext cx="1234385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Unarmed Drill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85F56A-8F26-8B0B-D4D5-7B07A5DA101D}"/>
              </a:ext>
            </a:extLst>
          </p:cNvPr>
          <p:cNvSpPr txBox="1"/>
          <p:nvPr/>
        </p:nvSpPr>
        <p:spPr>
          <a:xfrm>
            <a:off x="8737260" y="2346488"/>
            <a:ext cx="109228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Ind &amp; Dual Ex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5B740A-B10F-7261-6A9B-7906653B410C}"/>
              </a:ext>
            </a:extLst>
          </p:cNvPr>
          <p:cNvCxnSpPr>
            <a:cxnSpLocks/>
          </p:cNvCxnSpPr>
          <p:nvPr/>
        </p:nvCxnSpPr>
        <p:spPr>
          <a:xfrm>
            <a:off x="4810579" y="5100504"/>
            <a:ext cx="1723391" cy="25392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E6DB4F4-3272-08D1-658A-002F4748A42C}"/>
              </a:ext>
            </a:extLst>
          </p:cNvPr>
          <p:cNvSpPr/>
          <p:nvPr/>
        </p:nvSpPr>
        <p:spPr>
          <a:xfrm>
            <a:off x="996986" y="4823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Buses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3DD09888-EFF1-2003-4051-FA24E8DD56D1}"/>
              </a:ext>
            </a:extLst>
          </p:cNvPr>
          <p:cNvSpPr/>
          <p:nvPr/>
        </p:nvSpPr>
        <p:spPr>
          <a:xfrm>
            <a:off x="4321375" y="6208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Buses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E78F728C-E0F0-729F-41BB-4664043F5682}"/>
              </a:ext>
            </a:extLst>
          </p:cNvPr>
          <p:cNvSpPr/>
          <p:nvPr/>
        </p:nvSpPr>
        <p:spPr>
          <a:xfrm rot="569731">
            <a:off x="6059082" y="6997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Buses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25E8E23B-B508-651E-6583-EDFA8558C8EB}"/>
              </a:ext>
            </a:extLst>
          </p:cNvPr>
          <p:cNvSpPr/>
          <p:nvPr/>
        </p:nvSpPr>
        <p:spPr>
          <a:xfrm rot="1197239">
            <a:off x="9220201" y="12243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Buses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8172B2BB-C694-9A8C-1BA1-430B367F2E1C}"/>
              </a:ext>
            </a:extLst>
          </p:cNvPr>
          <p:cNvSpPr/>
          <p:nvPr/>
        </p:nvSpPr>
        <p:spPr>
          <a:xfrm rot="5730435">
            <a:off x="708838" y="3130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Buses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31A5B0B-3E9D-8B93-02D2-88CD6D5ECE14}"/>
              </a:ext>
            </a:extLst>
          </p:cNvPr>
          <p:cNvSpPr/>
          <p:nvPr/>
        </p:nvSpPr>
        <p:spPr>
          <a:xfrm rot="20372153">
            <a:off x="2742353" y="41831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Buses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6731740B-EA39-E1EB-8980-F4335E5F82E5}"/>
              </a:ext>
            </a:extLst>
          </p:cNvPr>
          <p:cNvSpPr/>
          <p:nvPr/>
        </p:nvSpPr>
        <p:spPr>
          <a:xfrm rot="16480317">
            <a:off x="3428544" y="26236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AF08D8-A1AB-6F01-65D4-E0DFE80B1EE7}"/>
              </a:ext>
            </a:extLst>
          </p:cNvPr>
          <p:cNvCxnSpPr>
            <a:cxnSpLocks/>
          </p:cNvCxnSpPr>
          <p:nvPr/>
        </p:nvCxnSpPr>
        <p:spPr>
          <a:xfrm>
            <a:off x="2530546" y="3704219"/>
            <a:ext cx="1617248" cy="12577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BB8E7A9-67CA-E9CC-A5F1-3824C8AE5493}"/>
              </a:ext>
            </a:extLst>
          </p:cNvPr>
          <p:cNvSpPr txBox="1"/>
          <p:nvPr/>
        </p:nvSpPr>
        <p:spPr>
          <a:xfrm>
            <a:off x="2330929" y="-23511"/>
            <a:ext cx="11877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Overflow  Parking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06B5AD72-2985-763C-1F61-45C729357CE3}"/>
              </a:ext>
            </a:extLst>
          </p:cNvPr>
          <p:cNvSpPr/>
          <p:nvPr/>
        </p:nvSpPr>
        <p:spPr>
          <a:xfrm rot="4212441">
            <a:off x="10225408" y="22962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EB39C8-024E-3F26-A5B1-523848820432}"/>
              </a:ext>
            </a:extLst>
          </p:cNvPr>
          <p:cNvSpPr txBox="1"/>
          <p:nvPr/>
        </p:nvSpPr>
        <p:spPr>
          <a:xfrm rot="16200000">
            <a:off x="10057335" y="3825031"/>
            <a:ext cx="923827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Tailgate</a:t>
            </a:r>
            <a:r>
              <a:rPr lang="en-US" sz="1200" dirty="0"/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4E7557-3F60-0A13-520A-9743479873CD}"/>
              </a:ext>
            </a:extLst>
          </p:cNvPr>
          <p:cNvSpPr/>
          <p:nvPr/>
        </p:nvSpPr>
        <p:spPr>
          <a:xfrm rot="16408024">
            <a:off x="7024388" y="1194951"/>
            <a:ext cx="439917" cy="2769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Trash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54E188-4182-AB6D-B54F-C2E6B18FA4D4}"/>
              </a:ext>
            </a:extLst>
          </p:cNvPr>
          <p:cNvSpPr txBox="1"/>
          <p:nvPr/>
        </p:nvSpPr>
        <p:spPr>
          <a:xfrm>
            <a:off x="7417931" y="1204831"/>
            <a:ext cx="67969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Tailgate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598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D. York</dc:creator>
  <cp:lastModifiedBy>Ciarra Malto</cp:lastModifiedBy>
  <cp:revision>2</cp:revision>
  <dcterms:created xsi:type="dcterms:W3CDTF">2024-12-02T21:08:58Z</dcterms:created>
  <dcterms:modified xsi:type="dcterms:W3CDTF">2024-12-03T13:38:15Z</dcterms:modified>
</cp:coreProperties>
</file>