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7B0BC-F616-43BF-A628-70734A2C5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EB14BC-49BA-420B-8F2C-599267365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3FF62-F36B-4387-B8A2-172796B7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234A4-FFF7-446C-B548-4A431518A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3C1CF-6C09-4C31-ABD6-072A55B3C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1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7B900-4AE5-4EE0-83B0-2616015A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F79CD-6797-4A51-BBF6-A917D153C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7D83F-DEAA-42BF-BB88-E4A9B209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B24D-60FB-4442-83F7-4B7C1D53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D5662-7BEC-4B4E-A006-9E8D01B20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61906-17B3-4601-8694-4B8B5036C5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5405AA-165F-497D-8F3C-0FD5F5137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16C40-9408-4F7C-93EB-DFCDDADD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BE566-16D4-4417-A30C-B47FAEE71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4B5C0-5831-4022-A4B6-CE97F6C9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2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D668A-293D-410E-9BEA-2A31C295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39E-0966-47B8-9EA5-A6A63C6B0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C37C2-40D7-4385-818B-51763B87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EACBB4-AA9A-4F12-8A98-8DDF5D6E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78309-C08C-4A09-BD43-A6DD1F6A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15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2B54-1719-457F-AC97-71ED47DA9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034CC-ADF3-4519-B09F-C58A6D2B4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FF21-15B8-4D42-84E7-D18B4BF2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433D9-AFF6-4E77-952E-2B1C7AFC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20815-9B9E-47E0-A62C-734355057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1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D2428-48B3-417C-8A4B-C413D11DD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B7321-4773-4222-96CF-0C4B3A9DB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2DEEF-1555-41D7-AFD9-8B181BED3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2803D-E46B-458A-84ED-8973EB79E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0B2C8-20BD-4BEE-9CE9-5057CB50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F6184-8C17-481C-AC07-2886C997A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19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1619-3073-4820-AC9C-C0355DCFA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474E9-8E94-4B31-BF2E-E3F969467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F2B1B-FBE0-4049-919F-975AAD4D0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EEC4B-A15E-401D-87B5-520D766D9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284BCB-EC35-4AF9-9F15-06DC2168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537F2D-B451-4111-BF35-F58ABE69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13125F-A946-4171-B87B-1373BB33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040F9-224D-4520-9A9C-92C4C5655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82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8CC8-67FE-438F-A338-72B45EA78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C0807-83F4-4EB7-A977-6B2A4B002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F8A8-6758-4576-B496-01F45280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E0655-E60A-423E-9143-135149B9F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25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C870A1-6DAE-4EB1-B8D4-549CCEFE9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7FC802-157D-4154-B225-E395E8DF8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8DF97-7359-44FE-930D-0336F772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79A-DE35-4F76-AB5C-392A4969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9FADD-226F-41B4-8A50-F8C12CCC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11B08-880B-4E07-BD56-F77264E12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95748-19E4-4A75-A9D9-98174C11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2FE9F7-DD21-4F08-886F-39A2E44A6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50850-B217-4B0F-99EF-451589992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1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D20AA-F859-44D1-BD8F-B79B951D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79C570-1253-4EF9-A142-90CA09397A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FFBA34-92C8-41AE-B78E-D218CF2E0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CA27F-0915-4405-AB9D-897325AA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5CCC2-D96E-440C-A504-A551FD113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3F360-32AF-418D-AF57-AC091B8A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65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75A724-3028-4424-9ABF-C1A7A3E9E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5DCD1-1416-4819-B16B-F6BA87FA5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56929-B5F8-49C1-87B8-B599BC37A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C0744-8846-4738-B785-D4EFFCFF4F59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0840B-9EB8-4C0D-BB48-579F521EF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3F313-8AAC-491D-B708-D80C59DDA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71A9B-226F-4706-A870-C5ABBC5F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7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B0FD9-86C3-4881-BA3D-E05C71F9BF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AF228-C13D-4F6B-989B-C8CE35411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B514C0-3A89-4366-89ED-32C1774EB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9E5938-D02E-4A6B-B2DB-5BA498FA1A64}"/>
              </a:ext>
            </a:extLst>
          </p:cNvPr>
          <p:cNvSpPr txBox="1"/>
          <p:nvPr/>
        </p:nvSpPr>
        <p:spPr>
          <a:xfrm>
            <a:off x="5088466" y="1755507"/>
            <a:ext cx="1583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INDOOR FACILITY WHERE EVENT WILL BE HELD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6BC035-8FC5-4814-9D2E-159B9FACAC65}"/>
              </a:ext>
            </a:extLst>
          </p:cNvPr>
          <p:cNvSpPr txBox="1"/>
          <p:nvPr/>
        </p:nvSpPr>
        <p:spPr>
          <a:xfrm rot="3393687">
            <a:off x="2799590" y="1228754"/>
            <a:ext cx="234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BUS / VEHICLE PARKING ENTIRE PARKING LOT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E9D5264-18AC-466D-A4A9-65BAECD28743}"/>
              </a:ext>
            </a:extLst>
          </p:cNvPr>
          <p:cNvCxnSpPr/>
          <p:nvPr/>
        </p:nvCxnSpPr>
        <p:spPr>
          <a:xfrm flipH="1" flipV="1">
            <a:off x="3505200" y="660400"/>
            <a:ext cx="143933" cy="369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57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Sanders</dc:creator>
  <cp:lastModifiedBy>Gary Sanders</cp:lastModifiedBy>
  <cp:revision>1</cp:revision>
  <dcterms:created xsi:type="dcterms:W3CDTF">2025-07-29T15:06:50Z</dcterms:created>
  <dcterms:modified xsi:type="dcterms:W3CDTF">2025-07-29T15:07:02Z</dcterms:modified>
</cp:coreProperties>
</file>