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1"/>
  </p:sldMasterIdLst>
  <p:notesMasterIdLst>
    <p:notesMasterId r:id="rId60"/>
  </p:notesMasterIdLst>
  <p:sldIdLst>
    <p:sldId id="751" r:id="rId2"/>
    <p:sldId id="721" r:id="rId3"/>
    <p:sldId id="722" r:id="rId4"/>
    <p:sldId id="726" r:id="rId5"/>
    <p:sldId id="723" r:id="rId6"/>
    <p:sldId id="724" r:id="rId7"/>
    <p:sldId id="725" r:id="rId8"/>
    <p:sldId id="727" r:id="rId9"/>
    <p:sldId id="728" r:id="rId10"/>
    <p:sldId id="654" r:id="rId11"/>
    <p:sldId id="729" r:id="rId12"/>
    <p:sldId id="730" r:id="rId13"/>
    <p:sldId id="731" r:id="rId14"/>
    <p:sldId id="591" r:id="rId15"/>
    <p:sldId id="592" r:id="rId16"/>
    <p:sldId id="593" r:id="rId17"/>
    <p:sldId id="594" r:id="rId18"/>
    <p:sldId id="649" r:id="rId19"/>
    <p:sldId id="596" r:id="rId20"/>
    <p:sldId id="712" r:id="rId21"/>
    <p:sldId id="732" r:id="rId22"/>
    <p:sldId id="309" r:id="rId23"/>
    <p:sldId id="733" r:id="rId24"/>
    <p:sldId id="734" r:id="rId25"/>
    <p:sldId id="735" r:id="rId26"/>
    <p:sldId id="312" r:id="rId27"/>
    <p:sldId id="660" r:id="rId28"/>
    <p:sldId id="718" r:id="rId29"/>
    <p:sldId id="736" r:id="rId30"/>
    <p:sldId id="663" r:id="rId31"/>
    <p:sldId id="664" r:id="rId32"/>
    <p:sldId id="665" r:id="rId33"/>
    <p:sldId id="666" r:id="rId34"/>
    <p:sldId id="667" r:id="rId35"/>
    <p:sldId id="668" r:id="rId36"/>
    <p:sldId id="670" r:id="rId37"/>
    <p:sldId id="673" r:id="rId38"/>
    <p:sldId id="674" r:id="rId39"/>
    <p:sldId id="737" r:id="rId40"/>
    <p:sldId id="738" r:id="rId41"/>
    <p:sldId id="739" r:id="rId42"/>
    <p:sldId id="313" r:id="rId43"/>
    <p:sldId id="740" r:id="rId44"/>
    <p:sldId id="741" r:id="rId45"/>
    <p:sldId id="742" r:id="rId46"/>
    <p:sldId id="743" r:id="rId47"/>
    <p:sldId id="744" r:id="rId48"/>
    <p:sldId id="610" r:id="rId49"/>
    <p:sldId id="556" r:id="rId50"/>
    <p:sldId id="745" r:id="rId51"/>
    <p:sldId id="746" r:id="rId52"/>
    <p:sldId id="748" r:id="rId53"/>
    <p:sldId id="747" r:id="rId54"/>
    <p:sldId id="562" r:id="rId55"/>
    <p:sldId id="563" r:id="rId56"/>
    <p:sldId id="749" r:id="rId57"/>
    <p:sldId id="750" r:id="rId58"/>
    <p:sldId id="720" r:id="rId59"/>
  </p:sldIdLst>
  <p:sldSz cx="12192000" cy="16256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30" d="100"/>
          <a:sy n="30" d="100"/>
        </p:scale>
        <p:origin x="2056" y="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5" Type="http://schemas.openxmlformats.org/officeDocument/2006/relationships/slide" Target="slides/slide4.xml"/><Relationship Id="rId61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53AD1D-4D41-48D5-BEE4-893B7BD9C0C4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2271713" y="1143000"/>
            <a:ext cx="231457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E862B3-7765-4BFB-8D77-8162EE41589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7083061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スライド イメージ プレースホルダ 1">
            <a:extLst>
              <a:ext uri="{FF2B5EF4-FFF2-40B4-BE49-F238E27FC236}">
                <a16:creationId xmlns:a16="http://schemas.microsoft.com/office/drawing/2014/main" id="{6D90377B-FFBA-A321-2B36-89D655208B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0115" name="ノート プレースホルダ 2">
            <a:extLst>
              <a:ext uri="{FF2B5EF4-FFF2-40B4-BE49-F238E27FC236}">
                <a16:creationId xmlns:a16="http://schemas.microsoft.com/office/drawing/2014/main" id="{6E52CE01-57A2-C7D5-A897-F93636DB278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  <p:sp>
        <p:nvSpPr>
          <p:cNvPr id="90116" name="スライド番号プレースホルダ 3">
            <a:extLst>
              <a:ext uri="{FF2B5EF4-FFF2-40B4-BE49-F238E27FC236}">
                <a16:creationId xmlns:a16="http://schemas.microsoft.com/office/drawing/2014/main" id="{9301978B-AFF5-E00A-FAE4-A846E3AAAA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198720EE-098D-4F27-8199-B9CADCA77F79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10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>
            <a:extLst>
              <a:ext uri="{FF2B5EF4-FFF2-40B4-BE49-F238E27FC236}">
                <a16:creationId xmlns:a16="http://schemas.microsoft.com/office/drawing/2014/main" id="{8CF061B7-656D-5CED-D217-8CE0858DD5A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39AE1CC3-6954-4A9C-B068-F31783764850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26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99331" name="Rectangle 7">
            <a:extLst>
              <a:ext uri="{FF2B5EF4-FFF2-40B4-BE49-F238E27FC236}">
                <a16:creationId xmlns:a16="http://schemas.microsoft.com/office/drawing/2014/main" id="{CAEB03BC-ABC4-705B-56E0-2999C39340E9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3F4F1D1-0D19-45D4-B150-3B0EC81DC3FF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99332" name="Rectangle 2">
            <a:extLst>
              <a:ext uri="{FF2B5EF4-FFF2-40B4-BE49-F238E27FC236}">
                <a16:creationId xmlns:a16="http://schemas.microsoft.com/office/drawing/2014/main" id="{9DA1C6AA-E402-4553-37F1-C053A547845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99333" name="Rectangle 3">
            <a:extLst>
              <a:ext uri="{FF2B5EF4-FFF2-40B4-BE49-F238E27FC236}">
                <a16:creationId xmlns:a16="http://schemas.microsoft.com/office/drawing/2014/main" id="{A7E69D20-A52A-A520-E6C4-F91729659C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>
            <a:extLst>
              <a:ext uri="{FF2B5EF4-FFF2-40B4-BE49-F238E27FC236}">
                <a16:creationId xmlns:a16="http://schemas.microsoft.com/office/drawing/2014/main" id="{2E21AB61-4773-6384-37A4-E6DFF226E0E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5F366CD1-86DA-4139-84B2-899521172AC5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27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0355" name="Rectangle 7">
            <a:extLst>
              <a:ext uri="{FF2B5EF4-FFF2-40B4-BE49-F238E27FC236}">
                <a16:creationId xmlns:a16="http://schemas.microsoft.com/office/drawing/2014/main" id="{62F8FD7C-2D5C-46E2-2BDE-B55A39E2BD5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8E92FBF-0ACE-4C3A-ADCA-D776B4A66091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0356" name="Rectangle 2">
            <a:extLst>
              <a:ext uri="{FF2B5EF4-FFF2-40B4-BE49-F238E27FC236}">
                <a16:creationId xmlns:a16="http://schemas.microsoft.com/office/drawing/2014/main" id="{7D0F0FE7-3E13-B1EE-6800-6918D0AAA02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00357" name="Rectangle 3">
            <a:extLst>
              <a:ext uri="{FF2B5EF4-FFF2-40B4-BE49-F238E27FC236}">
                <a16:creationId xmlns:a16="http://schemas.microsoft.com/office/drawing/2014/main" id="{367B6F1D-16B4-3DDB-15D4-ECB3BE4EAB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ja-JP">
              <a:latin typeface="MS PMincho" panose="02020600040205080304" pitchFamily="18" charset="-128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>
            <a:extLst>
              <a:ext uri="{FF2B5EF4-FFF2-40B4-BE49-F238E27FC236}">
                <a16:creationId xmlns:a16="http://schemas.microsoft.com/office/drawing/2014/main" id="{D89DBCBA-3BE9-2FA4-6390-B59D908CEECB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/>
            <a:fld id="{2CBFCAF9-43B9-445A-A44F-EEAF30A1363C}" type="slidenum">
              <a:rPr lang="en-US" altLang="ja-JP" sz="1200"/>
              <a:pPr algn="r" eaLnBrk="1" hangingPunct="1"/>
              <a:t>28</a:t>
            </a:fld>
            <a:endParaRPr lang="en-US" altLang="ja-JP" sz="1200"/>
          </a:p>
        </p:txBody>
      </p:sp>
      <p:sp>
        <p:nvSpPr>
          <p:cNvPr id="101379" name="Rectangle 2">
            <a:extLst>
              <a:ext uri="{FF2B5EF4-FFF2-40B4-BE49-F238E27FC236}">
                <a16:creationId xmlns:a16="http://schemas.microsoft.com/office/drawing/2014/main" id="{96D4D4E0-C7E3-83F8-AA61-54E78FE5077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01380" name="Rectangle 3">
            <a:extLst>
              <a:ext uri="{FF2B5EF4-FFF2-40B4-BE49-F238E27FC236}">
                <a16:creationId xmlns:a16="http://schemas.microsoft.com/office/drawing/2014/main" id="{1648A9D9-EB59-215A-D057-D2C1720F0D0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>
            <a:extLst>
              <a:ext uri="{FF2B5EF4-FFF2-40B4-BE49-F238E27FC236}">
                <a16:creationId xmlns:a16="http://schemas.microsoft.com/office/drawing/2014/main" id="{857B9DDF-E5D4-4DBD-37DD-7AA4EC44327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B6971F79-8FB6-4DBB-A363-881D5EFBFC6E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30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2403" name="Rectangle 7">
            <a:extLst>
              <a:ext uri="{FF2B5EF4-FFF2-40B4-BE49-F238E27FC236}">
                <a16:creationId xmlns:a16="http://schemas.microsoft.com/office/drawing/2014/main" id="{F6797C4B-68F3-0DBA-CD30-19AB3B900707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56E7A63-1E06-491C-9D82-A6AB90324547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30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2404" name="Rectangle 2">
            <a:extLst>
              <a:ext uri="{FF2B5EF4-FFF2-40B4-BE49-F238E27FC236}">
                <a16:creationId xmlns:a16="http://schemas.microsoft.com/office/drawing/2014/main" id="{EB92CEB0-C7CD-8573-DF4F-5B4D37D7444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02405" name="Rectangle 3">
            <a:extLst>
              <a:ext uri="{FF2B5EF4-FFF2-40B4-BE49-F238E27FC236}">
                <a16:creationId xmlns:a16="http://schemas.microsoft.com/office/drawing/2014/main" id="{4EE711DD-7461-A63B-CA83-032ADCAA53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MS PMincho" panose="02020600040205080304" pitchFamily="18" charset="-128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">
            <a:extLst>
              <a:ext uri="{FF2B5EF4-FFF2-40B4-BE49-F238E27FC236}">
                <a16:creationId xmlns:a16="http://schemas.microsoft.com/office/drawing/2014/main" id="{AD9BB7B9-5F35-42FF-6C4A-0AA973E74A3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AD7F9554-C771-4855-AE64-2AE38689F59C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31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3427" name="Rectangle 7">
            <a:extLst>
              <a:ext uri="{FF2B5EF4-FFF2-40B4-BE49-F238E27FC236}">
                <a16:creationId xmlns:a16="http://schemas.microsoft.com/office/drawing/2014/main" id="{20B608EC-8463-6F21-A498-80A91609ECA8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72E50A3-BA88-4F7E-AA58-794F6C0E6CC0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31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3428" name="Rectangle 2">
            <a:extLst>
              <a:ext uri="{FF2B5EF4-FFF2-40B4-BE49-F238E27FC236}">
                <a16:creationId xmlns:a16="http://schemas.microsoft.com/office/drawing/2014/main" id="{8150A8B9-A56E-205D-4A9D-849656163C4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03429" name="Rectangle 3">
            <a:extLst>
              <a:ext uri="{FF2B5EF4-FFF2-40B4-BE49-F238E27FC236}">
                <a16:creationId xmlns:a16="http://schemas.microsoft.com/office/drawing/2014/main" id="{F582DB12-BF19-8E1F-E35D-9D603D81DE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lnSpc>
                <a:spcPct val="90000"/>
              </a:lnSpc>
            </a:pPr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>
            <a:extLst>
              <a:ext uri="{FF2B5EF4-FFF2-40B4-BE49-F238E27FC236}">
                <a16:creationId xmlns:a16="http://schemas.microsoft.com/office/drawing/2014/main" id="{D16A80CF-E214-6890-0E08-45C80EECE80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DC8866DC-D495-4163-8D1B-4C11FF42BD3C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32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4451" name="Rectangle 7">
            <a:extLst>
              <a:ext uri="{FF2B5EF4-FFF2-40B4-BE49-F238E27FC236}">
                <a16:creationId xmlns:a16="http://schemas.microsoft.com/office/drawing/2014/main" id="{393B6A8E-B7DF-A9EF-0B6A-E6A17DAC291B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840F2CC-8957-4BA9-A00F-A20D364F5E52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32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4452" name="Rectangle 2">
            <a:extLst>
              <a:ext uri="{FF2B5EF4-FFF2-40B4-BE49-F238E27FC236}">
                <a16:creationId xmlns:a16="http://schemas.microsoft.com/office/drawing/2014/main" id="{EBA2B7A1-C20A-1A3E-1707-CB7A15AB2E2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04453" name="Rectangle 3">
            <a:extLst>
              <a:ext uri="{FF2B5EF4-FFF2-40B4-BE49-F238E27FC236}">
                <a16:creationId xmlns:a16="http://schemas.microsoft.com/office/drawing/2014/main" id="{131C1173-7D61-8196-4B1E-5E74B2F242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>
            <a:extLst>
              <a:ext uri="{FF2B5EF4-FFF2-40B4-BE49-F238E27FC236}">
                <a16:creationId xmlns:a16="http://schemas.microsoft.com/office/drawing/2014/main" id="{2835CA36-55DB-35AE-D06E-66863C55ECB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1426C68A-8C2A-4E79-B00F-121F03977BC3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33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5475" name="Rectangle 7">
            <a:extLst>
              <a:ext uri="{FF2B5EF4-FFF2-40B4-BE49-F238E27FC236}">
                <a16:creationId xmlns:a16="http://schemas.microsoft.com/office/drawing/2014/main" id="{2C39B2FC-D20F-7BC1-A005-009DFD80961B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B9AD5CB-BE5A-42AA-8DB5-BEB12846D89C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33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5476" name="Rectangle 2">
            <a:extLst>
              <a:ext uri="{FF2B5EF4-FFF2-40B4-BE49-F238E27FC236}">
                <a16:creationId xmlns:a16="http://schemas.microsoft.com/office/drawing/2014/main" id="{2E6A760B-FFEE-CFB4-270D-86583632AEA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05477" name="Rectangle 3">
            <a:extLst>
              <a:ext uri="{FF2B5EF4-FFF2-40B4-BE49-F238E27FC236}">
                <a16:creationId xmlns:a16="http://schemas.microsoft.com/office/drawing/2014/main" id="{B678A04F-BF01-D5B1-1957-5656793200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スライド イメージ プレースホルダ 1">
            <a:extLst>
              <a:ext uri="{FF2B5EF4-FFF2-40B4-BE49-F238E27FC236}">
                <a16:creationId xmlns:a16="http://schemas.microsoft.com/office/drawing/2014/main" id="{5C982BEF-8E6A-6041-E825-7A3AD6FDE21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6499" name="ノート プレースホルダ 2">
            <a:extLst>
              <a:ext uri="{FF2B5EF4-FFF2-40B4-BE49-F238E27FC236}">
                <a16:creationId xmlns:a16="http://schemas.microsoft.com/office/drawing/2014/main" id="{8F01FABD-C898-2272-5903-873969E097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  <p:sp>
        <p:nvSpPr>
          <p:cNvPr id="106500" name="スライド番号プレースホルダ 3">
            <a:extLst>
              <a:ext uri="{FF2B5EF4-FFF2-40B4-BE49-F238E27FC236}">
                <a16:creationId xmlns:a16="http://schemas.microsoft.com/office/drawing/2014/main" id="{54483BE8-AD69-456E-C1F3-F3BF8DF365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EED636B1-E556-4211-A2C6-0B36EF78538B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34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>
            <a:extLst>
              <a:ext uri="{FF2B5EF4-FFF2-40B4-BE49-F238E27FC236}">
                <a16:creationId xmlns:a16="http://schemas.microsoft.com/office/drawing/2014/main" id="{7661BB2F-B0AA-28C3-034C-1C1244D2E21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CBEC0083-FB74-4EEB-9F0B-B8976B7FE5BA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35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7523" name="Rectangle 7">
            <a:extLst>
              <a:ext uri="{FF2B5EF4-FFF2-40B4-BE49-F238E27FC236}">
                <a16:creationId xmlns:a16="http://schemas.microsoft.com/office/drawing/2014/main" id="{E46EF057-6F57-4578-B8C2-B95F3472FE94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A49A5D-63E4-4B5F-95AE-1724F5F8F81C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35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7524" name="Rectangle 2">
            <a:extLst>
              <a:ext uri="{FF2B5EF4-FFF2-40B4-BE49-F238E27FC236}">
                <a16:creationId xmlns:a16="http://schemas.microsoft.com/office/drawing/2014/main" id="{6B4EAE13-6533-7EFE-B486-2CA1B40346C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07525" name="Rectangle 3">
            <a:extLst>
              <a:ext uri="{FF2B5EF4-FFF2-40B4-BE49-F238E27FC236}">
                <a16:creationId xmlns:a16="http://schemas.microsoft.com/office/drawing/2014/main" id="{88A59E68-304E-C866-4E72-D7D81E41CC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>
            <a:extLst>
              <a:ext uri="{FF2B5EF4-FFF2-40B4-BE49-F238E27FC236}">
                <a16:creationId xmlns:a16="http://schemas.microsoft.com/office/drawing/2014/main" id="{A8CADAE5-024F-72B2-951E-CB321F83110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45DE972D-6B93-48C5-AD60-8E7DB448EDE5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36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8547" name="Rectangle 7">
            <a:extLst>
              <a:ext uri="{FF2B5EF4-FFF2-40B4-BE49-F238E27FC236}">
                <a16:creationId xmlns:a16="http://schemas.microsoft.com/office/drawing/2014/main" id="{ACAA6F44-F6E2-617D-BD47-B974B249C212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D2FD3F-BA22-4C95-933A-D7A876E2FE2C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36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08548" name="Rectangle 2">
            <a:extLst>
              <a:ext uri="{FF2B5EF4-FFF2-40B4-BE49-F238E27FC236}">
                <a16:creationId xmlns:a16="http://schemas.microsoft.com/office/drawing/2014/main" id="{AC300A9B-D030-6652-4AB6-026C4CEE064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08549" name="Rectangle 3">
            <a:extLst>
              <a:ext uri="{FF2B5EF4-FFF2-40B4-BE49-F238E27FC236}">
                <a16:creationId xmlns:a16="http://schemas.microsoft.com/office/drawing/2014/main" id="{20CE5E72-2A16-F413-E587-6A8D4292390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spcBef>
                <a:spcPct val="50000"/>
              </a:spcBef>
            </a:pPr>
            <a:endParaRPr lang="ja-JP" altLang="en-US" sz="110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スライド イメージ プレースホルダ 1">
            <a:extLst>
              <a:ext uri="{FF2B5EF4-FFF2-40B4-BE49-F238E27FC236}">
                <a16:creationId xmlns:a16="http://schemas.microsoft.com/office/drawing/2014/main" id="{2A3D2347-EF79-4932-36D9-80E30C6EAE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1139" name="ノート プレースホルダ 2">
            <a:extLst>
              <a:ext uri="{FF2B5EF4-FFF2-40B4-BE49-F238E27FC236}">
                <a16:creationId xmlns:a16="http://schemas.microsoft.com/office/drawing/2014/main" id="{DD5E1B6B-DE27-041B-34A6-83A152AFB94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  <p:sp>
        <p:nvSpPr>
          <p:cNvPr id="91140" name="スライド番号プレースホルダ 3">
            <a:extLst>
              <a:ext uri="{FF2B5EF4-FFF2-40B4-BE49-F238E27FC236}">
                <a16:creationId xmlns:a16="http://schemas.microsoft.com/office/drawing/2014/main" id="{AC418BDF-2ABA-5901-C34A-3EB4222FAC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2C2F31BC-D1AB-44A8-98F9-A46D4EF16F26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14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スライド イメージ プレースホルダ 1">
            <a:extLst>
              <a:ext uri="{FF2B5EF4-FFF2-40B4-BE49-F238E27FC236}">
                <a16:creationId xmlns:a16="http://schemas.microsoft.com/office/drawing/2014/main" id="{62F611AE-D960-5379-7CB8-6AA56D1052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9571" name="ノート プレースホルダ 2">
            <a:extLst>
              <a:ext uri="{FF2B5EF4-FFF2-40B4-BE49-F238E27FC236}">
                <a16:creationId xmlns:a16="http://schemas.microsoft.com/office/drawing/2014/main" id="{8F42B083-3E8D-9F39-1E54-0B6A70330BA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  <p:sp>
        <p:nvSpPr>
          <p:cNvPr id="109572" name="スライド番号プレースホルダ 3">
            <a:extLst>
              <a:ext uri="{FF2B5EF4-FFF2-40B4-BE49-F238E27FC236}">
                <a16:creationId xmlns:a16="http://schemas.microsoft.com/office/drawing/2014/main" id="{83CF321D-DC38-B0F0-6E25-2B45A2D61F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789EA665-B0A3-4E2D-B4B1-A9B6C6CA1231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37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スライド イメージ プレースホルダ 1">
            <a:extLst>
              <a:ext uri="{FF2B5EF4-FFF2-40B4-BE49-F238E27FC236}">
                <a16:creationId xmlns:a16="http://schemas.microsoft.com/office/drawing/2014/main" id="{C61E5CAB-C6DD-EC4E-2F4B-91D24FC29C5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0595" name="ノート プレースホルダ 2">
            <a:extLst>
              <a:ext uri="{FF2B5EF4-FFF2-40B4-BE49-F238E27FC236}">
                <a16:creationId xmlns:a16="http://schemas.microsoft.com/office/drawing/2014/main" id="{71DB5A62-6C0D-FA40-3B5C-0E8B11E9B7A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ja-JP">
              <a:latin typeface="Arial" panose="020B0604020202020204" pitchFamily="34" charset="0"/>
            </a:endParaRPr>
          </a:p>
        </p:txBody>
      </p:sp>
      <p:sp>
        <p:nvSpPr>
          <p:cNvPr id="110596" name="スライド番号プレースホルダ 3">
            <a:extLst>
              <a:ext uri="{FF2B5EF4-FFF2-40B4-BE49-F238E27FC236}">
                <a16:creationId xmlns:a16="http://schemas.microsoft.com/office/drawing/2014/main" id="{9AA9C577-01CF-6EB1-CB08-DF91751145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B556E80A-B131-4F99-BFCB-ADD732AC32A7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38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>
            <a:extLst>
              <a:ext uri="{FF2B5EF4-FFF2-40B4-BE49-F238E27FC236}">
                <a16:creationId xmlns:a16="http://schemas.microsoft.com/office/drawing/2014/main" id="{E66C05B7-0C5C-4B3C-05DF-FF78104F347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3CC43F1E-6C92-486C-BF79-E94E480EFDD1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42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11619" name="Rectangle 7">
            <a:extLst>
              <a:ext uri="{FF2B5EF4-FFF2-40B4-BE49-F238E27FC236}">
                <a16:creationId xmlns:a16="http://schemas.microsoft.com/office/drawing/2014/main" id="{1595FDB1-AD70-65E4-6E35-37A4A1AA525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2A0DBCA-B8CA-41A1-B5B5-51987D0BBD7B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42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11620" name="Rectangle 2">
            <a:extLst>
              <a:ext uri="{FF2B5EF4-FFF2-40B4-BE49-F238E27FC236}">
                <a16:creationId xmlns:a16="http://schemas.microsoft.com/office/drawing/2014/main" id="{DA1B99FE-F458-AD40-E268-41BF466F60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11621" name="Rectangle 3">
            <a:extLst>
              <a:ext uri="{FF2B5EF4-FFF2-40B4-BE49-F238E27FC236}">
                <a16:creationId xmlns:a16="http://schemas.microsoft.com/office/drawing/2014/main" id="{1D06903C-A510-13F2-AEF2-028020F023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スライド イメージ プレースホルダ 1">
            <a:extLst>
              <a:ext uri="{FF2B5EF4-FFF2-40B4-BE49-F238E27FC236}">
                <a16:creationId xmlns:a16="http://schemas.microsoft.com/office/drawing/2014/main" id="{E201BAC2-4CEE-8791-441A-B9FE015171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2643" name="ノート プレースホルダ 2">
            <a:extLst>
              <a:ext uri="{FF2B5EF4-FFF2-40B4-BE49-F238E27FC236}">
                <a16:creationId xmlns:a16="http://schemas.microsoft.com/office/drawing/2014/main" id="{CED05117-9A12-BA9C-A0A6-67C8499CF2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ja-JP">
              <a:latin typeface="Arial" panose="020B0604020202020204" pitchFamily="34" charset="0"/>
            </a:endParaRPr>
          </a:p>
        </p:txBody>
      </p:sp>
      <p:sp>
        <p:nvSpPr>
          <p:cNvPr id="112644" name="スライド番号プレースホルダ 3">
            <a:extLst>
              <a:ext uri="{FF2B5EF4-FFF2-40B4-BE49-F238E27FC236}">
                <a16:creationId xmlns:a16="http://schemas.microsoft.com/office/drawing/2014/main" id="{8FE512FF-7C44-ABAC-8F06-31C02AD4AF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94AFB168-E750-4179-A51E-49ECCB296111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48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>
            <a:extLst>
              <a:ext uri="{FF2B5EF4-FFF2-40B4-BE49-F238E27FC236}">
                <a16:creationId xmlns:a16="http://schemas.microsoft.com/office/drawing/2014/main" id="{561D5392-47FF-2F19-20CD-29DE0B1C56C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E34F021C-CF2B-423D-8EF7-DA286835B711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49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13667" name="Rectangle 7">
            <a:extLst>
              <a:ext uri="{FF2B5EF4-FFF2-40B4-BE49-F238E27FC236}">
                <a16:creationId xmlns:a16="http://schemas.microsoft.com/office/drawing/2014/main" id="{BF8E7EBE-F252-23A5-7F0C-C714F1A433F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5F80369-6A53-423E-9DB4-08BCF2CCA344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49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13668" name="Rectangle 2">
            <a:extLst>
              <a:ext uri="{FF2B5EF4-FFF2-40B4-BE49-F238E27FC236}">
                <a16:creationId xmlns:a16="http://schemas.microsoft.com/office/drawing/2014/main" id="{89000E59-DCC9-3D8E-14FD-6626C05E2AF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13669" name="Rectangle 3">
            <a:extLst>
              <a:ext uri="{FF2B5EF4-FFF2-40B4-BE49-F238E27FC236}">
                <a16:creationId xmlns:a16="http://schemas.microsoft.com/office/drawing/2014/main" id="{79D960C0-073B-C0B8-B23D-E2C5BD3153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>
            <a:extLst>
              <a:ext uri="{FF2B5EF4-FFF2-40B4-BE49-F238E27FC236}">
                <a16:creationId xmlns:a16="http://schemas.microsoft.com/office/drawing/2014/main" id="{4952B862-2836-75E0-B3A6-8C66E161868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D3A3BDD1-D410-4B76-B27A-860F4B64CC77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54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14691" name="Rectangle 7">
            <a:extLst>
              <a:ext uri="{FF2B5EF4-FFF2-40B4-BE49-F238E27FC236}">
                <a16:creationId xmlns:a16="http://schemas.microsoft.com/office/drawing/2014/main" id="{3B095820-CD59-B8B8-97D3-C6AE426E4C1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86EDB72-60BF-4E5F-B5AE-483FFD963B53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54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14692" name="Rectangle 2">
            <a:extLst>
              <a:ext uri="{FF2B5EF4-FFF2-40B4-BE49-F238E27FC236}">
                <a16:creationId xmlns:a16="http://schemas.microsoft.com/office/drawing/2014/main" id="{3FF47DB6-DAE5-C084-17B9-A9D51655D6E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14693" name="Rectangle 3">
            <a:extLst>
              <a:ext uri="{FF2B5EF4-FFF2-40B4-BE49-F238E27FC236}">
                <a16:creationId xmlns:a16="http://schemas.microsoft.com/office/drawing/2014/main" id="{654A0147-C7D8-D65D-046A-93D06F6CE1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>
            <a:extLst>
              <a:ext uri="{FF2B5EF4-FFF2-40B4-BE49-F238E27FC236}">
                <a16:creationId xmlns:a16="http://schemas.microsoft.com/office/drawing/2014/main" id="{023434CE-9A0E-2242-9D04-6F704323931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65EC6D9B-8941-455D-9701-5EFA92E3E27D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55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15715" name="Rectangle 7">
            <a:extLst>
              <a:ext uri="{FF2B5EF4-FFF2-40B4-BE49-F238E27FC236}">
                <a16:creationId xmlns:a16="http://schemas.microsoft.com/office/drawing/2014/main" id="{5ED76565-1789-527E-D1FB-4BEA103C2D51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289622B-650A-492B-9DF6-C8C71BE96629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55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15716" name="Rectangle 2">
            <a:extLst>
              <a:ext uri="{FF2B5EF4-FFF2-40B4-BE49-F238E27FC236}">
                <a16:creationId xmlns:a16="http://schemas.microsoft.com/office/drawing/2014/main" id="{6E44C6D4-8075-B95E-C4F1-E8F6A465B37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115717" name="Rectangle 3">
            <a:extLst>
              <a:ext uri="{FF2B5EF4-FFF2-40B4-BE49-F238E27FC236}">
                <a16:creationId xmlns:a16="http://schemas.microsoft.com/office/drawing/2014/main" id="{B45AF32D-6A53-135B-B42D-C0DEA1180C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スライド イメージ プレースホルダ 1">
            <a:extLst>
              <a:ext uri="{FF2B5EF4-FFF2-40B4-BE49-F238E27FC236}">
                <a16:creationId xmlns:a16="http://schemas.microsoft.com/office/drawing/2014/main" id="{C1EA2643-A284-B2D1-AA57-A0213ABF61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2163" name="ノート プレースホルダ 2">
            <a:extLst>
              <a:ext uri="{FF2B5EF4-FFF2-40B4-BE49-F238E27FC236}">
                <a16:creationId xmlns:a16="http://schemas.microsoft.com/office/drawing/2014/main" id="{6298941F-CB96-A387-BE71-10CE2DA10AB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>
              <a:latin typeface="Arial" panose="020B0604020202020204" pitchFamily="34" charset="0"/>
            </a:endParaRPr>
          </a:p>
        </p:txBody>
      </p:sp>
      <p:sp>
        <p:nvSpPr>
          <p:cNvPr id="92164" name="スライド番号プレースホルダ 3">
            <a:extLst>
              <a:ext uri="{FF2B5EF4-FFF2-40B4-BE49-F238E27FC236}">
                <a16:creationId xmlns:a16="http://schemas.microsoft.com/office/drawing/2014/main" id="{EA990E7F-3437-2854-4D69-0FC33FC131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D5AF6204-3FFD-476C-A304-49A45E651986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15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スライド イメージ プレースホルダ 1">
            <a:extLst>
              <a:ext uri="{FF2B5EF4-FFF2-40B4-BE49-F238E27FC236}">
                <a16:creationId xmlns:a16="http://schemas.microsoft.com/office/drawing/2014/main" id="{A9DC88C6-8BB8-EB62-8BA7-892493A9C9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3187" name="ノート プレースホルダ 2">
            <a:extLst>
              <a:ext uri="{FF2B5EF4-FFF2-40B4-BE49-F238E27FC236}">
                <a16:creationId xmlns:a16="http://schemas.microsoft.com/office/drawing/2014/main" id="{8E16CE05-C8A5-FC05-41AB-A05A8D7ECA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  <p:sp>
        <p:nvSpPr>
          <p:cNvPr id="93188" name="スライド番号プレースホルダ 3">
            <a:extLst>
              <a:ext uri="{FF2B5EF4-FFF2-40B4-BE49-F238E27FC236}">
                <a16:creationId xmlns:a16="http://schemas.microsoft.com/office/drawing/2014/main" id="{2A98990A-17DC-8FC0-5376-AC129E2955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52226D31-10FF-4624-9877-0C9ECA4B7B82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16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スライド イメージ プレースホルダ 1">
            <a:extLst>
              <a:ext uri="{FF2B5EF4-FFF2-40B4-BE49-F238E27FC236}">
                <a16:creationId xmlns:a16="http://schemas.microsoft.com/office/drawing/2014/main" id="{7628130C-DE7D-02DF-0A00-2A6EECC7E8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4211" name="ノート プレースホルダ 2">
            <a:extLst>
              <a:ext uri="{FF2B5EF4-FFF2-40B4-BE49-F238E27FC236}">
                <a16:creationId xmlns:a16="http://schemas.microsoft.com/office/drawing/2014/main" id="{D775E1FE-DE8C-3F5A-6B6B-5E7B014AA06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  <p:sp>
        <p:nvSpPr>
          <p:cNvPr id="94212" name="スライド番号プレースホルダ 3">
            <a:extLst>
              <a:ext uri="{FF2B5EF4-FFF2-40B4-BE49-F238E27FC236}">
                <a16:creationId xmlns:a16="http://schemas.microsoft.com/office/drawing/2014/main" id="{CB542900-D47C-EEA7-A621-0425D00BB0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6C489720-92D9-48EB-BE29-A8BF9F41E36D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17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>
            <a:extLst>
              <a:ext uri="{FF2B5EF4-FFF2-40B4-BE49-F238E27FC236}">
                <a16:creationId xmlns:a16="http://schemas.microsoft.com/office/drawing/2014/main" id="{AC0947C4-95B5-8281-3B98-F9BFA020A45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7C2B610C-950E-4908-B489-AEF1944E3D5E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18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95235" name="Rectangle 7">
            <a:extLst>
              <a:ext uri="{FF2B5EF4-FFF2-40B4-BE49-F238E27FC236}">
                <a16:creationId xmlns:a16="http://schemas.microsoft.com/office/drawing/2014/main" id="{2091B630-48E6-0119-9329-086B22E2BCB2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6CEEB20-3FE9-47A0-9CDE-79B9778F1BAD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18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95236" name="Rectangle 2">
            <a:extLst>
              <a:ext uri="{FF2B5EF4-FFF2-40B4-BE49-F238E27FC236}">
                <a16:creationId xmlns:a16="http://schemas.microsoft.com/office/drawing/2014/main" id="{214814FC-9765-8940-1F9A-C9AE1301D37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95237" name="Rectangle 3">
            <a:extLst>
              <a:ext uri="{FF2B5EF4-FFF2-40B4-BE49-F238E27FC236}">
                <a16:creationId xmlns:a16="http://schemas.microsoft.com/office/drawing/2014/main" id="{6313F000-E010-C676-6AB2-36106DF51C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スライド イメージ プレースホルダ 1">
            <a:extLst>
              <a:ext uri="{FF2B5EF4-FFF2-40B4-BE49-F238E27FC236}">
                <a16:creationId xmlns:a16="http://schemas.microsoft.com/office/drawing/2014/main" id="{2AAF5692-6DEC-759A-1A0B-6520E47220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6259" name="ノート プレースホルダ 2">
            <a:extLst>
              <a:ext uri="{FF2B5EF4-FFF2-40B4-BE49-F238E27FC236}">
                <a16:creationId xmlns:a16="http://schemas.microsoft.com/office/drawing/2014/main" id="{DA2C0AF9-6791-D65F-02E7-B40CB91289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  <p:sp>
        <p:nvSpPr>
          <p:cNvPr id="96260" name="スライド番号プレースホルダ 3">
            <a:extLst>
              <a:ext uri="{FF2B5EF4-FFF2-40B4-BE49-F238E27FC236}">
                <a16:creationId xmlns:a16="http://schemas.microsoft.com/office/drawing/2014/main" id="{228D2FFF-3E0B-390B-0ED3-F431111808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E71C55A0-800D-405C-89DD-5AD9036449C7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19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スライド イメージ プレースホルダ 1">
            <a:extLst>
              <a:ext uri="{FF2B5EF4-FFF2-40B4-BE49-F238E27FC236}">
                <a16:creationId xmlns:a16="http://schemas.microsoft.com/office/drawing/2014/main" id="{7B61A2AB-C4B5-A6FD-D3B1-10325341FF4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7283" name="ノート プレースホルダ 2">
            <a:extLst>
              <a:ext uri="{FF2B5EF4-FFF2-40B4-BE49-F238E27FC236}">
                <a16:creationId xmlns:a16="http://schemas.microsoft.com/office/drawing/2014/main" id="{9E0C9904-D087-3C51-4D08-D7852590A8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ja-JP">
              <a:latin typeface="Arial" panose="020B0604020202020204" pitchFamily="34" charset="0"/>
            </a:endParaRPr>
          </a:p>
        </p:txBody>
      </p:sp>
      <p:sp>
        <p:nvSpPr>
          <p:cNvPr id="97284" name="スライド番号プレースホルダ 3">
            <a:extLst>
              <a:ext uri="{FF2B5EF4-FFF2-40B4-BE49-F238E27FC236}">
                <a16:creationId xmlns:a16="http://schemas.microsoft.com/office/drawing/2014/main" id="{604BF878-95A3-5C06-DDB0-13D112789D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2DA2B181-C313-4633-8F5D-190AF79FEF51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20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>
            <a:extLst>
              <a:ext uri="{FF2B5EF4-FFF2-40B4-BE49-F238E27FC236}">
                <a16:creationId xmlns:a16="http://schemas.microsoft.com/office/drawing/2014/main" id="{C8825CDD-F55A-1120-877B-92901CF827C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F66F7541-4AF5-474D-9A97-7C7BD7F4B5A1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22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98307" name="Rectangle 7">
            <a:extLst>
              <a:ext uri="{FF2B5EF4-FFF2-40B4-BE49-F238E27FC236}">
                <a16:creationId xmlns:a16="http://schemas.microsoft.com/office/drawing/2014/main" id="{BF421DCF-4268-9AF9-51CA-EFAEFD3DC931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14763" y="9371013"/>
            <a:ext cx="2919412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2" tIns="46032" rIns="92062" bIns="46032" anchor="b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CC4C231-1AEF-4909-8E6E-E93AEDD7A600}" type="slidenum">
              <a:rPr lang="en-US" altLang="ja-JP" sz="1200" b="0">
                <a:latin typeface="Arial" panose="020B0604020202020204" pitchFamily="34" charset="0"/>
                <a:ea typeface="MS PGothic" panose="020B0600070205080204" pitchFamily="34" charset="-128"/>
              </a:rPr>
              <a:pPr algn="r" eaLnBrk="1" hangingPunct="1">
                <a:spcBef>
                  <a:spcPct val="0"/>
                </a:spcBef>
              </a:pPr>
              <a:t>22</a:t>
            </a:fld>
            <a:endParaRPr lang="en-US" altLang="ja-JP" sz="1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98308" name="Rectangle 2">
            <a:extLst>
              <a:ext uri="{FF2B5EF4-FFF2-40B4-BE49-F238E27FC236}">
                <a16:creationId xmlns:a16="http://schemas.microsoft.com/office/drawing/2014/main" id="{C1146A7E-0A7D-A707-5776-09D0A963FC8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 cap="flat"/>
        </p:spPr>
      </p:sp>
      <p:sp>
        <p:nvSpPr>
          <p:cNvPr id="98309" name="Rectangle 3">
            <a:extLst>
              <a:ext uri="{FF2B5EF4-FFF2-40B4-BE49-F238E27FC236}">
                <a16:creationId xmlns:a16="http://schemas.microsoft.com/office/drawing/2014/main" id="{0784B255-2C37-C151-078F-DF6608E699E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660416"/>
            <a:ext cx="10363200" cy="5659496"/>
          </a:xfrm>
        </p:spPr>
        <p:txBody>
          <a:bodyPr anchor="b"/>
          <a:lstStyle>
            <a:lvl1pPr algn="ctr">
              <a:defRPr sz="80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8538164"/>
            <a:ext cx="9144000" cy="3924769"/>
          </a:xfrm>
        </p:spPr>
        <p:txBody>
          <a:bodyPr/>
          <a:lstStyle>
            <a:lvl1pPr marL="0" indent="0" algn="ctr">
              <a:buNone/>
              <a:defRPr sz="3200"/>
            </a:lvl1pPr>
            <a:lvl2pPr marL="609585" indent="0" algn="ctr">
              <a:buNone/>
              <a:defRPr sz="2667"/>
            </a:lvl2pPr>
            <a:lvl3pPr marL="1219170" indent="0" algn="ctr">
              <a:buNone/>
              <a:defRPr sz="2400"/>
            </a:lvl3pPr>
            <a:lvl4pPr marL="1828754" indent="0" algn="ctr">
              <a:buNone/>
              <a:defRPr sz="2133"/>
            </a:lvl4pPr>
            <a:lvl5pPr marL="2438339" indent="0" algn="ctr">
              <a:buNone/>
              <a:defRPr sz="2133"/>
            </a:lvl5pPr>
            <a:lvl6pPr marL="3047924" indent="0" algn="ctr">
              <a:buNone/>
              <a:defRPr sz="2133"/>
            </a:lvl6pPr>
            <a:lvl7pPr marL="3657509" indent="0" algn="ctr">
              <a:buNone/>
              <a:defRPr sz="2133"/>
            </a:lvl7pPr>
            <a:lvl8pPr marL="4267093" indent="0" algn="ctr">
              <a:buNone/>
              <a:defRPr sz="2133"/>
            </a:lvl8pPr>
            <a:lvl9pPr marL="4876678" indent="0" algn="ctr">
              <a:buNone/>
              <a:defRPr sz="2133"/>
            </a:lvl9pPr>
          </a:lstStyle>
          <a:p>
            <a:r>
              <a:rPr lang="ko-KR" altLang="en-US"/>
              <a:t>클릭하여 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194567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882998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865481"/>
            <a:ext cx="2628900" cy="13776209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865481"/>
            <a:ext cx="7734300" cy="13776209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92295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72490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4052716"/>
            <a:ext cx="10515600" cy="6762043"/>
          </a:xfrm>
        </p:spPr>
        <p:txBody>
          <a:bodyPr anchor="b"/>
          <a:lstStyle>
            <a:lvl1pPr>
              <a:defRPr sz="80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10878731"/>
            <a:ext cx="10515600" cy="3555999"/>
          </a:xfrm>
        </p:spPr>
        <p:txBody>
          <a:bodyPr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609585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484987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4327407"/>
            <a:ext cx="5181600" cy="10314283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4327407"/>
            <a:ext cx="5181600" cy="10314283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702350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865485"/>
            <a:ext cx="10515600" cy="314207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3984979"/>
            <a:ext cx="5157787" cy="1952977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5937956"/>
            <a:ext cx="5157787" cy="87338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3984979"/>
            <a:ext cx="5183188" cy="1952977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5937956"/>
            <a:ext cx="5183188" cy="87338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127521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2182141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367921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1083733"/>
            <a:ext cx="3932237" cy="3793067"/>
          </a:xfrm>
        </p:spPr>
        <p:txBody>
          <a:bodyPr anchor="b"/>
          <a:lstStyle>
            <a:lvl1pPr>
              <a:defRPr sz="4267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2340567"/>
            <a:ext cx="6172200" cy="11552296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4876800"/>
            <a:ext cx="3932237" cy="9034875"/>
          </a:xfrm>
        </p:spPr>
        <p:txBody>
          <a:bodyPr/>
          <a:lstStyle>
            <a:lvl1pPr marL="0" indent="0">
              <a:buNone/>
              <a:defRPr sz="2133"/>
            </a:lvl1pPr>
            <a:lvl2pPr marL="609585" indent="0">
              <a:buNone/>
              <a:defRPr sz="1867"/>
            </a:lvl2pPr>
            <a:lvl3pPr marL="1219170" indent="0">
              <a:buNone/>
              <a:defRPr sz="1600"/>
            </a:lvl3pPr>
            <a:lvl4pPr marL="1828754" indent="0">
              <a:buNone/>
              <a:defRPr sz="1333"/>
            </a:lvl4pPr>
            <a:lvl5pPr marL="2438339" indent="0">
              <a:buNone/>
              <a:defRPr sz="1333"/>
            </a:lvl5pPr>
            <a:lvl6pPr marL="3047924" indent="0">
              <a:buNone/>
              <a:defRPr sz="1333"/>
            </a:lvl6pPr>
            <a:lvl7pPr marL="3657509" indent="0">
              <a:buNone/>
              <a:defRPr sz="1333"/>
            </a:lvl7pPr>
            <a:lvl8pPr marL="4267093" indent="0">
              <a:buNone/>
              <a:defRPr sz="1333"/>
            </a:lvl8pPr>
            <a:lvl9pPr marL="4876678" indent="0">
              <a:buNone/>
              <a:defRPr sz="1333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60278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1083733"/>
            <a:ext cx="3932237" cy="3793067"/>
          </a:xfrm>
        </p:spPr>
        <p:txBody>
          <a:bodyPr anchor="b"/>
          <a:lstStyle>
            <a:lvl1pPr>
              <a:defRPr sz="4267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2340567"/>
            <a:ext cx="6172200" cy="11552296"/>
          </a:xfrm>
        </p:spPr>
        <p:txBody>
          <a:bodyPr anchor="t"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ko-KR" altLang="en-US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4876800"/>
            <a:ext cx="3932237" cy="9034875"/>
          </a:xfrm>
        </p:spPr>
        <p:txBody>
          <a:bodyPr/>
          <a:lstStyle>
            <a:lvl1pPr marL="0" indent="0">
              <a:buNone/>
              <a:defRPr sz="2133"/>
            </a:lvl1pPr>
            <a:lvl2pPr marL="609585" indent="0">
              <a:buNone/>
              <a:defRPr sz="1867"/>
            </a:lvl2pPr>
            <a:lvl3pPr marL="1219170" indent="0">
              <a:buNone/>
              <a:defRPr sz="1600"/>
            </a:lvl3pPr>
            <a:lvl4pPr marL="1828754" indent="0">
              <a:buNone/>
              <a:defRPr sz="1333"/>
            </a:lvl4pPr>
            <a:lvl5pPr marL="2438339" indent="0">
              <a:buNone/>
              <a:defRPr sz="1333"/>
            </a:lvl5pPr>
            <a:lvl6pPr marL="3047924" indent="0">
              <a:buNone/>
              <a:defRPr sz="1333"/>
            </a:lvl6pPr>
            <a:lvl7pPr marL="3657509" indent="0">
              <a:buNone/>
              <a:defRPr sz="1333"/>
            </a:lvl7pPr>
            <a:lvl8pPr marL="4267093" indent="0">
              <a:buNone/>
              <a:defRPr sz="1333"/>
            </a:lvl8pPr>
            <a:lvl9pPr marL="4876678" indent="0">
              <a:buNone/>
              <a:defRPr sz="1333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390216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865485"/>
            <a:ext cx="10515600" cy="31420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4327407"/>
            <a:ext cx="10515600" cy="103142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15066908"/>
            <a:ext cx="2743200" cy="8654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0C88C9-5348-4F62-9381-DF7B1E8ED8AF}" type="datetimeFigureOut">
              <a:rPr lang="ko-KR" altLang="en-US" smtClean="0"/>
              <a:t>2023-10-16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15066908"/>
            <a:ext cx="4114800" cy="8654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15066908"/>
            <a:ext cx="2743200" cy="8654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581E9B-F328-4DFC-B347-9D8BCB83787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224138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1219170" rtl="0" eaLnBrk="1" latinLnBrk="1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4792" indent="-304792" algn="l" defTabSz="1219170" rtl="0" eaLnBrk="1" latinLnBrk="1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914377" indent="-304792" algn="l" defTabSz="1219170" rtl="0" eaLnBrk="1" latinLnBrk="1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oleObject" Target="../embeddings/oleObject4.bin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0.wmf"/><Relationship Id="rId4" Type="http://schemas.openxmlformats.org/officeDocument/2006/relationships/oleObject" Target="../embeddings/oleObject5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0.wmf"/><Relationship Id="rId4" Type="http://schemas.openxmlformats.org/officeDocument/2006/relationships/image" Target="../media/image29.w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1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w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w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wm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7" Type="http://schemas.openxmlformats.org/officeDocument/2006/relationships/image" Target="../media/image44.w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3.wmf"/><Relationship Id="rId5" Type="http://schemas.openxmlformats.org/officeDocument/2006/relationships/image" Target="../media/image42.wmf"/><Relationship Id="rId4" Type="http://schemas.openxmlformats.org/officeDocument/2006/relationships/image" Target="../media/image41.wmf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.bin"/><Relationship Id="rId3" Type="http://schemas.openxmlformats.org/officeDocument/2006/relationships/image" Target="../media/image46.png"/><Relationship Id="rId7" Type="http://schemas.openxmlformats.org/officeDocument/2006/relationships/image" Target="../media/image49.wmf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48.png"/><Relationship Id="rId4" Type="http://schemas.openxmlformats.org/officeDocument/2006/relationships/image" Target="../media/image47.jpeg"/><Relationship Id="rId9" Type="http://schemas.openxmlformats.org/officeDocument/2006/relationships/image" Target="../media/image50.wmf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2.png"/><Relationship Id="rId4" Type="http://schemas.openxmlformats.org/officeDocument/2006/relationships/image" Target="../media/image51.wmf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54.emf"/><Relationship Id="rId7" Type="http://schemas.openxmlformats.org/officeDocument/2006/relationships/image" Target="../media/image58.png"/><Relationship Id="rId2" Type="http://schemas.openxmlformats.org/officeDocument/2006/relationships/image" Target="../media/image53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7.emf"/><Relationship Id="rId5" Type="http://schemas.openxmlformats.org/officeDocument/2006/relationships/image" Target="../media/image56.emf"/><Relationship Id="rId4" Type="http://schemas.openxmlformats.org/officeDocument/2006/relationships/image" Target="../media/image55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7.png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5.wmf"/><Relationship Id="rId4" Type="http://schemas.openxmlformats.org/officeDocument/2006/relationships/oleObject" Target="../embeddings/oleObject2.bin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0.wmf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oleObject" Target="../embeddings/oleObject12.bin"/><Relationship Id="rId7" Type="http://schemas.openxmlformats.org/officeDocument/2006/relationships/oleObject" Target="../embeddings/oleObject14.bin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2.png"/><Relationship Id="rId5" Type="http://schemas.openxmlformats.org/officeDocument/2006/relationships/oleObject" Target="../embeddings/oleObject13.bin"/><Relationship Id="rId10" Type="http://schemas.openxmlformats.org/officeDocument/2006/relationships/image" Target="../media/image64.wmf"/><Relationship Id="rId4" Type="http://schemas.openxmlformats.org/officeDocument/2006/relationships/image" Target="../media/image61.wmf"/><Relationship Id="rId9" Type="http://schemas.openxmlformats.org/officeDocument/2006/relationships/oleObject" Target="../embeddings/oleObject15.bin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w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.w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oleObject" Target="../embeddings/oleObject3.bin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wmf"/><Relationship Id="rId7" Type="http://schemas.openxmlformats.org/officeDocument/2006/relationships/image" Target="../media/image71.png"/><Relationship Id="rId2" Type="http://schemas.openxmlformats.org/officeDocument/2006/relationships/oleObject" Target="../embeddings/oleObject17.bin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oleObject" Target="../embeddings/oleObject18.bin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wmf"/><Relationship Id="rId2" Type="http://schemas.openxmlformats.org/officeDocument/2006/relationships/oleObject" Target="../embeddings/oleObject19.bin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oleObject" Target="../embeddings/oleObject20.bin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wmf"/><Relationship Id="rId2" Type="http://schemas.openxmlformats.org/officeDocument/2006/relationships/oleObject" Target="../embeddings/oleObject21.bin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9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wmf"/><Relationship Id="rId7" Type="http://schemas.openxmlformats.org/officeDocument/2006/relationships/image" Target="../media/image82.wmf"/><Relationship Id="rId2" Type="http://schemas.openxmlformats.org/officeDocument/2006/relationships/oleObject" Target="../embeddings/oleObject22.bin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24.bin"/><Relationship Id="rId5" Type="http://schemas.openxmlformats.org/officeDocument/2006/relationships/image" Target="../media/image81.wmf"/><Relationship Id="rId4" Type="http://schemas.openxmlformats.org/officeDocument/2006/relationships/oleObject" Target="../embeddings/oleObject23.bin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wmf"/><Relationship Id="rId2" Type="http://schemas.openxmlformats.org/officeDocument/2006/relationships/oleObject" Target="../embeddings/oleObject25.bin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1.png"/><Relationship Id="rId5" Type="http://schemas.openxmlformats.org/officeDocument/2006/relationships/image" Target="../media/image90.png"/><Relationship Id="rId4" Type="http://schemas.openxmlformats.org/officeDocument/2006/relationships/image" Target="../media/image89.pn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png"/><Relationship Id="rId3" Type="http://schemas.openxmlformats.org/officeDocument/2006/relationships/image" Target="../media/image94.png"/><Relationship Id="rId7" Type="http://schemas.openxmlformats.org/officeDocument/2006/relationships/image" Target="../media/image98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7.png"/><Relationship Id="rId5" Type="http://schemas.openxmlformats.org/officeDocument/2006/relationships/image" Target="../media/image96.png"/><Relationship Id="rId10" Type="http://schemas.openxmlformats.org/officeDocument/2006/relationships/image" Target="../media/image101.jpeg"/><Relationship Id="rId4" Type="http://schemas.openxmlformats.org/officeDocument/2006/relationships/image" Target="../media/image95.png"/><Relationship Id="rId9" Type="http://schemas.openxmlformats.org/officeDocument/2006/relationships/image" Target="../media/image10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oleObject" Target="../embeddings/oleObject26.bin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3.png"/><Relationship Id="rId4" Type="http://schemas.openxmlformats.org/officeDocument/2006/relationships/oleObject" Target="../embeddings/oleObject27.bin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슬라이드 번호 개체 틀 1">
            <a:extLst>
              <a:ext uri="{FF2B5EF4-FFF2-40B4-BE49-F238E27FC236}">
                <a16:creationId xmlns:a16="http://schemas.microsoft.com/office/drawing/2014/main" id="{19A215E3-01B6-A31B-FEA3-1FF6954815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9CC42B16-6DCF-4C61-A21A-7D888B8961E0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1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pic>
        <p:nvPicPr>
          <p:cNvPr id="13315" name="Picture 2" descr="TPS-CLR">
            <a:extLst>
              <a:ext uri="{FF2B5EF4-FFF2-40B4-BE49-F238E27FC236}">
                <a16:creationId xmlns:a16="http://schemas.microsoft.com/office/drawing/2014/main" id="{E0BDC9CA-1F82-5414-254F-77CB84DB23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6513" y="6231467"/>
            <a:ext cx="6776155" cy="54553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6" name="Rectangle 4">
            <a:extLst>
              <a:ext uri="{FF2B5EF4-FFF2-40B4-BE49-F238E27FC236}">
                <a16:creationId xmlns:a16="http://schemas.microsoft.com/office/drawing/2014/main" id="{E3A7B65C-687C-500D-2260-B6F89BE17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3386667"/>
            <a:ext cx="9076267" cy="1896533"/>
          </a:xfrm>
          <a:prstGeom prst="rect">
            <a:avLst/>
          </a:prstGeom>
          <a:noFill/>
          <a:ln w="19050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4267" dirty="0">
                <a:latin typeface="파도체"/>
                <a:ea typeface="파도체"/>
                <a:cs typeface="파도체"/>
              </a:rPr>
              <a:t>철저한 낭비배제에 의한</a:t>
            </a:r>
          </a:p>
          <a:p>
            <a:pPr eaLnBrk="1" hangingPunct="1"/>
            <a:r>
              <a:rPr lang="ko-KR" altLang="en-US" sz="4267" dirty="0">
                <a:latin typeface="파도체"/>
                <a:ea typeface="파도체"/>
                <a:cs typeface="파도체"/>
              </a:rPr>
              <a:t>                                원가절감의 추진방향</a:t>
            </a:r>
          </a:p>
        </p:txBody>
      </p:sp>
      <p:sp>
        <p:nvSpPr>
          <p:cNvPr id="13317" name="Rectangle 6">
            <a:extLst>
              <a:ext uri="{FF2B5EF4-FFF2-40B4-BE49-F238E27FC236}">
                <a16:creationId xmlns:a16="http://schemas.microsoft.com/office/drawing/2014/main" id="{0F01B3C7-A296-88C0-1B7D-8581C553A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0" y="15714133"/>
            <a:ext cx="812800" cy="541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ko-KR" sz="3556"/>
          </a:p>
        </p:txBody>
      </p:sp>
      <p:pic>
        <p:nvPicPr>
          <p:cNvPr id="13318" name="그림 1" descr="화면 캡처">
            <a:extLst>
              <a:ext uri="{FF2B5EF4-FFF2-40B4-BE49-F238E27FC236}">
                <a16:creationId xmlns:a16="http://schemas.microsoft.com/office/drawing/2014/main" id="{5400BD02-A0D0-7C36-3BAA-8CD48CE3A7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1624" y="12736690"/>
            <a:ext cx="5985932" cy="18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テキスト ボックス 18">
            <a:extLst>
              <a:ext uri="{FF2B5EF4-FFF2-40B4-BE49-F238E27FC236}">
                <a16:creationId xmlns:a16="http://schemas.microsoft.com/office/drawing/2014/main" id="{AE37E32F-74DD-E528-7664-697AD1A53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667" y="702735"/>
            <a:ext cx="5712178" cy="748988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0"/>
              </a:spcBef>
              <a:defRPr/>
            </a:pPr>
            <a:r>
              <a:rPr lang="en-US" altLang="ja-JP" sz="4267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맑은 고딕" pitchFamily="50" charset="-127"/>
                <a:ea typeface="맑은 고딕" pitchFamily="50" charset="-127"/>
              </a:rPr>
              <a:t>GPS</a:t>
            </a:r>
            <a:r>
              <a:rPr lang="ko-KR" altLang="en-US" sz="4267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맑은 고딕" pitchFamily="50" charset="-127"/>
                <a:ea typeface="맑은 고딕" pitchFamily="50" charset="-127"/>
              </a:rPr>
              <a:t>의 기본은</a:t>
            </a:r>
            <a:r>
              <a:rPr lang="ja-JP" altLang="en-US" sz="4267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맑은 고딕" pitchFamily="50" charset="-127"/>
                <a:ea typeface="HG丸ｺﾞｼｯｸM-PRO" pitchFamily="50" charset="-128"/>
              </a:rPr>
              <a:t>５</a:t>
            </a:r>
            <a:r>
              <a:rPr lang="en-US" altLang="ja-JP" sz="4267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맑은 고딕" pitchFamily="50" charset="-127"/>
                <a:ea typeface="맑은 고딕" pitchFamily="50" charset="-127"/>
              </a:rPr>
              <a:t>S</a:t>
            </a:r>
            <a:endParaRPr lang="ja-JP" altLang="en-US" sz="4267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맑은 고딕" pitchFamily="50" charset="-127"/>
              <a:ea typeface="HG丸ｺﾞｼｯｸM-PRO" pitchFamily="50" charset="-128"/>
            </a:endParaRPr>
          </a:p>
        </p:txBody>
      </p:sp>
      <p:grpSp>
        <p:nvGrpSpPr>
          <p:cNvPr id="24579" name="그룹 1">
            <a:extLst>
              <a:ext uri="{FF2B5EF4-FFF2-40B4-BE49-F238E27FC236}">
                <a16:creationId xmlns:a16="http://schemas.microsoft.com/office/drawing/2014/main" id="{1C19EBA5-8C2B-858B-2FE5-D3D19AD88D09}"/>
              </a:ext>
            </a:extLst>
          </p:cNvPr>
          <p:cNvGrpSpPr>
            <a:grpSpLocks/>
          </p:cNvGrpSpPr>
          <p:nvPr/>
        </p:nvGrpSpPr>
        <p:grpSpPr bwMode="auto">
          <a:xfrm>
            <a:off x="1600202" y="2235201"/>
            <a:ext cx="8977488" cy="4207935"/>
            <a:chOff x="765573" y="1238645"/>
            <a:chExt cx="2607667" cy="1988583"/>
          </a:xfrm>
        </p:grpSpPr>
        <p:sp>
          <p:nvSpPr>
            <p:cNvPr id="24585" name="テキスト ボックス 16">
              <a:extLst>
                <a:ext uri="{FF2B5EF4-FFF2-40B4-BE49-F238E27FC236}">
                  <a16:creationId xmlns:a16="http://schemas.microsoft.com/office/drawing/2014/main" id="{36BEE40A-D718-6F9B-645E-AA90D8CE2B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8808" y="1782881"/>
              <a:ext cx="1305198" cy="250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표준화 및 유지</a:t>
              </a: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24586" name="テキスト ボックス 17">
              <a:extLst>
                <a:ext uri="{FF2B5EF4-FFF2-40B4-BE49-F238E27FC236}">
                  <a16:creationId xmlns:a16="http://schemas.microsoft.com/office/drawing/2014/main" id="{83470C1C-62E4-6308-B032-2C9654883A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8772" y="2345161"/>
              <a:ext cx="1185267" cy="250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현장의 가시화</a:t>
              </a: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24587" name="テキスト ボックス 18">
              <a:extLst>
                <a:ext uri="{FF2B5EF4-FFF2-40B4-BE49-F238E27FC236}">
                  <a16:creationId xmlns:a16="http://schemas.microsoft.com/office/drawing/2014/main" id="{4F7B2E7C-AF02-F753-23AB-D4A3015CCA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3451" y="2894484"/>
              <a:ext cx="1169789" cy="250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문제점 적출</a:t>
              </a: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28" name="下矢印 27">
              <a:extLst>
                <a:ext uri="{FF2B5EF4-FFF2-40B4-BE49-F238E27FC236}">
                  <a16:creationId xmlns:a16="http://schemas.microsoft.com/office/drawing/2014/main" id="{0DFDF9CC-3275-0C82-DB85-FD962D7D30BA}"/>
                </a:ext>
              </a:extLst>
            </p:cNvPr>
            <p:cNvSpPr/>
            <p:nvPr/>
          </p:nvSpPr>
          <p:spPr bwMode="auto">
            <a:xfrm>
              <a:off x="2547739" y="2138909"/>
              <a:ext cx="307411" cy="212062"/>
            </a:xfrm>
            <a:prstGeom prst="down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endParaRPr lang="ja-JP" altLang="en-US" sz="5689">
                <a:solidFill>
                  <a:srgbClr val="FFFFFF"/>
                </a:solidFill>
                <a:latin typeface="맑은 고딕" pitchFamily="50" charset="-127"/>
              </a:endParaRPr>
            </a:p>
          </p:txBody>
        </p:sp>
        <p:sp>
          <p:nvSpPr>
            <p:cNvPr id="29" name="下矢印 28">
              <a:extLst>
                <a:ext uri="{FF2B5EF4-FFF2-40B4-BE49-F238E27FC236}">
                  <a16:creationId xmlns:a16="http://schemas.microsoft.com/office/drawing/2014/main" id="{159CDFC2-9DDC-5357-0338-90A27ADC3AF1}"/>
                </a:ext>
              </a:extLst>
            </p:cNvPr>
            <p:cNvSpPr/>
            <p:nvPr/>
          </p:nvSpPr>
          <p:spPr bwMode="auto">
            <a:xfrm>
              <a:off x="2547739" y="2628385"/>
              <a:ext cx="307411" cy="266745"/>
            </a:xfrm>
            <a:prstGeom prst="down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endParaRPr lang="ja-JP" altLang="en-US" sz="5689">
                <a:solidFill>
                  <a:srgbClr val="FFFFFF"/>
                </a:solidFill>
                <a:latin typeface="맑은 고딕" pitchFamily="50" charset="-127"/>
              </a:endParaRPr>
            </a:p>
          </p:txBody>
        </p:sp>
        <p:sp>
          <p:nvSpPr>
            <p:cNvPr id="24590" name="下矢印 29">
              <a:extLst>
                <a:ext uri="{FF2B5EF4-FFF2-40B4-BE49-F238E27FC236}">
                  <a16:creationId xmlns:a16="http://schemas.microsoft.com/office/drawing/2014/main" id="{2AB15497-0817-EF41-E5B4-528DD8875E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787632" y="2650749"/>
              <a:ext cx="477473" cy="675485"/>
            </a:xfrm>
            <a:prstGeom prst="downArrow">
              <a:avLst>
                <a:gd name="adj1" fmla="val 46241"/>
                <a:gd name="adj2" fmla="val 40155"/>
              </a:avLst>
            </a:prstGeom>
            <a:solidFill>
              <a:srgbClr val="FF000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ja-JP" altLang="en-US" sz="5689" b="0">
                <a:solidFill>
                  <a:srgbClr val="FFFFFF"/>
                </a:solidFill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17" name="角丸四角形 16">
              <a:extLst>
                <a:ext uri="{FF2B5EF4-FFF2-40B4-BE49-F238E27FC236}">
                  <a16:creationId xmlns:a16="http://schemas.microsoft.com/office/drawing/2014/main" id="{B2B7F4FF-8177-0183-2686-64C26BFC1E99}"/>
                </a:ext>
              </a:extLst>
            </p:cNvPr>
            <p:cNvSpPr/>
            <p:nvPr/>
          </p:nvSpPr>
          <p:spPr>
            <a:xfrm>
              <a:off x="765573" y="2772428"/>
              <a:ext cx="800089" cy="452133"/>
            </a:xfrm>
            <a:prstGeom prst="roundRect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r>
                <a:rPr lang="ko-KR" altLang="en-US" sz="2844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 pitchFamily="50" charset="-127"/>
                  <a:ea typeface="맑은 고딕" pitchFamily="50" charset="-127"/>
                </a:rPr>
                <a:t>개선</a:t>
              </a:r>
              <a:endParaRPr lang="ja-JP" altLang="en-US" sz="2844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itchFamily="50" charset="-127"/>
                <a:ea typeface="HG丸ｺﾞｼｯｸM-PRO" pitchFamily="50" charset="-128"/>
              </a:endParaRPr>
            </a:p>
          </p:txBody>
        </p:sp>
        <p:sp>
          <p:nvSpPr>
            <p:cNvPr id="18" name="角丸四角形 17">
              <a:extLst>
                <a:ext uri="{FF2B5EF4-FFF2-40B4-BE49-F238E27FC236}">
                  <a16:creationId xmlns:a16="http://schemas.microsoft.com/office/drawing/2014/main" id="{56730E29-D915-4AD8-5048-6F6C718F162B}"/>
                </a:ext>
              </a:extLst>
            </p:cNvPr>
            <p:cNvSpPr/>
            <p:nvPr/>
          </p:nvSpPr>
          <p:spPr>
            <a:xfrm>
              <a:off x="765573" y="1706783"/>
              <a:ext cx="800089" cy="453466"/>
            </a:xfrm>
            <a:prstGeom prst="roundRect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r>
                <a:rPr lang="ko-KR" altLang="en-US" sz="2844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 pitchFamily="50" charset="-127"/>
                  <a:ea typeface="맑은 고딕" pitchFamily="50" charset="-127"/>
                </a:rPr>
                <a:t>지원</a:t>
              </a:r>
              <a:endParaRPr lang="ja-JP" altLang="en-US" sz="2844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itchFamily="50" charset="-127"/>
                <a:ea typeface="HG丸ｺﾞｼｯｸM-PRO" pitchFamily="50" charset="-128"/>
              </a:endParaRPr>
            </a:p>
          </p:txBody>
        </p:sp>
        <p:sp>
          <p:nvSpPr>
            <p:cNvPr id="24593" name="下矢印 18">
              <a:extLst>
                <a:ext uri="{FF2B5EF4-FFF2-40B4-BE49-F238E27FC236}">
                  <a16:creationId xmlns:a16="http://schemas.microsoft.com/office/drawing/2014/main" id="{D3007F82-3FEF-520D-166B-33B0D7BE505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000025" y="2246940"/>
              <a:ext cx="309051" cy="381445"/>
            </a:xfrm>
            <a:prstGeom prst="downArrow">
              <a:avLst>
                <a:gd name="adj1" fmla="val 50000"/>
                <a:gd name="adj2" fmla="val 49998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ja-JP" altLang="en-US" sz="5689" b="0">
                <a:solidFill>
                  <a:srgbClr val="FFFFFF"/>
                </a:solidFill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24594" name="テキスト ボックス 16">
              <a:extLst>
                <a:ext uri="{FF2B5EF4-FFF2-40B4-BE49-F238E27FC236}">
                  <a16:creationId xmlns:a16="http://schemas.microsoft.com/office/drawing/2014/main" id="{892F6BFC-3565-896A-7CC0-E4A97AEE34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9573" y="1238645"/>
              <a:ext cx="1343667" cy="250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기준의 검토 및 작성</a:t>
              </a: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21" name="下矢印 20">
              <a:extLst>
                <a:ext uri="{FF2B5EF4-FFF2-40B4-BE49-F238E27FC236}">
                  <a16:creationId xmlns:a16="http://schemas.microsoft.com/office/drawing/2014/main" id="{F5A0ABFD-7C5F-3A3C-0D85-410A8E71A9A2}"/>
                </a:ext>
              </a:extLst>
            </p:cNvPr>
            <p:cNvSpPr/>
            <p:nvPr/>
          </p:nvSpPr>
          <p:spPr bwMode="auto">
            <a:xfrm>
              <a:off x="2547739" y="1506724"/>
              <a:ext cx="307411" cy="261410"/>
            </a:xfrm>
            <a:prstGeom prst="down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endParaRPr lang="ja-JP" altLang="en-US" sz="5689">
                <a:solidFill>
                  <a:srgbClr val="FFFFFF"/>
                </a:solidFill>
                <a:latin typeface="맑은 고딕" pitchFamily="50" charset="-127"/>
              </a:endParaRPr>
            </a:p>
          </p:txBody>
        </p:sp>
      </p:grpSp>
      <p:sp>
        <p:nvSpPr>
          <p:cNvPr id="24580" name="Rectangle 6">
            <a:extLst>
              <a:ext uri="{FF2B5EF4-FFF2-40B4-BE49-F238E27FC236}">
                <a16:creationId xmlns:a16="http://schemas.microsoft.com/office/drawing/2014/main" id="{7C80C1CB-76B6-D91E-3297-D8E6C0BFC184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37046" y="15127111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10</a:t>
            </a:r>
          </a:p>
        </p:txBody>
      </p:sp>
      <p:sp>
        <p:nvSpPr>
          <p:cNvPr id="3" name="위로 굽은 화살표 2">
            <a:extLst>
              <a:ext uri="{FF2B5EF4-FFF2-40B4-BE49-F238E27FC236}">
                <a16:creationId xmlns:a16="http://schemas.microsoft.com/office/drawing/2014/main" id="{6764205C-959A-D11F-D76D-7DEADEF43FBF}"/>
              </a:ext>
            </a:extLst>
          </p:cNvPr>
          <p:cNvSpPr/>
          <p:nvPr/>
        </p:nvSpPr>
        <p:spPr bwMode="auto">
          <a:xfrm rot="5400000" flipH="1">
            <a:off x="3877733" y="925689"/>
            <a:ext cx="905934" cy="3220156"/>
          </a:xfrm>
          <a:prstGeom prst="bentUpArrow">
            <a:avLst>
              <a:gd name="adj1" fmla="val 50000"/>
              <a:gd name="adj2" fmla="val 50000"/>
              <a:gd name="adj3" fmla="val 50000"/>
            </a:avLst>
          </a:prstGeom>
          <a:solidFill>
            <a:schemeClr val="tx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pPr>
              <a:spcBef>
                <a:spcPct val="0"/>
              </a:spcBef>
              <a:defRPr/>
            </a:pPr>
            <a:endParaRPr lang="ko-KR" altLang="en-US" sz="3200">
              <a:latin typeface="Arial" charset="0"/>
              <a:ea typeface="ＭＳ Ｐゴシック" pitchFamily="50" charset="-128"/>
            </a:endParaRPr>
          </a:p>
        </p:txBody>
      </p:sp>
      <p:sp>
        <p:nvSpPr>
          <p:cNvPr id="24582" name="AutoShape 4">
            <a:extLst>
              <a:ext uri="{FF2B5EF4-FFF2-40B4-BE49-F238E27FC236}">
                <a16:creationId xmlns:a16="http://schemas.microsoft.com/office/drawing/2014/main" id="{F31B93A3-A183-4801-2C1F-03F2C51C6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179" y="7586133"/>
            <a:ext cx="2218267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844"/>
              <a:t>5S</a:t>
            </a:r>
            <a:r>
              <a:rPr lang="ko-KR" altLang="en-US" sz="2844"/>
              <a:t>의 정의</a:t>
            </a:r>
          </a:p>
        </p:txBody>
      </p:sp>
      <p:sp>
        <p:nvSpPr>
          <p:cNvPr id="24583" name="Rectangle 3">
            <a:extLst>
              <a:ext uri="{FF2B5EF4-FFF2-40B4-BE49-F238E27FC236}">
                <a16:creationId xmlns:a16="http://schemas.microsoft.com/office/drawing/2014/main" id="{F379341B-BFB8-D47B-5A20-7DC0F0FCE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179" y="8511822"/>
            <a:ext cx="10871200" cy="3841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200000"/>
              </a:lnSpc>
            </a:pPr>
            <a:r>
              <a:rPr lang="ja-JP" altLang="en-US" sz="2133">
                <a:latin typeface="맑은 고딕" panose="020B0503020000020004" pitchFamily="50" charset="-127"/>
              </a:rPr>
              <a:t>●　整理　　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필요한 것과 필요 없는 것을 분리해서 필요 없는 것은 만들지 않는다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200000"/>
              </a:lnSpc>
            </a:pPr>
            <a:r>
              <a:rPr lang="ja-JP" altLang="en-US" sz="2133">
                <a:latin typeface="맑은 고딕" panose="020B0503020000020004" pitchFamily="50" charset="-127"/>
              </a:rPr>
              <a:t>●　整頓　　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눈으로 보는 관리가 가능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문제가 보이는 직장</a:t>
            </a:r>
            <a:r>
              <a:rPr lang="ja-JP" altLang="en-US" sz="2133">
                <a:latin typeface="맑은 고딕" panose="020B0503020000020004" pitchFamily="50" charset="-127"/>
              </a:rPr>
              <a:t>　</a:t>
            </a:r>
          </a:p>
          <a:p>
            <a:pPr eaLnBrk="1" hangingPunct="1">
              <a:lnSpc>
                <a:spcPct val="200000"/>
              </a:lnSpc>
            </a:pPr>
            <a:r>
              <a:rPr lang="ja-JP" altLang="en-US" sz="2133">
                <a:latin typeface="맑은 고딕" panose="020B0503020000020004" pitchFamily="50" charset="-127"/>
              </a:rPr>
              <a:t>●　清潔　　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안전</a:t>
            </a: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건강한 작업환경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200000"/>
              </a:lnSpc>
            </a:pPr>
            <a:r>
              <a:rPr lang="ja-JP" altLang="en-US" sz="2133">
                <a:latin typeface="맑은 고딕" panose="020B0503020000020004" pitchFamily="50" charset="-127"/>
              </a:rPr>
              <a:t>●　清掃　　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직장의 미화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200000"/>
              </a:lnSpc>
            </a:pPr>
            <a:r>
              <a:rPr lang="ja-JP" altLang="en-US" sz="2133">
                <a:latin typeface="맑은 고딕" panose="020B0503020000020004" pitchFamily="50" charset="-127"/>
              </a:rPr>
              <a:t>●　躾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습관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) </a:t>
            </a:r>
            <a:r>
              <a:rPr lang="ja-JP" altLang="en-US" sz="2133"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표준화 및 훈련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pic>
        <p:nvPicPr>
          <p:cNvPr id="24584" name="그림 3" descr="화면 캡처">
            <a:extLst>
              <a:ext uri="{FF2B5EF4-FFF2-40B4-BE49-F238E27FC236}">
                <a16:creationId xmlns:a16="http://schemas.microsoft.com/office/drawing/2014/main" id="{C70700B0-F86D-C209-9708-2D81FEC932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267" y="10817579"/>
            <a:ext cx="6587067" cy="4334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슬라이드 번호 개체 틀 1">
            <a:extLst>
              <a:ext uri="{FF2B5EF4-FFF2-40B4-BE49-F238E27FC236}">
                <a16:creationId xmlns:a16="http://schemas.microsoft.com/office/drawing/2014/main" id="{6E35C1CF-D6DC-0BD8-B4D4-DB1FD33FF2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6757A5E6-BF45-4BF4-AAA8-09F3DC26AF40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11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03" name="AutoShape 7">
            <a:extLst>
              <a:ext uri="{FF2B5EF4-FFF2-40B4-BE49-F238E27FC236}">
                <a16:creationId xmlns:a16="http://schemas.microsoft.com/office/drawing/2014/main" id="{09BD86E1-6374-8349-6F78-4E435CC7C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11" y="1219200"/>
            <a:ext cx="5825067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/>
              <a:t>원가만을 높이는 생산의 모든 요소</a:t>
            </a:r>
          </a:p>
        </p:txBody>
      </p:sp>
      <p:sp>
        <p:nvSpPr>
          <p:cNvPr id="25604" name="Oval 10">
            <a:extLst>
              <a:ext uri="{FF2B5EF4-FFF2-40B4-BE49-F238E27FC236}">
                <a16:creationId xmlns:a16="http://schemas.microsoft.com/office/drawing/2014/main" id="{6E7F9057-C151-1BEC-F227-00663D1B5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133" y="3115733"/>
            <a:ext cx="3251200" cy="2980267"/>
          </a:xfrm>
          <a:prstGeom prst="ellipse">
            <a:avLst/>
          </a:prstGeom>
          <a:solidFill>
            <a:schemeClr val="bg1">
              <a:alpha val="50195"/>
            </a:schemeClr>
          </a:solidFill>
          <a:ln w="571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25605" name="Oval 11">
            <a:extLst>
              <a:ext uri="{FF2B5EF4-FFF2-40B4-BE49-F238E27FC236}">
                <a16:creationId xmlns:a16="http://schemas.microsoft.com/office/drawing/2014/main" id="{ABC7A695-27FD-3E43-7289-78EF03E5C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600" y="4131733"/>
            <a:ext cx="948267" cy="94826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25606" name="Line 12">
            <a:extLst>
              <a:ext uri="{FF2B5EF4-FFF2-40B4-BE49-F238E27FC236}">
                <a16:creationId xmlns:a16="http://schemas.microsoft.com/office/drawing/2014/main" id="{52D26B53-676D-DAF5-3120-F36B8D518A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5733" y="3115734"/>
            <a:ext cx="0" cy="149013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25607" name="Line 13">
            <a:extLst>
              <a:ext uri="{FF2B5EF4-FFF2-40B4-BE49-F238E27FC236}">
                <a16:creationId xmlns:a16="http://schemas.microsoft.com/office/drawing/2014/main" id="{9EF83B1A-C180-16F0-2ED1-46FF75B0A0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5734" y="3251200"/>
            <a:ext cx="781756" cy="135466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25608" name="Freeform 17">
            <a:extLst>
              <a:ext uri="{FF2B5EF4-FFF2-40B4-BE49-F238E27FC236}">
                <a16:creationId xmlns:a16="http://schemas.microsoft.com/office/drawing/2014/main" id="{98338775-10AE-48A5-F7ED-02848513B583}"/>
              </a:ext>
            </a:extLst>
          </p:cNvPr>
          <p:cNvSpPr>
            <a:spLocks/>
          </p:cNvSpPr>
          <p:nvPr/>
        </p:nvSpPr>
        <p:spPr bwMode="auto">
          <a:xfrm rot="21359485">
            <a:off x="3048000" y="3115734"/>
            <a:ext cx="812800" cy="1490133"/>
          </a:xfrm>
          <a:custGeom>
            <a:avLst/>
            <a:gdLst>
              <a:gd name="T0" fmla="*/ 2147483647 w 336"/>
              <a:gd name="T1" fmla="*/ 0 h 576"/>
              <a:gd name="T2" fmla="*/ 0 w 336"/>
              <a:gd name="T3" fmla="*/ 2147483647 h 576"/>
              <a:gd name="T4" fmla="*/ 2147483647 w 336"/>
              <a:gd name="T5" fmla="*/ 2147483647 h 576"/>
              <a:gd name="T6" fmla="*/ 2147483647 w 336"/>
              <a:gd name="T7" fmla="*/ 2147483647 h 576"/>
              <a:gd name="T8" fmla="*/ 2147483647 w 336"/>
              <a:gd name="T9" fmla="*/ 2147483647 h 576"/>
              <a:gd name="T10" fmla="*/ 2147483647 w 336"/>
              <a:gd name="T11" fmla="*/ 0 h 576"/>
              <a:gd name="T12" fmla="*/ 2147483647 w 336"/>
              <a:gd name="T13" fmla="*/ 0 h 576"/>
              <a:gd name="T14" fmla="*/ 2147483647 w 336"/>
              <a:gd name="T15" fmla="*/ 0 h 576"/>
              <a:gd name="T16" fmla="*/ 2147483647 w 336"/>
              <a:gd name="T17" fmla="*/ 0 h 5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36"/>
              <a:gd name="T28" fmla="*/ 0 h 576"/>
              <a:gd name="T29" fmla="*/ 336 w 336"/>
              <a:gd name="T30" fmla="*/ 576 h 57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36" h="576">
                <a:moveTo>
                  <a:pt x="48" y="0"/>
                </a:moveTo>
                <a:lnTo>
                  <a:pt x="0" y="576"/>
                </a:lnTo>
                <a:lnTo>
                  <a:pt x="336" y="96"/>
                </a:lnTo>
                <a:lnTo>
                  <a:pt x="288" y="48"/>
                </a:lnTo>
                <a:lnTo>
                  <a:pt x="240" y="48"/>
                </a:lnTo>
                <a:lnTo>
                  <a:pt x="192" y="0"/>
                </a:lnTo>
                <a:lnTo>
                  <a:pt x="144" y="0"/>
                </a:lnTo>
                <a:lnTo>
                  <a:pt x="96" y="0"/>
                </a:lnTo>
                <a:lnTo>
                  <a:pt x="48" y="0"/>
                </a:lnTo>
                <a:close/>
              </a:path>
            </a:pathLst>
          </a:cu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25609" name="Freeform 19" descr="80%">
            <a:extLst>
              <a:ext uri="{FF2B5EF4-FFF2-40B4-BE49-F238E27FC236}">
                <a16:creationId xmlns:a16="http://schemas.microsoft.com/office/drawing/2014/main" id="{58C0CE71-A58A-4B1F-9740-81C08E8D7059}"/>
              </a:ext>
            </a:extLst>
          </p:cNvPr>
          <p:cNvSpPr>
            <a:spLocks/>
          </p:cNvSpPr>
          <p:nvPr/>
        </p:nvSpPr>
        <p:spPr bwMode="auto">
          <a:xfrm>
            <a:off x="2573867" y="4064000"/>
            <a:ext cx="541867" cy="812800"/>
          </a:xfrm>
          <a:custGeom>
            <a:avLst/>
            <a:gdLst>
              <a:gd name="T0" fmla="*/ 2147483647 w 575"/>
              <a:gd name="T1" fmla="*/ 2147483647 h 914"/>
              <a:gd name="T2" fmla="*/ 2147483647 w 575"/>
              <a:gd name="T3" fmla="*/ 2147483647 h 914"/>
              <a:gd name="T4" fmla="*/ 2147483647 w 575"/>
              <a:gd name="T5" fmla="*/ 2147483647 h 914"/>
              <a:gd name="T6" fmla="*/ 2147483647 w 575"/>
              <a:gd name="T7" fmla="*/ 2147483647 h 914"/>
              <a:gd name="T8" fmla="*/ 2147483647 w 575"/>
              <a:gd name="T9" fmla="*/ 2147483647 h 914"/>
              <a:gd name="T10" fmla="*/ 2147483647 w 575"/>
              <a:gd name="T11" fmla="*/ 2147483647 h 914"/>
              <a:gd name="T12" fmla="*/ 2147483647 w 575"/>
              <a:gd name="T13" fmla="*/ 2147483647 h 914"/>
              <a:gd name="T14" fmla="*/ 2147483647 w 575"/>
              <a:gd name="T15" fmla="*/ 2147483647 h 914"/>
              <a:gd name="T16" fmla="*/ 2147483647 w 575"/>
              <a:gd name="T17" fmla="*/ 2147483647 h 914"/>
              <a:gd name="T18" fmla="*/ 2147483647 w 575"/>
              <a:gd name="T19" fmla="*/ 2147483647 h 914"/>
              <a:gd name="T20" fmla="*/ 2147483647 w 575"/>
              <a:gd name="T21" fmla="*/ 2147483647 h 914"/>
              <a:gd name="T22" fmla="*/ 2147483647 w 575"/>
              <a:gd name="T23" fmla="*/ 2147483647 h 914"/>
              <a:gd name="T24" fmla="*/ 2147483647 w 575"/>
              <a:gd name="T25" fmla="*/ 2147483647 h 914"/>
              <a:gd name="T26" fmla="*/ 2147483647 w 575"/>
              <a:gd name="T27" fmla="*/ 2147483647 h 914"/>
              <a:gd name="T28" fmla="*/ 2147483647 w 575"/>
              <a:gd name="T29" fmla="*/ 2147483647 h 914"/>
              <a:gd name="T30" fmla="*/ 0 w 575"/>
              <a:gd name="T31" fmla="*/ 2147483647 h 914"/>
              <a:gd name="T32" fmla="*/ 2147483647 w 575"/>
              <a:gd name="T33" fmla="*/ 2147483647 h 914"/>
              <a:gd name="T34" fmla="*/ 2147483647 w 575"/>
              <a:gd name="T35" fmla="*/ 2147483647 h 914"/>
              <a:gd name="T36" fmla="*/ 2147483647 w 575"/>
              <a:gd name="T37" fmla="*/ 2147483647 h 914"/>
              <a:gd name="T38" fmla="*/ 2147483647 w 575"/>
              <a:gd name="T39" fmla="*/ 2147483647 h 914"/>
              <a:gd name="T40" fmla="*/ 2147483647 w 575"/>
              <a:gd name="T41" fmla="*/ 2147483647 h 914"/>
              <a:gd name="T42" fmla="*/ 2147483647 w 575"/>
              <a:gd name="T43" fmla="*/ 2147483647 h 914"/>
              <a:gd name="T44" fmla="*/ 2147483647 w 575"/>
              <a:gd name="T45" fmla="*/ 2147483647 h 914"/>
              <a:gd name="T46" fmla="*/ 2147483647 w 575"/>
              <a:gd name="T47" fmla="*/ 2147483647 h 914"/>
              <a:gd name="T48" fmla="*/ 2147483647 w 575"/>
              <a:gd name="T49" fmla="*/ 2147483647 h 914"/>
              <a:gd name="T50" fmla="*/ 2147483647 w 575"/>
              <a:gd name="T51" fmla="*/ 2147483647 h 914"/>
              <a:gd name="T52" fmla="*/ 2147483647 w 575"/>
              <a:gd name="T53" fmla="*/ 2147483647 h 91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575"/>
              <a:gd name="T82" fmla="*/ 0 h 914"/>
              <a:gd name="T83" fmla="*/ 575 w 575"/>
              <a:gd name="T84" fmla="*/ 914 h 91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575" h="914">
                <a:moveTo>
                  <a:pt x="552" y="530"/>
                </a:moveTo>
                <a:cubicBezTo>
                  <a:pt x="509" y="544"/>
                  <a:pt x="536" y="551"/>
                  <a:pt x="496" y="578"/>
                </a:cubicBezTo>
                <a:cubicBezTo>
                  <a:pt x="450" y="647"/>
                  <a:pt x="511" y="566"/>
                  <a:pt x="456" y="610"/>
                </a:cubicBezTo>
                <a:cubicBezTo>
                  <a:pt x="426" y="634"/>
                  <a:pt x="449" y="647"/>
                  <a:pt x="408" y="674"/>
                </a:cubicBezTo>
                <a:cubicBezTo>
                  <a:pt x="403" y="682"/>
                  <a:pt x="400" y="692"/>
                  <a:pt x="392" y="698"/>
                </a:cubicBezTo>
                <a:cubicBezTo>
                  <a:pt x="385" y="703"/>
                  <a:pt x="374" y="700"/>
                  <a:pt x="368" y="706"/>
                </a:cubicBezTo>
                <a:cubicBezTo>
                  <a:pt x="362" y="712"/>
                  <a:pt x="365" y="723"/>
                  <a:pt x="360" y="730"/>
                </a:cubicBezTo>
                <a:cubicBezTo>
                  <a:pt x="354" y="738"/>
                  <a:pt x="344" y="741"/>
                  <a:pt x="336" y="746"/>
                </a:cubicBezTo>
                <a:cubicBezTo>
                  <a:pt x="317" y="774"/>
                  <a:pt x="292" y="784"/>
                  <a:pt x="272" y="810"/>
                </a:cubicBezTo>
                <a:cubicBezTo>
                  <a:pt x="260" y="825"/>
                  <a:pt x="251" y="842"/>
                  <a:pt x="240" y="858"/>
                </a:cubicBezTo>
                <a:cubicBezTo>
                  <a:pt x="235" y="866"/>
                  <a:pt x="232" y="877"/>
                  <a:pt x="224" y="882"/>
                </a:cubicBezTo>
                <a:cubicBezTo>
                  <a:pt x="208" y="893"/>
                  <a:pt x="176" y="914"/>
                  <a:pt x="176" y="914"/>
                </a:cubicBezTo>
                <a:cubicBezTo>
                  <a:pt x="140" y="890"/>
                  <a:pt x="138" y="856"/>
                  <a:pt x="104" y="834"/>
                </a:cubicBezTo>
                <a:cubicBezTo>
                  <a:pt x="90" y="792"/>
                  <a:pt x="77" y="747"/>
                  <a:pt x="40" y="722"/>
                </a:cubicBezTo>
                <a:cubicBezTo>
                  <a:pt x="21" y="665"/>
                  <a:pt x="33" y="688"/>
                  <a:pt x="8" y="650"/>
                </a:cubicBezTo>
                <a:cubicBezTo>
                  <a:pt x="5" y="637"/>
                  <a:pt x="0" y="624"/>
                  <a:pt x="0" y="610"/>
                </a:cubicBezTo>
                <a:cubicBezTo>
                  <a:pt x="0" y="521"/>
                  <a:pt x="6" y="315"/>
                  <a:pt x="104" y="250"/>
                </a:cubicBezTo>
                <a:cubicBezTo>
                  <a:pt x="117" y="230"/>
                  <a:pt x="125" y="193"/>
                  <a:pt x="144" y="178"/>
                </a:cubicBezTo>
                <a:cubicBezTo>
                  <a:pt x="151" y="173"/>
                  <a:pt x="161" y="174"/>
                  <a:pt x="168" y="170"/>
                </a:cubicBezTo>
                <a:cubicBezTo>
                  <a:pt x="185" y="161"/>
                  <a:pt x="216" y="138"/>
                  <a:pt x="216" y="138"/>
                </a:cubicBezTo>
                <a:cubicBezTo>
                  <a:pt x="246" y="94"/>
                  <a:pt x="215" y="129"/>
                  <a:pt x="256" y="106"/>
                </a:cubicBezTo>
                <a:cubicBezTo>
                  <a:pt x="281" y="92"/>
                  <a:pt x="304" y="74"/>
                  <a:pt x="328" y="58"/>
                </a:cubicBezTo>
                <a:cubicBezTo>
                  <a:pt x="377" y="25"/>
                  <a:pt x="467" y="22"/>
                  <a:pt x="520" y="18"/>
                </a:cubicBezTo>
                <a:cubicBezTo>
                  <a:pt x="575" y="0"/>
                  <a:pt x="549" y="57"/>
                  <a:pt x="544" y="98"/>
                </a:cubicBezTo>
                <a:cubicBezTo>
                  <a:pt x="553" y="185"/>
                  <a:pt x="545" y="266"/>
                  <a:pt x="552" y="354"/>
                </a:cubicBezTo>
                <a:cubicBezTo>
                  <a:pt x="549" y="402"/>
                  <a:pt x="544" y="450"/>
                  <a:pt x="544" y="498"/>
                </a:cubicBezTo>
                <a:cubicBezTo>
                  <a:pt x="544" y="509"/>
                  <a:pt x="552" y="519"/>
                  <a:pt x="552" y="530"/>
                </a:cubicBezTo>
                <a:close/>
              </a:path>
            </a:pathLst>
          </a:custGeom>
          <a:pattFill prst="pct80">
            <a:fgClr>
              <a:schemeClr val="accent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25610" name="Line 20">
            <a:extLst>
              <a:ext uri="{FF2B5EF4-FFF2-40B4-BE49-F238E27FC236}">
                <a16:creationId xmlns:a16="http://schemas.microsoft.com/office/drawing/2014/main" id="{1238CC1B-5BC2-EE4E-12B9-642AEE1CD3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22133" y="2573867"/>
            <a:ext cx="541867" cy="54186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25611" name="Line 21">
            <a:extLst>
              <a:ext uri="{FF2B5EF4-FFF2-40B4-BE49-F238E27FC236}">
                <a16:creationId xmlns:a16="http://schemas.microsoft.com/office/drawing/2014/main" id="{1F1AED4A-5FEC-9544-4EE1-17E11321E208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4000" y="2573867"/>
            <a:ext cx="2032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25612" name="Text Box 22">
            <a:extLst>
              <a:ext uri="{FF2B5EF4-FFF2-40B4-BE49-F238E27FC236}">
                <a16:creationId xmlns:a16="http://schemas.microsoft.com/office/drawing/2014/main" id="{4BC78570-C110-695F-AD3C-DA870DCE5C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5378" y="2325512"/>
            <a:ext cx="4623382" cy="803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311">
                <a:latin typeface="굴림" panose="020B0600000101010101" pitchFamily="50" charset="-127"/>
                <a:ea typeface="굴림" panose="020B0600000101010101" pitchFamily="50" charset="-127"/>
              </a:rPr>
              <a:t>A.</a:t>
            </a:r>
            <a:r>
              <a:rPr lang="ko-KR" altLang="en-US" sz="2311">
                <a:latin typeface="굴림" panose="020B0600000101010101" pitchFamily="50" charset="-127"/>
                <a:ea typeface="굴림" panose="020B0600000101010101" pitchFamily="50" charset="-127"/>
              </a:rPr>
              <a:t>정미작업</a:t>
            </a:r>
            <a:r>
              <a:rPr lang="en-US" altLang="ko-KR" sz="2311">
                <a:latin typeface="굴림" panose="020B0600000101010101" pitchFamily="50" charset="-127"/>
                <a:ea typeface="굴림" panose="020B0600000101010101" pitchFamily="50" charset="-127"/>
              </a:rPr>
              <a:t>: </a:t>
            </a:r>
            <a:r>
              <a:rPr lang="ko-KR" altLang="en-US" sz="2311">
                <a:latin typeface="굴림" panose="020B0600000101010101" pitchFamily="50" charset="-127"/>
                <a:ea typeface="굴림" panose="020B0600000101010101" pitchFamily="50" charset="-127"/>
              </a:rPr>
              <a:t>작업에 의해 물건에</a:t>
            </a:r>
          </a:p>
          <a:p>
            <a:pPr eaLnBrk="1" hangingPunct="1"/>
            <a:r>
              <a:rPr lang="ko-KR" altLang="en-US" sz="2311">
                <a:latin typeface="굴림" panose="020B0600000101010101" pitchFamily="50" charset="-127"/>
                <a:ea typeface="굴림" panose="020B0600000101010101" pitchFamily="50" charset="-127"/>
              </a:rPr>
              <a:t>                 부가가치를 주는 동작</a:t>
            </a:r>
          </a:p>
        </p:txBody>
      </p:sp>
      <p:sp>
        <p:nvSpPr>
          <p:cNvPr id="25613" name="Line 23">
            <a:extLst>
              <a:ext uri="{FF2B5EF4-FFF2-40B4-BE49-F238E27FC236}">
                <a16:creationId xmlns:a16="http://schemas.microsoft.com/office/drawing/2014/main" id="{33EB6E47-347D-B1DF-E2CA-A3293E2BC9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64000" y="3522134"/>
            <a:ext cx="1896533" cy="27093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25614" name="Text Box 24">
            <a:extLst>
              <a:ext uri="{FF2B5EF4-FFF2-40B4-BE49-F238E27FC236}">
                <a16:creationId xmlns:a16="http://schemas.microsoft.com/office/drawing/2014/main" id="{2011620F-3973-FA5B-33B7-173BA5354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2068" y="3211690"/>
            <a:ext cx="4057521" cy="803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311">
                <a:latin typeface="굴림" panose="020B0600000101010101" pitchFamily="50" charset="-127"/>
                <a:ea typeface="굴림" panose="020B0600000101010101" pitchFamily="50" charset="-127"/>
              </a:rPr>
              <a:t>B.</a:t>
            </a:r>
            <a:r>
              <a:rPr lang="ko-KR" altLang="en-US" sz="2311">
                <a:latin typeface="굴림" panose="020B0600000101010101" pitchFamily="50" charset="-127"/>
                <a:ea typeface="굴림" panose="020B0600000101010101" pitchFamily="50" charset="-127"/>
              </a:rPr>
              <a:t>낭비</a:t>
            </a:r>
            <a:r>
              <a:rPr lang="en-US" altLang="ko-KR" sz="2311">
                <a:latin typeface="굴림" panose="020B0600000101010101" pitchFamily="50" charset="-127"/>
                <a:ea typeface="굴림" panose="020B0600000101010101" pitchFamily="50" charset="-127"/>
              </a:rPr>
              <a:t>: </a:t>
            </a:r>
            <a:r>
              <a:rPr lang="ko-KR" altLang="en-US" sz="2311">
                <a:latin typeface="굴림" panose="020B0600000101010101" pitchFamily="50" charset="-127"/>
                <a:ea typeface="굴림" panose="020B0600000101010101" pitchFamily="50" charset="-127"/>
              </a:rPr>
              <a:t>작업상 불필요한 동작</a:t>
            </a:r>
          </a:p>
          <a:p>
            <a:pPr eaLnBrk="1" hangingPunct="1"/>
            <a:r>
              <a:rPr lang="ko-KR" altLang="en-US" sz="2311">
                <a:latin typeface="굴림" panose="020B0600000101010101" pitchFamily="50" charset="-127"/>
                <a:ea typeface="굴림" panose="020B0600000101010101" pitchFamily="50" charset="-127"/>
              </a:rPr>
              <a:t>           부가가치가 없는 동작</a:t>
            </a:r>
          </a:p>
        </p:txBody>
      </p:sp>
      <p:sp>
        <p:nvSpPr>
          <p:cNvPr id="25615" name="Line 27">
            <a:extLst>
              <a:ext uri="{FF2B5EF4-FFF2-40B4-BE49-F238E27FC236}">
                <a16:creationId xmlns:a16="http://schemas.microsoft.com/office/drawing/2014/main" id="{CF3E0320-EA37-D220-801E-81D250F73B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51200" y="4470400"/>
            <a:ext cx="2573867" cy="13546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25616" name="Text Box 28">
            <a:extLst>
              <a:ext uri="{FF2B5EF4-FFF2-40B4-BE49-F238E27FC236}">
                <a16:creationId xmlns:a16="http://schemas.microsoft.com/office/drawing/2014/main" id="{0822948D-178B-6318-F7EE-752D22E56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6178" y="4182534"/>
            <a:ext cx="4937570" cy="803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311">
                <a:latin typeface="굴림" panose="020B0600000101010101" pitchFamily="50" charset="-127"/>
                <a:ea typeface="굴림" panose="020B0600000101010101" pitchFamily="50" charset="-127"/>
              </a:rPr>
              <a:t>C.</a:t>
            </a:r>
            <a:r>
              <a:rPr lang="ko-KR" altLang="en-US" sz="2311">
                <a:latin typeface="굴림" panose="020B0600000101010101" pitchFamily="50" charset="-127"/>
                <a:ea typeface="굴림" panose="020B0600000101010101" pitchFamily="50" charset="-127"/>
              </a:rPr>
              <a:t>당장 생략해도 아무런 지장이 없는</a:t>
            </a:r>
          </a:p>
          <a:p>
            <a:pPr eaLnBrk="1" hangingPunct="1"/>
            <a:r>
              <a:rPr lang="ko-KR" altLang="en-US" sz="2311">
                <a:latin typeface="굴림" panose="020B0600000101010101" pitchFamily="50" charset="-127"/>
                <a:ea typeface="굴림" panose="020B0600000101010101" pitchFamily="50" charset="-127"/>
              </a:rPr>
              <a:t>   낭비</a:t>
            </a:r>
          </a:p>
        </p:txBody>
      </p:sp>
      <p:sp>
        <p:nvSpPr>
          <p:cNvPr id="25617" name="Line 29">
            <a:extLst>
              <a:ext uri="{FF2B5EF4-FFF2-40B4-BE49-F238E27FC236}">
                <a16:creationId xmlns:a16="http://schemas.microsoft.com/office/drawing/2014/main" id="{D25C86D7-0EB3-34E7-FC70-667EF57F53F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22133" y="5283200"/>
            <a:ext cx="2167467" cy="27093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25618" name="Line 30">
            <a:extLst>
              <a:ext uri="{FF2B5EF4-FFF2-40B4-BE49-F238E27FC236}">
                <a16:creationId xmlns:a16="http://schemas.microsoft.com/office/drawing/2014/main" id="{CF2A4113-3827-A46F-5BF4-787A755DD873}"/>
              </a:ext>
            </a:extLst>
          </p:cNvPr>
          <p:cNvSpPr>
            <a:spLocks noChangeShapeType="1"/>
          </p:cNvSpPr>
          <p:nvPr/>
        </p:nvSpPr>
        <p:spPr bwMode="auto">
          <a:xfrm rot="4904577" flipV="1">
            <a:off x="2652889" y="4526844"/>
            <a:ext cx="1038578" cy="65475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25619" name="Text Box 31">
            <a:extLst>
              <a:ext uri="{FF2B5EF4-FFF2-40B4-BE49-F238E27FC236}">
                <a16:creationId xmlns:a16="http://schemas.microsoft.com/office/drawing/2014/main" id="{002C0386-F1E6-60A4-BEAF-E7792F0023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0534" y="5283201"/>
            <a:ext cx="4943982" cy="803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311">
                <a:latin typeface="굴림" panose="020B0600000101010101" pitchFamily="50" charset="-127"/>
                <a:ea typeface="굴림" panose="020B0600000101010101" pitchFamily="50" charset="-127"/>
              </a:rPr>
              <a:t>D.</a:t>
            </a:r>
            <a:r>
              <a:rPr lang="ko-KR" altLang="en-US" sz="2311">
                <a:latin typeface="굴림" panose="020B0600000101010101" pitchFamily="50" charset="-127"/>
                <a:ea typeface="굴림" panose="020B0600000101010101" pitchFamily="50" charset="-127"/>
              </a:rPr>
              <a:t>지금의 조건에서는 불가피한 낭비</a:t>
            </a:r>
          </a:p>
          <a:p>
            <a:pPr eaLnBrk="1" hangingPunct="1"/>
            <a:r>
              <a:rPr lang="ko-KR" altLang="en-US" sz="2311">
                <a:latin typeface="굴림" panose="020B0600000101010101" pitchFamily="50" charset="-127"/>
                <a:ea typeface="굴림" panose="020B0600000101010101" pitchFamily="50" charset="-127"/>
              </a:rPr>
              <a:t>   </a:t>
            </a:r>
            <a:r>
              <a:rPr lang="en-US" altLang="ko-KR" sz="2311">
                <a:latin typeface="굴림" panose="020B0600000101010101" pitchFamily="50" charset="-127"/>
                <a:ea typeface="굴림" panose="020B0600000101010101" pitchFamily="50" charset="-127"/>
              </a:rPr>
              <a:t>(</a:t>
            </a:r>
            <a:r>
              <a:rPr lang="ko-KR" altLang="en-US" sz="2311">
                <a:latin typeface="굴림" panose="020B0600000101010101" pitchFamily="50" charset="-127"/>
                <a:ea typeface="굴림" panose="020B0600000101010101" pitchFamily="50" charset="-127"/>
              </a:rPr>
              <a:t>조건을 바꾸면 없앨 수 있는 낭비</a:t>
            </a:r>
            <a:r>
              <a:rPr lang="en-US" altLang="ko-KR" sz="2311">
                <a:latin typeface="굴림" panose="020B0600000101010101" pitchFamily="50" charset="-127"/>
                <a:ea typeface="굴림" panose="020B0600000101010101" pitchFamily="50" charset="-127"/>
              </a:rPr>
              <a:t>)</a:t>
            </a:r>
          </a:p>
        </p:txBody>
      </p:sp>
      <p:sp>
        <p:nvSpPr>
          <p:cNvPr id="25620" name="Text Box 32">
            <a:extLst>
              <a:ext uri="{FF2B5EF4-FFF2-40B4-BE49-F238E27FC236}">
                <a16:creationId xmlns:a16="http://schemas.microsoft.com/office/drawing/2014/main" id="{EB6FC883-A8CB-2E83-F695-F54438CC08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334" y="11136489"/>
            <a:ext cx="11105925" cy="40311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en-US" altLang="ko-KR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③ </a:t>
            </a:r>
            <a:r>
              <a:rPr lang="ko-KR" altLang="en-US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과잉생산의 낭비가 제일 나쁨</a:t>
            </a:r>
          </a:p>
          <a:p>
            <a:pPr eaLnBrk="1" hangingPunct="1"/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(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ㄱ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) 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새로운 낭비를 발생시킨다</a:t>
            </a:r>
          </a:p>
          <a:p>
            <a:pPr eaLnBrk="1" hangingPunct="1"/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   ◎ 재료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, 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부품을 먼저 써버린다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(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즉 쓸데없이 먼저 만들어 이자의 부담만 가중됨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)</a:t>
            </a:r>
          </a:p>
          <a:p>
            <a:pPr eaLnBrk="1" hangingPunct="1"/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   ◎ 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용기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(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팔레트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, 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상자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) 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등의 증가</a:t>
            </a:r>
          </a:p>
          <a:p>
            <a:pPr eaLnBrk="1" hangingPunct="1"/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   ◎ 리프트 등 운반차의 증가</a:t>
            </a:r>
          </a:p>
          <a:p>
            <a:pPr eaLnBrk="1" hangingPunct="1"/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(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ㄴ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) 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어떤 이유로 과잉생산을 하게 되는가</a:t>
            </a:r>
          </a:p>
          <a:p>
            <a:pPr eaLnBrk="1" hangingPunct="1"/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   ◎ 가동률의 잘못된 사고방식               </a:t>
            </a:r>
          </a:p>
          <a:p>
            <a:pPr eaLnBrk="1" hangingPunct="1"/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   ◎ 라인을 스톱하는 것이 나쁘다라는 사고방식         </a:t>
            </a:r>
          </a:p>
          <a:p>
            <a:pPr eaLnBrk="1" hangingPunct="1"/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   ◎ 기계고장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, 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불량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, 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결근 등에 대한</a:t>
            </a:r>
          </a:p>
          <a:p>
            <a:pPr eaLnBrk="1" hangingPunct="1"/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      안심임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(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安心賃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)   </a:t>
            </a:r>
          </a:p>
          <a:p>
            <a:pPr eaLnBrk="1" hangingPunct="1"/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   ◎ 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부하량의 산포                               </a:t>
            </a:r>
          </a:p>
          <a:p>
            <a:pPr eaLnBrk="1" hangingPunct="1"/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   ◎ 나쁜 생산 시스템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(1</a:t>
            </a:r>
            <a:r>
              <a:rPr lang="ko-KR" altLang="en-US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개 흘리기 방식이 아님</a:t>
            </a:r>
            <a:r>
              <a:rPr lang="en-US" altLang="ko-KR" sz="2133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) </a:t>
            </a:r>
          </a:p>
        </p:txBody>
      </p:sp>
      <p:graphicFrame>
        <p:nvGraphicFramePr>
          <p:cNvPr id="25621" name="Object 2">
            <a:extLst>
              <a:ext uri="{FF2B5EF4-FFF2-40B4-BE49-F238E27FC236}">
                <a16:creationId xmlns:a16="http://schemas.microsoft.com/office/drawing/2014/main" id="{D9FD51E2-1CD2-9D15-2E1F-C419D0AC905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248401" y="13089468"/>
          <a:ext cx="1744133" cy="50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2" imgW="981075" imgH="28575" progId="hunmin.doc">
                  <p:embed/>
                </p:oleObj>
              </mc:Choice>
              <mc:Fallback>
                <p:oleObj name="훈민정음" r:id="rId2" imgW="981075" imgH="28575" progId="hunmin.doc">
                  <p:embed/>
                  <p:pic>
                    <p:nvPicPr>
                      <p:cNvPr id="25621" name="Object 2">
                        <a:extLst>
                          <a:ext uri="{FF2B5EF4-FFF2-40B4-BE49-F238E27FC236}">
                            <a16:creationId xmlns:a16="http://schemas.microsoft.com/office/drawing/2014/main" id="{D9FD51E2-1CD2-9D15-2E1F-C419D0AC905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48401" y="13089468"/>
                        <a:ext cx="1744133" cy="50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622" name="Object 3">
            <a:extLst>
              <a:ext uri="{FF2B5EF4-FFF2-40B4-BE49-F238E27FC236}">
                <a16:creationId xmlns:a16="http://schemas.microsoft.com/office/drawing/2014/main" id="{0F4EAB77-A0D0-3675-5E74-9B1B53EB609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992534" y="12429067"/>
          <a:ext cx="1981200" cy="165946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4" imgW="1114425" imgH="933450" progId="hunmin.doc">
                  <p:embed/>
                </p:oleObj>
              </mc:Choice>
              <mc:Fallback>
                <p:oleObj name="훈민정음" r:id="rId4" imgW="1114425" imgH="933450" progId="hunmin.doc">
                  <p:embed/>
                  <p:pic>
                    <p:nvPicPr>
                      <p:cNvPr id="25622" name="Object 3">
                        <a:extLst>
                          <a:ext uri="{FF2B5EF4-FFF2-40B4-BE49-F238E27FC236}">
                            <a16:creationId xmlns:a16="http://schemas.microsoft.com/office/drawing/2014/main" id="{0F4EAB77-A0D0-3675-5E74-9B1B53EB609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92534" y="12429067"/>
                        <a:ext cx="1981200" cy="165946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623" name="Line 52">
            <a:extLst>
              <a:ext uri="{FF2B5EF4-FFF2-40B4-BE49-F238E27FC236}">
                <a16:creationId xmlns:a16="http://schemas.microsoft.com/office/drawing/2014/main" id="{A545A708-5C06-4BCF-7604-7EA9044408C8}"/>
              </a:ext>
            </a:extLst>
          </p:cNvPr>
          <p:cNvSpPr>
            <a:spLocks noChangeShapeType="1"/>
          </p:cNvSpPr>
          <p:nvPr/>
        </p:nvSpPr>
        <p:spPr bwMode="auto">
          <a:xfrm>
            <a:off x="7467600" y="14144978"/>
            <a:ext cx="880533" cy="282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25624" name="Line 53">
            <a:extLst>
              <a:ext uri="{FF2B5EF4-FFF2-40B4-BE49-F238E27FC236}">
                <a16:creationId xmlns:a16="http://schemas.microsoft.com/office/drawing/2014/main" id="{CB2BB62C-C06A-E45D-9313-59E287F82D42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8133" y="14156267"/>
            <a:ext cx="2823" cy="9031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25625" name="Line 54">
            <a:extLst>
              <a:ext uri="{FF2B5EF4-FFF2-40B4-BE49-F238E27FC236}">
                <a16:creationId xmlns:a16="http://schemas.microsoft.com/office/drawing/2014/main" id="{F817E1B3-2581-564B-CA04-049BEC12E758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0667" y="15059378"/>
            <a:ext cx="880533" cy="282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25626" name="Line 55">
            <a:extLst>
              <a:ext uri="{FF2B5EF4-FFF2-40B4-BE49-F238E27FC236}">
                <a16:creationId xmlns:a16="http://schemas.microsoft.com/office/drawing/2014/main" id="{5EDC4441-71C1-A9BA-4F6A-D81E2F599C72}"/>
              </a:ext>
            </a:extLst>
          </p:cNvPr>
          <p:cNvSpPr>
            <a:spLocks noChangeShapeType="1"/>
          </p:cNvSpPr>
          <p:nvPr/>
        </p:nvSpPr>
        <p:spPr bwMode="auto">
          <a:xfrm>
            <a:off x="8365068" y="14613467"/>
            <a:ext cx="254000" cy="282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25627" name="Text Box 56">
            <a:extLst>
              <a:ext uri="{FF2B5EF4-FFF2-40B4-BE49-F238E27FC236}">
                <a16:creationId xmlns:a16="http://schemas.microsoft.com/office/drawing/2014/main" id="{1FFBA673-5058-DE31-3131-2958A5155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99690" y="14407446"/>
            <a:ext cx="188064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문제를 감춘다</a:t>
            </a:r>
          </a:p>
        </p:txBody>
      </p:sp>
      <p:sp>
        <p:nvSpPr>
          <p:cNvPr id="25628" name="Text Box 57">
            <a:extLst>
              <a:ext uri="{FF2B5EF4-FFF2-40B4-BE49-F238E27FC236}">
                <a16:creationId xmlns:a16="http://schemas.microsoft.com/office/drawing/2014/main" id="{A67182BE-1BC8-4069-8DAD-7A613CDD56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666" y="1896534"/>
            <a:ext cx="2654894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①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작업자의 동작의 내용</a:t>
            </a:r>
          </a:p>
        </p:txBody>
      </p:sp>
      <p:sp>
        <p:nvSpPr>
          <p:cNvPr id="25629" name="Text Box 58">
            <a:extLst>
              <a:ext uri="{FF2B5EF4-FFF2-40B4-BE49-F238E27FC236}">
                <a16:creationId xmlns:a16="http://schemas.microsoft.com/office/drawing/2014/main" id="{CF1A99C1-C5EC-3753-0DD4-C7CD8B522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956" y="6366934"/>
            <a:ext cx="158569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② 7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가지 낭비</a:t>
            </a:r>
          </a:p>
        </p:txBody>
      </p:sp>
      <p:grpSp>
        <p:nvGrpSpPr>
          <p:cNvPr id="25630" name="Group 179">
            <a:extLst>
              <a:ext uri="{FF2B5EF4-FFF2-40B4-BE49-F238E27FC236}">
                <a16:creationId xmlns:a16="http://schemas.microsoft.com/office/drawing/2014/main" id="{A36879B3-6B86-94D9-C8DE-32D4F5090540}"/>
              </a:ext>
            </a:extLst>
          </p:cNvPr>
          <p:cNvGrpSpPr>
            <a:grpSpLocks/>
          </p:cNvGrpSpPr>
          <p:nvPr/>
        </p:nvGrpSpPr>
        <p:grpSpPr bwMode="auto">
          <a:xfrm>
            <a:off x="677334" y="6773335"/>
            <a:ext cx="10837333" cy="3793068"/>
            <a:chOff x="336" y="2640"/>
            <a:chExt cx="3638" cy="1241"/>
          </a:xfrm>
        </p:grpSpPr>
        <p:sp>
          <p:nvSpPr>
            <p:cNvPr id="25632" name="Rectangle 59">
              <a:extLst>
                <a:ext uri="{FF2B5EF4-FFF2-40B4-BE49-F238E27FC236}">
                  <a16:creationId xmlns:a16="http://schemas.microsoft.com/office/drawing/2014/main" id="{41CDEA05-85F4-E1BF-0606-C0B93A18D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" y="2698"/>
              <a:ext cx="1523" cy="1183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ko-KR" altLang="en-US" sz="3556"/>
            </a:p>
          </p:txBody>
        </p:sp>
        <p:sp>
          <p:nvSpPr>
            <p:cNvPr id="25633" name="Rectangle 60">
              <a:extLst>
                <a:ext uri="{FF2B5EF4-FFF2-40B4-BE49-F238E27FC236}">
                  <a16:creationId xmlns:a16="http://schemas.microsoft.com/office/drawing/2014/main" id="{01C13AD4-E5FB-791D-8BA5-75A59508A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2760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1</a:t>
              </a:r>
              <a:endParaRPr lang="en-US" altLang="ko-KR" sz="3556"/>
            </a:p>
          </p:txBody>
        </p:sp>
        <p:sp>
          <p:nvSpPr>
            <p:cNvPr id="25634" name="Rectangle 61">
              <a:extLst>
                <a:ext uri="{FF2B5EF4-FFF2-40B4-BE49-F238E27FC236}">
                  <a16:creationId xmlns:a16="http://schemas.microsoft.com/office/drawing/2014/main" id="{5A2DC06D-16C8-4A24-1555-6ECF24BCA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" y="2760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)</a:t>
              </a:r>
              <a:endParaRPr lang="en-US" altLang="ko-KR" sz="3556"/>
            </a:p>
          </p:txBody>
        </p:sp>
        <p:sp>
          <p:nvSpPr>
            <p:cNvPr id="25635" name="Rectangle 62">
              <a:extLst>
                <a:ext uri="{FF2B5EF4-FFF2-40B4-BE49-F238E27FC236}">
                  <a16:creationId xmlns:a16="http://schemas.microsoft.com/office/drawing/2014/main" id="{0A8D762B-92BE-8B66-B094-AE4929883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276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과</a:t>
              </a:r>
              <a:endParaRPr lang="ko-KR" altLang="en-US" sz="3556"/>
            </a:p>
          </p:txBody>
        </p:sp>
        <p:sp>
          <p:nvSpPr>
            <p:cNvPr id="25636" name="Rectangle 63">
              <a:extLst>
                <a:ext uri="{FF2B5EF4-FFF2-40B4-BE49-F238E27FC236}">
                  <a16:creationId xmlns:a16="http://schemas.microsoft.com/office/drawing/2014/main" id="{FFA970B7-5904-05E0-1306-762CB09D4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276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잉</a:t>
              </a:r>
              <a:endParaRPr lang="ko-KR" altLang="en-US" sz="3556"/>
            </a:p>
          </p:txBody>
        </p:sp>
        <p:sp>
          <p:nvSpPr>
            <p:cNvPr id="25637" name="Rectangle 64">
              <a:extLst>
                <a:ext uri="{FF2B5EF4-FFF2-40B4-BE49-F238E27FC236}">
                  <a16:creationId xmlns:a16="http://schemas.microsoft.com/office/drawing/2014/main" id="{91EB96AD-04E6-16F9-3179-55A7F95A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276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생</a:t>
              </a:r>
              <a:endParaRPr lang="ko-KR" altLang="en-US" sz="3556"/>
            </a:p>
          </p:txBody>
        </p:sp>
        <p:sp>
          <p:nvSpPr>
            <p:cNvPr id="25638" name="Rectangle 65">
              <a:extLst>
                <a:ext uri="{FF2B5EF4-FFF2-40B4-BE49-F238E27FC236}">
                  <a16:creationId xmlns:a16="http://schemas.microsoft.com/office/drawing/2014/main" id="{12044F07-1EA3-3DC7-31B7-94761AD78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276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산</a:t>
              </a:r>
              <a:endParaRPr lang="ko-KR" altLang="en-US" sz="3556"/>
            </a:p>
          </p:txBody>
        </p:sp>
        <p:sp>
          <p:nvSpPr>
            <p:cNvPr id="25639" name="Rectangle 66">
              <a:extLst>
                <a:ext uri="{FF2B5EF4-FFF2-40B4-BE49-F238E27FC236}">
                  <a16:creationId xmlns:a16="http://schemas.microsoft.com/office/drawing/2014/main" id="{8083B25B-A6A5-71F8-C129-648A87B3C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" y="276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의</a:t>
              </a:r>
              <a:endParaRPr lang="ko-KR" altLang="en-US" sz="3556"/>
            </a:p>
          </p:txBody>
        </p:sp>
        <p:sp>
          <p:nvSpPr>
            <p:cNvPr id="25640" name="Rectangle 67">
              <a:extLst>
                <a:ext uri="{FF2B5EF4-FFF2-40B4-BE49-F238E27FC236}">
                  <a16:creationId xmlns:a16="http://schemas.microsoft.com/office/drawing/2014/main" id="{AC07549D-B9F8-2E52-0F57-8FA3232F4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76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낭</a:t>
              </a:r>
              <a:endParaRPr lang="ko-KR" altLang="en-US" sz="3556"/>
            </a:p>
          </p:txBody>
        </p:sp>
        <p:sp>
          <p:nvSpPr>
            <p:cNvPr id="25641" name="Rectangle 68">
              <a:extLst>
                <a:ext uri="{FF2B5EF4-FFF2-40B4-BE49-F238E27FC236}">
                  <a16:creationId xmlns:a16="http://schemas.microsoft.com/office/drawing/2014/main" id="{3A99DCCE-6EA4-546A-1B0D-FD88B2A30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3" y="276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비</a:t>
              </a:r>
              <a:endParaRPr lang="ko-KR" altLang="en-US" sz="3556"/>
            </a:p>
          </p:txBody>
        </p:sp>
        <p:sp>
          <p:nvSpPr>
            <p:cNvPr id="25642" name="Rectangle 69">
              <a:extLst>
                <a:ext uri="{FF2B5EF4-FFF2-40B4-BE49-F238E27FC236}">
                  <a16:creationId xmlns:a16="http://schemas.microsoft.com/office/drawing/2014/main" id="{5EDDA791-CBE7-88B6-C1E9-9377C3CCE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2919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2</a:t>
              </a:r>
              <a:endParaRPr lang="en-US" altLang="ko-KR" sz="3556"/>
            </a:p>
          </p:txBody>
        </p:sp>
        <p:sp>
          <p:nvSpPr>
            <p:cNvPr id="25643" name="Rectangle 70">
              <a:extLst>
                <a:ext uri="{FF2B5EF4-FFF2-40B4-BE49-F238E27FC236}">
                  <a16:creationId xmlns:a16="http://schemas.microsoft.com/office/drawing/2014/main" id="{96DD0C9C-1F5D-DF79-5D38-EDB239B7D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" y="2919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)</a:t>
              </a:r>
              <a:endParaRPr lang="en-US" altLang="ko-KR" sz="3556"/>
            </a:p>
          </p:txBody>
        </p:sp>
        <p:sp>
          <p:nvSpPr>
            <p:cNvPr id="25644" name="Rectangle 71">
              <a:extLst>
                <a:ext uri="{FF2B5EF4-FFF2-40B4-BE49-F238E27FC236}">
                  <a16:creationId xmlns:a16="http://schemas.microsoft.com/office/drawing/2014/main" id="{38497A6C-48FA-815B-C5D1-F8F3F7069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2919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운</a:t>
              </a:r>
              <a:endParaRPr lang="ko-KR" altLang="en-US" sz="3556"/>
            </a:p>
          </p:txBody>
        </p:sp>
        <p:sp>
          <p:nvSpPr>
            <p:cNvPr id="25645" name="Rectangle 72">
              <a:extLst>
                <a:ext uri="{FF2B5EF4-FFF2-40B4-BE49-F238E27FC236}">
                  <a16:creationId xmlns:a16="http://schemas.microsoft.com/office/drawing/2014/main" id="{97A48DAD-C273-3597-F213-0F1924EC4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2919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반</a:t>
              </a:r>
              <a:endParaRPr lang="ko-KR" altLang="en-US" sz="3556"/>
            </a:p>
          </p:txBody>
        </p:sp>
        <p:sp>
          <p:nvSpPr>
            <p:cNvPr id="25646" name="Rectangle 73">
              <a:extLst>
                <a:ext uri="{FF2B5EF4-FFF2-40B4-BE49-F238E27FC236}">
                  <a16:creationId xmlns:a16="http://schemas.microsoft.com/office/drawing/2014/main" id="{6FE1A2DA-296D-1A0C-91DF-4B7B9DAF0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2919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의</a:t>
              </a:r>
              <a:endParaRPr lang="ko-KR" altLang="en-US" sz="3556"/>
            </a:p>
          </p:txBody>
        </p:sp>
        <p:sp>
          <p:nvSpPr>
            <p:cNvPr id="25647" name="Rectangle 74">
              <a:extLst>
                <a:ext uri="{FF2B5EF4-FFF2-40B4-BE49-F238E27FC236}">
                  <a16:creationId xmlns:a16="http://schemas.microsoft.com/office/drawing/2014/main" id="{ED43DDAE-6387-7350-2091-A903A7ED3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2919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낭</a:t>
              </a:r>
              <a:endParaRPr lang="ko-KR" altLang="en-US" sz="3556"/>
            </a:p>
          </p:txBody>
        </p:sp>
        <p:sp>
          <p:nvSpPr>
            <p:cNvPr id="25648" name="Rectangle 75">
              <a:extLst>
                <a:ext uri="{FF2B5EF4-FFF2-40B4-BE49-F238E27FC236}">
                  <a16:creationId xmlns:a16="http://schemas.microsoft.com/office/drawing/2014/main" id="{B93CC535-1E8E-A245-D95C-7CD258522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2919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비</a:t>
              </a:r>
              <a:endParaRPr lang="ko-KR" altLang="en-US" sz="3556"/>
            </a:p>
          </p:txBody>
        </p:sp>
        <p:sp>
          <p:nvSpPr>
            <p:cNvPr id="25649" name="Rectangle 76">
              <a:extLst>
                <a:ext uri="{FF2B5EF4-FFF2-40B4-BE49-F238E27FC236}">
                  <a16:creationId xmlns:a16="http://schemas.microsoft.com/office/drawing/2014/main" id="{BD0318B6-7356-9A06-9796-51003B138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3083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3</a:t>
              </a:r>
              <a:endParaRPr lang="en-US" altLang="ko-KR" sz="3556"/>
            </a:p>
          </p:txBody>
        </p:sp>
        <p:sp>
          <p:nvSpPr>
            <p:cNvPr id="25650" name="Rectangle 77">
              <a:extLst>
                <a:ext uri="{FF2B5EF4-FFF2-40B4-BE49-F238E27FC236}">
                  <a16:creationId xmlns:a16="http://schemas.microsoft.com/office/drawing/2014/main" id="{FA10AD9F-4523-D0DA-F42C-13DCCA9F0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" y="3083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)</a:t>
              </a:r>
              <a:endParaRPr lang="en-US" altLang="ko-KR" sz="3556"/>
            </a:p>
          </p:txBody>
        </p:sp>
        <p:sp>
          <p:nvSpPr>
            <p:cNvPr id="25651" name="Rectangle 78">
              <a:extLst>
                <a:ext uri="{FF2B5EF4-FFF2-40B4-BE49-F238E27FC236}">
                  <a16:creationId xmlns:a16="http://schemas.microsoft.com/office/drawing/2014/main" id="{1CB18552-8A86-630C-F343-8E726D93C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308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재</a:t>
              </a:r>
              <a:endParaRPr lang="ko-KR" altLang="en-US" sz="3556"/>
            </a:p>
          </p:txBody>
        </p:sp>
        <p:sp>
          <p:nvSpPr>
            <p:cNvPr id="25652" name="Rectangle 79">
              <a:extLst>
                <a:ext uri="{FF2B5EF4-FFF2-40B4-BE49-F238E27FC236}">
                  <a16:creationId xmlns:a16="http://schemas.microsoft.com/office/drawing/2014/main" id="{28EADD49-A369-1E1A-6D2F-44CEDE0FB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308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고</a:t>
              </a:r>
              <a:endParaRPr lang="ko-KR" altLang="en-US" sz="3556"/>
            </a:p>
          </p:txBody>
        </p:sp>
        <p:sp>
          <p:nvSpPr>
            <p:cNvPr id="25653" name="Rectangle 80">
              <a:extLst>
                <a:ext uri="{FF2B5EF4-FFF2-40B4-BE49-F238E27FC236}">
                  <a16:creationId xmlns:a16="http://schemas.microsoft.com/office/drawing/2014/main" id="{436F267D-BCE5-B54F-138D-28212294E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308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의</a:t>
              </a:r>
              <a:endParaRPr lang="ko-KR" altLang="en-US" sz="3556"/>
            </a:p>
          </p:txBody>
        </p:sp>
        <p:sp>
          <p:nvSpPr>
            <p:cNvPr id="25654" name="Rectangle 81">
              <a:extLst>
                <a:ext uri="{FF2B5EF4-FFF2-40B4-BE49-F238E27FC236}">
                  <a16:creationId xmlns:a16="http://schemas.microsoft.com/office/drawing/2014/main" id="{A5D6D7AB-4BAB-5DB8-5701-E164F3A4C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08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낭</a:t>
              </a:r>
              <a:endParaRPr lang="ko-KR" altLang="en-US" sz="3556"/>
            </a:p>
          </p:txBody>
        </p:sp>
        <p:sp>
          <p:nvSpPr>
            <p:cNvPr id="25655" name="Rectangle 82">
              <a:extLst>
                <a:ext uri="{FF2B5EF4-FFF2-40B4-BE49-F238E27FC236}">
                  <a16:creationId xmlns:a16="http://schemas.microsoft.com/office/drawing/2014/main" id="{3F3C94CD-4FF6-63C2-51D0-4F9FB9340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308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비</a:t>
              </a:r>
              <a:endParaRPr lang="ko-KR" altLang="en-US" sz="3556"/>
            </a:p>
          </p:txBody>
        </p:sp>
        <p:sp>
          <p:nvSpPr>
            <p:cNvPr id="25656" name="Rectangle 83">
              <a:extLst>
                <a:ext uri="{FF2B5EF4-FFF2-40B4-BE49-F238E27FC236}">
                  <a16:creationId xmlns:a16="http://schemas.microsoft.com/office/drawing/2014/main" id="{0E6F7F1F-8697-FC9E-CBFA-A0898413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3241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4</a:t>
              </a:r>
              <a:endParaRPr lang="en-US" altLang="ko-KR" sz="3556"/>
            </a:p>
          </p:txBody>
        </p:sp>
        <p:sp>
          <p:nvSpPr>
            <p:cNvPr id="25657" name="Rectangle 84">
              <a:extLst>
                <a:ext uri="{FF2B5EF4-FFF2-40B4-BE49-F238E27FC236}">
                  <a16:creationId xmlns:a16="http://schemas.microsoft.com/office/drawing/2014/main" id="{70872557-B9CF-B81A-CAE4-5CAA3C8E7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" y="3241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)</a:t>
              </a:r>
              <a:endParaRPr lang="en-US" altLang="ko-KR" sz="3556"/>
            </a:p>
          </p:txBody>
        </p:sp>
        <p:sp>
          <p:nvSpPr>
            <p:cNvPr id="25658" name="Rectangle 92">
              <a:extLst>
                <a:ext uri="{FF2B5EF4-FFF2-40B4-BE49-F238E27FC236}">
                  <a16:creationId xmlns:a16="http://schemas.microsoft.com/office/drawing/2014/main" id="{49111AAC-7699-312F-4871-C0C46A31F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3400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5</a:t>
              </a:r>
              <a:endParaRPr lang="en-US" altLang="ko-KR" sz="3556"/>
            </a:p>
          </p:txBody>
        </p:sp>
        <p:sp>
          <p:nvSpPr>
            <p:cNvPr id="25659" name="Rectangle 93">
              <a:extLst>
                <a:ext uri="{FF2B5EF4-FFF2-40B4-BE49-F238E27FC236}">
                  <a16:creationId xmlns:a16="http://schemas.microsoft.com/office/drawing/2014/main" id="{0DD47576-DD24-5594-21E2-2F1317CE2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" y="3400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)</a:t>
              </a:r>
              <a:endParaRPr lang="en-US" altLang="ko-KR" sz="3556"/>
            </a:p>
          </p:txBody>
        </p:sp>
        <p:sp>
          <p:nvSpPr>
            <p:cNvPr id="25660" name="Rectangle 94">
              <a:extLst>
                <a:ext uri="{FF2B5EF4-FFF2-40B4-BE49-F238E27FC236}">
                  <a16:creationId xmlns:a16="http://schemas.microsoft.com/office/drawing/2014/main" id="{789E69EB-FBF9-21A9-8613-DD6EDF975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340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대</a:t>
              </a:r>
              <a:endParaRPr lang="ko-KR" altLang="en-US" sz="3556"/>
            </a:p>
          </p:txBody>
        </p:sp>
        <p:sp>
          <p:nvSpPr>
            <p:cNvPr id="25661" name="Rectangle 95">
              <a:extLst>
                <a:ext uri="{FF2B5EF4-FFF2-40B4-BE49-F238E27FC236}">
                  <a16:creationId xmlns:a16="http://schemas.microsoft.com/office/drawing/2014/main" id="{D4646FBD-6628-C8B0-22D3-30D50D665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340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기</a:t>
              </a:r>
              <a:endParaRPr lang="ko-KR" altLang="en-US" sz="3556"/>
            </a:p>
          </p:txBody>
        </p:sp>
        <p:sp>
          <p:nvSpPr>
            <p:cNvPr id="25662" name="Rectangle 96">
              <a:extLst>
                <a:ext uri="{FF2B5EF4-FFF2-40B4-BE49-F238E27FC236}">
                  <a16:creationId xmlns:a16="http://schemas.microsoft.com/office/drawing/2014/main" id="{85B8ECF9-8362-3B71-0E93-87AE9889F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340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의</a:t>
              </a:r>
              <a:endParaRPr lang="ko-KR" altLang="en-US" sz="3556"/>
            </a:p>
          </p:txBody>
        </p:sp>
        <p:sp>
          <p:nvSpPr>
            <p:cNvPr id="25663" name="Rectangle 97">
              <a:extLst>
                <a:ext uri="{FF2B5EF4-FFF2-40B4-BE49-F238E27FC236}">
                  <a16:creationId xmlns:a16="http://schemas.microsoft.com/office/drawing/2014/main" id="{02D3BDCD-312C-7DEE-A1E2-519900431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낭</a:t>
              </a:r>
              <a:endParaRPr lang="ko-KR" altLang="en-US" sz="3556"/>
            </a:p>
          </p:txBody>
        </p:sp>
        <p:sp>
          <p:nvSpPr>
            <p:cNvPr id="25664" name="Rectangle 98">
              <a:extLst>
                <a:ext uri="{FF2B5EF4-FFF2-40B4-BE49-F238E27FC236}">
                  <a16:creationId xmlns:a16="http://schemas.microsoft.com/office/drawing/2014/main" id="{E3D65A59-1D11-2E53-0077-48204A203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340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비</a:t>
              </a:r>
              <a:endParaRPr lang="ko-KR" altLang="en-US" sz="3556"/>
            </a:p>
          </p:txBody>
        </p:sp>
        <p:sp>
          <p:nvSpPr>
            <p:cNvPr id="25665" name="Rectangle 99">
              <a:extLst>
                <a:ext uri="{FF2B5EF4-FFF2-40B4-BE49-F238E27FC236}">
                  <a16:creationId xmlns:a16="http://schemas.microsoft.com/office/drawing/2014/main" id="{C4D1F6AF-5767-6D29-937F-7DBAC29EA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3564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6</a:t>
              </a:r>
              <a:endParaRPr lang="en-US" altLang="ko-KR" sz="3556"/>
            </a:p>
          </p:txBody>
        </p:sp>
        <p:sp>
          <p:nvSpPr>
            <p:cNvPr id="25666" name="Rectangle 100">
              <a:extLst>
                <a:ext uri="{FF2B5EF4-FFF2-40B4-BE49-F238E27FC236}">
                  <a16:creationId xmlns:a16="http://schemas.microsoft.com/office/drawing/2014/main" id="{54141CEB-6089-0BC8-3ED1-E8719FC08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" y="3564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)</a:t>
              </a:r>
              <a:endParaRPr lang="en-US" altLang="ko-KR" sz="3556"/>
            </a:p>
          </p:txBody>
        </p:sp>
        <p:sp>
          <p:nvSpPr>
            <p:cNvPr id="25667" name="Rectangle 101">
              <a:extLst>
                <a:ext uri="{FF2B5EF4-FFF2-40B4-BE49-F238E27FC236}">
                  <a16:creationId xmlns:a16="http://schemas.microsoft.com/office/drawing/2014/main" id="{DC6269DE-9067-1DB8-D5C3-E97B4D1AE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" y="3564"/>
              <a:ext cx="50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동작의 낭비</a:t>
              </a:r>
              <a:endParaRPr lang="ko-KR" altLang="en-US" sz="3556"/>
            </a:p>
          </p:txBody>
        </p:sp>
        <p:sp>
          <p:nvSpPr>
            <p:cNvPr id="25668" name="Rectangle 107">
              <a:extLst>
                <a:ext uri="{FF2B5EF4-FFF2-40B4-BE49-F238E27FC236}">
                  <a16:creationId xmlns:a16="http://schemas.microsoft.com/office/drawing/2014/main" id="{D2AE9FAB-4EBF-BF8D-4249-843D50216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3723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7</a:t>
              </a:r>
              <a:endParaRPr lang="en-US" altLang="ko-KR" sz="3556"/>
            </a:p>
          </p:txBody>
        </p:sp>
        <p:sp>
          <p:nvSpPr>
            <p:cNvPr id="25669" name="Rectangle 108">
              <a:extLst>
                <a:ext uri="{FF2B5EF4-FFF2-40B4-BE49-F238E27FC236}">
                  <a16:creationId xmlns:a16="http://schemas.microsoft.com/office/drawing/2014/main" id="{5B6CC62B-FFD9-4103-07D9-E86333673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" y="3723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)</a:t>
              </a:r>
              <a:endParaRPr lang="en-US" altLang="ko-KR" sz="3556"/>
            </a:p>
          </p:txBody>
        </p:sp>
        <p:sp>
          <p:nvSpPr>
            <p:cNvPr id="25670" name="Rectangle 109">
              <a:extLst>
                <a:ext uri="{FF2B5EF4-FFF2-40B4-BE49-F238E27FC236}">
                  <a16:creationId xmlns:a16="http://schemas.microsoft.com/office/drawing/2014/main" id="{8094B600-6D3E-5AF0-A9A0-1D8D4BCC5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37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불</a:t>
              </a:r>
              <a:endParaRPr lang="ko-KR" altLang="en-US" sz="3556"/>
            </a:p>
          </p:txBody>
        </p:sp>
        <p:sp>
          <p:nvSpPr>
            <p:cNvPr id="25671" name="Rectangle 110">
              <a:extLst>
                <a:ext uri="{FF2B5EF4-FFF2-40B4-BE49-F238E27FC236}">
                  <a16:creationId xmlns:a16="http://schemas.microsoft.com/office/drawing/2014/main" id="{981D3738-A082-FB15-060C-3861DB4B9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37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량</a:t>
              </a:r>
              <a:endParaRPr lang="ko-KR" altLang="en-US" sz="3556"/>
            </a:p>
          </p:txBody>
        </p:sp>
        <p:sp>
          <p:nvSpPr>
            <p:cNvPr id="25672" name="Rectangle 111">
              <a:extLst>
                <a:ext uri="{FF2B5EF4-FFF2-40B4-BE49-F238E27FC236}">
                  <a16:creationId xmlns:a16="http://schemas.microsoft.com/office/drawing/2014/main" id="{3B2745D6-F56D-D930-C870-3ABDB955A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723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,</a:t>
              </a:r>
              <a:endParaRPr lang="en-US" altLang="ko-KR" sz="3556"/>
            </a:p>
          </p:txBody>
        </p:sp>
        <p:sp>
          <p:nvSpPr>
            <p:cNvPr id="25673" name="Rectangle 112">
              <a:extLst>
                <a:ext uri="{FF2B5EF4-FFF2-40B4-BE49-F238E27FC236}">
                  <a16:creationId xmlns:a16="http://schemas.microsoft.com/office/drawing/2014/main" id="{564115FC-1D12-F81B-DBDB-5160EE524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37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재</a:t>
              </a:r>
              <a:endParaRPr lang="ko-KR" altLang="en-US" sz="3556"/>
            </a:p>
          </p:txBody>
        </p:sp>
        <p:sp>
          <p:nvSpPr>
            <p:cNvPr id="25674" name="Rectangle 113">
              <a:extLst>
                <a:ext uri="{FF2B5EF4-FFF2-40B4-BE49-F238E27FC236}">
                  <a16:creationId xmlns:a16="http://schemas.microsoft.com/office/drawing/2014/main" id="{19F1B27E-4EE4-431A-23B0-7C9F3F314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" y="37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작</a:t>
              </a:r>
              <a:endParaRPr lang="ko-KR" altLang="en-US" sz="3556"/>
            </a:p>
          </p:txBody>
        </p:sp>
        <p:sp>
          <p:nvSpPr>
            <p:cNvPr id="25675" name="Rectangle 114">
              <a:extLst>
                <a:ext uri="{FF2B5EF4-FFF2-40B4-BE49-F238E27FC236}">
                  <a16:creationId xmlns:a16="http://schemas.microsoft.com/office/drawing/2014/main" id="{DF12EFF6-997B-BB02-0E53-855E88E9D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9" y="37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업</a:t>
              </a:r>
              <a:endParaRPr lang="ko-KR" altLang="en-US" sz="3556"/>
            </a:p>
          </p:txBody>
        </p:sp>
        <p:sp>
          <p:nvSpPr>
            <p:cNvPr id="25676" name="Rectangle 115">
              <a:extLst>
                <a:ext uri="{FF2B5EF4-FFF2-40B4-BE49-F238E27FC236}">
                  <a16:creationId xmlns:a16="http://schemas.microsoft.com/office/drawing/2014/main" id="{B942C0EC-76F8-A129-D582-58621D234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" y="37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의</a:t>
              </a:r>
              <a:endParaRPr lang="ko-KR" altLang="en-US" sz="3556"/>
            </a:p>
          </p:txBody>
        </p:sp>
        <p:sp>
          <p:nvSpPr>
            <p:cNvPr id="25677" name="Rectangle 116">
              <a:extLst>
                <a:ext uri="{FF2B5EF4-FFF2-40B4-BE49-F238E27FC236}">
                  <a16:creationId xmlns:a16="http://schemas.microsoft.com/office/drawing/2014/main" id="{13A6FCF4-E8BF-C4A4-4D32-B99B9B876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37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낭</a:t>
              </a:r>
              <a:endParaRPr lang="ko-KR" altLang="en-US" sz="3556"/>
            </a:p>
          </p:txBody>
        </p:sp>
        <p:sp>
          <p:nvSpPr>
            <p:cNvPr id="25678" name="Rectangle 117">
              <a:extLst>
                <a:ext uri="{FF2B5EF4-FFF2-40B4-BE49-F238E27FC236}">
                  <a16:creationId xmlns:a16="http://schemas.microsoft.com/office/drawing/2014/main" id="{FDCB52D9-079B-C87B-57C6-A2A6333FF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" y="37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비</a:t>
              </a:r>
              <a:endParaRPr lang="ko-KR" altLang="en-US" sz="3556"/>
            </a:p>
          </p:txBody>
        </p:sp>
        <p:sp>
          <p:nvSpPr>
            <p:cNvPr id="25679" name="Freeform 118">
              <a:extLst>
                <a:ext uri="{FF2B5EF4-FFF2-40B4-BE49-F238E27FC236}">
                  <a16:creationId xmlns:a16="http://schemas.microsoft.com/office/drawing/2014/main" id="{5F794281-FF06-D238-9A69-A4C7C262B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640"/>
              <a:ext cx="1504" cy="322"/>
            </a:xfrm>
            <a:custGeom>
              <a:avLst/>
              <a:gdLst>
                <a:gd name="T0" fmla="*/ 403 w 1504"/>
                <a:gd name="T1" fmla="*/ 0 h 322"/>
                <a:gd name="T2" fmla="*/ 403 w 1504"/>
                <a:gd name="T3" fmla="*/ 0 h 322"/>
                <a:gd name="T4" fmla="*/ 379 w 1504"/>
                <a:gd name="T5" fmla="*/ 0 h 322"/>
                <a:gd name="T6" fmla="*/ 360 w 1504"/>
                <a:gd name="T7" fmla="*/ 0 h 322"/>
                <a:gd name="T8" fmla="*/ 336 w 1504"/>
                <a:gd name="T9" fmla="*/ 5 h 322"/>
                <a:gd name="T10" fmla="*/ 336 w 1504"/>
                <a:gd name="T11" fmla="*/ 5 h 322"/>
                <a:gd name="T12" fmla="*/ 312 w 1504"/>
                <a:gd name="T13" fmla="*/ 10 h 322"/>
                <a:gd name="T14" fmla="*/ 288 w 1504"/>
                <a:gd name="T15" fmla="*/ 19 h 322"/>
                <a:gd name="T16" fmla="*/ 288 w 1504"/>
                <a:gd name="T17" fmla="*/ 19 h 322"/>
                <a:gd name="T18" fmla="*/ 269 w 1504"/>
                <a:gd name="T19" fmla="*/ 38 h 322"/>
                <a:gd name="T20" fmla="*/ 269 w 1504"/>
                <a:gd name="T21" fmla="*/ 144 h 322"/>
                <a:gd name="T22" fmla="*/ 0 w 1504"/>
                <a:gd name="T23" fmla="*/ 168 h 322"/>
                <a:gd name="T24" fmla="*/ 269 w 1504"/>
                <a:gd name="T25" fmla="*/ 178 h 322"/>
                <a:gd name="T26" fmla="*/ 269 w 1504"/>
                <a:gd name="T27" fmla="*/ 284 h 322"/>
                <a:gd name="T28" fmla="*/ 269 w 1504"/>
                <a:gd name="T29" fmla="*/ 284 h 322"/>
                <a:gd name="T30" fmla="*/ 288 w 1504"/>
                <a:gd name="T31" fmla="*/ 303 h 322"/>
                <a:gd name="T32" fmla="*/ 288 w 1504"/>
                <a:gd name="T33" fmla="*/ 303 h 322"/>
                <a:gd name="T34" fmla="*/ 312 w 1504"/>
                <a:gd name="T35" fmla="*/ 313 h 322"/>
                <a:gd name="T36" fmla="*/ 336 w 1504"/>
                <a:gd name="T37" fmla="*/ 318 h 322"/>
                <a:gd name="T38" fmla="*/ 336 w 1504"/>
                <a:gd name="T39" fmla="*/ 318 h 322"/>
                <a:gd name="T40" fmla="*/ 360 w 1504"/>
                <a:gd name="T41" fmla="*/ 322 h 322"/>
                <a:gd name="T42" fmla="*/ 379 w 1504"/>
                <a:gd name="T43" fmla="*/ 322 h 322"/>
                <a:gd name="T44" fmla="*/ 403 w 1504"/>
                <a:gd name="T45" fmla="*/ 322 h 322"/>
                <a:gd name="T46" fmla="*/ 1369 w 1504"/>
                <a:gd name="T47" fmla="*/ 322 h 322"/>
                <a:gd name="T48" fmla="*/ 1369 w 1504"/>
                <a:gd name="T49" fmla="*/ 322 h 322"/>
                <a:gd name="T50" fmla="*/ 1393 w 1504"/>
                <a:gd name="T51" fmla="*/ 322 h 322"/>
                <a:gd name="T52" fmla="*/ 1413 w 1504"/>
                <a:gd name="T53" fmla="*/ 322 h 322"/>
                <a:gd name="T54" fmla="*/ 1432 w 1504"/>
                <a:gd name="T55" fmla="*/ 318 h 322"/>
                <a:gd name="T56" fmla="*/ 1432 w 1504"/>
                <a:gd name="T57" fmla="*/ 318 h 322"/>
                <a:gd name="T58" fmla="*/ 1480 w 1504"/>
                <a:gd name="T59" fmla="*/ 303 h 322"/>
                <a:gd name="T60" fmla="*/ 1480 w 1504"/>
                <a:gd name="T61" fmla="*/ 303 h 322"/>
                <a:gd name="T62" fmla="*/ 1504 w 1504"/>
                <a:gd name="T63" fmla="*/ 284 h 322"/>
                <a:gd name="T64" fmla="*/ 1504 w 1504"/>
                <a:gd name="T65" fmla="*/ 38 h 322"/>
                <a:gd name="T66" fmla="*/ 1504 w 1504"/>
                <a:gd name="T67" fmla="*/ 38 h 322"/>
                <a:gd name="T68" fmla="*/ 1480 w 1504"/>
                <a:gd name="T69" fmla="*/ 19 h 322"/>
                <a:gd name="T70" fmla="*/ 1480 w 1504"/>
                <a:gd name="T71" fmla="*/ 19 h 322"/>
                <a:gd name="T72" fmla="*/ 1432 w 1504"/>
                <a:gd name="T73" fmla="*/ 5 h 322"/>
                <a:gd name="T74" fmla="*/ 1432 w 1504"/>
                <a:gd name="T75" fmla="*/ 5 h 322"/>
                <a:gd name="T76" fmla="*/ 1413 w 1504"/>
                <a:gd name="T77" fmla="*/ 0 h 322"/>
                <a:gd name="T78" fmla="*/ 1393 w 1504"/>
                <a:gd name="T79" fmla="*/ 0 h 322"/>
                <a:gd name="T80" fmla="*/ 1369 w 1504"/>
                <a:gd name="T81" fmla="*/ 0 h 322"/>
                <a:gd name="T82" fmla="*/ 403 w 1504"/>
                <a:gd name="T83" fmla="*/ 0 h 32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04"/>
                <a:gd name="T127" fmla="*/ 0 h 322"/>
                <a:gd name="T128" fmla="*/ 1504 w 1504"/>
                <a:gd name="T129" fmla="*/ 322 h 32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04" h="322">
                  <a:moveTo>
                    <a:pt x="403" y="0"/>
                  </a:moveTo>
                  <a:lnTo>
                    <a:pt x="403" y="0"/>
                  </a:lnTo>
                  <a:lnTo>
                    <a:pt x="379" y="0"/>
                  </a:lnTo>
                  <a:lnTo>
                    <a:pt x="360" y="0"/>
                  </a:lnTo>
                  <a:lnTo>
                    <a:pt x="336" y="5"/>
                  </a:lnTo>
                  <a:lnTo>
                    <a:pt x="312" y="10"/>
                  </a:lnTo>
                  <a:lnTo>
                    <a:pt x="288" y="19"/>
                  </a:lnTo>
                  <a:lnTo>
                    <a:pt x="269" y="38"/>
                  </a:lnTo>
                  <a:lnTo>
                    <a:pt x="269" y="144"/>
                  </a:lnTo>
                  <a:lnTo>
                    <a:pt x="0" y="168"/>
                  </a:lnTo>
                  <a:lnTo>
                    <a:pt x="269" y="178"/>
                  </a:lnTo>
                  <a:lnTo>
                    <a:pt x="269" y="284"/>
                  </a:lnTo>
                  <a:lnTo>
                    <a:pt x="288" y="303"/>
                  </a:lnTo>
                  <a:lnTo>
                    <a:pt x="312" y="313"/>
                  </a:lnTo>
                  <a:lnTo>
                    <a:pt x="336" y="318"/>
                  </a:lnTo>
                  <a:lnTo>
                    <a:pt x="360" y="322"/>
                  </a:lnTo>
                  <a:lnTo>
                    <a:pt x="379" y="322"/>
                  </a:lnTo>
                  <a:lnTo>
                    <a:pt x="403" y="322"/>
                  </a:lnTo>
                  <a:lnTo>
                    <a:pt x="1369" y="322"/>
                  </a:lnTo>
                  <a:lnTo>
                    <a:pt x="1393" y="322"/>
                  </a:lnTo>
                  <a:lnTo>
                    <a:pt x="1413" y="322"/>
                  </a:lnTo>
                  <a:lnTo>
                    <a:pt x="1432" y="318"/>
                  </a:lnTo>
                  <a:lnTo>
                    <a:pt x="1480" y="303"/>
                  </a:lnTo>
                  <a:lnTo>
                    <a:pt x="1504" y="284"/>
                  </a:lnTo>
                  <a:lnTo>
                    <a:pt x="1504" y="38"/>
                  </a:lnTo>
                  <a:lnTo>
                    <a:pt x="1480" y="19"/>
                  </a:lnTo>
                  <a:lnTo>
                    <a:pt x="1432" y="5"/>
                  </a:lnTo>
                  <a:lnTo>
                    <a:pt x="1413" y="0"/>
                  </a:lnTo>
                  <a:lnTo>
                    <a:pt x="1393" y="0"/>
                  </a:lnTo>
                  <a:lnTo>
                    <a:pt x="1369" y="0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85F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680" name="Freeform 119">
              <a:extLst>
                <a:ext uri="{FF2B5EF4-FFF2-40B4-BE49-F238E27FC236}">
                  <a16:creationId xmlns:a16="http://schemas.microsoft.com/office/drawing/2014/main" id="{5CB3433C-B5F3-009C-EE79-A085270CF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640"/>
              <a:ext cx="1504" cy="322"/>
            </a:xfrm>
            <a:custGeom>
              <a:avLst/>
              <a:gdLst>
                <a:gd name="T0" fmla="*/ 403 w 1504"/>
                <a:gd name="T1" fmla="*/ 0 h 322"/>
                <a:gd name="T2" fmla="*/ 403 w 1504"/>
                <a:gd name="T3" fmla="*/ 0 h 322"/>
                <a:gd name="T4" fmla="*/ 379 w 1504"/>
                <a:gd name="T5" fmla="*/ 0 h 322"/>
                <a:gd name="T6" fmla="*/ 360 w 1504"/>
                <a:gd name="T7" fmla="*/ 0 h 322"/>
                <a:gd name="T8" fmla="*/ 336 w 1504"/>
                <a:gd name="T9" fmla="*/ 5 h 322"/>
                <a:gd name="T10" fmla="*/ 336 w 1504"/>
                <a:gd name="T11" fmla="*/ 5 h 322"/>
                <a:gd name="T12" fmla="*/ 312 w 1504"/>
                <a:gd name="T13" fmla="*/ 10 h 322"/>
                <a:gd name="T14" fmla="*/ 288 w 1504"/>
                <a:gd name="T15" fmla="*/ 19 h 322"/>
                <a:gd name="T16" fmla="*/ 288 w 1504"/>
                <a:gd name="T17" fmla="*/ 19 h 322"/>
                <a:gd name="T18" fmla="*/ 269 w 1504"/>
                <a:gd name="T19" fmla="*/ 38 h 322"/>
                <a:gd name="T20" fmla="*/ 269 w 1504"/>
                <a:gd name="T21" fmla="*/ 144 h 322"/>
                <a:gd name="T22" fmla="*/ 0 w 1504"/>
                <a:gd name="T23" fmla="*/ 168 h 322"/>
                <a:gd name="T24" fmla="*/ 269 w 1504"/>
                <a:gd name="T25" fmla="*/ 178 h 322"/>
                <a:gd name="T26" fmla="*/ 269 w 1504"/>
                <a:gd name="T27" fmla="*/ 284 h 322"/>
                <a:gd name="T28" fmla="*/ 269 w 1504"/>
                <a:gd name="T29" fmla="*/ 284 h 322"/>
                <a:gd name="T30" fmla="*/ 288 w 1504"/>
                <a:gd name="T31" fmla="*/ 303 h 322"/>
                <a:gd name="T32" fmla="*/ 288 w 1504"/>
                <a:gd name="T33" fmla="*/ 303 h 322"/>
                <a:gd name="T34" fmla="*/ 312 w 1504"/>
                <a:gd name="T35" fmla="*/ 313 h 322"/>
                <a:gd name="T36" fmla="*/ 336 w 1504"/>
                <a:gd name="T37" fmla="*/ 318 h 322"/>
                <a:gd name="T38" fmla="*/ 336 w 1504"/>
                <a:gd name="T39" fmla="*/ 318 h 322"/>
                <a:gd name="T40" fmla="*/ 360 w 1504"/>
                <a:gd name="T41" fmla="*/ 322 h 322"/>
                <a:gd name="T42" fmla="*/ 379 w 1504"/>
                <a:gd name="T43" fmla="*/ 322 h 322"/>
                <a:gd name="T44" fmla="*/ 403 w 1504"/>
                <a:gd name="T45" fmla="*/ 322 h 322"/>
                <a:gd name="T46" fmla="*/ 1369 w 1504"/>
                <a:gd name="T47" fmla="*/ 322 h 322"/>
                <a:gd name="T48" fmla="*/ 1369 w 1504"/>
                <a:gd name="T49" fmla="*/ 322 h 322"/>
                <a:gd name="T50" fmla="*/ 1393 w 1504"/>
                <a:gd name="T51" fmla="*/ 322 h 322"/>
                <a:gd name="T52" fmla="*/ 1413 w 1504"/>
                <a:gd name="T53" fmla="*/ 322 h 322"/>
                <a:gd name="T54" fmla="*/ 1432 w 1504"/>
                <a:gd name="T55" fmla="*/ 318 h 322"/>
                <a:gd name="T56" fmla="*/ 1432 w 1504"/>
                <a:gd name="T57" fmla="*/ 318 h 322"/>
                <a:gd name="T58" fmla="*/ 1480 w 1504"/>
                <a:gd name="T59" fmla="*/ 303 h 322"/>
                <a:gd name="T60" fmla="*/ 1480 w 1504"/>
                <a:gd name="T61" fmla="*/ 303 h 322"/>
                <a:gd name="T62" fmla="*/ 1504 w 1504"/>
                <a:gd name="T63" fmla="*/ 284 h 322"/>
                <a:gd name="T64" fmla="*/ 1504 w 1504"/>
                <a:gd name="T65" fmla="*/ 38 h 322"/>
                <a:gd name="T66" fmla="*/ 1504 w 1504"/>
                <a:gd name="T67" fmla="*/ 38 h 322"/>
                <a:gd name="T68" fmla="*/ 1480 w 1504"/>
                <a:gd name="T69" fmla="*/ 19 h 322"/>
                <a:gd name="T70" fmla="*/ 1480 w 1504"/>
                <a:gd name="T71" fmla="*/ 19 h 322"/>
                <a:gd name="T72" fmla="*/ 1432 w 1504"/>
                <a:gd name="T73" fmla="*/ 5 h 322"/>
                <a:gd name="T74" fmla="*/ 1432 w 1504"/>
                <a:gd name="T75" fmla="*/ 5 h 322"/>
                <a:gd name="T76" fmla="*/ 1413 w 1504"/>
                <a:gd name="T77" fmla="*/ 0 h 322"/>
                <a:gd name="T78" fmla="*/ 1393 w 1504"/>
                <a:gd name="T79" fmla="*/ 0 h 322"/>
                <a:gd name="T80" fmla="*/ 1369 w 1504"/>
                <a:gd name="T81" fmla="*/ 0 h 322"/>
                <a:gd name="T82" fmla="*/ 403 w 1504"/>
                <a:gd name="T83" fmla="*/ 0 h 32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04"/>
                <a:gd name="T127" fmla="*/ 0 h 322"/>
                <a:gd name="T128" fmla="*/ 1504 w 1504"/>
                <a:gd name="T129" fmla="*/ 322 h 32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04" h="322">
                  <a:moveTo>
                    <a:pt x="403" y="0"/>
                  </a:moveTo>
                  <a:lnTo>
                    <a:pt x="403" y="0"/>
                  </a:lnTo>
                  <a:lnTo>
                    <a:pt x="379" y="0"/>
                  </a:lnTo>
                  <a:lnTo>
                    <a:pt x="360" y="0"/>
                  </a:lnTo>
                  <a:lnTo>
                    <a:pt x="336" y="5"/>
                  </a:lnTo>
                  <a:lnTo>
                    <a:pt x="312" y="10"/>
                  </a:lnTo>
                  <a:lnTo>
                    <a:pt x="288" y="19"/>
                  </a:lnTo>
                  <a:lnTo>
                    <a:pt x="269" y="38"/>
                  </a:lnTo>
                  <a:lnTo>
                    <a:pt x="269" y="144"/>
                  </a:lnTo>
                  <a:lnTo>
                    <a:pt x="0" y="168"/>
                  </a:lnTo>
                  <a:lnTo>
                    <a:pt x="269" y="178"/>
                  </a:lnTo>
                  <a:lnTo>
                    <a:pt x="269" y="284"/>
                  </a:lnTo>
                  <a:lnTo>
                    <a:pt x="288" y="303"/>
                  </a:lnTo>
                  <a:lnTo>
                    <a:pt x="312" y="313"/>
                  </a:lnTo>
                  <a:lnTo>
                    <a:pt x="336" y="318"/>
                  </a:lnTo>
                  <a:lnTo>
                    <a:pt x="360" y="322"/>
                  </a:lnTo>
                  <a:lnTo>
                    <a:pt x="379" y="322"/>
                  </a:lnTo>
                  <a:lnTo>
                    <a:pt x="403" y="322"/>
                  </a:lnTo>
                  <a:lnTo>
                    <a:pt x="1369" y="322"/>
                  </a:lnTo>
                  <a:lnTo>
                    <a:pt x="1393" y="322"/>
                  </a:lnTo>
                  <a:lnTo>
                    <a:pt x="1413" y="322"/>
                  </a:lnTo>
                  <a:lnTo>
                    <a:pt x="1432" y="318"/>
                  </a:lnTo>
                  <a:lnTo>
                    <a:pt x="1480" y="303"/>
                  </a:lnTo>
                  <a:lnTo>
                    <a:pt x="1504" y="284"/>
                  </a:lnTo>
                  <a:lnTo>
                    <a:pt x="1504" y="38"/>
                  </a:lnTo>
                  <a:lnTo>
                    <a:pt x="1480" y="19"/>
                  </a:lnTo>
                  <a:lnTo>
                    <a:pt x="1432" y="5"/>
                  </a:lnTo>
                  <a:lnTo>
                    <a:pt x="1413" y="0"/>
                  </a:lnTo>
                  <a:lnTo>
                    <a:pt x="1393" y="0"/>
                  </a:lnTo>
                  <a:lnTo>
                    <a:pt x="1369" y="0"/>
                  </a:lnTo>
                  <a:lnTo>
                    <a:pt x="403" y="0"/>
                  </a:lnTo>
                  <a:close/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681" name="Rectangle 120">
              <a:extLst>
                <a:ext uri="{FF2B5EF4-FFF2-40B4-BE49-F238E27FC236}">
                  <a16:creationId xmlns:a16="http://schemas.microsoft.com/office/drawing/2014/main" id="{82748198-46E5-396D-CDDE-002EB3D8F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2688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다</a:t>
              </a:r>
              <a:endParaRPr lang="ko-KR" altLang="en-US" sz="3556"/>
            </a:p>
          </p:txBody>
        </p:sp>
        <p:sp>
          <p:nvSpPr>
            <p:cNvPr id="25682" name="Rectangle 121">
              <a:extLst>
                <a:ext uri="{FF2B5EF4-FFF2-40B4-BE49-F238E27FC236}">
                  <a16:creationId xmlns:a16="http://schemas.microsoft.com/office/drawing/2014/main" id="{998EC6A6-A874-94E5-7B27-680555937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2688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른</a:t>
              </a:r>
              <a:endParaRPr lang="ko-KR" altLang="en-US" sz="3556"/>
            </a:p>
          </p:txBody>
        </p:sp>
        <p:sp>
          <p:nvSpPr>
            <p:cNvPr id="25683" name="Rectangle 122">
              <a:extLst>
                <a:ext uri="{FF2B5EF4-FFF2-40B4-BE49-F238E27FC236}">
                  <a16:creationId xmlns:a16="http://schemas.microsoft.com/office/drawing/2014/main" id="{66714C98-AB76-BC7C-0079-8B1154F8C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688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낭</a:t>
              </a:r>
              <a:endParaRPr lang="ko-KR" altLang="en-US" sz="3556"/>
            </a:p>
          </p:txBody>
        </p:sp>
        <p:sp>
          <p:nvSpPr>
            <p:cNvPr id="25684" name="Rectangle 123">
              <a:extLst>
                <a:ext uri="{FF2B5EF4-FFF2-40B4-BE49-F238E27FC236}">
                  <a16:creationId xmlns:a16="http://schemas.microsoft.com/office/drawing/2014/main" id="{6D79A854-4A0D-D2E9-265D-D128B8BB4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2688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비</a:t>
              </a:r>
              <a:endParaRPr lang="ko-KR" altLang="en-US" sz="3556"/>
            </a:p>
          </p:txBody>
        </p:sp>
        <p:sp>
          <p:nvSpPr>
            <p:cNvPr id="25685" name="Rectangle 124">
              <a:extLst>
                <a:ext uri="{FF2B5EF4-FFF2-40B4-BE49-F238E27FC236}">
                  <a16:creationId xmlns:a16="http://schemas.microsoft.com/office/drawing/2014/main" id="{DC7AED32-02CD-928C-9846-47FA345BF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688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를</a:t>
              </a:r>
              <a:endParaRPr lang="ko-KR" altLang="en-US" sz="3556"/>
            </a:p>
          </p:txBody>
        </p:sp>
        <p:sp>
          <p:nvSpPr>
            <p:cNvPr id="25686" name="Rectangle 125">
              <a:extLst>
                <a:ext uri="{FF2B5EF4-FFF2-40B4-BE49-F238E27FC236}">
                  <a16:creationId xmlns:a16="http://schemas.microsoft.com/office/drawing/2014/main" id="{9C907A11-28D5-9740-7EE6-99183E635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688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감</a:t>
              </a:r>
              <a:endParaRPr lang="ko-KR" altLang="en-US" sz="3556"/>
            </a:p>
          </p:txBody>
        </p:sp>
        <p:sp>
          <p:nvSpPr>
            <p:cNvPr id="25687" name="Rectangle 126">
              <a:extLst>
                <a:ext uri="{FF2B5EF4-FFF2-40B4-BE49-F238E27FC236}">
                  <a16:creationId xmlns:a16="http://schemas.microsoft.com/office/drawing/2014/main" id="{FC8E0D13-6AD4-6514-7DF0-A171E8C32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2688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추</a:t>
              </a:r>
              <a:endParaRPr lang="ko-KR" altLang="en-US" sz="3556"/>
            </a:p>
          </p:txBody>
        </p:sp>
        <p:sp>
          <p:nvSpPr>
            <p:cNvPr id="25688" name="Rectangle 127">
              <a:extLst>
                <a:ext uri="{FF2B5EF4-FFF2-40B4-BE49-F238E27FC236}">
                  <a16:creationId xmlns:a16="http://schemas.microsoft.com/office/drawing/2014/main" id="{CF638959-0975-EF94-5F24-EA93FBCE7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2688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어</a:t>
              </a:r>
              <a:endParaRPr lang="ko-KR" altLang="en-US" sz="3556"/>
            </a:p>
          </p:txBody>
        </p:sp>
        <p:sp>
          <p:nvSpPr>
            <p:cNvPr id="25689" name="Rectangle 128">
              <a:extLst>
                <a:ext uri="{FF2B5EF4-FFF2-40B4-BE49-F238E27FC236}">
                  <a16:creationId xmlns:a16="http://schemas.microsoft.com/office/drawing/2014/main" id="{CD60EA55-2B36-1582-505C-20BA1FE10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0" y="28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개</a:t>
              </a:r>
              <a:endParaRPr lang="ko-KR" altLang="en-US" sz="3556"/>
            </a:p>
          </p:txBody>
        </p:sp>
        <p:sp>
          <p:nvSpPr>
            <p:cNvPr id="25690" name="Rectangle 129">
              <a:extLst>
                <a:ext uri="{FF2B5EF4-FFF2-40B4-BE49-F238E27FC236}">
                  <a16:creationId xmlns:a16="http://schemas.microsoft.com/office/drawing/2014/main" id="{828CCD31-1BF2-26B2-7AE1-6D6FFD7E6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28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선</a:t>
              </a:r>
              <a:endParaRPr lang="ko-KR" altLang="en-US" sz="3556"/>
            </a:p>
          </p:txBody>
        </p:sp>
        <p:sp>
          <p:nvSpPr>
            <p:cNvPr id="25691" name="Rectangle 130">
              <a:extLst>
                <a:ext uri="{FF2B5EF4-FFF2-40B4-BE49-F238E27FC236}">
                  <a16:creationId xmlns:a16="http://schemas.microsoft.com/office/drawing/2014/main" id="{74BD281D-87B6-3C08-EB15-8227343B0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8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을</a:t>
              </a:r>
              <a:endParaRPr lang="ko-KR" altLang="en-US" sz="3556"/>
            </a:p>
          </p:txBody>
        </p:sp>
        <p:sp>
          <p:nvSpPr>
            <p:cNvPr id="25692" name="Rectangle 131">
              <a:extLst>
                <a:ext uri="{FF2B5EF4-FFF2-40B4-BE49-F238E27FC236}">
                  <a16:creationId xmlns:a16="http://schemas.microsoft.com/office/drawing/2014/main" id="{E1704FFE-4B2C-6A20-3E5D-833679470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28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저</a:t>
              </a:r>
              <a:endParaRPr lang="ko-KR" altLang="en-US" sz="3556"/>
            </a:p>
          </p:txBody>
        </p:sp>
        <p:sp>
          <p:nvSpPr>
            <p:cNvPr id="25693" name="Rectangle 132">
              <a:extLst>
                <a:ext uri="{FF2B5EF4-FFF2-40B4-BE49-F238E27FC236}">
                  <a16:creationId xmlns:a16="http://schemas.microsoft.com/office/drawing/2014/main" id="{A3B3E7C9-12BF-DC98-5060-38C5FCEBB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28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해</a:t>
              </a:r>
              <a:endParaRPr lang="ko-KR" altLang="en-US" sz="3556"/>
            </a:p>
          </p:txBody>
        </p:sp>
        <p:sp>
          <p:nvSpPr>
            <p:cNvPr id="25694" name="Rectangle 133">
              <a:extLst>
                <a:ext uri="{FF2B5EF4-FFF2-40B4-BE49-F238E27FC236}">
                  <a16:creationId xmlns:a16="http://schemas.microsoft.com/office/drawing/2014/main" id="{0325018F-2C06-57E3-E3C5-09C85118E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8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한</a:t>
              </a:r>
              <a:endParaRPr lang="ko-KR" altLang="en-US" sz="3556"/>
            </a:p>
          </p:txBody>
        </p:sp>
        <p:sp>
          <p:nvSpPr>
            <p:cNvPr id="25695" name="Rectangle 134">
              <a:extLst>
                <a:ext uri="{FF2B5EF4-FFF2-40B4-BE49-F238E27FC236}">
                  <a16:creationId xmlns:a16="http://schemas.microsoft.com/office/drawing/2014/main" id="{EAF212BA-E4E8-D4DE-84D0-2F92A940C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2823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다</a:t>
              </a:r>
              <a:endParaRPr lang="ko-KR" altLang="en-US" sz="3556"/>
            </a:p>
          </p:txBody>
        </p:sp>
        <p:sp>
          <p:nvSpPr>
            <p:cNvPr id="25696" name="Rectangle 135">
              <a:extLst>
                <a:ext uri="{FF2B5EF4-FFF2-40B4-BE49-F238E27FC236}">
                  <a16:creationId xmlns:a16="http://schemas.microsoft.com/office/drawing/2014/main" id="{D92A6C6A-F887-AA1D-7226-EDA2D41EA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2823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.</a:t>
              </a:r>
              <a:endParaRPr lang="en-US" altLang="ko-KR" sz="3556"/>
            </a:p>
          </p:txBody>
        </p:sp>
        <p:sp>
          <p:nvSpPr>
            <p:cNvPr id="25697" name="Freeform 136">
              <a:extLst>
                <a:ext uri="{FF2B5EF4-FFF2-40B4-BE49-F238E27FC236}">
                  <a16:creationId xmlns:a16="http://schemas.microsoft.com/office/drawing/2014/main" id="{3410F217-CC11-D047-B15C-6F8CC58E4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251"/>
              <a:ext cx="1442" cy="173"/>
            </a:xfrm>
            <a:custGeom>
              <a:avLst/>
              <a:gdLst>
                <a:gd name="T0" fmla="*/ 351 w 1442"/>
                <a:gd name="T1" fmla="*/ 0 h 173"/>
                <a:gd name="T2" fmla="*/ 351 w 1442"/>
                <a:gd name="T3" fmla="*/ 0 h 173"/>
                <a:gd name="T4" fmla="*/ 327 w 1442"/>
                <a:gd name="T5" fmla="*/ 5 h 173"/>
                <a:gd name="T6" fmla="*/ 308 w 1442"/>
                <a:gd name="T7" fmla="*/ 5 h 173"/>
                <a:gd name="T8" fmla="*/ 284 w 1442"/>
                <a:gd name="T9" fmla="*/ 5 h 173"/>
                <a:gd name="T10" fmla="*/ 284 w 1442"/>
                <a:gd name="T11" fmla="*/ 5 h 173"/>
                <a:gd name="T12" fmla="*/ 260 w 1442"/>
                <a:gd name="T13" fmla="*/ 10 h 173"/>
                <a:gd name="T14" fmla="*/ 236 w 1442"/>
                <a:gd name="T15" fmla="*/ 10 h 173"/>
                <a:gd name="T16" fmla="*/ 236 w 1442"/>
                <a:gd name="T17" fmla="*/ 10 h 173"/>
                <a:gd name="T18" fmla="*/ 217 w 1442"/>
                <a:gd name="T19" fmla="*/ 19 h 173"/>
                <a:gd name="T20" fmla="*/ 217 w 1442"/>
                <a:gd name="T21" fmla="*/ 77 h 173"/>
                <a:gd name="T22" fmla="*/ 0 w 1442"/>
                <a:gd name="T23" fmla="*/ 77 h 173"/>
                <a:gd name="T24" fmla="*/ 217 w 1442"/>
                <a:gd name="T25" fmla="*/ 96 h 173"/>
                <a:gd name="T26" fmla="*/ 217 w 1442"/>
                <a:gd name="T27" fmla="*/ 154 h 173"/>
                <a:gd name="T28" fmla="*/ 217 w 1442"/>
                <a:gd name="T29" fmla="*/ 154 h 173"/>
                <a:gd name="T30" fmla="*/ 236 w 1442"/>
                <a:gd name="T31" fmla="*/ 164 h 173"/>
                <a:gd name="T32" fmla="*/ 236 w 1442"/>
                <a:gd name="T33" fmla="*/ 164 h 173"/>
                <a:gd name="T34" fmla="*/ 260 w 1442"/>
                <a:gd name="T35" fmla="*/ 168 h 173"/>
                <a:gd name="T36" fmla="*/ 284 w 1442"/>
                <a:gd name="T37" fmla="*/ 168 h 173"/>
                <a:gd name="T38" fmla="*/ 284 w 1442"/>
                <a:gd name="T39" fmla="*/ 168 h 173"/>
                <a:gd name="T40" fmla="*/ 308 w 1442"/>
                <a:gd name="T41" fmla="*/ 173 h 173"/>
                <a:gd name="T42" fmla="*/ 327 w 1442"/>
                <a:gd name="T43" fmla="*/ 173 h 173"/>
                <a:gd name="T44" fmla="*/ 351 w 1442"/>
                <a:gd name="T45" fmla="*/ 173 h 173"/>
                <a:gd name="T46" fmla="*/ 1308 w 1442"/>
                <a:gd name="T47" fmla="*/ 173 h 173"/>
                <a:gd name="T48" fmla="*/ 1308 w 1442"/>
                <a:gd name="T49" fmla="*/ 173 h 173"/>
                <a:gd name="T50" fmla="*/ 1332 w 1442"/>
                <a:gd name="T51" fmla="*/ 173 h 173"/>
                <a:gd name="T52" fmla="*/ 1351 w 1442"/>
                <a:gd name="T53" fmla="*/ 173 h 173"/>
                <a:gd name="T54" fmla="*/ 1370 w 1442"/>
                <a:gd name="T55" fmla="*/ 168 h 173"/>
                <a:gd name="T56" fmla="*/ 1370 w 1442"/>
                <a:gd name="T57" fmla="*/ 168 h 173"/>
                <a:gd name="T58" fmla="*/ 1418 w 1442"/>
                <a:gd name="T59" fmla="*/ 164 h 173"/>
                <a:gd name="T60" fmla="*/ 1418 w 1442"/>
                <a:gd name="T61" fmla="*/ 164 h 173"/>
                <a:gd name="T62" fmla="*/ 1442 w 1442"/>
                <a:gd name="T63" fmla="*/ 154 h 173"/>
                <a:gd name="T64" fmla="*/ 1442 w 1442"/>
                <a:gd name="T65" fmla="*/ 19 h 173"/>
                <a:gd name="T66" fmla="*/ 1442 w 1442"/>
                <a:gd name="T67" fmla="*/ 19 h 173"/>
                <a:gd name="T68" fmla="*/ 1418 w 1442"/>
                <a:gd name="T69" fmla="*/ 10 h 173"/>
                <a:gd name="T70" fmla="*/ 1418 w 1442"/>
                <a:gd name="T71" fmla="*/ 10 h 173"/>
                <a:gd name="T72" fmla="*/ 1370 w 1442"/>
                <a:gd name="T73" fmla="*/ 5 h 173"/>
                <a:gd name="T74" fmla="*/ 1370 w 1442"/>
                <a:gd name="T75" fmla="*/ 5 h 173"/>
                <a:gd name="T76" fmla="*/ 1351 w 1442"/>
                <a:gd name="T77" fmla="*/ 5 h 173"/>
                <a:gd name="T78" fmla="*/ 1332 w 1442"/>
                <a:gd name="T79" fmla="*/ 5 h 173"/>
                <a:gd name="T80" fmla="*/ 1308 w 1442"/>
                <a:gd name="T81" fmla="*/ 0 h 173"/>
                <a:gd name="T82" fmla="*/ 351 w 1442"/>
                <a:gd name="T83" fmla="*/ 0 h 1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42"/>
                <a:gd name="T127" fmla="*/ 0 h 173"/>
                <a:gd name="T128" fmla="*/ 1442 w 1442"/>
                <a:gd name="T129" fmla="*/ 173 h 17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42" h="173">
                  <a:moveTo>
                    <a:pt x="351" y="0"/>
                  </a:moveTo>
                  <a:lnTo>
                    <a:pt x="351" y="0"/>
                  </a:lnTo>
                  <a:lnTo>
                    <a:pt x="327" y="5"/>
                  </a:lnTo>
                  <a:lnTo>
                    <a:pt x="308" y="5"/>
                  </a:lnTo>
                  <a:lnTo>
                    <a:pt x="284" y="5"/>
                  </a:lnTo>
                  <a:lnTo>
                    <a:pt x="260" y="10"/>
                  </a:lnTo>
                  <a:lnTo>
                    <a:pt x="236" y="10"/>
                  </a:lnTo>
                  <a:lnTo>
                    <a:pt x="217" y="19"/>
                  </a:lnTo>
                  <a:lnTo>
                    <a:pt x="217" y="77"/>
                  </a:lnTo>
                  <a:lnTo>
                    <a:pt x="0" y="77"/>
                  </a:lnTo>
                  <a:lnTo>
                    <a:pt x="217" y="96"/>
                  </a:lnTo>
                  <a:lnTo>
                    <a:pt x="217" y="154"/>
                  </a:lnTo>
                  <a:lnTo>
                    <a:pt x="236" y="164"/>
                  </a:lnTo>
                  <a:lnTo>
                    <a:pt x="260" y="168"/>
                  </a:lnTo>
                  <a:lnTo>
                    <a:pt x="284" y="168"/>
                  </a:lnTo>
                  <a:lnTo>
                    <a:pt x="308" y="173"/>
                  </a:lnTo>
                  <a:lnTo>
                    <a:pt x="327" y="173"/>
                  </a:lnTo>
                  <a:lnTo>
                    <a:pt x="351" y="173"/>
                  </a:lnTo>
                  <a:lnTo>
                    <a:pt x="1308" y="173"/>
                  </a:lnTo>
                  <a:lnTo>
                    <a:pt x="1332" y="173"/>
                  </a:lnTo>
                  <a:lnTo>
                    <a:pt x="1351" y="173"/>
                  </a:lnTo>
                  <a:lnTo>
                    <a:pt x="1370" y="168"/>
                  </a:lnTo>
                  <a:lnTo>
                    <a:pt x="1418" y="164"/>
                  </a:lnTo>
                  <a:lnTo>
                    <a:pt x="1442" y="154"/>
                  </a:lnTo>
                  <a:lnTo>
                    <a:pt x="1442" y="19"/>
                  </a:lnTo>
                  <a:lnTo>
                    <a:pt x="1418" y="10"/>
                  </a:lnTo>
                  <a:lnTo>
                    <a:pt x="1370" y="5"/>
                  </a:lnTo>
                  <a:lnTo>
                    <a:pt x="1351" y="5"/>
                  </a:lnTo>
                  <a:lnTo>
                    <a:pt x="1332" y="5"/>
                  </a:lnTo>
                  <a:lnTo>
                    <a:pt x="1308" y="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C0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698" name="Freeform 137">
              <a:extLst>
                <a:ext uri="{FF2B5EF4-FFF2-40B4-BE49-F238E27FC236}">
                  <a16:creationId xmlns:a16="http://schemas.microsoft.com/office/drawing/2014/main" id="{779C3E02-0444-D189-0311-9374A5928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251"/>
              <a:ext cx="1442" cy="173"/>
            </a:xfrm>
            <a:custGeom>
              <a:avLst/>
              <a:gdLst>
                <a:gd name="T0" fmla="*/ 351 w 1442"/>
                <a:gd name="T1" fmla="*/ 0 h 173"/>
                <a:gd name="T2" fmla="*/ 351 w 1442"/>
                <a:gd name="T3" fmla="*/ 0 h 173"/>
                <a:gd name="T4" fmla="*/ 327 w 1442"/>
                <a:gd name="T5" fmla="*/ 5 h 173"/>
                <a:gd name="T6" fmla="*/ 308 w 1442"/>
                <a:gd name="T7" fmla="*/ 5 h 173"/>
                <a:gd name="T8" fmla="*/ 284 w 1442"/>
                <a:gd name="T9" fmla="*/ 5 h 173"/>
                <a:gd name="T10" fmla="*/ 284 w 1442"/>
                <a:gd name="T11" fmla="*/ 5 h 173"/>
                <a:gd name="T12" fmla="*/ 260 w 1442"/>
                <a:gd name="T13" fmla="*/ 10 h 173"/>
                <a:gd name="T14" fmla="*/ 236 w 1442"/>
                <a:gd name="T15" fmla="*/ 10 h 173"/>
                <a:gd name="T16" fmla="*/ 236 w 1442"/>
                <a:gd name="T17" fmla="*/ 10 h 173"/>
                <a:gd name="T18" fmla="*/ 217 w 1442"/>
                <a:gd name="T19" fmla="*/ 19 h 173"/>
                <a:gd name="T20" fmla="*/ 217 w 1442"/>
                <a:gd name="T21" fmla="*/ 77 h 173"/>
                <a:gd name="T22" fmla="*/ 0 w 1442"/>
                <a:gd name="T23" fmla="*/ 77 h 173"/>
                <a:gd name="T24" fmla="*/ 217 w 1442"/>
                <a:gd name="T25" fmla="*/ 96 h 173"/>
                <a:gd name="T26" fmla="*/ 217 w 1442"/>
                <a:gd name="T27" fmla="*/ 154 h 173"/>
                <a:gd name="T28" fmla="*/ 217 w 1442"/>
                <a:gd name="T29" fmla="*/ 154 h 173"/>
                <a:gd name="T30" fmla="*/ 236 w 1442"/>
                <a:gd name="T31" fmla="*/ 164 h 173"/>
                <a:gd name="T32" fmla="*/ 236 w 1442"/>
                <a:gd name="T33" fmla="*/ 164 h 173"/>
                <a:gd name="T34" fmla="*/ 260 w 1442"/>
                <a:gd name="T35" fmla="*/ 168 h 173"/>
                <a:gd name="T36" fmla="*/ 284 w 1442"/>
                <a:gd name="T37" fmla="*/ 168 h 173"/>
                <a:gd name="T38" fmla="*/ 284 w 1442"/>
                <a:gd name="T39" fmla="*/ 168 h 173"/>
                <a:gd name="T40" fmla="*/ 308 w 1442"/>
                <a:gd name="T41" fmla="*/ 173 h 173"/>
                <a:gd name="T42" fmla="*/ 327 w 1442"/>
                <a:gd name="T43" fmla="*/ 173 h 173"/>
                <a:gd name="T44" fmla="*/ 351 w 1442"/>
                <a:gd name="T45" fmla="*/ 173 h 173"/>
                <a:gd name="T46" fmla="*/ 1308 w 1442"/>
                <a:gd name="T47" fmla="*/ 173 h 173"/>
                <a:gd name="T48" fmla="*/ 1308 w 1442"/>
                <a:gd name="T49" fmla="*/ 173 h 173"/>
                <a:gd name="T50" fmla="*/ 1332 w 1442"/>
                <a:gd name="T51" fmla="*/ 173 h 173"/>
                <a:gd name="T52" fmla="*/ 1351 w 1442"/>
                <a:gd name="T53" fmla="*/ 173 h 173"/>
                <a:gd name="T54" fmla="*/ 1370 w 1442"/>
                <a:gd name="T55" fmla="*/ 168 h 173"/>
                <a:gd name="T56" fmla="*/ 1370 w 1442"/>
                <a:gd name="T57" fmla="*/ 168 h 173"/>
                <a:gd name="T58" fmla="*/ 1418 w 1442"/>
                <a:gd name="T59" fmla="*/ 164 h 173"/>
                <a:gd name="T60" fmla="*/ 1418 w 1442"/>
                <a:gd name="T61" fmla="*/ 164 h 173"/>
                <a:gd name="T62" fmla="*/ 1442 w 1442"/>
                <a:gd name="T63" fmla="*/ 154 h 173"/>
                <a:gd name="T64" fmla="*/ 1442 w 1442"/>
                <a:gd name="T65" fmla="*/ 19 h 173"/>
                <a:gd name="T66" fmla="*/ 1442 w 1442"/>
                <a:gd name="T67" fmla="*/ 19 h 173"/>
                <a:gd name="T68" fmla="*/ 1418 w 1442"/>
                <a:gd name="T69" fmla="*/ 10 h 173"/>
                <a:gd name="T70" fmla="*/ 1418 w 1442"/>
                <a:gd name="T71" fmla="*/ 10 h 173"/>
                <a:gd name="T72" fmla="*/ 1370 w 1442"/>
                <a:gd name="T73" fmla="*/ 5 h 173"/>
                <a:gd name="T74" fmla="*/ 1370 w 1442"/>
                <a:gd name="T75" fmla="*/ 5 h 173"/>
                <a:gd name="T76" fmla="*/ 1351 w 1442"/>
                <a:gd name="T77" fmla="*/ 5 h 173"/>
                <a:gd name="T78" fmla="*/ 1332 w 1442"/>
                <a:gd name="T79" fmla="*/ 5 h 173"/>
                <a:gd name="T80" fmla="*/ 1308 w 1442"/>
                <a:gd name="T81" fmla="*/ 0 h 173"/>
                <a:gd name="T82" fmla="*/ 351 w 1442"/>
                <a:gd name="T83" fmla="*/ 0 h 1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42"/>
                <a:gd name="T127" fmla="*/ 0 h 173"/>
                <a:gd name="T128" fmla="*/ 1442 w 1442"/>
                <a:gd name="T129" fmla="*/ 173 h 17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42" h="173">
                  <a:moveTo>
                    <a:pt x="351" y="0"/>
                  </a:moveTo>
                  <a:lnTo>
                    <a:pt x="351" y="0"/>
                  </a:lnTo>
                  <a:lnTo>
                    <a:pt x="327" y="5"/>
                  </a:lnTo>
                  <a:lnTo>
                    <a:pt x="308" y="5"/>
                  </a:lnTo>
                  <a:lnTo>
                    <a:pt x="284" y="5"/>
                  </a:lnTo>
                  <a:lnTo>
                    <a:pt x="260" y="10"/>
                  </a:lnTo>
                  <a:lnTo>
                    <a:pt x="236" y="10"/>
                  </a:lnTo>
                  <a:lnTo>
                    <a:pt x="217" y="19"/>
                  </a:lnTo>
                  <a:lnTo>
                    <a:pt x="217" y="77"/>
                  </a:lnTo>
                  <a:lnTo>
                    <a:pt x="0" y="77"/>
                  </a:lnTo>
                  <a:lnTo>
                    <a:pt x="217" y="96"/>
                  </a:lnTo>
                  <a:lnTo>
                    <a:pt x="217" y="154"/>
                  </a:lnTo>
                  <a:lnTo>
                    <a:pt x="236" y="164"/>
                  </a:lnTo>
                  <a:lnTo>
                    <a:pt x="260" y="168"/>
                  </a:lnTo>
                  <a:lnTo>
                    <a:pt x="284" y="168"/>
                  </a:lnTo>
                  <a:lnTo>
                    <a:pt x="308" y="173"/>
                  </a:lnTo>
                  <a:lnTo>
                    <a:pt x="327" y="173"/>
                  </a:lnTo>
                  <a:lnTo>
                    <a:pt x="351" y="173"/>
                  </a:lnTo>
                  <a:lnTo>
                    <a:pt x="1308" y="173"/>
                  </a:lnTo>
                  <a:lnTo>
                    <a:pt x="1332" y="173"/>
                  </a:lnTo>
                  <a:lnTo>
                    <a:pt x="1351" y="173"/>
                  </a:lnTo>
                  <a:lnTo>
                    <a:pt x="1370" y="168"/>
                  </a:lnTo>
                  <a:lnTo>
                    <a:pt x="1418" y="164"/>
                  </a:lnTo>
                  <a:lnTo>
                    <a:pt x="1442" y="154"/>
                  </a:lnTo>
                  <a:lnTo>
                    <a:pt x="1442" y="19"/>
                  </a:lnTo>
                  <a:lnTo>
                    <a:pt x="1418" y="10"/>
                  </a:lnTo>
                  <a:lnTo>
                    <a:pt x="1370" y="5"/>
                  </a:lnTo>
                  <a:lnTo>
                    <a:pt x="1351" y="5"/>
                  </a:lnTo>
                  <a:lnTo>
                    <a:pt x="1332" y="5"/>
                  </a:lnTo>
                  <a:lnTo>
                    <a:pt x="1308" y="0"/>
                  </a:lnTo>
                  <a:lnTo>
                    <a:pt x="351" y="0"/>
                  </a:lnTo>
                  <a:close/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699" name="Rectangle 138">
              <a:extLst>
                <a:ext uri="{FF2B5EF4-FFF2-40B4-BE49-F238E27FC236}">
                  <a16:creationId xmlns:a16="http://schemas.microsoft.com/office/drawing/2014/main" id="{17F61A88-A7CF-1030-97B3-58B07189D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329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개</a:t>
              </a:r>
              <a:endParaRPr lang="ko-KR" altLang="en-US" sz="3556"/>
            </a:p>
          </p:txBody>
        </p:sp>
        <p:sp>
          <p:nvSpPr>
            <p:cNvPr id="25700" name="Rectangle 139">
              <a:extLst>
                <a:ext uri="{FF2B5EF4-FFF2-40B4-BE49-F238E27FC236}">
                  <a16:creationId xmlns:a16="http://schemas.microsoft.com/office/drawing/2014/main" id="{5D4925B2-81FA-B0E1-98A1-E26AF5C39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0" y="329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선</a:t>
              </a:r>
              <a:endParaRPr lang="ko-KR" altLang="en-US" sz="3556"/>
            </a:p>
          </p:txBody>
        </p:sp>
        <p:sp>
          <p:nvSpPr>
            <p:cNvPr id="25701" name="Rectangle 140">
              <a:extLst>
                <a:ext uri="{FF2B5EF4-FFF2-40B4-BE49-F238E27FC236}">
                  <a16:creationId xmlns:a16="http://schemas.microsoft.com/office/drawing/2014/main" id="{402393B1-7B78-C404-A121-06F703EEB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329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의</a:t>
              </a:r>
              <a:endParaRPr lang="ko-KR" altLang="en-US" sz="3556"/>
            </a:p>
          </p:txBody>
        </p:sp>
        <p:sp>
          <p:nvSpPr>
            <p:cNvPr id="25702" name="Rectangle 141">
              <a:extLst>
                <a:ext uri="{FF2B5EF4-FFF2-40B4-BE49-F238E27FC236}">
                  <a16:creationId xmlns:a16="http://schemas.microsoft.com/office/drawing/2014/main" id="{F6B0378B-3054-9CD4-6245-D3E031362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329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실</a:t>
              </a:r>
              <a:endParaRPr lang="ko-KR" altLang="en-US" sz="3556"/>
            </a:p>
          </p:txBody>
        </p:sp>
        <p:sp>
          <p:nvSpPr>
            <p:cNvPr id="25703" name="Rectangle 142">
              <a:extLst>
                <a:ext uri="{FF2B5EF4-FFF2-40B4-BE49-F238E27FC236}">
                  <a16:creationId xmlns:a16="http://schemas.microsoft.com/office/drawing/2014/main" id="{D6470130-768A-74FE-6998-AEE59D756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329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마</a:t>
              </a:r>
              <a:endParaRPr lang="ko-KR" altLang="en-US" sz="3556"/>
            </a:p>
          </p:txBody>
        </p:sp>
        <p:sp>
          <p:nvSpPr>
            <p:cNvPr id="25704" name="Rectangle 143">
              <a:extLst>
                <a:ext uri="{FF2B5EF4-FFF2-40B4-BE49-F238E27FC236}">
                  <a16:creationId xmlns:a16="http://schemas.microsoft.com/office/drawing/2014/main" id="{F8F47862-F02D-D62C-F345-3C3547D38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329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리</a:t>
              </a:r>
              <a:endParaRPr lang="ko-KR" altLang="en-US" sz="3556"/>
            </a:p>
          </p:txBody>
        </p:sp>
        <p:sp>
          <p:nvSpPr>
            <p:cNvPr id="25705" name="Rectangle 144">
              <a:extLst>
                <a:ext uri="{FF2B5EF4-FFF2-40B4-BE49-F238E27FC236}">
                  <a16:creationId xmlns:a16="http://schemas.microsoft.com/office/drawing/2014/main" id="{8BA31AE3-5C33-B376-1322-1DCD04CB3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329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가</a:t>
              </a:r>
              <a:endParaRPr lang="ko-KR" altLang="en-US" sz="3556"/>
            </a:p>
          </p:txBody>
        </p:sp>
        <p:sp>
          <p:nvSpPr>
            <p:cNvPr id="25706" name="Rectangle 145">
              <a:extLst>
                <a:ext uri="{FF2B5EF4-FFF2-40B4-BE49-F238E27FC236}">
                  <a16:creationId xmlns:a16="http://schemas.microsoft.com/office/drawing/2014/main" id="{16E6620A-FDD2-5DE5-D870-DC06FA182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329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된</a:t>
              </a:r>
              <a:endParaRPr lang="ko-KR" altLang="en-US" sz="3556"/>
            </a:p>
          </p:txBody>
        </p:sp>
        <p:sp>
          <p:nvSpPr>
            <p:cNvPr id="25707" name="Rectangle 146">
              <a:extLst>
                <a:ext uri="{FF2B5EF4-FFF2-40B4-BE49-F238E27FC236}">
                  <a16:creationId xmlns:a16="http://schemas.microsoft.com/office/drawing/2014/main" id="{4F22910C-48F5-4DF8-BDBE-2C8AF4776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329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다</a:t>
              </a:r>
              <a:endParaRPr lang="ko-KR" altLang="en-US" sz="3556"/>
            </a:p>
          </p:txBody>
        </p:sp>
        <p:sp>
          <p:nvSpPr>
            <p:cNvPr id="25708" name="Rectangle 147">
              <a:extLst>
                <a:ext uri="{FF2B5EF4-FFF2-40B4-BE49-F238E27FC236}">
                  <a16:creationId xmlns:a16="http://schemas.microsoft.com/office/drawing/2014/main" id="{03BD1DB1-E4AF-C6CE-44F3-FB4266C3D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3290"/>
              <a:ext cx="4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.</a:t>
              </a:r>
              <a:endParaRPr lang="en-US" altLang="ko-KR" sz="3556"/>
            </a:p>
          </p:txBody>
        </p:sp>
        <p:sp>
          <p:nvSpPr>
            <p:cNvPr id="25709" name="Line 148">
              <a:extLst>
                <a:ext uri="{FF2B5EF4-FFF2-40B4-BE49-F238E27FC236}">
                  <a16:creationId xmlns:a16="http://schemas.microsoft.com/office/drawing/2014/main" id="{67D886A3-6570-D74E-70B2-9FE9E6B360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8" y="2794"/>
              <a:ext cx="3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10" name="Line 149">
              <a:extLst>
                <a:ext uri="{FF2B5EF4-FFF2-40B4-BE49-F238E27FC236}">
                  <a16:creationId xmlns:a16="http://schemas.microsoft.com/office/drawing/2014/main" id="{F821B45B-D4A2-7EE1-0A3C-52640E9C0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8" y="2794"/>
              <a:ext cx="1" cy="33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11" name="Line 150">
              <a:extLst>
                <a:ext uri="{FF2B5EF4-FFF2-40B4-BE49-F238E27FC236}">
                  <a16:creationId xmlns:a16="http://schemas.microsoft.com/office/drawing/2014/main" id="{4C7D05CC-55B5-51DF-BF93-B6CB530FC8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8" y="3126"/>
              <a:ext cx="30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12" name="Line 151">
              <a:extLst>
                <a:ext uri="{FF2B5EF4-FFF2-40B4-BE49-F238E27FC236}">
                  <a16:creationId xmlns:a16="http://schemas.microsoft.com/office/drawing/2014/main" id="{A6934BDC-0683-675B-9863-53C901A0CF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96" y="3126"/>
              <a:ext cx="1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13" name="Line 152">
              <a:extLst>
                <a:ext uri="{FF2B5EF4-FFF2-40B4-BE49-F238E27FC236}">
                  <a16:creationId xmlns:a16="http://schemas.microsoft.com/office/drawing/2014/main" id="{92E3500A-8BFE-F458-3546-AE8262E5D1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8" y="2962"/>
              <a:ext cx="29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14" name="Rectangle 153">
              <a:extLst>
                <a:ext uri="{FF2B5EF4-FFF2-40B4-BE49-F238E27FC236}">
                  <a16:creationId xmlns:a16="http://schemas.microsoft.com/office/drawing/2014/main" id="{64137415-02CF-D14A-7CA9-E834A2431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" y="2900"/>
              <a:ext cx="548" cy="115"/>
            </a:xfrm>
            <a:prstGeom prst="rect">
              <a:avLst/>
            </a:prstGeom>
            <a:solidFill>
              <a:srgbClr val="87F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ko-KR" altLang="en-US" sz="3556"/>
            </a:p>
          </p:txBody>
        </p:sp>
        <p:sp>
          <p:nvSpPr>
            <p:cNvPr id="25715" name="Rectangle 154">
              <a:extLst>
                <a:ext uri="{FF2B5EF4-FFF2-40B4-BE49-F238E27FC236}">
                  <a16:creationId xmlns:a16="http://schemas.microsoft.com/office/drawing/2014/main" id="{B55B5234-F302-04B1-55E9-AC2C2E32A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" y="2900"/>
              <a:ext cx="9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돋움" panose="020B0600000101010101" pitchFamily="50" charset="-127"/>
                  <a:ea typeface="돋움" panose="020B0600000101010101" pitchFamily="50" charset="-127"/>
                </a:rPr>
                <a:t>物</a:t>
              </a:r>
              <a:endParaRPr lang="ko-KR" altLang="en-US" sz="2133"/>
            </a:p>
          </p:txBody>
        </p:sp>
        <p:sp>
          <p:nvSpPr>
            <p:cNvPr id="25716" name="Rectangle 155">
              <a:extLst>
                <a:ext uri="{FF2B5EF4-FFF2-40B4-BE49-F238E27FC236}">
                  <a16:creationId xmlns:a16="http://schemas.microsoft.com/office/drawing/2014/main" id="{DDC1F73A-6009-342A-826D-9424C2EAF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" y="290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의</a:t>
              </a:r>
              <a:endParaRPr lang="ko-KR" altLang="en-US" sz="2133"/>
            </a:p>
          </p:txBody>
        </p:sp>
        <p:sp>
          <p:nvSpPr>
            <p:cNvPr id="25717" name="Rectangle 156">
              <a:extLst>
                <a:ext uri="{FF2B5EF4-FFF2-40B4-BE49-F238E27FC236}">
                  <a16:creationId xmlns:a16="http://schemas.microsoft.com/office/drawing/2014/main" id="{2B967C7E-E131-ED72-CF3E-06B882830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290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낭</a:t>
              </a:r>
              <a:endParaRPr lang="ko-KR" altLang="en-US" sz="2133"/>
            </a:p>
          </p:txBody>
        </p:sp>
        <p:sp>
          <p:nvSpPr>
            <p:cNvPr id="25718" name="Rectangle 157">
              <a:extLst>
                <a:ext uri="{FF2B5EF4-FFF2-40B4-BE49-F238E27FC236}">
                  <a16:creationId xmlns:a16="http://schemas.microsoft.com/office/drawing/2014/main" id="{A8441357-7B76-9C7B-396D-CDBFBD2A2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90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비</a:t>
              </a:r>
              <a:endParaRPr lang="ko-KR" altLang="en-US" sz="2133"/>
            </a:p>
          </p:txBody>
        </p:sp>
        <p:sp>
          <p:nvSpPr>
            <p:cNvPr id="25719" name="Line 158">
              <a:extLst>
                <a:ext uri="{FF2B5EF4-FFF2-40B4-BE49-F238E27FC236}">
                  <a16:creationId xmlns:a16="http://schemas.microsoft.com/office/drawing/2014/main" id="{8BDCC49A-E718-9195-7FB8-5D7B70A836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8" y="3251"/>
              <a:ext cx="3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20" name="Line 159">
              <a:extLst>
                <a:ext uri="{FF2B5EF4-FFF2-40B4-BE49-F238E27FC236}">
                  <a16:creationId xmlns:a16="http://schemas.microsoft.com/office/drawing/2014/main" id="{765BDDF3-7F2B-FF16-69A0-1342B666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8" y="3251"/>
              <a:ext cx="1" cy="3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21" name="Line 160">
              <a:extLst>
                <a:ext uri="{FF2B5EF4-FFF2-40B4-BE49-F238E27FC236}">
                  <a16:creationId xmlns:a16="http://schemas.microsoft.com/office/drawing/2014/main" id="{53F36203-A5A8-B071-1C21-571F0BDD7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8" y="3578"/>
              <a:ext cx="30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22" name="Line 161">
              <a:extLst>
                <a:ext uri="{FF2B5EF4-FFF2-40B4-BE49-F238E27FC236}">
                  <a16:creationId xmlns:a16="http://schemas.microsoft.com/office/drawing/2014/main" id="{261C7EF0-18D3-BBED-A94E-2A38D12B5F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96" y="3578"/>
              <a:ext cx="1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23" name="Line 162">
              <a:extLst>
                <a:ext uri="{FF2B5EF4-FFF2-40B4-BE49-F238E27FC236}">
                  <a16:creationId xmlns:a16="http://schemas.microsoft.com/office/drawing/2014/main" id="{C03E4CE8-70B5-6570-EAA4-4C7BB931EE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8" y="3415"/>
              <a:ext cx="29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24" name="Rectangle 163">
              <a:extLst>
                <a:ext uri="{FF2B5EF4-FFF2-40B4-BE49-F238E27FC236}">
                  <a16:creationId xmlns:a16="http://schemas.microsoft.com/office/drawing/2014/main" id="{60D6126A-0B77-5111-5551-680E5866C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" y="3342"/>
              <a:ext cx="548" cy="116"/>
            </a:xfrm>
            <a:prstGeom prst="rect">
              <a:avLst/>
            </a:prstGeom>
            <a:solidFill>
              <a:srgbClr val="87F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ko-KR" altLang="en-US" sz="3556"/>
            </a:p>
          </p:txBody>
        </p:sp>
        <p:sp>
          <p:nvSpPr>
            <p:cNvPr id="25725" name="Rectangle 164">
              <a:extLst>
                <a:ext uri="{FF2B5EF4-FFF2-40B4-BE49-F238E27FC236}">
                  <a16:creationId xmlns:a16="http://schemas.microsoft.com/office/drawing/2014/main" id="{16524BA0-7AEF-35DD-CC7C-981F5536A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" y="3342"/>
              <a:ext cx="9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돋움" panose="020B0600000101010101" pitchFamily="50" charset="-127"/>
                  <a:ea typeface="돋움" panose="020B0600000101010101" pitchFamily="50" charset="-127"/>
                </a:rPr>
                <a:t>人</a:t>
              </a:r>
              <a:endParaRPr lang="ko-KR" altLang="en-US" sz="2133"/>
            </a:p>
          </p:txBody>
        </p:sp>
        <p:sp>
          <p:nvSpPr>
            <p:cNvPr id="25726" name="Rectangle 165">
              <a:extLst>
                <a:ext uri="{FF2B5EF4-FFF2-40B4-BE49-F238E27FC236}">
                  <a16:creationId xmlns:a16="http://schemas.microsoft.com/office/drawing/2014/main" id="{53B075D5-BD8E-F27F-0A7D-DF3845614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" y="3342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의</a:t>
              </a:r>
              <a:endParaRPr lang="ko-KR" altLang="en-US" sz="2133"/>
            </a:p>
          </p:txBody>
        </p:sp>
        <p:sp>
          <p:nvSpPr>
            <p:cNvPr id="25727" name="Rectangle 166">
              <a:extLst>
                <a:ext uri="{FF2B5EF4-FFF2-40B4-BE49-F238E27FC236}">
                  <a16:creationId xmlns:a16="http://schemas.microsoft.com/office/drawing/2014/main" id="{A65F0C39-EAB0-F1EB-462F-2CBF91688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" y="3342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낭</a:t>
              </a:r>
              <a:endParaRPr lang="ko-KR" altLang="en-US" sz="2133"/>
            </a:p>
          </p:txBody>
        </p:sp>
        <p:sp>
          <p:nvSpPr>
            <p:cNvPr id="25728" name="Rectangle 167">
              <a:extLst>
                <a:ext uri="{FF2B5EF4-FFF2-40B4-BE49-F238E27FC236}">
                  <a16:creationId xmlns:a16="http://schemas.microsoft.com/office/drawing/2014/main" id="{B7ABA540-3034-F54B-0F66-4C2814156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" y="3342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비</a:t>
              </a:r>
              <a:endParaRPr lang="ko-KR" altLang="en-US" sz="2133"/>
            </a:p>
          </p:txBody>
        </p:sp>
        <p:sp>
          <p:nvSpPr>
            <p:cNvPr id="25729" name="Line 168">
              <a:extLst>
                <a:ext uri="{FF2B5EF4-FFF2-40B4-BE49-F238E27FC236}">
                  <a16:creationId xmlns:a16="http://schemas.microsoft.com/office/drawing/2014/main" id="{704C9522-BF7A-8F5F-00EC-9435EC918B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8" y="3723"/>
              <a:ext cx="29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30" name="Rectangle 169">
              <a:extLst>
                <a:ext uri="{FF2B5EF4-FFF2-40B4-BE49-F238E27FC236}">
                  <a16:creationId xmlns:a16="http://schemas.microsoft.com/office/drawing/2014/main" id="{6174ECB9-7CC4-9A0A-4C83-8DBC61A2A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" y="3660"/>
              <a:ext cx="548" cy="116"/>
            </a:xfrm>
            <a:prstGeom prst="rect">
              <a:avLst/>
            </a:prstGeom>
            <a:solidFill>
              <a:srgbClr val="87F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ko-KR" altLang="en-US" sz="3556"/>
            </a:p>
          </p:txBody>
        </p:sp>
        <p:sp>
          <p:nvSpPr>
            <p:cNvPr id="25731" name="Rectangle 170">
              <a:extLst>
                <a:ext uri="{FF2B5EF4-FFF2-40B4-BE49-F238E27FC236}">
                  <a16:creationId xmlns:a16="http://schemas.microsoft.com/office/drawing/2014/main" id="{5F2D7943-C85D-FDC9-FB08-0370364FB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" y="3660"/>
              <a:ext cx="9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돋움" panose="020B0600000101010101" pitchFamily="50" charset="-127"/>
                  <a:ea typeface="돋움" panose="020B0600000101010101" pitchFamily="50" charset="-127"/>
                </a:rPr>
                <a:t>質</a:t>
              </a:r>
              <a:endParaRPr lang="ko-KR" altLang="en-US" sz="2133"/>
            </a:p>
          </p:txBody>
        </p:sp>
        <p:sp>
          <p:nvSpPr>
            <p:cNvPr id="25732" name="Rectangle 171">
              <a:extLst>
                <a:ext uri="{FF2B5EF4-FFF2-40B4-BE49-F238E27FC236}">
                  <a16:creationId xmlns:a16="http://schemas.microsoft.com/office/drawing/2014/main" id="{C283BAC1-DB69-3236-B05E-F77D6BB38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" y="366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의</a:t>
              </a:r>
              <a:endParaRPr lang="ko-KR" altLang="en-US" sz="2133"/>
            </a:p>
          </p:txBody>
        </p:sp>
        <p:sp>
          <p:nvSpPr>
            <p:cNvPr id="25733" name="Rectangle 172">
              <a:extLst>
                <a:ext uri="{FF2B5EF4-FFF2-40B4-BE49-F238E27FC236}">
                  <a16:creationId xmlns:a16="http://schemas.microsoft.com/office/drawing/2014/main" id="{2BB08A64-9C75-8B3D-82D7-0ED3D6DA2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" y="366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낭</a:t>
              </a:r>
              <a:endParaRPr lang="ko-KR" altLang="en-US" sz="2133"/>
            </a:p>
          </p:txBody>
        </p:sp>
        <p:sp>
          <p:nvSpPr>
            <p:cNvPr id="25734" name="Rectangle 173">
              <a:extLst>
                <a:ext uri="{FF2B5EF4-FFF2-40B4-BE49-F238E27FC236}">
                  <a16:creationId xmlns:a16="http://schemas.microsoft.com/office/drawing/2014/main" id="{082FA156-8F13-B0FB-C0E7-B9F76760E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" y="3660"/>
              <a:ext cx="9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비</a:t>
              </a:r>
              <a:endParaRPr lang="ko-KR" altLang="en-US" sz="2133"/>
            </a:p>
          </p:txBody>
        </p:sp>
        <p:sp>
          <p:nvSpPr>
            <p:cNvPr id="25735" name="Freeform 174">
              <a:extLst>
                <a:ext uri="{FF2B5EF4-FFF2-40B4-BE49-F238E27FC236}">
                  <a16:creationId xmlns:a16="http://schemas.microsoft.com/office/drawing/2014/main" id="{8AEA4F54-5B28-7C7A-705B-37AFFECAB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53"/>
              <a:ext cx="419" cy="808"/>
            </a:xfrm>
            <a:custGeom>
              <a:avLst/>
              <a:gdLst>
                <a:gd name="T0" fmla="*/ 0 w 419"/>
                <a:gd name="T1" fmla="*/ 0 h 808"/>
                <a:gd name="T2" fmla="*/ 419 w 419"/>
                <a:gd name="T3" fmla="*/ 0 h 808"/>
                <a:gd name="T4" fmla="*/ 419 w 419"/>
                <a:gd name="T5" fmla="*/ 808 h 808"/>
                <a:gd name="T6" fmla="*/ 250 w 419"/>
                <a:gd name="T7" fmla="*/ 808 h 808"/>
                <a:gd name="T8" fmla="*/ 250 w 419"/>
                <a:gd name="T9" fmla="*/ 803 h 808"/>
                <a:gd name="T10" fmla="*/ 0 w 419"/>
                <a:gd name="T11" fmla="*/ 0 h 8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9"/>
                <a:gd name="T19" fmla="*/ 0 h 808"/>
                <a:gd name="T20" fmla="*/ 419 w 419"/>
                <a:gd name="T21" fmla="*/ 808 h 80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9" h="808">
                  <a:moveTo>
                    <a:pt x="0" y="0"/>
                  </a:moveTo>
                  <a:lnTo>
                    <a:pt x="419" y="0"/>
                  </a:lnTo>
                  <a:lnTo>
                    <a:pt x="419" y="808"/>
                  </a:lnTo>
                  <a:lnTo>
                    <a:pt x="250" y="808"/>
                  </a:lnTo>
                  <a:lnTo>
                    <a:pt x="250" y="8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36" name="Line 175">
              <a:extLst>
                <a:ext uri="{FF2B5EF4-FFF2-40B4-BE49-F238E27FC236}">
                  <a16:creationId xmlns:a16="http://schemas.microsoft.com/office/drawing/2014/main" id="{C4F8C544-A7CC-410D-5086-44D28A2746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8" y="2953"/>
              <a:ext cx="41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37" name="Line 176">
              <a:extLst>
                <a:ext uri="{FF2B5EF4-FFF2-40B4-BE49-F238E27FC236}">
                  <a16:creationId xmlns:a16="http://schemas.microsoft.com/office/drawing/2014/main" id="{6D936B28-6B10-D386-7EC3-3827880BEB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" y="2953"/>
              <a:ext cx="1" cy="80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38" name="Line 177">
              <a:extLst>
                <a:ext uri="{FF2B5EF4-FFF2-40B4-BE49-F238E27FC236}">
                  <a16:creationId xmlns:a16="http://schemas.microsoft.com/office/drawing/2014/main" id="{F2E87419-2B91-C08C-286B-9AC68EDE5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8" y="3761"/>
              <a:ext cx="1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39" name="Line 178">
              <a:extLst>
                <a:ext uri="{FF2B5EF4-FFF2-40B4-BE49-F238E27FC236}">
                  <a16:creationId xmlns:a16="http://schemas.microsoft.com/office/drawing/2014/main" id="{3077130D-3743-4291-18FA-398C509F34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88" y="3756"/>
              <a:ext cx="1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5740" name="Rectangle 85">
              <a:extLst>
                <a:ext uri="{FF2B5EF4-FFF2-40B4-BE49-F238E27FC236}">
                  <a16:creationId xmlns:a16="http://schemas.microsoft.com/office/drawing/2014/main" id="{849C1BA3-4D46-F2E4-04F8-CD3506368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3249"/>
              <a:ext cx="87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000000"/>
                  </a:solidFill>
                  <a:latin typeface="굴림체" panose="020B0609000101010101" pitchFamily="49" charset="-127"/>
                  <a:ea typeface="굴림체" panose="020B0609000101010101" pitchFamily="49" charset="-127"/>
                </a:rPr>
                <a:t>가공 그 자체의 낭비</a:t>
              </a:r>
              <a:endParaRPr lang="ko-KR" altLang="en-US" sz="3556"/>
            </a:p>
          </p:txBody>
        </p:sp>
      </p:grpSp>
      <p:sp>
        <p:nvSpPr>
          <p:cNvPr id="25631" name="Rectangle 180">
            <a:extLst>
              <a:ext uri="{FF2B5EF4-FFF2-40B4-BE49-F238E27FC236}">
                <a16:creationId xmlns:a16="http://schemas.microsoft.com/office/drawing/2014/main" id="{AC0FA2A5-06C6-F49B-AEB3-B77939142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134" y="270934"/>
            <a:ext cx="4882444" cy="67733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556"/>
              <a:t>낭비를 생각하는 방법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슬라이드 번호 개체 틀 1">
            <a:extLst>
              <a:ext uri="{FF2B5EF4-FFF2-40B4-BE49-F238E27FC236}">
                <a16:creationId xmlns:a16="http://schemas.microsoft.com/office/drawing/2014/main" id="{A9FE7A79-62E0-D865-9A06-0593110642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A8674E6D-609A-443D-B252-FA87C91623A1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12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26627" name="Text Box 917">
            <a:extLst>
              <a:ext uri="{FF2B5EF4-FFF2-40B4-BE49-F238E27FC236}">
                <a16:creationId xmlns:a16="http://schemas.microsoft.com/office/drawing/2014/main" id="{B5595CCE-701B-0A75-AAA9-6D9CE2CFD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667" y="2302934"/>
            <a:ext cx="9058890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⊙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稼</a:t>
            </a:r>
            <a:r>
              <a:rPr lang="ja-JP" altLang="en-US" sz="1778">
                <a:latin typeface="굴림" panose="020B0600000101010101" pitchFamily="50" charset="-127"/>
                <a:ea typeface="MS PGothic" panose="020B0600070205080204" pitchFamily="34" charset="-128"/>
              </a:rPr>
              <a:t>働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率 </a:t>
            </a:r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=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수요량 </a:t>
            </a:r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/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정시생산능력 </a:t>
            </a:r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X 100 --- 100%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이상이나 이하가 되는 경우가 있다</a:t>
            </a:r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.</a:t>
            </a:r>
          </a:p>
          <a:p>
            <a:pPr eaLnBrk="1" hangingPunct="1"/>
            <a:r>
              <a:rPr lang="en-US" altLang="ja-JP" sz="1778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	〔</a:t>
            </a:r>
            <a:r>
              <a:rPr lang="ko-KR" altLang="en-US" sz="1778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설비능력으로 풀 작업할 때의 정시능력에 대한 수요의 비율</a:t>
            </a:r>
            <a:r>
              <a:rPr lang="en-US" altLang="ja-JP" sz="1778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〕</a:t>
            </a:r>
            <a:endParaRPr lang="en-US" altLang="ko-KR" sz="1778">
              <a:latin typeface="굴림" panose="020B0600000101010101" pitchFamily="50" charset="-127"/>
              <a:ea typeface="굴림" panose="020B0600000101010101" pitchFamily="50" charset="-127"/>
            </a:endParaRPr>
          </a:p>
        </p:txBody>
      </p:sp>
      <p:sp>
        <p:nvSpPr>
          <p:cNvPr id="26628" name="Rectangle 918">
            <a:extLst>
              <a:ext uri="{FF2B5EF4-FFF2-40B4-BE49-F238E27FC236}">
                <a16:creationId xmlns:a16="http://schemas.microsoft.com/office/drawing/2014/main" id="{AF1418E3-9058-389A-814F-5323CFA48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3733" y="3522133"/>
            <a:ext cx="9889067" cy="94826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489"/>
              <a:t>대량로트로 생산하는 편이 이익이라고 잘못 생각하는 기업이 많다</a:t>
            </a:r>
            <a:r>
              <a:rPr lang="en-US" altLang="ko-KR" sz="2489"/>
              <a:t>.</a:t>
            </a:r>
          </a:p>
        </p:txBody>
      </p:sp>
      <p:pic>
        <p:nvPicPr>
          <p:cNvPr id="26629" name="Picture 919">
            <a:extLst>
              <a:ext uri="{FF2B5EF4-FFF2-40B4-BE49-F238E27FC236}">
                <a16:creationId xmlns:a16="http://schemas.microsoft.com/office/drawing/2014/main" id="{D56382A4-87FB-6776-8002-282D75C4C9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2933" y="4876801"/>
            <a:ext cx="2844800" cy="25004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0" name="Picture 920">
            <a:extLst>
              <a:ext uri="{FF2B5EF4-FFF2-40B4-BE49-F238E27FC236}">
                <a16:creationId xmlns:a16="http://schemas.microsoft.com/office/drawing/2014/main" id="{ED09B711-AA53-D606-D8A5-356BC455A6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8801" y="5147734"/>
            <a:ext cx="1811867" cy="2353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1" name="Text Box 921">
            <a:extLst>
              <a:ext uri="{FF2B5EF4-FFF2-40B4-BE49-F238E27FC236}">
                <a16:creationId xmlns:a16="http://schemas.microsoft.com/office/drawing/2014/main" id="{BD0C3423-0336-6261-EAD9-BDBC41750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379" y="8398934"/>
            <a:ext cx="7746031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⊙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可動率 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=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가동하고 싶을 때에 </a:t>
            </a:r>
            <a:r>
              <a:rPr lang="ko-KR" altLang="en-US" sz="1778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설비기계가 정상적으로 움직여주는 비율</a:t>
            </a: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                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---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예방보전이나 준비교체 개선을 통해 항상 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100%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가 바람직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26632" name="Rectangle 922">
            <a:extLst>
              <a:ext uri="{FF2B5EF4-FFF2-40B4-BE49-F238E27FC236}">
                <a16:creationId xmlns:a16="http://schemas.microsoft.com/office/drawing/2014/main" id="{88F97548-402C-4307-1D22-D40125657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3733" y="9640711"/>
            <a:ext cx="9889067" cy="94826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solidFill>
                  <a:srgbClr val="FF0000"/>
                </a:solidFill>
              </a:rPr>
              <a:t>팔리는 물건을 팔리는 만큼만 만든다</a:t>
            </a:r>
            <a:r>
              <a:rPr lang="en-US" altLang="ko-KR" sz="2133">
                <a:solidFill>
                  <a:srgbClr val="FF0000"/>
                </a:solidFill>
              </a:rPr>
              <a:t>.</a:t>
            </a:r>
          </a:p>
        </p:txBody>
      </p:sp>
      <p:pic>
        <p:nvPicPr>
          <p:cNvPr id="26633" name="Picture 923">
            <a:extLst>
              <a:ext uri="{FF2B5EF4-FFF2-40B4-BE49-F238E27FC236}">
                <a16:creationId xmlns:a16="http://schemas.microsoft.com/office/drawing/2014/main" id="{46FB6437-5656-6EA6-770B-260A5F5E4A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267" y="11266311"/>
            <a:ext cx="3115733" cy="2686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4" name="Picture 924">
            <a:extLst>
              <a:ext uri="{FF2B5EF4-FFF2-40B4-BE49-F238E27FC236}">
                <a16:creationId xmlns:a16="http://schemas.microsoft.com/office/drawing/2014/main" id="{4D0EB434-BB6E-B557-3F53-7C07CDE399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9867" y="11537244"/>
            <a:ext cx="1964267" cy="2269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5" name="Picture 925">
            <a:extLst>
              <a:ext uri="{FF2B5EF4-FFF2-40B4-BE49-F238E27FC236}">
                <a16:creationId xmlns:a16="http://schemas.microsoft.com/office/drawing/2014/main" id="{3C6AEF73-D088-E54F-4A1F-AF90993C50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0668" y="11537245"/>
            <a:ext cx="2082800" cy="2302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6" name="Picture 926">
            <a:extLst>
              <a:ext uri="{FF2B5EF4-FFF2-40B4-BE49-F238E27FC236}">
                <a16:creationId xmlns:a16="http://schemas.microsoft.com/office/drawing/2014/main" id="{0A04B58B-8E1C-FB91-CD1E-B30D18681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9334" y="11486446"/>
            <a:ext cx="2116667" cy="2353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7" name="Rectangle 927">
            <a:extLst>
              <a:ext uri="{FF2B5EF4-FFF2-40B4-BE49-F238E27FC236}">
                <a16:creationId xmlns:a16="http://schemas.microsoft.com/office/drawing/2014/main" id="{933F0552-4D0D-4D77-7E32-A437F16B4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7" y="609600"/>
            <a:ext cx="3793067" cy="67733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556"/>
              <a:t>稼</a:t>
            </a:r>
            <a:r>
              <a:rPr lang="ja-JP" altLang="en-US" sz="3556">
                <a:ea typeface="MS PGothic" panose="020B0600070205080204" pitchFamily="34" charset="-128"/>
              </a:rPr>
              <a:t>働</a:t>
            </a:r>
            <a:r>
              <a:rPr lang="ko-KR" altLang="en-US" sz="3556"/>
              <a:t>率과 可動率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슬라이드 번호 개체 틀 1">
            <a:extLst>
              <a:ext uri="{FF2B5EF4-FFF2-40B4-BE49-F238E27FC236}">
                <a16:creationId xmlns:a16="http://schemas.microsoft.com/office/drawing/2014/main" id="{9FCBA593-8F2B-EE44-B256-7681CF15D6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9700A75D-FF70-4A9F-B057-2284278A07A9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13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27651" name="AutoShape 3">
            <a:extLst>
              <a:ext uri="{FF2B5EF4-FFF2-40B4-BE49-F238E27FC236}">
                <a16:creationId xmlns:a16="http://schemas.microsoft.com/office/drawing/2014/main" id="{22217F68-88E7-4480-7EAE-E2CC51B37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667" y="2167467"/>
            <a:ext cx="2438400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/>
              <a:t>겉보기 능률</a:t>
            </a:r>
          </a:p>
        </p:txBody>
      </p:sp>
      <p:sp>
        <p:nvSpPr>
          <p:cNvPr id="27652" name="AutoShape 32">
            <a:extLst>
              <a:ext uri="{FF2B5EF4-FFF2-40B4-BE49-F238E27FC236}">
                <a16:creationId xmlns:a16="http://schemas.microsoft.com/office/drawing/2014/main" id="{D0938925-EA9F-0C9B-2DA8-404CCF6EE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7067" y="2167467"/>
            <a:ext cx="2438400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/>
              <a:t>진정한 능률</a:t>
            </a:r>
          </a:p>
        </p:txBody>
      </p:sp>
      <p:sp>
        <p:nvSpPr>
          <p:cNvPr id="27653" name="AutoShape 112">
            <a:extLst>
              <a:ext uri="{FF2B5EF4-FFF2-40B4-BE49-F238E27FC236}">
                <a16:creationId xmlns:a16="http://schemas.microsoft.com/office/drawing/2014/main" id="{3B1965C5-729B-429D-428C-B9D39A95E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800" y="3115733"/>
            <a:ext cx="3657600" cy="1761067"/>
          </a:xfrm>
          <a:prstGeom prst="cloudCallout">
            <a:avLst>
              <a:gd name="adj1" fmla="val -18981"/>
              <a:gd name="adj2" fmla="val 8541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133"/>
              <a:t>10</a:t>
            </a:r>
            <a:r>
              <a:rPr lang="ko-KR" altLang="en-US" sz="2133"/>
              <a:t>명이  </a:t>
            </a:r>
            <a:r>
              <a:rPr lang="en-US" altLang="ko-KR" sz="2133"/>
              <a:t>100</a:t>
            </a:r>
            <a:r>
              <a:rPr lang="ko-KR" altLang="en-US" sz="2133"/>
              <a:t>개</a:t>
            </a:r>
            <a:r>
              <a:rPr lang="en-US" altLang="ko-KR" sz="2133"/>
              <a:t>/</a:t>
            </a:r>
            <a:r>
              <a:rPr lang="ko-KR" altLang="en-US" sz="2133"/>
              <a:t>일</a:t>
            </a:r>
          </a:p>
          <a:p>
            <a:pPr eaLnBrk="1" hangingPunct="1"/>
            <a:r>
              <a:rPr lang="ko-KR" altLang="en-US" sz="3556"/>
              <a:t>⇓</a:t>
            </a:r>
          </a:p>
          <a:p>
            <a:pPr eaLnBrk="1" hangingPunct="1"/>
            <a:r>
              <a:rPr lang="en-US" altLang="ko-KR" sz="2133"/>
              <a:t>10</a:t>
            </a:r>
            <a:r>
              <a:rPr lang="ko-KR" altLang="en-US" sz="2133"/>
              <a:t>명이 </a:t>
            </a:r>
            <a:r>
              <a:rPr lang="en-US" altLang="ko-KR" sz="2133"/>
              <a:t>120</a:t>
            </a:r>
            <a:r>
              <a:rPr lang="ko-KR" altLang="en-US" sz="2133"/>
              <a:t>개</a:t>
            </a:r>
            <a:r>
              <a:rPr lang="en-US" altLang="ko-KR" sz="2133"/>
              <a:t>/</a:t>
            </a:r>
            <a:r>
              <a:rPr lang="ko-KR" altLang="en-US" sz="2133"/>
              <a:t>일</a:t>
            </a:r>
          </a:p>
        </p:txBody>
      </p:sp>
      <p:pic>
        <p:nvPicPr>
          <p:cNvPr id="27654" name="Picture 113">
            <a:extLst>
              <a:ext uri="{FF2B5EF4-FFF2-40B4-BE49-F238E27FC236}">
                <a16:creationId xmlns:a16="http://schemas.microsoft.com/office/drawing/2014/main" id="{1B4C0ECA-E478-393C-61F1-10F6ADA09E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4934" y="5147733"/>
            <a:ext cx="2404533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5" name="AutoShape 115">
            <a:extLst>
              <a:ext uri="{FF2B5EF4-FFF2-40B4-BE49-F238E27FC236}">
                <a16:creationId xmlns:a16="http://schemas.microsoft.com/office/drawing/2014/main" id="{547BCE04-B8BA-C93B-9AA0-D089E61E8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0400" y="3522133"/>
            <a:ext cx="2302933" cy="1219200"/>
          </a:xfrm>
          <a:prstGeom prst="cloudCallout">
            <a:avLst>
              <a:gd name="adj1" fmla="val -736"/>
              <a:gd name="adj2" fmla="val 10115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/>
              <a:t>필요 수</a:t>
            </a:r>
          </a:p>
          <a:p>
            <a:pPr eaLnBrk="1" hangingPunct="1"/>
            <a:r>
              <a:rPr lang="en-US" altLang="ko-KR" sz="2133"/>
              <a:t>100</a:t>
            </a:r>
            <a:r>
              <a:rPr lang="ko-KR" altLang="en-US" sz="2133"/>
              <a:t>개</a:t>
            </a:r>
            <a:r>
              <a:rPr lang="en-US" altLang="ko-KR" sz="2133"/>
              <a:t>/</a:t>
            </a:r>
            <a:r>
              <a:rPr lang="ko-KR" altLang="en-US" sz="2133"/>
              <a:t>일</a:t>
            </a:r>
          </a:p>
        </p:txBody>
      </p:sp>
      <p:sp>
        <p:nvSpPr>
          <p:cNvPr id="27656" name="AutoShape 117">
            <a:extLst>
              <a:ext uri="{FF2B5EF4-FFF2-40B4-BE49-F238E27FC236}">
                <a16:creationId xmlns:a16="http://schemas.microsoft.com/office/drawing/2014/main" id="{49E805EC-AAA5-C90E-02A5-529DE36B9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800" y="2844800"/>
            <a:ext cx="4876800" cy="2980267"/>
          </a:xfrm>
          <a:prstGeom prst="cloudCallout">
            <a:avLst>
              <a:gd name="adj1" fmla="val -15625"/>
              <a:gd name="adj2" fmla="val 4365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133"/>
              <a:t>10</a:t>
            </a:r>
            <a:r>
              <a:rPr lang="ko-KR" altLang="en-US" sz="2133"/>
              <a:t>명이  </a:t>
            </a:r>
            <a:r>
              <a:rPr lang="en-US" altLang="ko-KR" sz="2133"/>
              <a:t>120</a:t>
            </a:r>
            <a:r>
              <a:rPr lang="ko-KR" altLang="en-US" sz="2133"/>
              <a:t>개</a:t>
            </a:r>
            <a:r>
              <a:rPr lang="en-US" altLang="ko-KR" sz="2133"/>
              <a:t>/</a:t>
            </a:r>
            <a:r>
              <a:rPr lang="ko-KR" altLang="en-US" sz="2133"/>
              <a:t>일  </a:t>
            </a:r>
          </a:p>
          <a:p>
            <a:pPr eaLnBrk="1" hangingPunct="1"/>
            <a:r>
              <a:rPr lang="ko-KR" altLang="en-US" sz="2133"/>
              <a:t>        </a:t>
            </a:r>
            <a:r>
              <a:rPr lang="en-US" altLang="ko-KR" sz="2133"/>
              <a:t>=&gt; 20</a:t>
            </a:r>
            <a:r>
              <a:rPr lang="ko-KR" altLang="en-US" sz="2133"/>
              <a:t>개 과잉생산</a:t>
            </a:r>
          </a:p>
          <a:p>
            <a:pPr eaLnBrk="1" hangingPunct="1"/>
            <a:endParaRPr lang="ko-KR" altLang="en-US" sz="2133"/>
          </a:p>
          <a:p>
            <a:pPr eaLnBrk="1" hangingPunct="1"/>
            <a:r>
              <a:rPr lang="en-US" altLang="ko-KR" sz="2133"/>
              <a:t>9</a:t>
            </a:r>
            <a:r>
              <a:rPr lang="ko-KR" altLang="en-US" sz="2133"/>
              <a:t>명이 </a:t>
            </a:r>
            <a:r>
              <a:rPr lang="en-US" altLang="ko-KR" sz="2133"/>
              <a:t>100</a:t>
            </a:r>
            <a:r>
              <a:rPr lang="ko-KR" altLang="en-US" sz="2133"/>
              <a:t>개</a:t>
            </a:r>
            <a:r>
              <a:rPr lang="en-US" altLang="ko-KR" sz="2133"/>
              <a:t>/</a:t>
            </a:r>
            <a:r>
              <a:rPr lang="ko-KR" altLang="en-US" sz="2133"/>
              <a:t>일</a:t>
            </a:r>
            <a:r>
              <a:rPr lang="en-US" altLang="ko-KR" sz="2133"/>
              <a:t>=&gt;</a:t>
            </a:r>
            <a:r>
              <a:rPr lang="ko-KR" altLang="en-US" sz="2133"/>
              <a:t>개선</a:t>
            </a:r>
          </a:p>
        </p:txBody>
      </p:sp>
      <p:sp>
        <p:nvSpPr>
          <p:cNvPr id="27657" name="AutoShape 119">
            <a:extLst>
              <a:ext uri="{FF2B5EF4-FFF2-40B4-BE49-F238E27FC236}">
                <a16:creationId xmlns:a16="http://schemas.microsoft.com/office/drawing/2014/main" id="{21944248-6049-04C3-6817-74DD2BBAE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6533" y="9889067"/>
            <a:ext cx="2438400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/>
              <a:t>개개의 능률</a:t>
            </a:r>
          </a:p>
        </p:txBody>
      </p:sp>
      <p:sp>
        <p:nvSpPr>
          <p:cNvPr id="27658" name="AutoShape 120">
            <a:extLst>
              <a:ext uri="{FF2B5EF4-FFF2-40B4-BE49-F238E27FC236}">
                <a16:creationId xmlns:a16="http://schemas.microsoft.com/office/drawing/2014/main" id="{4C0172D7-27A5-9041-41A0-8D5CF2236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4267" y="9889067"/>
            <a:ext cx="2438400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/>
              <a:t>전체의 능률</a:t>
            </a:r>
          </a:p>
        </p:txBody>
      </p:sp>
      <p:pic>
        <p:nvPicPr>
          <p:cNvPr id="27659" name="Picture 49">
            <a:extLst>
              <a:ext uri="{FF2B5EF4-FFF2-40B4-BE49-F238E27FC236}">
                <a16:creationId xmlns:a16="http://schemas.microsoft.com/office/drawing/2014/main" id="{D66DC3C6-4525-7207-16E3-5985D93AF7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734" y="10792178"/>
            <a:ext cx="10024533" cy="38382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60" name="Rectangle 50">
            <a:extLst>
              <a:ext uri="{FF2B5EF4-FFF2-40B4-BE49-F238E27FC236}">
                <a16:creationId xmlns:a16="http://schemas.microsoft.com/office/drawing/2014/main" id="{AD04F266-6EEF-6A24-3450-DF68089B7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312" y="637822"/>
            <a:ext cx="3793067" cy="67733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556"/>
              <a:t>능률의 사고방법</a:t>
            </a:r>
          </a:p>
        </p:txBody>
      </p:sp>
      <p:pic>
        <p:nvPicPr>
          <p:cNvPr id="27661" name="Picture 2">
            <a:extLst>
              <a:ext uri="{FF2B5EF4-FFF2-40B4-BE49-F238E27FC236}">
                <a16:creationId xmlns:a16="http://schemas.microsoft.com/office/drawing/2014/main" id="{F9A1BADC-8106-DC36-70F5-3DCA22CC1EF0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2068" y="5184424"/>
            <a:ext cx="3115733" cy="3287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62" name="Picture 6">
            <a:extLst>
              <a:ext uri="{FF2B5EF4-FFF2-40B4-BE49-F238E27FC236}">
                <a16:creationId xmlns:a16="http://schemas.microsoft.com/office/drawing/2014/main" id="{7030EBC5-502F-B51F-D35B-EE759127C48A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4133" y="5864578"/>
            <a:ext cx="3251200" cy="3160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ext Box 6">
            <a:extLst>
              <a:ext uri="{FF2B5EF4-FFF2-40B4-BE49-F238E27FC236}">
                <a16:creationId xmlns:a16="http://schemas.microsoft.com/office/drawing/2014/main" id="{1F096715-4559-5A9D-88E9-F96D6AD4A7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1" y="2249313"/>
            <a:ext cx="409504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ko-KR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운반한다는 것 자체가 낭비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8675" name="Text Box 8">
            <a:extLst>
              <a:ext uri="{FF2B5EF4-FFF2-40B4-BE49-F238E27FC236}">
                <a16:creationId xmlns:a16="http://schemas.microsoft.com/office/drawing/2014/main" id="{71261FEC-DAB0-2754-A3EE-3115E4A1E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046" y="2762956"/>
            <a:ext cx="8774288" cy="912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①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일시적인 임시로 두기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환적 및 이동하기 위해 발생하는 낭비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②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창고→기계 옆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기계 →작업자 등 여러 번 환적이나 이동이 반복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28676" name="Text Box 13">
            <a:extLst>
              <a:ext uri="{FF2B5EF4-FFF2-40B4-BE49-F238E27FC236}">
                <a16:creationId xmlns:a16="http://schemas.microsoft.com/office/drawing/2014/main" id="{D74AEA08-8D48-10F7-F8C2-C2552BF94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668" y="3903135"/>
            <a:ext cx="863600" cy="530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①</a:t>
            </a:r>
          </a:p>
        </p:txBody>
      </p:sp>
      <p:sp>
        <p:nvSpPr>
          <p:cNvPr id="28677" name="Text Box 14">
            <a:extLst>
              <a:ext uri="{FF2B5EF4-FFF2-40B4-BE49-F238E27FC236}">
                <a16:creationId xmlns:a16="http://schemas.microsoft.com/office/drawing/2014/main" id="{865A22CB-A09C-B582-8507-E87A2E237B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8780" y="10312401"/>
            <a:ext cx="555977" cy="530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②</a:t>
            </a:r>
          </a:p>
        </p:txBody>
      </p:sp>
      <p:graphicFrame>
        <p:nvGraphicFramePr>
          <p:cNvPr id="28678" name="Object 5">
            <a:extLst>
              <a:ext uri="{FF2B5EF4-FFF2-40B4-BE49-F238E27FC236}">
                <a16:creationId xmlns:a16="http://schemas.microsoft.com/office/drawing/2014/main" id="{0CE11A29-6D66-06B7-5CED-A7B09879BC6E}"/>
              </a:ext>
            </a:extLst>
          </p:cNvPr>
          <p:cNvGraphicFramePr>
            <a:graphicFrameLocks/>
          </p:cNvGraphicFramePr>
          <p:nvPr/>
        </p:nvGraphicFramePr>
        <p:xfrm>
          <a:off x="1360311" y="3903134"/>
          <a:ext cx="5376334" cy="6488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3" imgW="4822825" imgH="3059113" progId="">
                  <p:embed/>
                </p:oleObj>
              </mc:Choice>
              <mc:Fallback>
                <p:oleObj name="Photo Editor Photo" r:id="rId3" imgW="4822825" imgH="3059113" progId="">
                  <p:embed/>
                  <p:pic>
                    <p:nvPicPr>
                      <p:cNvPr id="28678" name="Object 5">
                        <a:extLst>
                          <a:ext uri="{FF2B5EF4-FFF2-40B4-BE49-F238E27FC236}">
                            <a16:creationId xmlns:a16="http://schemas.microsoft.com/office/drawing/2014/main" id="{0CE11A29-6D66-06B7-5CED-A7B09879BC6E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60311" y="3903134"/>
                        <a:ext cx="5376334" cy="6488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8679" name="Group 9">
            <a:extLst>
              <a:ext uri="{FF2B5EF4-FFF2-40B4-BE49-F238E27FC236}">
                <a16:creationId xmlns:a16="http://schemas.microsoft.com/office/drawing/2014/main" id="{6A2C5521-B325-4424-9344-DBBF91695F12}"/>
              </a:ext>
            </a:extLst>
          </p:cNvPr>
          <p:cNvGrpSpPr>
            <a:grpSpLocks/>
          </p:cNvGrpSpPr>
          <p:nvPr/>
        </p:nvGrpSpPr>
        <p:grpSpPr bwMode="auto">
          <a:xfrm>
            <a:off x="5551312" y="7346243"/>
            <a:ext cx="982133" cy="1989666"/>
            <a:chOff x="1565" y="2614"/>
            <a:chExt cx="555" cy="529"/>
          </a:xfrm>
        </p:grpSpPr>
        <p:sp>
          <p:nvSpPr>
            <p:cNvPr id="28719" name="Freeform 7">
              <a:extLst>
                <a:ext uri="{FF2B5EF4-FFF2-40B4-BE49-F238E27FC236}">
                  <a16:creationId xmlns:a16="http://schemas.microsoft.com/office/drawing/2014/main" id="{8F7BED7A-440A-0B79-F652-B63FC89D1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614"/>
              <a:ext cx="529" cy="529"/>
            </a:xfrm>
            <a:custGeom>
              <a:avLst/>
              <a:gdLst>
                <a:gd name="T0" fmla="*/ 280 w 529"/>
                <a:gd name="T1" fmla="*/ 106 h 529"/>
                <a:gd name="T2" fmla="*/ 238 w 529"/>
                <a:gd name="T3" fmla="*/ 46 h 529"/>
                <a:gd name="T4" fmla="*/ 209 w 529"/>
                <a:gd name="T5" fmla="*/ 156 h 529"/>
                <a:gd name="T6" fmla="*/ 110 w 529"/>
                <a:gd name="T7" fmla="*/ 89 h 529"/>
                <a:gd name="T8" fmla="*/ 131 w 529"/>
                <a:gd name="T9" fmla="*/ 191 h 529"/>
                <a:gd name="T10" fmla="*/ 29 w 529"/>
                <a:gd name="T11" fmla="*/ 202 h 529"/>
                <a:gd name="T12" fmla="*/ 96 w 529"/>
                <a:gd name="T13" fmla="*/ 283 h 529"/>
                <a:gd name="T14" fmla="*/ 0 w 529"/>
                <a:gd name="T15" fmla="*/ 315 h 529"/>
                <a:gd name="T16" fmla="*/ 81 w 529"/>
                <a:gd name="T17" fmla="*/ 376 h 529"/>
                <a:gd name="T18" fmla="*/ 31 w 529"/>
                <a:gd name="T19" fmla="*/ 436 h 529"/>
                <a:gd name="T20" fmla="*/ 117 w 529"/>
                <a:gd name="T21" fmla="*/ 446 h 529"/>
                <a:gd name="T22" fmla="*/ 120 w 529"/>
                <a:gd name="T23" fmla="*/ 528 h 529"/>
                <a:gd name="T24" fmla="*/ 184 w 529"/>
                <a:gd name="T25" fmla="*/ 443 h 529"/>
                <a:gd name="T26" fmla="*/ 213 w 529"/>
                <a:gd name="T27" fmla="*/ 482 h 529"/>
                <a:gd name="T28" fmla="*/ 241 w 529"/>
                <a:gd name="T29" fmla="*/ 425 h 529"/>
                <a:gd name="T30" fmla="*/ 284 w 529"/>
                <a:gd name="T31" fmla="*/ 461 h 529"/>
                <a:gd name="T32" fmla="*/ 298 w 529"/>
                <a:gd name="T33" fmla="*/ 390 h 529"/>
                <a:gd name="T34" fmla="*/ 365 w 529"/>
                <a:gd name="T35" fmla="*/ 425 h 529"/>
                <a:gd name="T36" fmla="*/ 358 w 529"/>
                <a:gd name="T37" fmla="*/ 351 h 529"/>
                <a:gd name="T38" fmla="*/ 461 w 529"/>
                <a:gd name="T39" fmla="*/ 382 h 529"/>
                <a:gd name="T40" fmla="*/ 400 w 529"/>
                <a:gd name="T41" fmla="*/ 301 h 529"/>
                <a:gd name="T42" fmla="*/ 447 w 529"/>
                <a:gd name="T43" fmla="*/ 276 h 529"/>
                <a:gd name="T44" fmla="*/ 415 w 529"/>
                <a:gd name="T45" fmla="*/ 230 h 529"/>
                <a:gd name="T46" fmla="*/ 528 w 529"/>
                <a:gd name="T47" fmla="*/ 162 h 529"/>
                <a:gd name="T48" fmla="*/ 400 w 529"/>
                <a:gd name="T49" fmla="*/ 160 h 529"/>
                <a:gd name="T50" fmla="*/ 440 w 529"/>
                <a:gd name="T51" fmla="*/ 78 h 529"/>
                <a:gd name="T52" fmla="*/ 355 w 529"/>
                <a:gd name="T53" fmla="*/ 141 h 529"/>
                <a:gd name="T54" fmla="*/ 362 w 529"/>
                <a:gd name="T55" fmla="*/ 0 h 529"/>
                <a:gd name="T56" fmla="*/ 280 w 529"/>
                <a:gd name="T57" fmla="*/ 106 h 5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9"/>
                <a:gd name="T88" fmla="*/ 0 h 529"/>
                <a:gd name="T89" fmla="*/ 529 w 529"/>
                <a:gd name="T90" fmla="*/ 529 h 5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9" h="529">
                  <a:moveTo>
                    <a:pt x="280" y="106"/>
                  </a:moveTo>
                  <a:lnTo>
                    <a:pt x="238" y="46"/>
                  </a:lnTo>
                  <a:lnTo>
                    <a:pt x="209" y="156"/>
                  </a:lnTo>
                  <a:lnTo>
                    <a:pt x="110" y="89"/>
                  </a:lnTo>
                  <a:lnTo>
                    <a:pt x="131" y="191"/>
                  </a:lnTo>
                  <a:lnTo>
                    <a:pt x="29" y="202"/>
                  </a:lnTo>
                  <a:lnTo>
                    <a:pt x="96" y="283"/>
                  </a:lnTo>
                  <a:lnTo>
                    <a:pt x="0" y="315"/>
                  </a:lnTo>
                  <a:lnTo>
                    <a:pt x="81" y="376"/>
                  </a:lnTo>
                  <a:lnTo>
                    <a:pt x="31" y="436"/>
                  </a:lnTo>
                  <a:lnTo>
                    <a:pt x="117" y="446"/>
                  </a:lnTo>
                  <a:lnTo>
                    <a:pt x="120" y="528"/>
                  </a:lnTo>
                  <a:lnTo>
                    <a:pt x="184" y="443"/>
                  </a:lnTo>
                  <a:lnTo>
                    <a:pt x="213" y="482"/>
                  </a:lnTo>
                  <a:lnTo>
                    <a:pt x="241" y="425"/>
                  </a:lnTo>
                  <a:lnTo>
                    <a:pt x="284" y="461"/>
                  </a:lnTo>
                  <a:lnTo>
                    <a:pt x="298" y="390"/>
                  </a:lnTo>
                  <a:lnTo>
                    <a:pt x="365" y="425"/>
                  </a:lnTo>
                  <a:lnTo>
                    <a:pt x="358" y="351"/>
                  </a:lnTo>
                  <a:lnTo>
                    <a:pt x="461" y="382"/>
                  </a:lnTo>
                  <a:lnTo>
                    <a:pt x="400" y="301"/>
                  </a:lnTo>
                  <a:lnTo>
                    <a:pt x="447" y="276"/>
                  </a:lnTo>
                  <a:lnTo>
                    <a:pt x="415" y="230"/>
                  </a:lnTo>
                  <a:lnTo>
                    <a:pt x="528" y="162"/>
                  </a:lnTo>
                  <a:lnTo>
                    <a:pt x="400" y="160"/>
                  </a:lnTo>
                  <a:lnTo>
                    <a:pt x="440" y="78"/>
                  </a:lnTo>
                  <a:lnTo>
                    <a:pt x="355" y="141"/>
                  </a:lnTo>
                  <a:lnTo>
                    <a:pt x="362" y="0"/>
                  </a:lnTo>
                  <a:lnTo>
                    <a:pt x="280" y="106"/>
                  </a:lnTo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8720" name="Rectangle 8">
              <a:extLst>
                <a:ext uri="{FF2B5EF4-FFF2-40B4-BE49-F238E27FC236}">
                  <a16:creationId xmlns:a16="http://schemas.microsoft.com/office/drawing/2014/main" id="{0579BDB0-323E-A14E-9966-BFA439E35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2806"/>
              <a:ext cx="507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ko-KR" altLang="en-US" sz="2489">
                  <a:solidFill>
                    <a:srgbClr val="FF0000"/>
                  </a:solidFill>
                  <a:latin typeface="맑은 고딕" panose="020B0503020000020004" pitchFamily="50" charset="-127"/>
                </a:rPr>
                <a:t>이동</a:t>
              </a:r>
              <a:endParaRPr lang="ja-JP" altLang="en-US" sz="2489">
                <a:solidFill>
                  <a:srgbClr val="FF0000"/>
                </a:solidFill>
                <a:latin typeface="맑은 고딕" panose="020B0503020000020004" pitchFamily="50" charset="-127"/>
              </a:endParaRPr>
            </a:p>
          </p:txBody>
        </p:sp>
      </p:grpSp>
      <p:grpSp>
        <p:nvGrpSpPr>
          <p:cNvPr id="28680" name="Group 12">
            <a:extLst>
              <a:ext uri="{FF2B5EF4-FFF2-40B4-BE49-F238E27FC236}">
                <a16:creationId xmlns:a16="http://schemas.microsoft.com/office/drawing/2014/main" id="{5747EB1B-5524-F2A4-32E9-5FEDF517DF81}"/>
              </a:ext>
            </a:extLst>
          </p:cNvPr>
          <p:cNvGrpSpPr>
            <a:grpSpLocks/>
          </p:cNvGrpSpPr>
          <p:nvPr/>
        </p:nvGrpSpPr>
        <p:grpSpPr bwMode="auto">
          <a:xfrm>
            <a:off x="1453445" y="7684915"/>
            <a:ext cx="936978" cy="1989666"/>
            <a:chOff x="240" y="3312"/>
            <a:chExt cx="529" cy="529"/>
          </a:xfrm>
        </p:grpSpPr>
        <p:sp>
          <p:nvSpPr>
            <p:cNvPr id="28717" name="Freeform 10">
              <a:extLst>
                <a:ext uri="{FF2B5EF4-FFF2-40B4-BE49-F238E27FC236}">
                  <a16:creationId xmlns:a16="http://schemas.microsoft.com/office/drawing/2014/main" id="{CD561360-E66D-C591-EF80-A2197FD8B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3312"/>
              <a:ext cx="529" cy="529"/>
            </a:xfrm>
            <a:custGeom>
              <a:avLst/>
              <a:gdLst>
                <a:gd name="T0" fmla="*/ 280 w 529"/>
                <a:gd name="T1" fmla="*/ 106 h 529"/>
                <a:gd name="T2" fmla="*/ 238 w 529"/>
                <a:gd name="T3" fmla="*/ 46 h 529"/>
                <a:gd name="T4" fmla="*/ 209 w 529"/>
                <a:gd name="T5" fmla="*/ 156 h 529"/>
                <a:gd name="T6" fmla="*/ 110 w 529"/>
                <a:gd name="T7" fmla="*/ 89 h 529"/>
                <a:gd name="T8" fmla="*/ 131 w 529"/>
                <a:gd name="T9" fmla="*/ 191 h 529"/>
                <a:gd name="T10" fmla="*/ 29 w 529"/>
                <a:gd name="T11" fmla="*/ 202 h 529"/>
                <a:gd name="T12" fmla="*/ 96 w 529"/>
                <a:gd name="T13" fmla="*/ 283 h 529"/>
                <a:gd name="T14" fmla="*/ 0 w 529"/>
                <a:gd name="T15" fmla="*/ 315 h 529"/>
                <a:gd name="T16" fmla="*/ 81 w 529"/>
                <a:gd name="T17" fmla="*/ 376 h 529"/>
                <a:gd name="T18" fmla="*/ 31 w 529"/>
                <a:gd name="T19" fmla="*/ 436 h 529"/>
                <a:gd name="T20" fmla="*/ 117 w 529"/>
                <a:gd name="T21" fmla="*/ 446 h 529"/>
                <a:gd name="T22" fmla="*/ 120 w 529"/>
                <a:gd name="T23" fmla="*/ 528 h 529"/>
                <a:gd name="T24" fmla="*/ 184 w 529"/>
                <a:gd name="T25" fmla="*/ 443 h 529"/>
                <a:gd name="T26" fmla="*/ 213 w 529"/>
                <a:gd name="T27" fmla="*/ 482 h 529"/>
                <a:gd name="T28" fmla="*/ 241 w 529"/>
                <a:gd name="T29" fmla="*/ 425 h 529"/>
                <a:gd name="T30" fmla="*/ 284 w 529"/>
                <a:gd name="T31" fmla="*/ 461 h 529"/>
                <a:gd name="T32" fmla="*/ 298 w 529"/>
                <a:gd name="T33" fmla="*/ 390 h 529"/>
                <a:gd name="T34" fmla="*/ 365 w 529"/>
                <a:gd name="T35" fmla="*/ 425 h 529"/>
                <a:gd name="T36" fmla="*/ 358 w 529"/>
                <a:gd name="T37" fmla="*/ 351 h 529"/>
                <a:gd name="T38" fmla="*/ 461 w 529"/>
                <a:gd name="T39" fmla="*/ 382 h 529"/>
                <a:gd name="T40" fmla="*/ 400 w 529"/>
                <a:gd name="T41" fmla="*/ 301 h 529"/>
                <a:gd name="T42" fmla="*/ 447 w 529"/>
                <a:gd name="T43" fmla="*/ 276 h 529"/>
                <a:gd name="T44" fmla="*/ 415 w 529"/>
                <a:gd name="T45" fmla="*/ 230 h 529"/>
                <a:gd name="T46" fmla="*/ 528 w 529"/>
                <a:gd name="T47" fmla="*/ 162 h 529"/>
                <a:gd name="T48" fmla="*/ 400 w 529"/>
                <a:gd name="T49" fmla="*/ 160 h 529"/>
                <a:gd name="T50" fmla="*/ 440 w 529"/>
                <a:gd name="T51" fmla="*/ 78 h 529"/>
                <a:gd name="T52" fmla="*/ 355 w 529"/>
                <a:gd name="T53" fmla="*/ 141 h 529"/>
                <a:gd name="T54" fmla="*/ 362 w 529"/>
                <a:gd name="T55" fmla="*/ 0 h 529"/>
                <a:gd name="T56" fmla="*/ 280 w 529"/>
                <a:gd name="T57" fmla="*/ 106 h 5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9"/>
                <a:gd name="T88" fmla="*/ 0 h 529"/>
                <a:gd name="T89" fmla="*/ 529 w 529"/>
                <a:gd name="T90" fmla="*/ 529 h 5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9" h="529">
                  <a:moveTo>
                    <a:pt x="280" y="106"/>
                  </a:moveTo>
                  <a:lnTo>
                    <a:pt x="238" y="46"/>
                  </a:lnTo>
                  <a:lnTo>
                    <a:pt x="209" y="156"/>
                  </a:lnTo>
                  <a:lnTo>
                    <a:pt x="110" y="89"/>
                  </a:lnTo>
                  <a:lnTo>
                    <a:pt x="131" y="191"/>
                  </a:lnTo>
                  <a:lnTo>
                    <a:pt x="29" y="202"/>
                  </a:lnTo>
                  <a:lnTo>
                    <a:pt x="96" y="283"/>
                  </a:lnTo>
                  <a:lnTo>
                    <a:pt x="0" y="315"/>
                  </a:lnTo>
                  <a:lnTo>
                    <a:pt x="81" y="376"/>
                  </a:lnTo>
                  <a:lnTo>
                    <a:pt x="31" y="436"/>
                  </a:lnTo>
                  <a:lnTo>
                    <a:pt x="117" y="446"/>
                  </a:lnTo>
                  <a:lnTo>
                    <a:pt x="120" y="528"/>
                  </a:lnTo>
                  <a:lnTo>
                    <a:pt x="184" y="443"/>
                  </a:lnTo>
                  <a:lnTo>
                    <a:pt x="213" y="482"/>
                  </a:lnTo>
                  <a:lnTo>
                    <a:pt x="241" y="425"/>
                  </a:lnTo>
                  <a:lnTo>
                    <a:pt x="284" y="461"/>
                  </a:lnTo>
                  <a:lnTo>
                    <a:pt x="298" y="390"/>
                  </a:lnTo>
                  <a:lnTo>
                    <a:pt x="365" y="425"/>
                  </a:lnTo>
                  <a:lnTo>
                    <a:pt x="358" y="351"/>
                  </a:lnTo>
                  <a:lnTo>
                    <a:pt x="461" y="382"/>
                  </a:lnTo>
                  <a:lnTo>
                    <a:pt x="400" y="301"/>
                  </a:lnTo>
                  <a:lnTo>
                    <a:pt x="447" y="276"/>
                  </a:lnTo>
                  <a:lnTo>
                    <a:pt x="415" y="230"/>
                  </a:lnTo>
                  <a:lnTo>
                    <a:pt x="528" y="162"/>
                  </a:lnTo>
                  <a:lnTo>
                    <a:pt x="400" y="160"/>
                  </a:lnTo>
                  <a:lnTo>
                    <a:pt x="440" y="78"/>
                  </a:lnTo>
                  <a:lnTo>
                    <a:pt x="355" y="141"/>
                  </a:lnTo>
                  <a:lnTo>
                    <a:pt x="362" y="0"/>
                  </a:lnTo>
                  <a:lnTo>
                    <a:pt x="280" y="106"/>
                  </a:lnTo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8718" name="Rectangle 11">
              <a:extLst>
                <a:ext uri="{FF2B5EF4-FFF2-40B4-BE49-F238E27FC236}">
                  <a16:creationId xmlns:a16="http://schemas.microsoft.com/office/drawing/2014/main" id="{2A66FB6F-19CA-16CD-A6CD-4C011098F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" y="3526"/>
              <a:ext cx="432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ko-KR" altLang="en-US" sz="2489">
                  <a:solidFill>
                    <a:srgbClr val="FF0000"/>
                  </a:solidFill>
                  <a:latin typeface="맑은 고딕" panose="020B0503020000020004" pitchFamily="50" charset="-127"/>
                </a:rPr>
                <a:t>이동</a:t>
              </a:r>
              <a:endParaRPr lang="ja-JP" altLang="en-US" sz="2489">
                <a:solidFill>
                  <a:srgbClr val="FF0000"/>
                </a:solidFill>
                <a:latin typeface="맑은 고딕" panose="020B0503020000020004" pitchFamily="50" charset="-127"/>
              </a:endParaRPr>
            </a:p>
          </p:txBody>
        </p:sp>
      </p:grpSp>
      <p:sp>
        <p:nvSpPr>
          <p:cNvPr id="28681" name="Freeform 14">
            <a:extLst>
              <a:ext uri="{FF2B5EF4-FFF2-40B4-BE49-F238E27FC236}">
                <a16:creationId xmlns:a16="http://schemas.microsoft.com/office/drawing/2014/main" id="{A0E7CA65-0114-DDEC-D5A2-16C5EB7C4667}"/>
              </a:ext>
            </a:extLst>
          </p:cNvPr>
          <p:cNvSpPr>
            <a:spLocks/>
          </p:cNvSpPr>
          <p:nvPr/>
        </p:nvSpPr>
        <p:spPr bwMode="auto">
          <a:xfrm>
            <a:off x="2968979" y="6290735"/>
            <a:ext cx="1905001" cy="1992489"/>
          </a:xfrm>
          <a:custGeom>
            <a:avLst/>
            <a:gdLst>
              <a:gd name="T0" fmla="*/ 2147483647 w 771"/>
              <a:gd name="T1" fmla="*/ 2147483647 h 529"/>
              <a:gd name="T2" fmla="*/ 2147483647 w 771"/>
              <a:gd name="T3" fmla="*/ 2147483647 h 529"/>
              <a:gd name="T4" fmla="*/ 2147483647 w 771"/>
              <a:gd name="T5" fmla="*/ 2147483647 h 529"/>
              <a:gd name="T6" fmla="*/ 2147483647 w 771"/>
              <a:gd name="T7" fmla="*/ 2147483647 h 529"/>
              <a:gd name="T8" fmla="*/ 2147483647 w 771"/>
              <a:gd name="T9" fmla="*/ 2147483647 h 529"/>
              <a:gd name="T10" fmla="*/ 2147483647 w 771"/>
              <a:gd name="T11" fmla="*/ 2147483647 h 529"/>
              <a:gd name="T12" fmla="*/ 2147483647 w 771"/>
              <a:gd name="T13" fmla="*/ 2147483647 h 529"/>
              <a:gd name="T14" fmla="*/ 0 w 771"/>
              <a:gd name="T15" fmla="*/ 2147483647 h 529"/>
              <a:gd name="T16" fmla="*/ 2147483647 w 771"/>
              <a:gd name="T17" fmla="*/ 2147483647 h 529"/>
              <a:gd name="T18" fmla="*/ 2147483647 w 771"/>
              <a:gd name="T19" fmla="*/ 2147483647 h 529"/>
              <a:gd name="T20" fmla="*/ 2147483647 w 771"/>
              <a:gd name="T21" fmla="*/ 2147483647 h 529"/>
              <a:gd name="T22" fmla="*/ 2147483647 w 771"/>
              <a:gd name="T23" fmla="*/ 2147483647 h 529"/>
              <a:gd name="T24" fmla="*/ 2147483647 w 771"/>
              <a:gd name="T25" fmla="*/ 2147483647 h 529"/>
              <a:gd name="T26" fmla="*/ 2147483647 w 771"/>
              <a:gd name="T27" fmla="*/ 2147483647 h 529"/>
              <a:gd name="T28" fmla="*/ 2147483647 w 771"/>
              <a:gd name="T29" fmla="*/ 2147483647 h 529"/>
              <a:gd name="T30" fmla="*/ 2147483647 w 771"/>
              <a:gd name="T31" fmla="*/ 2147483647 h 529"/>
              <a:gd name="T32" fmla="*/ 2147483647 w 771"/>
              <a:gd name="T33" fmla="*/ 2147483647 h 529"/>
              <a:gd name="T34" fmla="*/ 2147483647 w 771"/>
              <a:gd name="T35" fmla="*/ 2147483647 h 529"/>
              <a:gd name="T36" fmla="*/ 2147483647 w 771"/>
              <a:gd name="T37" fmla="*/ 2147483647 h 529"/>
              <a:gd name="T38" fmla="*/ 2147483647 w 771"/>
              <a:gd name="T39" fmla="*/ 2147483647 h 529"/>
              <a:gd name="T40" fmla="*/ 2147483647 w 771"/>
              <a:gd name="T41" fmla="*/ 2147483647 h 529"/>
              <a:gd name="T42" fmla="*/ 2147483647 w 771"/>
              <a:gd name="T43" fmla="*/ 2147483647 h 529"/>
              <a:gd name="T44" fmla="*/ 2147483647 w 771"/>
              <a:gd name="T45" fmla="*/ 2147483647 h 529"/>
              <a:gd name="T46" fmla="*/ 2147483647 w 771"/>
              <a:gd name="T47" fmla="*/ 2147483647 h 529"/>
              <a:gd name="T48" fmla="*/ 2147483647 w 771"/>
              <a:gd name="T49" fmla="*/ 2147483647 h 529"/>
              <a:gd name="T50" fmla="*/ 2147483647 w 771"/>
              <a:gd name="T51" fmla="*/ 2147483647 h 529"/>
              <a:gd name="T52" fmla="*/ 2147483647 w 771"/>
              <a:gd name="T53" fmla="*/ 2147483647 h 529"/>
              <a:gd name="T54" fmla="*/ 2147483647 w 771"/>
              <a:gd name="T55" fmla="*/ 0 h 529"/>
              <a:gd name="T56" fmla="*/ 2147483647 w 771"/>
              <a:gd name="T57" fmla="*/ 2147483647 h 52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771"/>
              <a:gd name="T88" fmla="*/ 0 h 529"/>
              <a:gd name="T89" fmla="*/ 771 w 771"/>
              <a:gd name="T90" fmla="*/ 529 h 52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771" h="529">
                <a:moveTo>
                  <a:pt x="408" y="106"/>
                </a:moveTo>
                <a:lnTo>
                  <a:pt x="347" y="46"/>
                </a:lnTo>
                <a:lnTo>
                  <a:pt x="305" y="156"/>
                </a:lnTo>
                <a:lnTo>
                  <a:pt x="160" y="89"/>
                </a:lnTo>
                <a:lnTo>
                  <a:pt x="191" y="191"/>
                </a:lnTo>
                <a:lnTo>
                  <a:pt x="42" y="202"/>
                </a:lnTo>
                <a:lnTo>
                  <a:pt x="141" y="283"/>
                </a:lnTo>
                <a:lnTo>
                  <a:pt x="0" y="315"/>
                </a:lnTo>
                <a:lnTo>
                  <a:pt x="118" y="376"/>
                </a:lnTo>
                <a:lnTo>
                  <a:pt x="46" y="436"/>
                </a:lnTo>
                <a:lnTo>
                  <a:pt x="171" y="446"/>
                </a:lnTo>
                <a:lnTo>
                  <a:pt x="175" y="528"/>
                </a:lnTo>
                <a:lnTo>
                  <a:pt x="268" y="443"/>
                </a:lnTo>
                <a:lnTo>
                  <a:pt x="310" y="482"/>
                </a:lnTo>
                <a:lnTo>
                  <a:pt x="352" y="425"/>
                </a:lnTo>
                <a:lnTo>
                  <a:pt x="413" y="461"/>
                </a:lnTo>
                <a:lnTo>
                  <a:pt x="434" y="390"/>
                </a:lnTo>
                <a:lnTo>
                  <a:pt x="533" y="425"/>
                </a:lnTo>
                <a:lnTo>
                  <a:pt x="522" y="351"/>
                </a:lnTo>
                <a:lnTo>
                  <a:pt x="672" y="382"/>
                </a:lnTo>
                <a:lnTo>
                  <a:pt x="583" y="301"/>
                </a:lnTo>
                <a:lnTo>
                  <a:pt x="651" y="276"/>
                </a:lnTo>
                <a:lnTo>
                  <a:pt x="606" y="230"/>
                </a:lnTo>
                <a:lnTo>
                  <a:pt x="770" y="162"/>
                </a:lnTo>
                <a:lnTo>
                  <a:pt x="583" y="160"/>
                </a:lnTo>
                <a:lnTo>
                  <a:pt x="641" y="78"/>
                </a:lnTo>
                <a:lnTo>
                  <a:pt x="518" y="141"/>
                </a:lnTo>
                <a:lnTo>
                  <a:pt x="527" y="0"/>
                </a:lnTo>
                <a:lnTo>
                  <a:pt x="408" y="106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28682" name="Rectangle 15">
            <a:extLst>
              <a:ext uri="{FF2B5EF4-FFF2-40B4-BE49-F238E27FC236}">
                <a16:creationId xmlns:a16="http://schemas.microsoft.com/office/drawing/2014/main" id="{23699E0E-E54B-4ADD-2FC5-6C84F4895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8757" y="6846712"/>
            <a:ext cx="1035756" cy="82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잠시 두기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8683" name="Rectangle 6">
            <a:extLst>
              <a:ext uri="{FF2B5EF4-FFF2-40B4-BE49-F238E27FC236}">
                <a16:creationId xmlns:a16="http://schemas.microsoft.com/office/drawing/2014/main" id="{2AA5B65C-5A7E-1307-7AE1-DDD7AA7E9894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10095090" y="15225891"/>
            <a:ext cx="1693333" cy="680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14</a:t>
            </a:r>
          </a:p>
        </p:txBody>
      </p:sp>
      <p:grpSp>
        <p:nvGrpSpPr>
          <p:cNvPr id="28684" name="그룹 1">
            <a:extLst>
              <a:ext uri="{FF2B5EF4-FFF2-40B4-BE49-F238E27FC236}">
                <a16:creationId xmlns:a16="http://schemas.microsoft.com/office/drawing/2014/main" id="{A7BA0BF1-CC96-83DE-3B3C-40EC4B8207DD}"/>
              </a:ext>
            </a:extLst>
          </p:cNvPr>
          <p:cNvGrpSpPr>
            <a:grpSpLocks/>
          </p:cNvGrpSpPr>
          <p:nvPr/>
        </p:nvGrpSpPr>
        <p:grpSpPr bwMode="auto">
          <a:xfrm>
            <a:off x="6014157" y="9609669"/>
            <a:ext cx="5714999" cy="6200421"/>
            <a:chOff x="3382664" y="5272980"/>
            <a:chExt cx="3214688" cy="3619500"/>
          </a:xfrm>
        </p:grpSpPr>
        <p:sp>
          <p:nvSpPr>
            <p:cNvPr id="28687" name="Text Box 53">
              <a:extLst>
                <a:ext uri="{FF2B5EF4-FFF2-40B4-BE49-F238E27FC236}">
                  <a16:creationId xmlns:a16="http://schemas.microsoft.com/office/drawing/2014/main" id="{B8F33C8A-9E4D-600C-64CA-B3AE3CA432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7805" y="5463479"/>
              <a:ext cx="921544" cy="973667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marL="342900" indent="-3429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ko-KR" sz="2489">
                  <a:latin typeface="맑은 고딕" panose="020B0503020000020004" pitchFamily="50" charset="-127"/>
                </a:rPr>
                <a:t>機械</a:t>
              </a:r>
            </a:p>
          </p:txBody>
        </p:sp>
        <p:sp>
          <p:nvSpPr>
            <p:cNvPr id="28688" name="Text Box 54">
              <a:extLst>
                <a:ext uri="{FF2B5EF4-FFF2-40B4-BE49-F238E27FC236}">
                  <a16:creationId xmlns:a16="http://schemas.microsoft.com/office/drawing/2014/main" id="{A24D76DD-CA3E-3CD0-B8D6-528747A667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6242" y="7844731"/>
              <a:ext cx="1170384" cy="499532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ko-KR" sz="2133">
                  <a:latin typeface="맑은 고딕" panose="020B0503020000020004" pitchFamily="50" charset="-127"/>
                </a:rPr>
                <a:t>素材</a:t>
              </a:r>
              <a:r>
                <a:rPr lang="en-US" altLang="ja-JP" sz="2133">
                  <a:latin typeface="맑은 고딕" panose="020B0503020000020004" pitchFamily="50" charset="-127"/>
                </a:rPr>
                <a:t> </a:t>
              </a:r>
              <a:r>
                <a:rPr lang="ko-KR" altLang="en-US" sz="2133">
                  <a:latin typeface="맑은 고딕" panose="020B0503020000020004" pitchFamily="50" charset="-127"/>
                </a:rPr>
                <a:t>팔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레트</a:t>
              </a:r>
              <a:endParaRPr lang="en-US" altLang="ja-JP" sz="3556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eaLnBrk="1" hangingPunct="1"/>
              <a:r>
                <a:rPr lang="en-US" altLang="ja-JP" sz="2133">
                  <a:latin typeface="맑은 고딕" panose="020B0503020000020004" pitchFamily="50" charset="-127"/>
                </a:rPr>
                <a:t>(</a:t>
              </a:r>
              <a:r>
                <a:rPr lang="ja-JP" altLang="en-US" sz="2133">
                  <a:latin typeface="맑은 고딕" panose="020B0503020000020004" pitchFamily="50" charset="-127"/>
                </a:rPr>
                <a:t>部品倉庫</a:t>
              </a:r>
              <a:r>
                <a:rPr lang="en-US" altLang="ja-JP" sz="2133">
                  <a:latin typeface="맑은 고딕" panose="020B0503020000020004" pitchFamily="50" charset="-127"/>
                </a:rPr>
                <a:t>)</a:t>
              </a:r>
              <a:endPara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8689" name="Text Box 55">
              <a:extLst>
                <a:ext uri="{FF2B5EF4-FFF2-40B4-BE49-F238E27FC236}">
                  <a16:creationId xmlns:a16="http://schemas.microsoft.com/office/drawing/2014/main" id="{10D1531D-94CC-79C4-8C48-0C8B5B9DC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81129" y="7844730"/>
              <a:ext cx="1160264" cy="499533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ko-KR" sz="2133">
                  <a:latin typeface="맑은 고딕" panose="020B0503020000020004" pitchFamily="50" charset="-127"/>
                </a:rPr>
                <a:t>完成品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팔레트</a:t>
              </a:r>
              <a:endPara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eaLnBrk="1" hangingPunct="1"/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(</a:t>
              </a:r>
              <a:r>
                <a:rPr lang="ja-JP" altLang="en-US" sz="2133">
                  <a:latin typeface="맑은 고딕" panose="020B0503020000020004" pitchFamily="50" charset="-127"/>
                </a:rPr>
                <a:t>完成品倉庫</a:t>
              </a:r>
              <a:r>
                <a:rPr lang="en-US" altLang="ja-JP" sz="2133">
                  <a:latin typeface="맑은 고딕" panose="020B0503020000020004" pitchFamily="50" charset="-127"/>
                </a:rPr>
                <a:t>)</a:t>
              </a:r>
              <a:endParaRPr lang="ja-JP" altLang="ko-KR" sz="3556">
                <a:latin typeface="맑은 고딕" panose="020B0503020000020004" pitchFamily="50" charset="-127"/>
              </a:endParaRPr>
            </a:p>
          </p:txBody>
        </p:sp>
        <p:grpSp>
          <p:nvGrpSpPr>
            <p:cNvPr id="28690" name="Group 56">
              <a:extLst>
                <a:ext uri="{FF2B5EF4-FFF2-40B4-BE49-F238E27FC236}">
                  <a16:creationId xmlns:a16="http://schemas.microsoft.com/office/drawing/2014/main" id="{55A5FA79-DA27-731F-2857-376654ED42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5449" y="6813912"/>
              <a:ext cx="573881" cy="389467"/>
              <a:chOff x="316" y="177"/>
              <a:chExt cx="84" cy="32"/>
            </a:xfrm>
          </p:grpSpPr>
          <p:sp>
            <p:nvSpPr>
              <p:cNvPr id="28713" name="Oval 57">
                <a:extLst>
                  <a:ext uri="{FF2B5EF4-FFF2-40B4-BE49-F238E27FC236}">
                    <a16:creationId xmlns:a16="http://schemas.microsoft.com/office/drawing/2014/main" id="{6629308B-7A67-5B2B-A277-05C8C8A43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817284">
                <a:off x="368" y="189"/>
                <a:ext cx="32" cy="14"/>
              </a:xfrm>
              <a:prstGeom prst="ellips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28714" name="Oval 58">
                <a:extLst>
                  <a:ext uri="{FF2B5EF4-FFF2-40B4-BE49-F238E27FC236}">
                    <a16:creationId xmlns:a16="http://schemas.microsoft.com/office/drawing/2014/main" id="{375CCC13-AC3D-A02B-9247-3BFF9D5EA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891">
                <a:off x="316" y="189"/>
                <a:ext cx="32" cy="14"/>
              </a:xfrm>
              <a:prstGeom prst="ellips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28715" name="Oval 59">
                <a:extLst>
                  <a:ext uri="{FF2B5EF4-FFF2-40B4-BE49-F238E27FC236}">
                    <a16:creationId xmlns:a16="http://schemas.microsoft.com/office/drawing/2014/main" id="{CE3EE7E9-284A-B6C1-98D3-B5AAEF4DC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" y="177"/>
                <a:ext cx="32" cy="21"/>
              </a:xfrm>
              <a:prstGeom prst="ellips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28716" name="Oval 60">
                <a:extLst>
                  <a:ext uri="{FF2B5EF4-FFF2-40B4-BE49-F238E27FC236}">
                    <a16:creationId xmlns:a16="http://schemas.microsoft.com/office/drawing/2014/main" id="{F8AE8A0E-F8F6-249D-040E-B09A19AD3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" y="184"/>
                <a:ext cx="33" cy="25"/>
              </a:xfrm>
              <a:prstGeom prst="ellipse">
                <a:avLst/>
              </a:prstGeom>
              <a:solidFill>
                <a:srgbClr val="3366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</p:grpSp>
        <p:sp>
          <p:nvSpPr>
            <p:cNvPr id="28691" name="Oval 61">
              <a:extLst>
                <a:ext uri="{FF2B5EF4-FFF2-40B4-BE49-F238E27FC236}">
                  <a16:creationId xmlns:a16="http://schemas.microsoft.com/office/drawing/2014/main" id="{679AF8ED-E300-697C-C45B-9F90010C4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199" y="6168330"/>
              <a:ext cx="69056" cy="11006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692" name="Oval 62">
              <a:extLst>
                <a:ext uri="{FF2B5EF4-FFF2-40B4-BE49-F238E27FC236}">
                  <a16:creationId xmlns:a16="http://schemas.microsoft.com/office/drawing/2014/main" id="{0A7E2A01-5AF9-3C70-FAD6-CA6B99D48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334" y="6181030"/>
              <a:ext cx="67865" cy="11006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693" name="Oval 63">
              <a:extLst>
                <a:ext uri="{FF2B5EF4-FFF2-40B4-BE49-F238E27FC236}">
                  <a16:creationId xmlns:a16="http://schemas.microsoft.com/office/drawing/2014/main" id="{D0336521-09F5-084A-2067-6F858F7B9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190" y="6303797"/>
              <a:ext cx="67865" cy="10794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694" name="Oval 64">
              <a:extLst>
                <a:ext uri="{FF2B5EF4-FFF2-40B4-BE49-F238E27FC236}">
                  <a16:creationId xmlns:a16="http://schemas.microsoft.com/office/drawing/2014/main" id="{4D1B7036-4B9D-36F4-8EB5-D5BE5C193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199" y="6303797"/>
              <a:ext cx="69056" cy="10794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695" name="Rectangle 65">
              <a:extLst>
                <a:ext uri="{FF2B5EF4-FFF2-40B4-BE49-F238E27FC236}">
                  <a16:creationId xmlns:a16="http://schemas.microsoft.com/office/drawing/2014/main" id="{F3DE6B85-D3B9-AC63-B800-87BA6A7D5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255" y="5463479"/>
              <a:ext cx="572691" cy="49953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696" name="Oval 66">
              <a:extLst>
                <a:ext uri="{FF2B5EF4-FFF2-40B4-BE49-F238E27FC236}">
                  <a16:creationId xmlns:a16="http://schemas.microsoft.com/office/drawing/2014/main" id="{C27CC550-D82A-1214-9B31-B49B3EE6A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111" y="6168330"/>
              <a:ext cx="67866" cy="11006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697" name="Oval 67">
              <a:extLst>
                <a:ext uri="{FF2B5EF4-FFF2-40B4-BE49-F238E27FC236}">
                  <a16:creationId xmlns:a16="http://schemas.microsoft.com/office/drawing/2014/main" id="{2A7BDB9D-111C-C056-AF25-56003EDBD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255" y="6265696"/>
              <a:ext cx="67866" cy="11006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698" name="Oval 68">
              <a:extLst>
                <a:ext uri="{FF2B5EF4-FFF2-40B4-BE49-F238E27FC236}">
                  <a16:creationId xmlns:a16="http://schemas.microsoft.com/office/drawing/2014/main" id="{6D00A8DD-0B60-0E24-9D32-9097F45F2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2890" y="6157746"/>
              <a:ext cx="69056" cy="107951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699" name="Oval 69">
              <a:extLst>
                <a:ext uri="{FF2B5EF4-FFF2-40B4-BE49-F238E27FC236}">
                  <a16:creationId xmlns:a16="http://schemas.microsoft.com/office/drawing/2014/main" id="{1425CAFF-FFC7-5843-0DF0-4B11FAFC0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042" y="6157746"/>
              <a:ext cx="67866" cy="107951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700" name="Oval 70">
              <a:extLst>
                <a:ext uri="{FF2B5EF4-FFF2-40B4-BE49-F238E27FC236}">
                  <a16:creationId xmlns:a16="http://schemas.microsoft.com/office/drawing/2014/main" id="{6126B8E4-D0C7-E0C6-2087-5825183A9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7196" y="6157746"/>
              <a:ext cx="67865" cy="107951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701" name="Oval 71">
              <a:extLst>
                <a:ext uri="{FF2B5EF4-FFF2-40B4-BE49-F238E27FC236}">
                  <a16:creationId xmlns:a16="http://schemas.microsoft.com/office/drawing/2014/main" id="{D7CCC911-2B9C-E47C-DE90-A455B7879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7196" y="6265696"/>
              <a:ext cx="67865" cy="110067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702" name="Oval 72">
              <a:extLst>
                <a:ext uri="{FF2B5EF4-FFF2-40B4-BE49-F238E27FC236}">
                  <a16:creationId xmlns:a16="http://schemas.microsoft.com/office/drawing/2014/main" id="{AF5D39F1-C8D5-3271-0EDF-9F401EFB0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042" y="6265696"/>
              <a:ext cx="67866" cy="110067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703" name="Oval 73">
              <a:extLst>
                <a:ext uri="{FF2B5EF4-FFF2-40B4-BE49-F238E27FC236}">
                  <a16:creationId xmlns:a16="http://schemas.microsoft.com/office/drawing/2014/main" id="{ABD45C2E-E04D-FA66-704D-57D535DB1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936" y="6265696"/>
              <a:ext cx="67866" cy="110067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704" name="Freeform 74">
              <a:extLst>
                <a:ext uri="{FF2B5EF4-FFF2-40B4-BE49-F238E27FC236}">
                  <a16:creationId xmlns:a16="http://schemas.microsoft.com/office/drawing/2014/main" id="{26A1F5DC-9D7F-FD04-2035-F1500D442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202" y="6327079"/>
              <a:ext cx="621506" cy="1473200"/>
            </a:xfrm>
            <a:custGeom>
              <a:avLst/>
              <a:gdLst>
                <a:gd name="T0" fmla="*/ 0 w 91"/>
                <a:gd name="T1" fmla="*/ 2147483647 h 121"/>
                <a:gd name="T2" fmla="*/ 2147483647 w 91"/>
                <a:gd name="T3" fmla="*/ 2147483647 h 121"/>
                <a:gd name="T4" fmla="*/ 2147483647 w 91"/>
                <a:gd name="T5" fmla="*/ 2147483647 h 121"/>
                <a:gd name="T6" fmla="*/ 2147483647 w 91"/>
                <a:gd name="T7" fmla="*/ 0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21"/>
                <a:gd name="T14" fmla="*/ 91 w 91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21">
                  <a:moveTo>
                    <a:pt x="0" y="121"/>
                  </a:moveTo>
                  <a:cubicBezTo>
                    <a:pt x="0" y="106"/>
                    <a:pt x="0" y="92"/>
                    <a:pt x="6" y="75"/>
                  </a:cubicBezTo>
                  <a:cubicBezTo>
                    <a:pt x="12" y="58"/>
                    <a:pt x="25" y="33"/>
                    <a:pt x="39" y="21"/>
                  </a:cubicBezTo>
                  <a:cubicBezTo>
                    <a:pt x="53" y="9"/>
                    <a:pt x="83" y="3"/>
                    <a:pt x="91" y="0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8705" name="Freeform 75">
              <a:extLst>
                <a:ext uri="{FF2B5EF4-FFF2-40B4-BE49-F238E27FC236}">
                  <a16:creationId xmlns:a16="http://schemas.microsoft.com/office/drawing/2014/main" id="{1A634B0B-35F8-66E5-8205-364E984551A7}"/>
                </a:ext>
              </a:extLst>
            </p:cNvPr>
            <p:cNvSpPr>
              <a:spLocks/>
            </p:cNvSpPr>
            <p:nvPr/>
          </p:nvSpPr>
          <p:spPr bwMode="auto">
            <a:xfrm rot="6141750">
              <a:off x="5185469" y="6594904"/>
              <a:ext cx="1193800" cy="827484"/>
            </a:xfrm>
            <a:custGeom>
              <a:avLst/>
              <a:gdLst>
                <a:gd name="T0" fmla="*/ 0 w 91"/>
                <a:gd name="T1" fmla="*/ 2147483647 h 121"/>
                <a:gd name="T2" fmla="*/ 2147483647 w 91"/>
                <a:gd name="T3" fmla="*/ 2147483647 h 121"/>
                <a:gd name="T4" fmla="*/ 2147483647 w 91"/>
                <a:gd name="T5" fmla="*/ 2147483647 h 121"/>
                <a:gd name="T6" fmla="*/ 2147483647 w 91"/>
                <a:gd name="T7" fmla="*/ 0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21"/>
                <a:gd name="T14" fmla="*/ 91 w 91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21">
                  <a:moveTo>
                    <a:pt x="0" y="121"/>
                  </a:moveTo>
                  <a:cubicBezTo>
                    <a:pt x="0" y="106"/>
                    <a:pt x="0" y="92"/>
                    <a:pt x="6" y="75"/>
                  </a:cubicBezTo>
                  <a:cubicBezTo>
                    <a:pt x="12" y="58"/>
                    <a:pt x="25" y="33"/>
                    <a:pt x="39" y="21"/>
                  </a:cubicBezTo>
                  <a:cubicBezTo>
                    <a:pt x="53" y="9"/>
                    <a:pt x="83" y="3"/>
                    <a:pt x="91" y="0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8706" name="AutoShape 76">
              <a:extLst>
                <a:ext uri="{FF2B5EF4-FFF2-40B4-BE49-F238E27FC236}">
                  <a16:creationId xmlns:a16="http://schemas.microsoft.com/office/drawing/2014/main" id="{617CBCE9-E9D1-1011-C64F-07F6B785CA6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70050">
              <a:off x="3423146" y="5486764"/>
              <a:ext cx="934640" cy="1035049"/>
            </a:xfrm>
            <a:prstGeom prst="irregularSeal2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28707" name="Text Box 77">
              <a:extLst>
                <a:ext uri="{FF2B5EF4-FFF2-40B4-BE49-F238E27FC236}">
                  <a16:creationId xmlns:a16="http://schemas.microsoft.com/office/drawing/2014/main" id="{7379CA4A-3354-FFA7-D8D3-95C666A64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9458" y="6606479"/>
              <a:ext cx="920353" cy="213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ko-KR" sz="1778">
                  <a:latin typeface="맑은 고딕" panose="020B0503020000020004" pitchFamily="50" charset="-127"/>
                </a:rPr>
                <a:t>部品</a:t>
              </a:r>
            </a:p>
          </p:txBody>
        </p:sp>
        <p:sp>
          <p:nvSpPr>
            <p:cNvPr id="28708" name="Text Box 79">
              <a:extLst>
                <a:ext uri="{FF2B5EF4-FFF2-40B4-BE49-F238E27FC236}">
                  <a16:creationId xmlns:a16="http://schemas.microsoft.com/office/drawing/2014/main" id="{48083F6D-9AA0-A28A-426A-6CC80D8A5A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4598" y="5658213"/>
              <a:ext cx="882254" cy="373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1778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가공 후의  부품</a:t>
              </a:r>
              <a:endParaRPr lang="ja-JP" altLang="ko-KR" sz="1778">
                <a:latin typeface="맑은 고딕" panose="020B0503020000020004" pitchFamily="50" charset="-127"/>
              </a:endParaRPr>
            </a:p>
          </p:txBody>
        </p:sp>
        <p:sp>
          <p:nvSpPr>
            <p:cNvPr id="28709" name="Line 80">
              <a:extLst>
                <a:ext uri="{FF2B5EF4-FFF2-40B4-BE49-F238E27FC236}">
                  <a16:creationId xmlns:a16="http://schemas.microsoft.com/office/drawing/2014/main" id="{E7F33A01-DD95-86AA-0FE0-F531D2253D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2814" y="6363064"/>
              <a:ext cx="47625" cy="23283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8710" name="Line 81">
              <a:extLst>
                <a:ext uri="{FF2B5EF4-FFF2-40B4-BE49-F238E27FC236}">
                  <a16:creationId xmlns:a16="http://schemas.microsoft.com/office/drawing/2014/main" id="{8507ECC8-AA4C-2BAA-D978-542F0F329E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09108" y="5963013"/>
              <a:ext cx="360759" cy="2307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8711" name="Text Box 77">
              <a:extLst>
                <a:ext uri="{FF2B5EF4-FFF2-40B4-BE49-F238E27FC236}">
                  <a16:creationId xmlns:a16="http://schemas.microsoft.com/office/drawing/2014/main" id="{32F0993F-6532-3A27-6629-AE65218949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327" y="5844480"/>
              <a:ext cx="912019" cy="2455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solidFill>
                    <a:srgbClr val="FF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잠시 두기</a:t>
              </a:r>
              <a:endParaRPr lang="ja-JP" altLang="ko-KR" sz="2133">
                <a:solidFill>
                  <a:srgbClr val="FF0000"/>
                </a:solidFill>
                <a:latin typeface="맑은 고딕" panose="020B0503020000020004" pitchFamily="50" charset="-127"/>
              </a:endParaRPr>
            </a:p>
          </p:txBody>
        </p:sp>
        <p:sp>
          <p:nvSpPr>
            <p:cNvPr id="28712" name="正方形/長方形 83">
              <a:extLst>
                <a:ext uri="{FF2B5EF4-FFF2-40B4-BE49-F238E27FC236}">
                  <a16:creationId xmlns:a16="http://schemas.microsoft.com/office/drawing/2014/main" id="{4EAAE82A-46D6-57B0-5532-707914A7A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664" y="5272980"/>
              <a:ext cx="3214688" cy="3619500"/>
            </a:xfrm>
            <a:prstGeom prst="rect">
              <a:avLst/>
            </a:prstGeom>
            <a:noFill/>
            <a:ln w="22225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</p:grpSp>
      <p:sp>
        <p:nvSpPr>
          <p:cNvPr id="28685" name="Rectangle 50">
            <a:extLst>
              <a:ext uri="{FF2B5EF4-FFF2-40B4-BE49-F238E27FC236}">
                <a16:creationId xmlns:a16="http://schemas.microsoft.com/office/drawing/2014/main" id="{2090B5C2-663E-DE28-B191-3D5CE270A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312" y="637822"/>
            <a:ext cx="2243666" cy="67733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7</a:t>
            </a:r>
            <a:r>
              <a:rPr lang="ko-KR" altLang="en-US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대 낭비</a:t>
            </a:r>
          </a:p>
        </p:txBody>
      </p:sp>
      <p:sp>
        <p:nvSpPr>
          <p:cNvPr id="28686" name="AutoShape 7">
            <a:extLst>
              <a:ext uri="{FF2B5EF4-FFF2-40B4-BE49-F238E27FC236}">
                <a16:creationId xmlns:a16="http://schemas.microsoft.com/office/drawing/2014/main" id="{B0C3D255-931A-6F7E-DEB6-9518DD1BE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12" y="1490133"/>
            <a:ext cx="2342444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/>
              <a:t>운반의 낭비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6">
            <a:extLst>
              <a:ext uri="{FF2B5EF4-FFF2-40B4-BE49-F238E27FC236}">
                <a16:creationId xmlns:a16="http://schemas.microsoft.com/office/drawing/2014/main" id="{F472B4C3-6208-058D-CEBE-51AE233EE804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99134" y="15127111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15</a:t>
            </a:r>
          </a:p>
        </p:txBody>
      </p:sp>
      <p:sp>
        <p:nvSpPr>
          <p:cNvPr id="29699" name="AutoShape 7">
            <a:extLst>
              <a:ext uri="{FF2B5EF4-FFF2-40B4-BE49-F238E27FC236}">
                <a16:creationId xmlns:a16="http://schemas.microsoft.com/office/drawing/2014/main" id="{A9837634-8DC0-E888-6FF3-79277C904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12" y="1490133"/>
            <a:ext cx="2342444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/>
              <a:t>재고의 낭비</a:t>
            </a:r>
          </a:p>
        </p:txBody>
      </p:sp>
      <p:sp>
        <p:nvSpPr>
          <p:cNvPr id="29700" name="Text Box 6">
            <a:extLst>
              <a:ext uri="{FF2B5EF4-FFF2-40B4-BE49-F238E27FC236}">
                <a16:creationId xmlns:a16="http://schemas.microsoft.com/office/drawing/2014/main" id="{BEEEFFA5-648F-59D4-7798-F48B3FE55D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49313"/>
            <a:ext cx="809695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ko-KR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팔릴 거라고 만든 물건이 창고에 쌓여 바로 출하되지 않는다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701" name="Text Box 8">
            <a:extLst>
              <a:ext uri="{FF2B5EF4-FFF2-40B4-BE49-F238E27FC236}">
                <a16:creationId xmlns:a16="http://schemas.microsoft.com/office/drawing/2014/main" id="{6CE42D91-89C7-E500-6D95-B8C536B27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045" y="2762956"/>
            <a:ext cx="8161867" cy="912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물건은 고객에게 건네줄 때야 비로소 돈이 된다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재고로 가지고 있는 동안에는 전부 낭비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grpSp>
        <p:nvGrpSpPr>
          <p:cNvPr id="29702" name="그룹 3">
            <a:extLst>
              <a:ext uri="{FF2B5EF4-FFF2-40B4-BE49-F238E27FC236}">
                <a16:creationId xmlns:a16="http://schemas.microsoft.com/office/drawing/2014/main" id="{A2837F45-7586-9531-5CCB-CE9E121794AB}"/>
              </a:ext>
            </a:extLst>
          </p:cNvPr>
          <p:cNvGrpSpPr>
            <a:grpSpLocks/>
          </p:cNvGrpSpPr>
          <p:nvPr/>
        </p:nvGrpSpPr>
        <p:grpSpPr bwMode="auto">
          <a:xfrm>
            <a:off x="973669" y="4159957"/>
            <a:ext cx="8065911" cy="4603045"/>
            <a:chOff x="547770" y="2339752"/>
            <a:chExt cx="4537414" cy="2588653"/>
          </a:xfrm>
        </p:grpSpPr>
        <p:pic>
          <p:nvPicPr>
            <p:cNvPr id="29704" name="그림 1" descr="화면 캡처">
              <a:extLst>
                <a:ext uri="{FF2B5EF4-FFF2-40B4-BE49-F238E27FC236}">
                  <a16:creationId xmlns:a16="http://schemas.microsoft.com/office/drawing/2014/main" id="{382D47E7-1AD3-62DE-98F4-DB938F0C7C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7770" y="2339752"/>
              <a:ext cx="4537414" cy="25886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05" name="TextBox 2">
              <a:extLst>
                <a:ext uri="{FF2B5EF4-FFF2-40B4-BE49-F238E27FC236}">
                  <a16:creationId xmlns:a16="http://schemas.microsoft.com/office/drawing/2014/main" id="{4F3B44FB-8A00-50F9-217A-D4E97ADA61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7032" y="2726214"/>
              <a:ext cx="385230" cy="2211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1956"/>
                <a:t>재고</a:t>
              </a:r>
            </a:p>
          </p:txBody>
        </p:sp>
      </p:grpSp>
      <p:pic>
        <p:nvPicPr>
          <p:cNvPr id="29703" name="그림 4" descr="화면 캡처">
            <a:extLst>
              <a:ext uri="{FF2B5EF4-FFF2-40B4-BE49-F238E27FC236}">
                <a16:creationId xmlns:a16="http://schemas.microsoft.com/office/drawing/2014/main" id="{9C036CB2-BAE5-BD44-1FFE-EDA4F1AE24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8356" y="8723490"/>
            <a:ext cx="5455356" cy="5731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4">
            <a:extLst>
              <a:ext uri="{FF2B5EF4-FFF2-40B4-BE49-F238E27FC236}">
                <a16:creationId xmlns:a16="http://schemas.microsoft.com/office/drawing/2014/main" id="{5E18D877-03BB-07E4-C60F-2A042E647EBD}"/>
              </a:ext>
            </a:extLst>
          </p:cNvPr>
          <p:cNvPicPr>
            <a:picLocks noGrp="1" noChangeArrowheads="1"/>
          </p:cNvPicPr>
          <p:nvPr>
            <p:ph sz="half"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230489" y="6208890"/>
            <a:ext cx="5249333" cy="6699956"/>
          </a:xfrm>
        </p:spPr>
      </p:pic>
      <p:pic>
        <p:nvPicPr>
          <p:cNvPr id="30723" name="Picture 5">
            <a:extLst>
              <a:ext uri="{FF2B5EF4-FFF2-40B4-BE49-F238E27FC236}">
                <a16:creationId xmlns:a16="http://schemas.microsoft.com/office/drawing/2014/main" id="{76AAA888-A9DB-0F66-719C-40AC606A086B}"/>
              </a:ext>
            </a:extLst>
          </p:cNvPr>
          <p:cNvPicPr>
            <a:picLocks noGrp="1" noChangeArrowheads="1"/>
          </p:cNvPicPr>
          <p:nvPr>
            <p:ph sz="half" idx="429496729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508045" y="8794044"/>
            <a:ext cx="5088468" cy="6445956"/>
          </a:xfrm>
        </p:spPr>
      </p:pic>
      <p:sp>
        <p:nvSpPr>
          <p:cNvPr id="30724" name="Rectangle 6">
            <a:extLst>
              <a:ext uri="{FF2B5EF4-FFF2-40B4-BE49-F238E27FC236}">
                <a16:creationId xmlns:a16="http://schemas.microsoft.com/office/drawing/2014/main" id="{5B5BB105-15B6-E637-E34B-33018D0AF5C4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25757" y="15240000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16</a:t>
            </a:r>
          </a:p>
        </p:txBody>
      </p:sp>
      <p:sp>
        <p:nvSpPr>
          <p:cNvPr id="30725" name="AutoShape 7">
            <a:extLst>
              <a:ext uri="{FF2B5EF4-FFF2-40B4-BE49-F238E27FC236}">
                <a16:creationId xmlns:a16="http://schemas.microsoft.com/office/drawing/2014/main" id="{8F35C336-E178-0DF0-574F-9B385D951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12" y="1490133"/>
            <a:ext cx="2342444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/>
              <a:t>동작의 낭비</a:t>
            </a:r>
          </a:p>
        </p:txBody>
      </p:sp>
      <p:sp>
        <p:nvSpPr>
          <p:cNvPr id="30726" name="Text Box 8">
            <a:extLst>
              <a:ext uri="{FF2B5EF4-FFF2-40B4-BE49-F238E27FC236}">
                <a16:creationId xmlns:a16="http://schemas.microsoft.com/office/drawing/2014/main" id="{B986BB68-9710-CAC4-EF40-E551C9BBC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045" y="2367845"/>
            <a:ext cx="8161867" cy="314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① 손의 움직임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: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물건을 이동시킨다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② 다리의 움직임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반보 보행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반보 逆보행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③몸의 움직임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발돋움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쪼그리기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뒤돌기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④ 물건의 움직임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물건의 상하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반전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⑤ 눈의 움직임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물건을 찾음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판단 작업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6">
            <a:extLst>
              <a:ext uri="{FF2B5EF4-FFF2-40B4-BE49-F238E27FC236}">
                <a16:creationId xmlns:a16="http://schemas.microsoft.com/office/drawing/2014/main" id="{8A71C0E6-F3D0-A78D-7FFC-8CDCEF0676D0}"/>
              </a:ext>
            </a:extLst>
          </p:cNvPr>
          <p:cNvPicPr>
            <a:picLocks noGrp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415868" y="2878667"/>
            <a:ext cx="2288823" cy="4865511"/>
          </a:xfrm>
        </p:spPr>
      </p:pic>
      <p:sp>
        <p:nvSpPr>
          <p:cNvPr id="31747" name="Rectangle 6">
            <a:extLst>
              <a:ext uri="{FF2B5EF4-FFF2-40B4-BE49-F238E27FC236}">
                <a16:creationId xmlns:a16="http://schemas.microsoft.com/office/drawing/2014/main" id="{6159020F-260F-8E4D-12D0-C7B3A797DA31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37046" y="15127111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17</a:t>
            </a:r>
          </a:p>
        </p:txBody>
      </p:sp>
      <p:sp>
        <p:nvSpPr>
          <p:cNvPr id="31748" name="AutoShape 7">
            <a:extLst>
              <a:ext uri="{FF2B5EF4-FFF2-40B4-BE49-F238E27FC236}">
                <a16:creationId xmlns:a16="http://schemas.microsoft.com/office/drawing/2014/main" id="{90BF4D75-19FE-2198-D5F9-6A71484D0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12" y="1490133"/>
            <a:ext cx="2342444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대기의</a:t>
            </a:r>
            <a:r>
              <a:rPr lang="en-US" altLang="ko-KR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낭비</a:t>
            </a:r>
          </a:p>
        </p:txBody>
      </p:sp>
      <p:sp>
        <p:nvSpPr>
          <p:cNvPr id="31749" name="Text Box 6">
            <a:extLst>
              <a:ext uri="{FF2B5EF4-FFF2-40B4-BE49-F238E27FC236}">
                <a16:creationId xmlns:a16="http://schemas.microsoft.com/office/drawing/2014/main" id="{5864330D-E5C1-FDC2-A54D-4B64A4F574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49313"/>
            <a:ext cx="809695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ko-KR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작업자가 작업을 하고 싶어도 할 수 없는 상태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1750" name="Text Box 8">
            <a:extLst>
              <a:ext uri="{FF2B5EF4-FFF2-40B4-BE49-F238E27FC236}">
                <a16:creationId xmlns:a16="http://schemas.microsoft.com/office/drawing/2014/main" id="{986E9F9F-84D2-0156-6DCA-892CCC54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045" y="2762957"/>
            <a:ext cx="8161867" cy="3229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ko-KR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* 4M</a:t>
            </a: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人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: 2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인 작업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작업 밸런스가 나쁘다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物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재료가 없다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결품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불량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미납 등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設備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고장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머신 사이클이 길다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方法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감시작업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작업지시 없음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작업계획 없음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pic>
        <p:nvPicPr>
          <p:cNvPr id="31751" name="그림 2" descr="화면 캡처">
            <a:extLst>
              <a:ext uri="{FF2B5EF4-FFF2-40B4-BE49-F238E27FC236}">
                <a16:creationId xmlns:a16="http://schemas.microsoft.com/office/drawing/2014/main" id="{009421B1-646C-87B4-736C-7EC50A45EB4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6512" y="8128001"/>
            <a:ext cx="7572021" cy="5889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0" name="Group 11">
            <a:extLst>
              <a:ext uri="{FF2B5EF4-FFF2-40B4-BE49-F238E27FC236}">
                <a16:creationId xmlns:a16="http://schemas.microsoft.com/office/drawing/2014/main" id="{A13CE37B-FC3D-DB8F-79B9-B3C50066EF0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15200" y="7871179"/>
            <a:ext cx="4540956" cy="8020756"/>
            <a:chOff x="3334" y="2205"/>
            <a:chExt cx="2145" cy="2131"/>
          </a:xfrm>
        </p:grpSpPr>
        <p:sp>
          <p:nvSpPr>
            <p:cNvPr id="32807" name="AutoShape 10">
              <a:extLst>
                <a:ext uri="{FF2B5EF4-FFF2-40B4-BE49-F238E27FC236}">
                  <a16:creationId xmlns:a16="http://schemas.microsoft.com/office/drawing/2014/main" id="{33EF9852-B74D-DAB3-749F-01FE1A392FF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34" y="2205"/>
              <a:ext cx="2145" cy="21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pic>
          <p:nvPicPr>
            <p:cNvPr id="32808" name="Picture 12">
              <a:extLst>
                <a:ext uri="{FF2B5EF4-FFF2-40B4-BE49-F238E27FC236}">
                  <a16:creationId xmlns:a16="http://schemas.microsoft.com/office/drawing/2014/main" id="{4D38F4EA-FACC-E746-F2F4-EC5FA51C17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4" y="2227"/>
              <a:ext cx="1923" cy="19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771" name="Rectangle 13">
            <a:extLst>
              <a:ext uri="{FF2B5EF4-FFF2-40B4-BE49-F238E27FC236}">
                <a16:creationId xmlns:a16="http://schemas.microsoft.com/office/drawing/2014/main" id="{027AA5C9-2BE3-BCFD-CB56-C76A79CE1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9600" y="7786513"/>
            <a:ext cx="1919111" cy="153811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32772" name="Rectangle 6">
            <a:extLst>
              <a:ext uri="{FF2B5EF4-FFF2-40B4-BE49-F238E27FC236}">
                <a16:creationId xmlns:a16="http://schemas.microsoft.com/office/drawing/2014/main" id="{8307C7AF-9434-EE02-532D-808A091B590E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06000" y="15409334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18</a:t>
            </a:r>
          </a:p>
        </p:txBody>
      </p:sp>
      <p:sp>
        <p:nvSpPr>
          <p:cNvPr id="32773" name="Freeform 16">
            <a:extLst>
              <a:ext uri="{FF2B5EF4-FFF2-40B4-BE49-F238E27FC236}">
                <a16:creationId xmlns:a16="http://schemas.microsoft.com/office/drawing/2014/main" id="{4CCEA3B1-6109-9614-89E0-B59724A7BCC7}"/>
              </a:ext>
            </a:extLst>
          </p:cNvPr>
          <p:cNvSpPr>
            <a:spLocks/>
          </p:cNvSpPr>
          <p:nvPr/>
        </p:nvSpPr>
        <p:spPr bwMode="auto">
          <a:xfrm>
            <a:off x="8678335" y="4131733"/>
            <a:ext cx="2666999" cy="2720622"/>
          </a:xfrm>
          <a:custGeom>
            <a:avLst/>
            <a:gdLst>
              <a:gd name="T0" fmla="*/ 0 w 313"/>
              <a:gd name="T1" fmla="*/ 2147483647 h 165"/>
              <a:gd name="T2" fmla="*/ 2147483647 w 313"/>
              <a:gd name="T3" fmla="*/ 2147483647 h 165"/>
              <a:gd name="T4" fmla="*/ 2147483647 w 313"/>
              <a:gd name="T5" fmla="*/ 2147483647 h 165"/>
              <a:gd name="T6" fmla="*/ 2147483647 w 313"/>
              <a:gd name="T7" fmla="*/ 0 h 165"/>
              <a:gd name="T8" fmla="*/ 0 w 313"/>
              <a:gd name="T9" fmla="*/ 2147483647 h 1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3"/>
              <a:gd name="T16" fmla="*/ 0 h 165"/>
              <a:gd name="T17" fmla="*/ 313 w 313"/>
              <a:gd name="T18" fmla="*/ 165 h 1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3" h="165">
                <a:moveTo>
                  <a:pt x="0" y="114"/>
                </a:moveTo>
                <a:lnTo>
                  <a:pt x="94" y="165"/>
                </a:lnTo>
                <a:lnTo>
                  <a:pt x="313" y="49"/>
                </a:lnTo>
                <a:lnTo>
                  <a:pt x="212" y="0"/>
                </a:lnTo>
                <a:lnTo>
                  <a:pt x="0" y="114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ko-KR" altLang="en-US" sz="3200"/>
          </a:p>
        </p:txBody>
      </p:sp>
      <p:sp>
        <p:nvSpPr>
          <p:cNvPr id="32774" name="Freeform 17">
            <a:extLst>
              <a:ext uri="{FF2B5EF4-FFF2-40B4-BE49-F238E27FC236}">
                <a16:creationId xmlns:a16="http://schemas.microsoft.com/office/drawing/2014/main" id="{26893728-CA7F-5DE2-6EE2-1FA926123CF8}"/>
              </a:ext>
            </a:extLst>
          </p:cNvPr>
          <p:cNvSpPr>
            <a:spLocks/>
          </p:cNvSpPr>
          <p:nvPr/>
        </p:nvSpPr>
        <p:spPr bwMode="auto">
          <a:xfrm>
            <a:off x="8678335" y="4978400"/>
            <a:ext cx="2666999" cy="2125134"/>
          </a:xfrm>
          <a:custGeom>
            <a:avLst/>
            <a:gdLst>
              <a:gd name="T0" fmla="*/ 0 w 313"/>
              <a:gd name="T1" fmla="*/ 2147483647 h 129"/>
              <a:gd name="T2" fmla="*/ 0 w 313"/>
              <a:gd name="T3" fmla="*/ 2147483647 h 129"/>
              <a:gd name="T4" fmla="*/ 2147483647 w 313"/>
              <a:gd name="T5" fmla="*/ 2147483647 h 129"/>
              <a:gd name="T6" fmla="*/ 2147483647 w 313"/>
              <a:gd name="T7" fmla="*/ 2147483647 h 129"/>
              <a:gd name="T8" fmla="*/ 2147483647 w 313"/>
              <a:gd name="T9" fmla="*/ 0 h 1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3"/>
              <a:gd name="T16" fmla="*/ 0 h 129"/>
              <a:gd name="T17" fmla="*/ 313 w 313"/>
              <a:gd name="T18" fmla="*/ 129 h 12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3" h="129">
                <a:moveTo>
                  <a:pt x="0" y="64"/>
                </a:moveTo>
                <a:lnTo>
                  <a:pt x="0" y="77"/>
                </a:lnTo>
                <a:lnTo>
                  <a:pt x="95" y="129"/>
                </a:lnTo>
                <a:lnTo>
                  <a:pt x="312" y="15"/>
                </a:lnTo>
                <a:lnTo>
                  <a:pt x="313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2775" name="Line 18">
            <a:extLst>
              <a:ext uri="{FF2B5EF4-FFF2-40B4-BE49-F238E27FC236}">
                <a16:creationId xmlns:a16="http://schemas.microsoft.com/office/drawing/2014/main" id="{56B74A67-F788-B18E-FC88-2188556621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85490" y="6860824"/>
            <a:ext cx="0" cy="22859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2776" name="Freeform 19">
            <a:extLst>
              <a:ext uri="{FF2B5EF4-FFF2-40B4-BE49-F238E27FC236}">
                <a16:creationId xmlns:a16="http://schemas.microsoft.com/office/drawing/2014/main" id="{85262CD8-A589-9DB2-ACB1-A7A48E75AB3F}"/>
              </a:ext>
            </a:extLst>
          </p:cNvPr>
          <p:cNvSpPr>
            <a:spLocks/>
          </p:cNvSpPr>
          <p:nvPr/>
        </p:nvSpPr>
        <p:spPr bwMode="auto">
          <a:xfrm>
            <a:off x="8923867" y="2257779"/>
            <a:ext cx="1752601" cy="3835401"/>
          </a:xfrm>
          <a:custGeom>
            <a:avLst/>
            <a:gdLst>
              <a:gd name="T0" fmla="*/ 2147483647 w 218"/>
              <a:gd name="T1" fmla="*/ 2147483647 h 235"/>
              <a:gd name="T2" fmla="*/ 2147483647 w 218"/>
              <a:gd name="T3" fmla="*/ 0 h 235"/>
              <a:gd name="T4" fmla="*/ 2147483647 w 218"/>
              <a:gd name="T5" fmla="*/ 2147483647 h 235"/>
              <a:gd name="T6" fmla="*/ 0 w 218"/>
              <a:gd name="T7" fmla="*/ 2147483647 h 235"/>
              <a:gd name="T8" fmla="*/ 2147483647 w 218"/>
              <a:gd name="T9" fmla="*/ 2147483647 h 2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8"/>
              <a:gd name="T16" fmla="*/ 0 h 235"/>
              <a:gd name="T17" fmla="*/ 218 w 218"/>
              <a:gd name="T18" fmla="*/ 235 h 2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8" h="235">
                <a:moveTo>
                  <a:pt x="2" y="89"/>
                </a:moveTo>
                <a:lnTo>
                  <a:pt x="218" y="0"/>
                </a:lnTo>
                <a:lnTo>
                  <a:pt x="218" y="126"/>
                </a:lnTo>
                <a:lnTo>
                  <a:pt x="0" y="235"/>
                </a:lnTo>
                <a:lnTo>
                  <a:pt x="2" y="89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ko-KR" altLang="en-US" sz="3200"/>
          </a:p>
        </p:txBody>
      </p:sp>
      <p:sp>
        <p:nvSpPr>
          <p:cNvPr id="32777" name="Freeform 20">
            <a:extLst>
              <a:ext uri="{FF2B5EF4-FFF2-40B4-BE49-F238E27FC236}">
                <a16:creationId xmlns:a16="http://schemas.microsoft.com/office/drawing/2014/main" id="{842B5881-4359-502A-4741-C835D4B64708}"/>
              </a:ext>
            </a:extLst>
          </p:cNvPr>
          <p:cNvSpPr>
            <a:spLocks/>
          </p:cNvSpPr>
          <p:nvPr/>
        </p:nvSpPr>
        <p:spPr bwMode="auto">
          <a:xfrm>
            <a:off x="8771467" y="3547535"/>
            <a:ext cx="158044" cy="2556933"/>
          </a:xfrm>
          <a:custGeom>
            <a:avLst/>
            <a:gdLst>
              <a:gd name="T0" fmla="*/ 0 w 19"/>
              <a:gd name="T1" fmla="*/ 2147483647 h 155"/>
              <a:gd name="T2" fmla="*/ 0 w 19"/>
              <a:gd name="T3" fmla="*/ 0 h 155"/>
              <a:gd name="T4" fmla="*/ 2147483647 w 19"/>
              <a:gd name="T5" fmla="*/ 2147483647 h 155"/>
              <a:gd name="T6" fmla="*/ 2147483647 w 19"/>
              <a:gd name="T7" fmla="*/ 2147483647 h 155"/>
              <a:gd name="T8" fmla="*/ 0 w 19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155"/>
              <a:gd name="T17" fmla="*/ 19 w 19"/>
              <a:gd name="T18" fmla="*/ 155 h 1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155">
                <a:moveTo>
                  <a:pt x="0" y="145"/>
                </a:moveTo>
                <a:lnTo>
                  <a:pt x="0" y="0"/>
                </a:lnTo>
                <a:lnTo>
                  <a:pt x="19" y="9"/>
                </a:lnTo>
                <a:lnTo>
                  <a:pt x="19" y="155"/>
                </a:lnTo>
                <a:lnTo>
                  <a:pt x="0" y="145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ko-KR" altLang="en-US" sz="3200"/>
          </a:p>
        </p:txBody>
      </p:sp>
      <p:sp>
        <p:nvSpPr>
          <p:cNvPr id="32778" name="Freeform 21">
            <a:extLst>
              <a:ext uri="{FF2B5EF4-FFF2-40B4-BE49-F238E27FC236}">
                <a16:creationId xmlns:a16="http://schemas.microsoft.com/office/drawing/2014/main" id="{7A135D23-58FF-FE49-2C2B-3998200C0DA3}"/>
              </a:ext>
            </a:extLst>
          </p:cNvPr>
          <p:cNvSpPr>
            <a:spLocks/>
          </p:cNvSpPr>
          <p:nvPr/>
        </p:nvSpPr>
        <p:spPr bwMode="auto">
          <a:xfrm>
            <a:off x="8771468" y="2111023"/>
            <a:ext cx="1905001" cy="1600201"/>
          </a:xfrm>
          <a:custGeom>
            <a:avLst/>
            <a:gdLst>
              <a:gd name="T0" fmla="*/ 0 w 232"/>
              <a:gd name="T1" fmla="*/ 2147483647 h 97"/>
              <a:gd name="T2" fmla="*/ 2147483647 w 232"/>
              <a:gd name="T3" fmla="*/ 0 h 97"/>
              <a:gd name="T4" fmla="*/ 2147483647 w 232"/>
              <a:gd name="T5" fmla="*/ 2147483647 h 97"/>
              <a:gd name="T6" fmla="*/ 2147483647 w 232"/>
              <a:gd name="T7" fmla="*/ 2147483647 h 97"/>
              <a:gd name="T8" fmla="*/ 0 w 232"/>
              <a:gd name="T9" fmla="*/ 2147483647 h 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2"/>
              <a:gd name="T16" fmla="*/ 0 h 97"/>
              <a:gd name="T17" fmla="*/ 232 w 232"/>
              <a:gd name="T18" fmla="*/ 97 h 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2" h="97">
                <a:moveTo>
                  <a:pt x="0" y="88"/>
                </a:moveTo>
                <a:lnTo>
                  <a:pt x="212" y="0"/>
                </a:lnTo>
                <a:lnTo>
                  <a:pt x="232" y="8"/>
                </a:lnTo>
                <a:lnTo>
                  <a:pt x="20" y="97"/>
                </a:lnTo>
                <a:lnTo>
                  <a:pt x="0" y="88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ko-KR" altLang="en-US" sz="3200"/>
          </a:p>
        </p:txBody>
      </p:sp>
      <p:sp>
        <p:nvSpPr>
          <p:cNvPr id="34833" name="Oval 22">
            <a:extLst>
              <a:ext uri="{FF2B5EF4-FFF2-40B4-BE49-F238E27FC236}">
                <a16:creationId xmlns:a16="http://schemas.microsoft.com/office/drawing/2014/main" id="{CD648C43-E6DA-04F6-74A2-ECCDBDBAB655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364133" y="5528735"/>
            <a:ext cx="90311" cy="129822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34" name="Oval 23">
            <a:extLst>
              <a:ext uri="{FF2B5EF4-FFF2-40B4-BE49-F238E27FC236}">
                <a16:creationId xmlns:a16="http://schemas.microsoft.com/office/drawing/2014/main" id="{899F31F3-9BBB-5458-5CA8-03432B28220F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381067" y="5508978"/>
            <a:ext cx="90311" cy="135467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35" name="Oval 24">
            <a:extLst>
              <a:ext uri="{FF2B5EF4-FFF2-40B4-BE49-F238E27FC236}">
                <a16:creationId xmlns:a16="http://schemas.microsoft.com/office/drawing/2014/main" id="{9C33C64F-292D-5C48-D54C-250FB27A21CE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406468" y="5494869"/>
            <a:ext cx="90311" cy="129822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36" name="Oval 25">
            <a:extLst>
              <a:ext uri="{FF2B5EF4-FFF2-40B4-BE49-F238E27FC236}">
                <a16:creationId xmlns:a16="http://schemas.microsoft.com/office/drawing/2014/main" id="{B6F6ACB7-BB87-DFD4-D75B-21B8C27D57D4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423401" y="5461002"/>
            <a:ext cx="87488" cy="129822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37" name="Oval 26">
            <a:extLst>
              <a:ext uri="{FF2B5EF4-FFF2-40B4-BE49-F238E27FC236}">
                <a16:creationId xmlns:a16="http://schemas.microsoft.com/office/drawing/2014/main" id="{CD04FEA2-F692-CC9C-BA5F-838BDE4EADA2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445979" y="5444067"/>
            <a:ext cx="90311" cy="132644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38" name="Oval 27">
            <a:extLst>
              <a:ext uri="{FF2B5EF4-FFF2-40B4-BE49-F238E27FC236}">
                <a16:creationId xmlns:a16="http://schemas.microsoft.com/office/drawing/2014/main" id="{85870C7C-9BBC-B2E3-E849-E240FA59E38C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471378" y="5410201"/>
            <a:ext cx="90311" cy="132644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39" name="Oval 28">
            <a:extLst>
              <a:ext uri="{FF2B5EF4-FFF2-40B4-BE49-F238E27FC236}">
                <a16:creationId xmlns:a16="http://schemas.microsoft.com/office/drawing/2014/main" id="{E858B3E1-89E8-F833-3F7C-2EE565D7EDEA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496779" y="5410201"/>
            <a:ext cx="87488" cy="132644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40" name="Oval 29">
            <a:extLst>
              <a:ext uri="{FF2B5EF4-FFF2-40B4-BE49-F238E27FC236}">
                <a16:creationId xmlns:a16="http://schemas.microsoft.com/office/drawing/2014/main" id="{B6E6BCCE-9CD6-33B9-2A7D-6600E881C3CA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519357" y="5396090"/>
            <a:ext cx="90311" cy="132645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41" name="Oval 30">
            <a:extLst>
              <a:ext uri="{FF2B5EF4-FFF2-40B4-BE49-F238E27FC236}">
                <a16:creationId xmlns:a16="http://schemas.microsoft.com/office/drawing/2014/main" id="{6BB31730-A423-2110-B6B6-9E8406F56E3A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536290" y="5362223"/>
            <a:ext cx="90311" cy="132645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42" name="Oval 31">
            <a:extLst>
              <a:ext uri="{FF2B5EF4-FFF2-40B4-BE49-F238E27FC236}">
                <a16:creationId xmlns:a16="http://schemas.microsoft.com/office/drawing/2014/main" id="{A0F63DB1-33EC-3E2E-66FB-CEB24B4D681F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561689" y="5348113"/>
            <a:ext cx="90311" cy="129822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43" name="Oval 32">
            <a:extLst>
              <a:ext uri="{FF2B5EF4-FFF2-40B4-BE49-F238E27FC236}">
                <a16:creationId xmlns:a16="http://schemas.microsoft.com/office/drawing/2014/main" id="{1EA9083A-6BF8-A0A4-6B09-3DE1635D05B0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584267" y="5328357"/>
            <a:ext cx="93134" cy="132645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2790" name="Line 33">
            <a:extLst>
              <a:ext uri="{FF2B5EF4-FFF2-40B4-BE49-F238E27FC236}">
                <a16:creationId xmlns:a16="http://schemas.microsoft.com/office/drawing/2014/main" id="{0F2B5ED8-085D-F60D-519E-C281DD567F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40334" y="4809067"/>
            <a:ext cx="0" cy="70273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2791" name="Line 34">
            <a:extLst>
              <a:ext uri="{FF2B5EF4-FFF2-40B4-BE49-F238E27FC236}">
                <a16:creationId xmlns:a16="http://schemas.microsoft.com/office/drawing/2014/main" id="{F9037944-F692-5025-3395-E9B9446ED0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11268" y="4278489"/>
            <a:ext cx="0" cy="99342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4846" name="Oval 35">
            <a:extLst>
              <a:ext uri="{FF2B5EF4-FFF2-40B4-BE49-F238E27FC236}">
                <a16:creationId xmlns:a16="http://schemas.microsoft.com/office/drawing/2014/main" id="{ECC885A4-F0F2-95D8-B398-7C4E48CD197C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592735" y="5297312"/>
            <a:ext cx="93132" cy="132644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47" name="Oval 36">
            <a:extLst>
              <a:ext uri="{FF2B5EF4-FFF2-40B4-BE49-F238E27FC236}">
                <a16:creationId xmlns:a16="http://schemas.microsoft.com/office/drawing/2014/main" id="{52F581E8-B0FA-D539-3AA7-782DCC2BC11A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618133" y="5263445"/>
            <a:ext cx="93134" cy="132644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4848" name="Oval 37">
            <a:extLst>
              <a:ext uri="{FF2B5EF4-FFF2-40B4-BE49-F238E27FC236}">
                <a16:creationId xmlns:a16="http://schemas.microsoft.com/office/drawing/2014/main" id="{53F8F0FC-CB52-1FBE-5A27-7AAA616ADAC0}"/>
              </a:ext>
            </a:extLst>
          </p:cNvPr>
          <p:cNvSpPr>
            <a:spLocks noChangeArrowheads="1"/>
          </p:cNvSpPr>
          <p:nvPr/>
        </p:nvSpPr>
        <p:spPr bwMode="auto">
          <a:xfrm rot="1772327">
            <a:off x="9635067" y="5246513"/>
            <a:ext cx="90311" cy="129822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32795" name="Line 38">
            <a:extLst>
              <a:ext uri="{FF2B5EF4-FFF2-40B4-BE49-F238E27FC236}">
                <a16:creationId xmlns:a16="http://schemas.microsoft.com/office/drawing/2014/main" id="{1AECD402-8004-F2EE-41A7-A8661FEF11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49179" y="4639734"/>
            <a:ext cx="0" cy="76764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2796" name="Line 39">
            <a:extLst>
              <a:ext uri="{FF2B5EF4-FFF2-40B4-BE49-F238E27FC236}">
                <a16:creationId xmlns:a16="http://schemas.microsoft.com/office/drawing/2014/main" id="{8F849612-F7AC-FCA4-36B4-2482D3B9ED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40334" y="4809067"/>
            <a:ext cx="189088" cy="1693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2797" name="Line 40">
            <a:extLst>
              <a:ext uri="{FF2B5EF4-FFF2-40B4-BE49-F238E27FC236}">
                <a16:creationId xmlns:a16="http://schemas.microsoft.com/office/drawing/2014/main" id="{53EE7CE3-DFE6-BC40-5954-02120ECBCE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44379" y="4380089"/>
            <a:ext cx="380999" cy="33866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2798" name="Text Box 41">
            <a:extLst>
              <a:ext uri="{FF2B5EF4-FFF2-40B4-BE49-F238E27FC236}">
                <a16:creationId xmlns:a16="http://schemas.microsoft.com/office/drawing/2014/main" id="{BB2CBCB8-E1B5-4BD9-9A71-3C2BFDFC0DD6}"/>
              </a:ext>
            </a:extLst>
          </p:cNvPr>
          <p:cNvSpPr txBox="1">
            <a:spLocks noChangeArrowheads="1"/>
          </p:cNvSpPr>
          <p:nvPr/>
        </p:nvSpPr>
        <p:spPr bwMode="auto">
          <a:xfrm rot="19999203">
            <a:off x="8881535" y="4301067"/>
            <a:ext cx="1617132" cy="15324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ja-JP" altLang="ko-KR" sz="1956">
                <a:latin typeface="맑은 고딕" panose="020B0503020000020004" pitchFamily="50" charset="-127"/>
              </a:rPr>
              <a:t>２０</a:t>
            </a:r>
          </a:p>
        </p:txBody>
      </p:sp>
      <p:sp>
        <p:nvSpPr>
          <p:cNvPr id="32799" name="Line 42">
            <a:extLst>
              <a:ext uri="{FF2B5EF4-FFF2-40B4-BE49-F238E27FC236}">
                <a16:creationId xmlns:a16="http://schemas.microsoft.com/office/drawing/2014/main" id="{60CF3BCF-7C49-A262-36CB-BCCC2D0920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63379" y="4876800"/>
            <a:ext cx="570089" cy="609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2800" name="Text Box 43">
            <a:extLst>
              <a:ext uri="{FF2B5EF4-FFF2-40B4-BE49-F238E27FC236}">
                <a16:creationId xmlns:a16="http://schemas.microsoft.com/office/drawing/2014/main" id="{F0EF7F8B-07D7-4A98-5F5B-F7B2B57BB025}"/>
              </a:ext>
            </a:extLst>
          </p:cNvPr>
          <p:cNvSpPr txBox="1">
            <a:spLocks noChangeArrowheads="1"/>
          </p:cNvSpPr>
          <p:nvPr/>
        </p:nvSpPr>
        <p:spPr bwMode="auto">
          <a:xfrm rot="20203332">
            <a:off x="9191979" y="3818467"/>
            <a:ext cx="1089378" cy="1340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ja-JP" altLang="ko-KR" sz="2133">
                <a:latin typeface="맑은 고딕" panose="020B0503020000020004" pitchFamily="50" charset="-127"/>
              </a:rPr>
              <a:t>３０</a:t>
            </a:r>
          </a:p>
        </p:txBody>
      </p:sp>
      <p:sp>
        <p:nvSpPr>
          <p:cNvPr id="32801" name="Line 33">
            <a:extLst>
              <a:ext uri="{FF2B5EF4-FFF2-40B4-BE49-F238E27FC236}">
                <a16:creationId xmlns:a16="http://schemas.microsoft.com/office/drawing/2014/main" id="{AAA59507-459D-8F2E-1BFA-54FDF3AA4C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69778" y="4580469"/>
            <a:ext cx="0" cy="112042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2802" name="AutoShape 7">
            <a:extLst>
              <a:ext uri="{FF2B5EF4-FFF2-40B4-BE49-F238E27FC236}">
                <a16:creationId xmlns:a16="http://schemas.microsoft.com/office/drawing/2014/main" id="{65EABB1D-D937-CA0F-A1DB-EE54E8756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11" y="1490133"/>
            <a:ext cx="3567289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가공 그 자체의 낭비</a:t>
            </a:r>
          </a:p>
        </p:txBody>
      </p:sp>
      <p:sp>
        <p:nvSpPr>
          <p:cNvPr id="32803" name="Text Box 8">
            <a:extLst>
              <a:ext uri="{FF2B5EF4-FFF2-40B4-BE49-F238E27FC236}">
                <a16:creationId xmlns:a16="http://schemas.microsoft.com/office/drawing/2014/main" id="{C0C6B75C-81B0-CDD1-02E5-D9419A667D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046" y="2238023"/>
            <a:ext cx="2486377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제조상의 낭비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2804" name="TextBox 2">
            <a:extLst>
              <a:ext uri="{FF2B5EF4-FFF2-40B4-BE49-F238E27FC236}">
                <a16:creationId xmlns:a16="http://schemas.microsoft.com/office/drawing/2014/main" id="{B0F83045-DE3D-6C9F-9519-1C97DD9FB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067" y="4018845"/>
            <a:ext cx="7529689" cy="1977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ko-KR" altLang="en-US" sz="2844" b="0">
                <a:latin typeface="맑은 고딕" panose="020B0503020000020004" pitchFamily="50" charset="-127"/>
              </a:rPr>
              <a:t>설계지시에서 </a:t>
            </a:r>
            <a:r>
              <a:rPr lang="en-US" altLang="ko-KR" sz="2844" b="0">
                <a:latin typeface="맑은 고딕" panose="020B0503020000020004" pitchFamily="50" charset="-127"/>
              </a:rPr>
              <a:t>20mm</a:t>
            </a:r>
            <a:r>
              <a:rPr lang="ko-KR" altLang="en-US" sz="2844" b="0">
                <a:latin typeface="맑은 고딕" panose="020B0503020000020004" pitchFamily="50" charset="-127"/>
              </a:rPr>
              <a:t>였던 제조가 지시사항 이었는데 반해</a:t>
            </a:r>
            <a:r>
              <a:rPr lang="en-US" altLang="ko-KR" sz="2844" b="0">
                <a:latin typeface="맑은 고딕" panose="020B0503020000020004" pitchFamily="50" charset="-127"/>
              </a:rPr>
              <a:t>, </a:t>
            </a:r>
            <a:r>
              <a:rPr lang="ko-KR" altLang="en-US" sz="2844" b="0">
                <a:latin typeface="맑은 고딕" panose="020B0503020000020004" pitchFamily="50" charset="-127"/>
              </a:rPr>
              <a:t>실제로는 </a:t>
            </a:r>
            <a:r>
              <a:rPr lang="en-US" altLang="ko-KR" sz="2844" b="0">
                <a:latin typeface="맑은 고딕" panose="020B0503020000020004" pitchFamily="50" charset="-127"/>
              </a:rPr>
              <a:t>30mm</a:t>
            </a:r>
            <a:r>
              <a:rPr lang="ko-KR" altLang="en-US" sz="2844" b="0">
                <a:latin typeface="맑은 고딕" panose="020B0503020000020004" pitchFamily="50" charset="-127"/>
              </a:rPr>
              <a:t>의 용접을 하고 있다</a:t>
            </a:r>
            <a:endParaRPr lang="ja-JP" altLang="en-US" sz="2844" b="0">
              <a:latin typeface="맑은 고딕" panose="020B0503020000020004" pitchFamily="50" charset="-127"/>
            </a:endParaRPr>
          </a:p>
        </p:txBody>
      </p:sp>
      <p:sp>
        <p:nvSpPr>
          <p:cNvPr id="32805" name="Text Box 8">
            <a:extLst>
              <a:ext uri="{FF2B5EF4-FFF2-40B4-BE49-F238E27FC236}">
                <a16:creationId xmlns:a16="http://schemas.microsoft.com/office/drawing/2014/main" id="{B811684C-0D2B-6287-7927-72F1994064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046" y="7744178"/>
            <a:ext cx="2486377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설계상의 낭비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2806" name="TextBox 45">
            <a:extLst>
              <a:ext uri="{FF2B5EF4-FFF2-40B4-BE49-F238E27FC236}">
                <a16:creationId xmlns:a16="http://schemas.microsoft.com/office/drawing/2014/main" id="{A3AEF014-C1C1-26C6-2938-54EC7CBB1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489" y="9962445"/>
            <a:ext cx="6942667" cy="1320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ko-KR" altLang="en-US" sz="2844" b="0">
                <a:latin typeface="맑은 고딕" panose="020B0503020000020004" pitchFamily="50" charset="-127"/>
              </a:rPr>
              <a:t>구조상 보이지 않는 곳에도 도장을 하고 있다</a:t>
            </a:r>
            <a:r>
              <a:rPr lang="en-US" altLang="ko-KR" sz="2844" b="0">
                <a:latin typeface="맑은 고딕" panose="020B0503020000020004" pitchFamily="50" charset="-127"/>
              </a:rPr>
              <a:t>.</a:t>
            </a:r>
            <a:endParaRPr lang="ja-JP" altLang="en-US" sz="2844" b="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ext Box 9">
            <a:extLst>
              <a:ext uri="{FF2B5EF4-FFF2-40B4-BE49-F238E27FC236}">
                <a16:creationId xmlns:a16="http://schemas.microsoft.com/office/drawing/2014/main" id="{694602CA-5061-5304-9DB3-9C7AA1D1F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7111" y="5226756"/>
            <a:ext cx="5350933" cy="162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4978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낭비적인</a:t>
            </a:r>
            <a:r>
              <a:rPr lang="ja-JP" altLang="en-US" sz="4978">
                <a:solidFill>
                  <a:schemeClr val="bg1"/>
                </a:solidFill>
                <a:latin typeface="맑은 고딕" panose="020B0503020000020004" pitchFamily="50" charset="-127"/>
              </a:rPr>
              <a:t> </a:t>
            </a:r>
            <a:r>
              <a:rPr lang="ko-KR" altLang="en-US" sz="4978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비용이 발생</a:t>
            </a:r>
            <a:endParaRPr lang="ja-JP" altLang="en-US" sz="4978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33795" name="Object 3">
            <a:extLst>
              <a:ext uri="{FF2B5EF4-FFF2-40B4-BE49-F238E27FC236}">
                <a16:creationId xmlns:a16="http://schemas.microsoft.com/office/drawing/2014/main" id="{FE9DB06E-8DCF-BBD5-5D3E-798B20FF5F7C}"/>
              </a:ext>
            </a:extLst>
          </p:cNvPr>
          <p:cNvGraphicFramePr>
            <a:graphicFrameLocks noGrp="1"/>
          </p:cNvGraphicFramePr>
          <p:nvPr>
            <p:ph idx="4294967295"/>
          </p:nvPr>
        </p:nvGraphicFramePr>
        <p:xfrm>
          <a:off x="959556" y="7744178"/>
          <a:ext cx="10826044" cy="678462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3" imgW="5980113" imgH="2811463" progId="">
                  <p:embed/>
                </p:oleObj>
              </mc:Choice>
              <mc:Fallback>
                <p:oleObj name="Photo Editor Photo" r:id="rId3" imgW="5980113" imgH="2811463" progId="">
                  <p:embed/>
                  <p:pic>
                    <p:nvPicPr>
                      <p:cNvPr id="33795" name="Object 3">
                        <a:extLst>
                          <a:ext uri="{FF2B5EF4-FFF2-40B4-BE49-F238E27FC236}">
                            <a16:creationId xmlns:a16="http://schemas.microsoft.com/office/drawing/2014/main" id="{FE9DB06E-8DCF-BBD5-5D3E-798B20FF5F7C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9556" y="7744178"/>
                        <a:ext cx="10826044" cy="678462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796" name="Rectangle 6">
            <a:extLst>
              <a:ext uri="{FF2B5EF4-FFF2-40B4-BE49-F238E27FC236}">
                <a16:creationId xmlns:a16="http://schemas.microsoft.com/office/drawing/2014/main" id="{5A5A39A4-AD93-B33B-92E2-34416ABAFF3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37046" y="14957778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19</a:t>
            </a:r>
          </a:p>
        </p:txBody>
      </p:sp>
      <p:sp>
        <p:nvSpPr>
          <p:cNvPr id="33797" name="AutoShape 7">
            <a:extLst>
              <a:ext uri="{FF2B5EF4-FFF2-40B4-BE49-F238E27FC236}">
                <a16:creationId xmlns:a16="http://schemas.microsoft.com/office/drawing/2014/main" id="{3DFAE937-9CA6-E7B6-7B0E-1884343BB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11" y="1490133"/>
            <a:ext cx="3567289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불량</a:t>
            </a:r>
            <a:r>
              <a:rPr lang="en-US" altLang="ko-KR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재작업의 낭비</a:t>
            </a:r>
          </a:p>
        </p:txBody>
      </p:sp>
      <p:sp>
        <p:nvSpPr>
          <p:cNvPr id="33798" name="Text Box 8">
            <a:extLst>
              <a:ext uri="{FF2B5EF4-FFF2-40B4-BE49-F238E27FC236}">
                <a16:creationId xmlns:a16="http://schemas.microsoft.com/office/drawing/2014/main" id="{A27E9B53-DE9E-1FCF-E425-094D561B2A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045" y="2263423"/>
            <a:ext cx="8161867" cy="1177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ko-KR" altLang="en-US" sz="2133" b="0">
                <a:latin typeface="맑은 고딕" panose="020B0503020000020004" pitchFamily="50" charset="-127"/>
              </a:rPr>
              <a:t>불량이 나오면 재생산</a:t>
            </a:r>
            <a:r>
              <a:rPr lang="en-US" altLang="ko-KR" sz="2133" b="0">
                <a:latin typeface="맑은 고딕" panose="020B0503020000020004" pitchFamily="50" charset="-127"/>
              </a:rPr>
              <a:t>, </a:t>
            </a:r>
            <a:r>
              <a:rPr lang="ko-KR" altLang="en-US" sz="2133" b="0">
                <a:latin typeface="맑은 고딕" panose="020B0503020000020004" pitchFamily="50" charset="-127"/>
              </a:rPr>
              <a:t>재작업</a:t>
            </a:r>
            <a:r>
              <a:rPr lang="en-US" altLang="ko-KR" sz="2133" b="0">
                <a:latin typeface="맑은 고딕" panose="020B0503020000020004" pitchFamily="50" charset="-127"/>
              </a:rPr>
              <a:t>(</a:t>
            </a:r>
            <a:r>
              <a:rPr lang="ko-KR" altLang="en-US" sz="2133" b="0">
                <a:latin typeface="맑은 고딕" panose="020B0503020000020004" pitchFamily="50" charset="-127"/>
              </a:rPr>
              <a:t>공수</a:t>
            </a:r>
            <a:r>
              <a:rPr lang="en-US" altLang="ko-KR" sz="2133" b="0">
                <a:latin typeface="맑은 고딕" panose="020B0503020000020004" pitchFamily="50" charset="-127"/>
              </a:rPr>
              <a:t>)</a:t>
            </a:r>
            <a:r>
              <a:rPr lang="ko-KR" altLang="en-US" sz="2133" b="0">
                <a:latin typeface="맑은 고딕" panose="020B0503020000020004" pitchFamily="50" charset="-127"/>
              </a:rPr>
              <a:t>이 발생</a:t>
            </a:r>
            <a:endParaRPr lang="en-US" altLang="ko-KR" sz="2133" b="0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ja-JP" sz="2133" b="0">
                <a:solidFill>
                  <a:srgbClr val="FF0000"/>
                </a:solidFill>
                <a:latin typeface="맑은 고딕" panose="020B0503020000020004" pitchFamily="50" charset="-127"/>
              </a:rPr>
              <a:t>* </a:t>
            </a:r>
            <a:r>
              <a:rPr lang="ko-KR" altLang="en-US" sz="2133" b="0">
                <a:solidFill>
                  <a:srgbClr val="FF0000"/>
                </a:solidFill>
                <a:latin typeface="맑은 고딕" panose="020B0503020000020004" pitchFamily="50" charset="-127"/>
              </a:rPr>
              <a:t>불량의 원인규명과 대책이 필요</a:t>
            </a:r>
            <a:endParaRPr lang="ja-JP" altLang="en-US" sz="2133" b="0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3799" name="AutoShape 8">
            <a:extLst>
              <a:ext uri="{FF2B5EF4-FFF2-40B4-BE49-F238E27FC236}">
                <a16:creationId xmlns:a16="http://schemas.microsoft.com/office/drawing/2014/main" id="{FC9CD6CF-A929-56E9-E02E-2CAC1C7BB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712" y="4670779"/>
            <a:ext cx="9144000" cy="1696155"/>
          </a:xfrm>
          <a:prstGeom prst="star32">
            <a:avLst>
              <a:gd name="adj" fmla="val 42153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ko-KR" altLang="en-US" sz="3200">
                <a:solidFill>
                  <a:schemeClr val="bg1"/>
                </a:solidFill>
                <a:latin typeface="맑은 고딕" panose="020B0503020000020004" pitchFamily="50" charset="-127"/>
              </a:rPr>
              <a:t>낭비적인 비용이 발생</a:t>
            </a:r>
            <a:endParaRPr lang="ja-JP" altLang="en-US" sz="320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슬라이드 번호 개체 틀 1">
            <a:extLst>
              <a:ext uri="{FF2B5EF4-FFF2-40B4-BE49-F238E27FC236}">
                <a16:creationId xmlns:a16="http://schemas.microsoft.com/office/drawing/2014/main" id="{C5F6C648-7A3F-7395-2E68-7C9A31FE0C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DC46684F-E7FF-423E-9490-7EEF52D9AD47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2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4339" name="AutoShape 38">
            <a:extLst>
              <a:ext uri="{FF2B5EF4-FFF2-40B4-BE49-F238E27FC236}">
                <a16:creationId xmlns:a16="http://schemas.microsoft.com/office/drawing/2014/main" id="{DE2EC868-CC62-A9AA-F1C5-3E1AC51DA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5267" y="8001001"/>
            <a:ext cx="10295467" cy="812800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인재</a:t>
            </a:r>
            <a:r>
              <a:rPr lang="en-US" altLang="ko-KR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ja-JP" altLang="en-US" sz="2489">
                <a:latin typeface="맑은 고딕" panose="020B0503020000020004" pitchFamily="50" charset="-127"/>
              </a:rPr>
              <a:t>人材</a:t>
            </a:r>
            <a:r>
              <a:rPr lang="en-US" altLang="ja-JP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를 </a:t>
            </a:r>
            <a:r>
              <a:rPr lang="ko-KR" altLang="en-US" sz="2489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인재</a:t>
            </a:r>
            <a:r>
              <a:rPr lang="en-US" altLang="ko-KR" sz="2489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ja-JP" altLang="en-US" sz="2489">
                <a:solidFill>
                  <a:srgbClr val="FF0000"/>
                </a:solidFill>
                <a:latin typeface="맑은 고딕" panose="020B0503020000020004" pitchFamily="50" charset="-127"/>
              </a:rPr>
              <a:t>人財</a:t>
            </a:r>
            <a:r>
              <a:rPr lang="en-US" altLang="ja-JP" sz="2489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로 회사경영에 기여할 수 있는</a:t>
            </a:r>
            <a:r>
              <a:rPr lang="ja-JP" altLang="en-US" sz="2489">
                <a:latin typeface="맑은 고딕" panose="020B0503020000020004" pitchFamily="50" charset="-127"/>
              </a:rPr>
              <a:t> 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인재를 키운다</a:t>
            </a:r>
            <a:endParaRPr lang="en-US" altLang="ko-KR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4340" name="Rectangle 6">
            <a:extLst>
              <a:ext uri="{FF2B5EF4-FFF2-40B4-BE49-F238E27FC236}">
                <a16:creationId xmlns:a16="http://schemas.microsoft.com/office/drawing/2014/main" id="{2A4A4BA1-CF9B-D3D9-71D1-FC34718D7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313" y="832556"/>
            <a:ext cx="9654821" cy="1151467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14341" name="Rectangle 2">
            <a:extLst>
              <a:ext uri="{FF2B5EF4-FFF2-40B4-BE49-F238E27FC236}">
                <a16:creationId xmlns:a16="http://schemas.microsoft.com/office/drawing/2014/main" id="{6EB660E8-14E3-C418-7F20-DDEC00D8C6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2513" y="928513"/>
            <a:ext cx="4924777" cy="1055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en-US" sz="3556">
                <a:latin typeface="맑은 고딕" panose="020B0503020000020004" pitchFamily="50" charset="-127"/>
              </a:rPr>
              <a:t>ＧＰＳ</a:t>
            </a:r>
            <a:r>
              <a:rPr lang="ko-KR" altLang="en-US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란</a:t>
            </a:r>
            <a:r>
              <a:rPr lang="en-US" altLang="ko-KR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?</a:t>
            </a:r>
            <a:r>
              <a:rPr lang="ja-JP" altLang="en-US" sz="3556">
                <a:latin typeface="맑은 고딕" panose="020B0503020000020004" pitchFamily="50" charset="-127"/>
              </a:rPr>
              <a:t>：ＴＰＳ＋</a:t>
            </a:r>
          </a:p>
        </p:txBody>
      </p:sp>
      <p:sp>
        <p:nvSpPr>
          <p:cNvPr id="26" name="Text Box 4">
            <a:extLst>
              <a:ext uri="{FF2B5EF4-FFF2-40B4-BE49-F238E27FC236}">
                <a16:creationId xmlns:a16="http://schemas.microsoft.com/office/drawing/2014/main" id="{4294925B-F056-0AC9-47C6-3A3ADBA34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8622" y="1016000"/>
            <a:ext cx="2384779" cy="5847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ko-KR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itchFamily="50" charset="-127"/>
                <a:ea typeface="맑은 고딕" pitchFamily="50" charset="-127"/>
              </a:rPr>
              <a:t>인재육성</a:t>
            </a:r>
            <a:endParaRPr lang="ja-JP" altLang="en-US" sz="32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27" name="Rectangle 3">
            <a:extLst>
              <a:ext uri="{FF2B5EF4-FFF2-40B4-BE49-F238E27FC236}">
                <a16:creationId xmlns:a16="http://schemas.microsoft.com/office/drawing/2014/main" id="{8814A039-6643-810B-64C6-E982CA0598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468" y="2469445"/>
            <a:ext cx="2833511" cy="539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kumimoji="1" sz="3200">
                <a:solidFill>
                  <a:schemeClr val="tx1"/>
                </a:solidFill>
                <a:latin typeface="+mn-lt"/>
                <a:ea typeface="ＭＳ Ｐゴシック" pitchFamily="50" charset="-128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kumimoji="1" sz="2800">
                <a:solidFill>
                  <a:schemeClr val="tx1"/>
                </a:solidFill>
                <a:latin typeface="+mn-lt"/>
                <a:ea typeface="ＭＳ Ｐゴシック" pitchFamily="50" charset="-128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kumimoji="1" sz="2400">
                <a:solidFill>
                  <a:schemeClr val="tx1"/>
                </a:solidFill>
                <a:latin typeface="+mn-lt"/>
                <a:ea typeface="ＭＳ Ｐゴシック" pitchFamily="50" charset="-128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+mn-lt"/>
                <a:ea typeface="ＭＳ Ｐゴシック" pitchFamily="50" charset="-128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+mn-lt"/>
                <a:ea typeface="ＭＳ Ｐゴシック" pitchFamily="50" charset="-128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ja-JP" sz="2489" dirty="0">
                <a:effectLst>
                  <a:outerShdw blurRad="38100" dist="38100" dir="2700000" algn="tl">
                    <a:srgbClr val="C0C0C0"/>
                  </a:outerShdw>
                </a:effectLst>
                <a:latin typeface="맑은 고딕" pitchFamily="50" charset="-127"/>
                <a:ea typeface="HG丸ｺﾞｼｯｸM-PRO" pitchFamily="50" charset="-128"/>
              </a:rPr>
              <a:t>* </a:t>
            </a:r>
            <a:r>
              <a:rPr lang="ja-JP" altLang="en-US" sz="2489" dirty="0">
                <a:effectLst>
                  <a:outerShdw blurRad="38100" dist="38100" dir="2700000" algn="tl">
                    <a:srgbClr val="C0C0C0"/>
                  </a:outerShdw>
                </a:effectLst>
                <a:latin typeface="맑은 고딕" pitchFamily="50" charset="-127"/>
                <a:ea typeface="HG丸ｺﾞｼｯｸM-PRO" pitchFamily="50" charset="-128"/>
              </a:rPr>
              <a:t>ＪＩＴ＋</a:t>
            </a:r>
            <a:r>
              <a:rPr lang="ko-KR" altLang="en-US" sz="2489" dirty="0">
                <a:effectLst>
                  <a:outerShdw blurRad="38100" dist="38100" dir="2700000" algn="tl">
                    <a:srgbClr val="C0C0C0"/>
                  </a:outerShdw>
                </a:effectLst>
                <a:latin typeface="맑은 고딕" pitchFamily="50" charset="-127"/>
                <a:ea typeface="맑은 고딕" pitchFamily="50" charset="-127"/>
              </a:rPr>
              <a:t>자동화</a:t>
            </a:r>
            <a:endParaRPr lang="ja-JP" altLang="en-US" sz="2489" dirty="0">
              <a:effectLst>
                <a:outerShdw blurRad="38100" dist="38100" dir="2700000" algn="tl">
                  <a:srgbClr val="C0C0C0"/>
                </a:outerShdw>
              </a:effectLst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14344" name="Text Box 7">
            <a:extLst>
              <a:ext uri="{FF2B5EF4-FFF2-40B4-BE49-F238E27FC236}">
                <a16:creationId xmlns:a16="http://schemas.microsoft.com/office/drawing/2014/main" id="{E01A397A-28C6-3586-0E40-87FD17C26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467" y="3392311"/>
            <a:ext cx="7461956" cy="97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</a:rPr>
              <a:t>* Just In Time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ja-JP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	 ☆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필요한 것을 필요할 때 필요한 만큼 만든다</a:t>
            </a:r>
            <a:endParaRPr lang="ja-JP" altLang="en-US" sz="1956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345" name="Text Box 9">
            <a:extLst>
              <a:ext uri="{FF2B5EF4-FFF2-40B4-BE49-F238E27FC236}">
                <a16:creationId xmlns:a16="http://schemas.microsoft.com/office/drawing/2014/main" id="{11FAE6ED-7DAC-1ECF-F86B-AC4DDC0CBE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467" y="4518378"/>
            <a:ext cx="10193867" cy="1730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</a:rPr>
              <a:t>* 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自働化</a:t>
            </a:r>
            <a:endParaRPr lang="en-US" altLang="ja-JP" sz="2133">
              <a:solidFill>
                <a:srgbClr val="0000FF"/>
              </a:solidFill>
              <a:latin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ja-JP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	☆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이상이 발생하면 기계가 판단해서 정지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ja-JP" altLang="en-US" sz="1956">
                <a:latin typeface="맑은 고딕" panose="020B0503020000020004" pitchFamily="50" charset="-127"/>
              </a:rPr>
              <a:t>停止</a:t>
            </a:r>
            <a:r>
              <a:rPr lang="en-US" altLang="ja-JP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한다</a:t>
            </a:r>
            <a:endParaRPr lang="ja-JP" altLang="en-US" sz="1956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ja-JP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	☆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이상이 발생하면 작업자가 생산을 중지한다</a:t>
            </a:r>
            <a:endParaRPr lang="ja-JP" altLang="en-US" sz="1956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346" name="AutoShape 16">
            <a:extLst>
              <a:ext uri="{FF2B5EF4-FFF2-40B4-BE49-F238E27FC236}">
                <a16:creationId xmlns:a16="http://schemas.microsoft.com/office/drawing/2014/main" id="{D8A59D39-8AC4-E093-8CA1-266461DAC321}"/>
              </a:ext>
            </a:extLst>
          </p:cNvPr>
          <p:cNvSpPr>
            <a:spLocks/>
          </p:cNvSpPr>
          <p:nvPr/>
        </p:nvSpPr>
        <p:spPr bwMode="auto">
          <a:xfrm rot="5400000">
            <a:off x="5857523" y="2222500"/>
            <a:ext cx="733778" cy="10241844"/>
          </a:xfrm>
          <a:prstGeom prst="rightBrace">
            <a:avLst>
              <a:gd name="adj1" fmla="val 98092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pic>
        <p:nvPicPr>
          <p:cNvPr id="14347" name="그림 1" descr="화면 캡처">
            <a:extLst>
              <a:ext uri="{FF2B5EF4-FFF2-40B4-BE49-F238E27FC236}">
                <a16:creationId xmlns:a16="http://schemas.microsoft.com/office/drawing/2014/main" id="{3B8A1872-A37D-717C-E724-B539987576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7313" y="9536291"/>
            <a:ext cx="9654821" cy="5875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3">
            <a:extLst>
              <a:ext uri="{FF2B5EF4-FFF2-40B4-BE49-F238E27FC236}">
                <a16:creationId xmlns:a16="http://schemas.microsoft.com/office/drawing/2014/main" id="{D911AA12-1A50-9933-CE75-81A1EAA7C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600" y="2029179"/>
            <a:ext cx="575733" cy="712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①</a:t>
            </a:r>
          </a:p>
        </p:txBody>
      </p:sp>
      <p:pic>
        <p:nvPicPr>
          <p:cNvPr id="34819" name="Picture 4">
            <a:extLst>
              <a:ext uri="{FF2B5EF4-FFF2-40B4-BE49-F238E27FC236}">
                <a16:creationId xmlns:a16="http://schemas.microsoft.com/office/drawing/2014/main" id="{0D5D065E-E972-8801-7CB6-8BBC23F936C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1984024"/>
            <a:ext cx="1349022" cy="2655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0" name="Picture 5">
            <a:extLst>
              <a:ext uri="{FF2B5EF4-FFF2-40B4-BE49-F238E27FC236}">
                <a16:creationId xmlns:a16="http://schemas.microsoft.com/office/drawing/2014/main" id="{5442DA68-711B-A7D5-7A5B-CC9E31820BA7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642557"/>
            <a:ext cx="1357490" cy="24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1" name="Picture 6">
            <a:extLst>
              <a:ext uri="{FF2B5EF4-FFF2-40B4-BE49-F238E27FC236}">
                <a16:creationId xmlns:a16="http://schemas.microsoft.com/office/drawing/2014/main" id="{A1640292-8088-8775-9425-D13F4727FE05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7134578"/>
            <a:ext cx="1340556" cy="265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2" name="Picture 7">
            <a:extLst>
              <a:ext uri="{FF2B5EF4-FFF2-40B4-BE49-F238E27FC236}">
                <a16:creationId xmlns:a16="http://schemas.microsoft.com/office/drawing/2014/main" id="{1A8FE925-DE41-2850-0C6C-0FC001D7F3EF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9795934"/>
            <a:ext cx="1320800" cy="2652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3" name="Picture 8">
            <a:extLst>
              <a:ext uri="{FF2B5EF4-FFF2-40B4-BE49-F238E27FC236}">
                <a16:creationId xmlns:a16="http://schemas.microsoft.com/office/drawing/2014/main" id="{5C3F3BD8-B8CE-6CAE-BF60-785718174C47}"/>
              </a:ext>
            </a:extLst>
          </p:cNvPr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2620978"/>
            <a:ext cx="1244601" cy="29238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4" name="Rectangle 9">
            <a:extLst>
              <a:ext uri="{FF2B5EF4-FFF2-40B4-BE49-F238E27FC236}">
                <a16:creationId xmlns:a16="http://schemas.microsoft.com/office/drawing/2014/main" id="{B8373ED8-5502-A20A-2DDB-0CD8D0AC1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601" y="4665134"/>
            <a:ext cx="674512" cy="712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②</a:t>
            </a:r>
          </a:p>
        </p:txBody>
      </p:sp>
      <p:sp>
        <p:nvSpPr>
          <p:cNvPr id="34825" name="Rectangle 10">
            <a:extLst>
              <a:ext uri="{FF2B5EF4-FFF2-40B4-BE49-F238E27FC236}">
                <a16:creationId xmlns:a16="http://schemas.microsoft.com/office/drawing/2014/main" id="{CC0682AE-5DC8-E10E-2275-D8DE40960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600" y="7157155"/>
            <a:ext cx="767644" cy="712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③</a:t>
            </a:r>
          </a:p>
        </p:txBody>
      </p:sp>
      <p:sp>
        <p:nvSpPr>
          <p:cNvPr id="34826" name="Rectangle 11">
            <a:extLst>
              <a:ext uri="{FF2B5EF4-FFF2-40B4-BE49-F238E27FC236}">
                <a16:creationId xmlns:a16="http://schemas.microsoft.com/office/drawing/2014/main" id="{A9F4F9CB-4591-CFA2-BC74-D08014479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601" y="9818512"/>
            <a:ext cx="674512" cy="712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④</a:t>
            </a:r>
          </a:p>
        </p:txBody>
      </p:sp>
      <p:sp>
        <p:nvSpPr>
          <p:cNvPr id="34827" name="Rectangle 12">
            <a:extLst>
              <a:ext uri="{FF2B5EF4-FFF2-40B4-BE49-F238E27FC236}">
                <a16:creationId xmlns:a16="http://schemas.microsoft.com/office/drawing/2014/main" id="{89348CAB-1B37-0E13-37A6-E37082EE9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600" y="12643555"/>
            <a:ext cx="767644" cy="712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⑤</a:t>
            </a:r>
          </a:p>
        </p:txBody>
      </p:sp>
      <p:sp>
        <p:nvSpPr>
          <p:cNvPr id="34828" name="Rectangle 13">
            <a:extLst>
              <a:ext uri="{FF2B5EF4-FFF2-40B4-BE49-F238E27FC236}">
                <a16:creationId xmlns:a16="http://schemas.microsoft.com/office/drawing/2014/main" id="{7BDDA052-9434-597A-8E56-FBFB41C13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491" y="3519313"/>
            <a:ext cx="8063088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오버로드가 걸려서 퓨즈가 끊겼기 때문이다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34829" name="Rectangle 14">
            <a:extLst>
              <a:ext uri="{FF2B5EF4-FFF2-40B4-BE49-F238E27FC236}">
                <a16:creationId xmlns:a16="http://schemas.microsoft.com/office/drawing/2014/main" id="{1A7EA7B6-1C0E-4BBF-04BE-C2290E223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955" y="4684890"/>
            <a:ext cx="8063090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왜 오버로드가 걸렸는가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34830" name="Rectangle 15">
            <a:extLst>
              <a:ext uri="{FF2B5EF4-FFF2-40B4-BE49-F238E27FC236}">
                <a16:creationId xmlns:a16="http://schemas.microsoft.com/office/drawing/2014/main" id="{FB7D7362-1F88-8462-097B-48FBBA800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491" y="2026357"/>
            <a:ext cx="8063088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왜 기계가 멈췄는가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34831" name="AutoShape 16">
            <a:extLst>
              <a:ext uri="{FF2B5EF4-FFF2-40B4-BE49-F238E27FC236}">
                <a16:creationId xmlns:a16="http://schemas.microsoft.com/office/drawing/2014/main" id="{8B7B7A47-DCFE-6BD7-B3B8-C2BA1A370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867" y="2751668"/>
            <a:ext cx="1343378" cy="496711"/>
          </a:xfrm>
          <a:prstGeom prst="downArrow">
            <a:avLst>
              <a:gd name="adj1" fmla="val 50000"/>
              <a:gd name="adj2" fmla="val 25037"/>
            </a:avLst>
          </a:prstGeom>
          <a:solidFill>
            <a:srgbClr val="FF99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4832" name="Rectangle 17">
            <a:extLst>
              <a:ext uri="{FF2B5EF4-FFF2-40B4-BE49-F238E27FC236}">
                <a16:creationId xmlns:a16="http://schemas.microsoft.com/office/drawing/2014/main" id="{63A0CA5E-EE78-B503-807C-C0FB2A35A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5357" y="6014158"/>
            <a:ext cx="7501467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축수부의 윤활이 충분하지 않기 때문이다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34833" name="Rectangle 18">
            <a:extLst>
              <a:ext uri="{FF2B5EF4-FFF2-40B4-BE49-F238E27FC236}">
                <a16:creationId xmlns:a16="http://schemas.microsoft.com/office/drawing/2014/main" id="{276C4E61-5594-E100-F978-6539ACF39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491" y="7176913"/>
            <a:ext cx="8063088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왜 충분히 윤활되지 않았는가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34834" name="Rectangle 19">
            <a:extLst>
              <a:ext uri="{FF2B5EF4-FFF2-40B4-BE49-F238E27FC236}">
                <a16:creationId xmlns:a16="http://schemas.microsoft.com/office/drawing/2014/main" id="{4C4C2C82-0FE4-D520-93B1-8EA9F3E3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490" y="10001957"/>
            <a:ext cx="7967132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왜 충분히 펌프하지 않았는가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34835" name="Rectangle 20">
            <a:extLst>
              <a:ext uri="{FF2B5EF4-FFF2-40B4-BE49-F238E27FC236}">
                <a16:creationId xmlns:a16="http://schemas.microsoft.com/office/drawing/2014/main" id="{90DF2C31-DD5E-520E-5729-107AE3950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689" y="8506179"/>
            <a:ext cx="8063090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윤활펌프가 충분히 펌프하지 않았기 때문이다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34836" name="Rectangle 21">
            <a:extLst>
              <a:ext uri="{FF2B5EF4-FFF2-40B4-BE49-F238E27FC236}">
                <a16:creationId xmlns:a16="http://schemas.microsoft.com/office/drawing/2014/main" id="{152BAE9D-708A-5A3F-8CB3-062889CFA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7490" y="11331224"/>
            <a:ext cx="7967132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펌프의 축수부가 마모되서 조여주지 않았기 때문이다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34837" name="AutoShape 22">
            <a:extLst>
              <a:ext uri="{FF2B5EF4-FFF2-40B4-BE49-F238E27FC236}">
                <a16:creationId xmlns:a16="http://schemas.microsoft.com/office/drawing/2014/main" id="{82FB7110-4DB3-DBBD-80FA-F565EDFC7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867" y="5246512"/>
            <a:ext cx="1343378" cy="496711"/>
          </a:xfrm>
          <a:prstGeom prst="downArrow">
            <a:avLst>
              <a:gd name="adj1" fmla="val 50000"/>
              <a:gd name="adj2" fmla="val 25037"/>
            </a:avLst>
          </a:prstGeom>
          <a:solidFill>
            <a:srgbClr val="FF99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4838" name="AutoShape 23">
            <a:extLst>
              <a:ext uri="{FF2B5EF4-FFF2-40B4-BE49-F238E27FC236}">
                <a16:creationId xmlns:a16="http://schemas.microsoft.com/office/drawing/2014/main" id="{2E779940-73DE-0D9C-0C82-91AC9DBC6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979" y="7800622"/>
            <a:ext cx="1343378" cy="496711"/>
          </a:xfrm>
          <a:prstGeom prst="downArrow">
            <a:avLst>
              <a:gd name="adj1" fmla="val 50000"/>
              <a:gd name="adj2" fmla="val 25037"/>
            </a:avLst>
          </a:prstGeom>
          <a:solidFill>
            <a:srgbClr val="FF99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4839" name="AutoShape 24">
            <a:extLst>
              <a:ext uri="{FF2B5EF4-FFF2-40B4-BE49-F238E27FC236}">
                <a16:creationId xmlns:a16="http://schemas.microsoft.com/office/drawing/2014/main" id="{1B53E431-90CA-96D7-D4BF-00398D3C1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0823" y="10563579"/>
            <a:ext cx="1343378" cy="496711"/>
          </a:xfrm>
          <a:prstGeom prst="downArrow">
            <a:avLst>
              <a:gd name="adj1" fmla="val 50000"/>
              <a:gd name="adj2" fmla="val 25037"/>
            </a:avLst>
          </a:prstGeom>
          <a:solidFill>
            <a:srgbClr val="FF99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4840" name="Rectangle 25">
            <a:extLst>
              <a:ext uri="{FF2B5EF4-FFF2-40B4-BE49-F238E27FC236}">
                <a16:creationId xmlns:a16="http://schemas.microsoft.com/office/drawing/2014/main" id="{F483950F-7C5C-A791-7931-C83DF2261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490" y="12663313"/>
            <a:ext cx="7967132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왜 마모되었는가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34841" name="Rectangle 26">
            <a:extLst>
              <a:ext uri="{FF2B5EF4-FFF2-40B4-BE49-F238E27FC236}">
                <a16:creationId xmlns:a16="http://schemas.microsoft.com/office/drawing/2014/main" id="{4DE480A7-6CE7-EE5A-BA86-C4A61DEDC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0579" y="14658623"/>
            <a:ext cx="5856112" cy="657731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対策･･･</a:t>
            </a: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스트레이너를 설치</a:t>
            </a: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34842" name="AutoShape 27">
            <a:extLst>
              <a:ext uri="{FF2B5EF4-FFF2-40B4-BE49-F238E27FC236}">
                <a16:creationId xmlns:a16="http://schemas.microsoft.com/office/drawing/2014/main" id="{A50FF468-5BC0-42C7-3BC3-9C9D1B2AF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867" y="13224933"/>
            <a:ext cx="1343378" cy="496711"/>
          </a:xfrm>
          <a:prstGeom prst="downArrow">
            <a:avLst>
              <a:gd name="adj1" fmla="val 50000"/>
              <a:gd name="adj2" fmla="val 25037"/>
            </a:avLst>
          </a:prstGeom>
          <a:solidFill>
            <a:srgbClr val="FF99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4843" name="Rectangle 28">
            <a:extLst>
              <a:ext uri="{FF2B5EF4-FFF2-40B4-BE49-F238E27FC236}">
                <a16:creationId xmlns:a16="http://schemas.microsoft.com/office/drawing/2014/main" id="{F184F1AF-E8B3-896F-DF0E-ADA684BA4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3378" y="13888158"/>
            <a:ext cx="9313333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스트레이너  미설치로 철분이 들어갔기 때문이다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34844" name="Line 32">
            <a:extLst>
              <a:ext uri="{FF2B5EF4-FFF2-40B4-BE49-F238E27FC236}">
                <a16:creationId xmlns:a16="http://schemas.microsoft.com/office/drawing/2014/main" id="{6171869C-7CAC-C335-12C5-A4895D49D916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4534" y="11842044"/>
            <a:ext cx="333304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4845" name="Line 33">
            <a:extLst>
              <a:ext uri="{FF2B5EF4-FFF2-40B4-BE49-F238E27FC236}">
                <a16:creationId xmlns:a16="http://schemas.microsoft.com/office/drawing/2014/main" id="{FAF13DDE-EE04-F1A1-BB39-9B03686FB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0823" y="14382044"/>
            <a:ext cx="4580466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4846" name="Line 34">
            <a:extLst>
              <a:ext uri="{FF2B5EF4-FFF2-40B4-BE49-F238E27FC236}">
                <a16:creationId xmlns:a16="http://schemas.microsoft.com/office/drawing/2014/main" id="{FA6C573D-2468-CEE9-5668-6DDD3A4B7D7C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3645" y="9070622"/>
            <a:ext cx="42164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4847" name="Rectangle 6">
            <a:extLst>
              <a:ext uri="{FF2B5EF4-FFF2-40B4-BE49-F238E27FC236}">
                <a16:creationId xmlns:a16="http://schemas.microsoft.com/office/drawing/2014/main" id="{49EC4A8E-62C9-DCAE-BC05-1BC117BAE5EB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10001956" y="14912622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20</a:t>
            </a:r>
          </a:p>
        </p:txBody>
      </p:sp>
      <p:sp>
        <p:nvSpPr>
          <p:cNvPr id="34848" name="Rectangle 50">
            <a:extLst>
              <a:ext uri="{FF2B5EF4-FFF2-40B4-BE49-F238E27FC236}">
                <a16:creationId xmlns:a16="http://schemas.microsoft.com/office/drawing/2014/main" id="{5CEB08EB-32D2-105A-8B92-9B1FAB9F1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312" y="637822"/>
            <a:ext cx="7552267" cy="67733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원인규명은  </a:t>
            </a:r>
            <a:r>
              <a:rPr lang="ja-JP" altLang="en-US" sz="3556">
                <a:latin typeface="맑은 고딕" panose="020B0503020000020004" pitchFamily="50" charset="-127"/>
              </a:rPr>
              <a:t>“</a:t>
            </a:r>
            <a:r>
              <a:rPr lang="ko-KR" altLang="en-US" sz="35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왜</a:t>
            </a:r>
            <a:r>
              <a:rPr lang="ja-JP" altLang="en-US" sz="3556">
                <a:latin typeface="맑은 고딕" panose="020B0503020000020004" pitchFamily="50" charset="-127"/>
              </a:rPr>
              <a:t>”</a:t>
            </a:r>
            <a:r>
              <a:rPr lang="ko-KR" altLang="en-US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를 </a:t>
            </a:r>
            <a:r>
              <a:rPr lang="ja-JP" altLang="en-US" sz="3556">
                <a:latin typeface="맑은 고딕" panose="020B0503020000020004" pitchFamily="50" charset="-127"/>
              </a:rPr>
              <a:t>５</a:t>
            </a:r>
            <a:r>
              <a:rPr lang="ko-KR" altLang="en-US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번 반복하라</a:t>
            </a:r>
            <a:endParaRPr lang="ja-JP" altLang="en-US" sz="3556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슬라이드 번호 개체 틀 1">
            <a:extLst>
              <a:ext uri="{FF2B5EF4-FFF2-40B4-BE49-F238E27FC236}">
                <a16:creationId xmlns:a16="http://schemas.microsoft.com/office/drawing/2014/main" id="{33EE9DB8-77F4-4CA9-DE80-A38A619423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1A346049-5EA4-4AE3-BC32-F6A9F3BC2AB7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21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35843" name="AutoShape 13">
            <a:extLst>
              <a:ext uri="{FF2B5EF4-FFF2-40B4-BE49-F238E27FC236}">
                <a16:creationId xmlns:a16="http://schemas.microsoft.com/office/drawing/2014/main" id="{6173CCD1-4D55-F16B-0358-A2E4AAADA7F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77334" y="2367845"/>
            <a:ext cx="10837333" cy="1761067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500 w 21600"/>
              <a:gd name="T13" fmla="*/ 4500 h 21600"/>
              <a:gd name="T14" fmla="*/ 17100 w 21600"/>
              <a:gd name="T15" fmla="*/ 171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99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GPS</a:t>
            </a:r>
            <a:r>
              <a:rPr lang="ko-KR" altLang="en-US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생산방식의 </a:t>
            </a:r>
            <a:r>
              <a:rPr lang="en-US" altLang="ko-KR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2</a:t>
            </a:r>
            <a:r>
              <a:rPr lang="ko-KR" altLang="en-US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개의 기둥</a:t>
            </a:r>
          </a:p>
        </p:txBody>
      </p:sp>
      <p:sp>
        <p:nvSpPr>
          <p:cNvPr id="35844" name="Line 14">
            <a:extLst>
              <a:ext uri="{FF2B5EF4-FFF2-40B4-BE49-F238E27FC236}">
                <a16:creationId xmlns:a16="http://schemas.microsoft.com/office/drawing/2014/main" id="{DF6521F1-DDE4-13B1-B68A-EF4730738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1867" y="13611579"/>
            <a:ext cx="11108267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35845" name="Rectangle 15">
            <a:extLst>
              <a:ext uri="{FF2B5EF4-FFF2-40B4-BE49-F238E27FC236}">
                <a16:creationId xmlns:a16="http://schemas.microsoft.com/office/drawing/2014/main" id="{714BA4A4-23D6-75ED-E318-2063A265D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128912"/>
            <a:ext cx="4064000" cy="9482667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5846" name="Rectangle 16">
            <a:extLst>
              <a:ext uri="{FF2B5EF4-FFF2-40B4-BE49-F238E27FC236}">
                <a16:creationId xmlns:a16="http://schemas.microsoft.com/office/drawing/2014/main" id="{5D273AA7-B712-71C9-52FD-8ADBA9045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800" y="4128912"/>
            <a:ext cx="4199467" cy="9482667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5847" name="Rectangle 17">
            <a:extLst>
              <a:ext uri="{FF2B5EF4-FFF2-40B4-BE49-F238E27FC236}">
                <a16:creationId xmlns:a16="http://schemas.microsoft.com/office/drawing/2014/main" id="{D4122C9E-31E5-D06A-81D3-AC472321B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134" y="4670779"/>
            <a:ext cx="3522133" cy="217593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  </a:t>
            </a:r>
            <a:r>
              <a:rPr lang="en-US" altLang="ko-KR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JUST IN TIME</a:t>
            </a:r>
            <a:endParaRPr lang="en-US" altLang="ko-KR" sz="35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필요한 것을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필요한 때에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필요한 만큼 만드는 것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---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물건을 공정에 따라 한 개씩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흘리는 구조</a:t>
            </a:r>
          </a:p>
        </p:txBody>
      </p:sp>
      <p:sp>
        <p:nvSpPr>
          <p:cNvPr id="35848" name="Text Box 18">
            <a:extLst>
              <a:ext uri="{FF2B5EF4-FFF2-40B4-BE49-F238E27FC236}">
                <a16:creationId xmlns:a16="http://schemas.microsoft.com/office/drawing/2014/main" id="{2698B707-EFBD-D00C-F4B0-E388982317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3689" y="7157156"/>
            <a:ext cx="3674404" cy="1733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리드타임이 짧아진다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buFontTx/>
              <a:buChar char="•"/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가공작업 외 작업이 준다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buFontTx/>
              <a:buChar char="•"/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재고가 준다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buFontTx/>
              <a:buChar char="•"/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공정간의 밸런스가 잡힌다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buFontTx/>
              <a:buChar char="•"/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문제가 명확해진다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35849" name="Line 19">
            <a:extLst>
              <a:ext uri="{FF2B5EF4-FFF2-40B4-BE49-F238E27FC236}">
                <a16:creationId xmlns:a16="http://schemas.microsoft.com/office/drawing/2014/main" id="{503ABDAE-FADC-C316-1E0B-09EF33A697A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5733" y="9547579"/>
            <a:ext cx="0" cy="284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35850" name="Text Box 20">
            <a:extLst>
              <a:ext uri="{FF2B5EF4-FFF2-40B4-BE49-F238E27FC236}">
                <a16:creationId xmlns:a16="http://schemas.microsoft.com/office/drawing/2014/main" id="{F9F2950D-74DE-FF3E-2D93-80910520B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8222" y="9818513"/>
            <a:ext cx="1824538" cy="2226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공정 짜는 법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→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운반방법    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→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준비작업단축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→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표준작업작성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→</a:t>
            </a:r>
          </a:p>
        </p:txBody>
      </p:sp>
      <p:sp>
        <p:nvSpPr>
          <p:cNvPr id="35851" name="Text Box 21">
            <a:extLst>
              <a:ext uri="{FF2B5EF4-FFF2-40B4-BE49-F238E27FC236}">
                <a16:creationId xmlns:a16="http://schemas.microsoft.com/office/drawing/2014/main" id="{E476F5C1-0E8A-E63A-8D7C-F25B5E98F8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8557" y="9818513"/>
            <a:ext cx="1984839" cy="2226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←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워크 흘리는 법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←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정보전달방법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←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과잉생산방지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←            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etc</a:t>
            </a:r>
          </a:p>
        </p:txBody>
      </p:sp>
      <p:sp>
        <p:nvSpPr>
          <p:cNvPr id="35852" name="Text Box 22">
            <a:extLst>
              <a:ext uri="{FF2B5EF4-FFF2-40B4-BE49-F238E27FC236}">
                <a16:creationId xmlns:a16="http://schemas.microsoft.com/office/drawing/2014/main" id="{C346A0E8-0E8F-7247-644C-EEEDE37D1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4978" y="4583289"/>
            <a:ext cx="1281120" cy="1077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현장의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긴장감과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자율성</a:t>
            </a:r>
          </a:p>
        </p:txBody>
      </p:sp>
      <p:sp>
        <p:nvSpPr>
          <p:cNvPr id="35853" name="Text Box 23">
            <a:extLst>
              <a:ext uri="{FF2B5EF4-FFF2-40B4-BE49-F238E27FC236}">
                <a16:creationId xmlns:a16="http://schemas.microsoft.com/office/drawing/2014/main" id="{F5D29945-0474-2F0E-7764-69A468ED1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623" y="5923846"/>
            <a:ext cx="867545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목적의</a:t>
            </a: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명확화</a:t>
            </a:r>
          </a:p>
        </p:txBody>
      </p:sp>
      <p:sp>
        <p:nvSpPr>
          <p:cNvPr id="35854" name="Text Box 25">
            <a:extLst>
              <a:ext uri="{FF2B5EF4-FFF2-40B4-BE49-F238E27FC236}">
                <a16:creationId xmlns:a16="http://schemas.microsoft.com/office/drawing/2014/main" id="{57E8BDD9-52A3-CA03-E9CF-37F7947DC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4134" y="8009468"/>
            <a:ext cx="867545" cy="913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지혜의</a:t>
            </a: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결집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,</a:t>
            </a: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의욕</a:t>
            </a:r>
          </a:p>
        </p:txBody>
      </p:sp>
      <p:sp>
        <p:nvSpPr>
          <p:cNvPr id="35855" name="Text Box 27">
            <a:extLst>
              <a:ext uri="{FF2B5EF4-FFF2-40B4-BE49-F238E27FC236}">
                <a16:creationId xmlns:a16="http://schemas.microsoft.com/office/drawing/2014/main" id="{FB00B6C5-08F1-0A43-0453-F2E0AA17A4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8668" y="11037712"/>
            <a:ext cx="880369" cy="639534"/>
          </a:xfrm>
          <a:prstGeom prst="rect">
            <a:avLst/>
          </a:prstGeom>
          <a:noFill/>
          <a:ln w="9525">
            <a:solidFill>
              <a:srgbClr val="33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인간성</a:t>
            </a: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존   중</a:t>
            </a:r>
          </a:p>
        </p:txBody>
      </p:sp>
      <p:sp>
        <p:nvSpPr>
          <p:cNvPr id="35856" name="Rectangle 29">
            <a:extLst>
              <a:ext uri="{FF2B5EF4-FFF2-40B4-BE49-F238E27FC236}">
                <a16:creationId xmlns:a16="http://schemas.microsoft.com/office/drawing/2014/main" id="{6760DC27-DA8B-D2DB-DDD7-51A0B79BC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0469" y="4583289"/>
            <a:ext cx="3584222" cy="252024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      </a:t>
            </a:r>
            <a:r>
              <a:rPr lang="ja-JP" altLang="en-US" sz="3200">
                <a:latin typeface="맑은 고딕" panose="020B0503020000020004" pitchFamily="50" charset="-127"/>
                <a:ea typeface="MS PGothic" panose="020B0600070205080204" pitchFamily="34" charset="-128"/>
              </a:rPr>
              <a:t>自働化</a:t>
            </a:r>
            <a:endParaRPr lang="ko-KR" altLang="en-US" sz="35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공정중의 이상과 문제점을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발생시점에서 알 수 있도록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하기 위해 설비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라인이 자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율신경을 가지고 판단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정지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할 수 있는 구조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35857" name="Text Box 30">
            <a:extLst>
              <a:ext uri="{FF2B5EF4-FFF2-40B4-BE49-F238E27FC236}">
                <a16:creationId xmlns:a16="http://schemas.microsoft.com/office/drawing/2014/main" id="{940DB988-DE32-29AB-6AC7-873BB50F60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7023" y="7154334"/>
            <a:ext cx="4140877" cy="1733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문제가 분명해지면 해결가능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buFontTx/>
              <a:buChar char="•"/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품질의 확보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buFontTx/>
              <a:buChar char="•"/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개선니즈의 정도를 알 수 있다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buFontTx/>
              <a:buChar char="•"/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보다 높은 레벨에 도전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buFontTx/>
              <a:buChar char="•"/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이상 중심의 관리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35858" name="Line 31">
            <a:extLst>
              <a:ext uri="{FF2B5EF4-FFF2-40B4-BE49-F238E27FC236}">
                <a16:creationId xmlns:a16="http://schemas.microsoft.com/office/drawing/2014/main" id="{91FB5AB1-8C44-ECD2-B7F9-9CE737724C9F}"/>
              </a:ext>
            </a:extLst>
          </p:cNvPr>
          <p:cNvSpPr>
            <a:spLocks noChangeShapeType="1"/>
          </p:cNvSpPr>
          <p:nvPr/>
        </p:nvSpPr>
        <p:spPr bwMode="auto">
          <a:xfrm>
            <a:off x="8864601" y="9547579"/>
            <a:ext cx="0" cy="284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35859" name="Text Box 32">
            <a:extLst>
              <a:ext uri="{FF2B5EF4-FFF2-40B4-BE49-F238E27FC236}">
                <a16:creationId xmlns:a16="http://schemas.microsoft.com/office/drawing/2014/main" id="{3C47E925-87BD-224E-168F-332ED09D2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4756" y="9883423"/>
            <a:ext cx="1917513" cy="2226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기계라인 정지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→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자동화 순서  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→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고장조치방법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→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불량조치방법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→</a:t>
            </a:r>
          </a:p>
        </p:txBody>
      </p:sp>
      <p:sp>
        <p:nvSpPr>
          <p:cNvPr id="35860" name="Text Box 33">
            <a:extLst>
              <a:ext uri="{FF2B5EF4-FFF2-40B4-BE49-F238E27FC236}">
                <a16:creationId xmlns:a16="http://schemas.microsoft.com/office/drawing/2014/main" id="{12C3AB76-92CC-9FB7-1D51-938AA578D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5580" y="9883423"/>
            <a:ext cx="2148345" cy="2226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←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눈으로보는관리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←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문제점발견방법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←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문제해결 방법</a:t>
            </a:r>
          </a:p>
          <a:p>
            <a:pPr eaLnBrk="1" hangingPunct="1"/>
            <a:endParaRPr lang="ko-KR" altLang="en-US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←            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etc</a:t>
            </a:r>
          </a:p>
        </p:txBody>
      </p:sp>
      <p:sp>
        <p:nvSpPr>
          <p:cNvPr id="35861" name="AutoShape 38">
            <a:extLst>
              <a:ext uri="{FF2B5EF4-FFF2-40B4-BE49-F238E27FC236}">
                <a16:creationId xmlns:a16="http://schemas.microsoft.com/office/drawing/2014/main" id="{B5DE169F-85A9-FDED-0CB8-A3F4417C5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267" y="14153445"/>
            <a:ext cx="10295467" cy="812800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3556"/>
              <a:t>平 準 化 生 産</a:t>
            </a:r>
            <a:r>
              <a:rPr lang="ko-KR" altLang="en-US" sz="2133"/>
              <a:t>  </a:t>
            </a:r>
            <a:r>
              <a:rPr lang="en-US" altLang="ko-KR" sz="2133"/>
              <a:t>(</a:t>
            </a:r>
            <a:r>
              <a:rPr lang="ko-KR" altLang="en-US" sz="2133"/>
              <a:t>생산은 양과 종류를 평균해서 만드는 것이 가장 좋다</a:t>
            </a:r>
            <a:r>
              <a:rPr lang="en-US" altLang="ko-KR" sz="2133"/>
              <a:t>)</a:t>
            </a:r>
            <a:endParaRPr lang="en-US" altLang="ko-KR" sz="16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5862" name="AutoShape 41">
            <a:extLst>
              <a:ext uri="{FF2B5EF4-FFF2-40B4-BE49-F238E27FC236}">
                <a16:creationId xmlns:a16="http://schemas.microsoft.com/office/drawing/2014/main" id="{F9291643-14A5-502E-DF81-24F115A52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5067" y="9818512"/>
            <a:ext cx="541867" cy="677333"/>
          </a:xfrm>
          <a:prstGeom prst="downArrow">
            <a:avLst>
              <a:gd name="adj1" fmla="val 50000"/>
              <a:gd name="adj2" fmla="val 3125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5863" name="AutoShape 42">
            <a:extLst>
              <a:ext uri="{FF2B5EF4-FFF2-40B4-BE49-F238E27FC236}">
                <a16:creationId xmlns:a16="http://schemas.microsoft.com/office/drawing/2014/main" id="{74B328BC-B371-33BB-CB6B-400D3DCA8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5067" y="7109179"/>
            <a:ext cx="541867" cy="677333"/>
          </a:xfrm>
          <a:prstGeom prst="downArrow">
            <a:avLst>
              <a:gd name="adj1" fmla="val 50000"/>
              <a:gd name="adj2" fmla="val 3125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5864" name="Rectangle 6">
            <a:extLst>
              <a:ext uri="{FF2B5EF4-FFF2-40B4-BE49-F238E27FC236}">
                <a16:creationId xmlns:a16="http://schemas.microsoft.com/office/drawing/2014/main" id="{B3B4261F-CC46-D829-D488-A9AFACC4B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9" y="832557"/>
            <a:ext cx="9654821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3200">
                <a:solidFill>
                  <a:schemeClr val="tx2"/>
                </a:solidFill>
                <a:latin typeface="맑은 고딕" panose="020B0503020000020004" pitchFamily="50" charset="-127"/>
              </a:rPr>
              <a:t>ＧＰＳ</a:t>
            </a:r>
            <a:r>
              <a:rPr lang="ko-KR" altLang="en-US" sz="320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생산방식의 </a:t>
            </a:r>
            <a:r>
              <a:rPr lang="ja-JP" altLang="en-US" sz="3200">
                <a:solidFill>
                  <a:schemeClr val="tx2"/>
                </a:solidFill>
                <a:latin typeface="맑은 고딕" panose="020B0503020000020004" pitchFamily="50" charset="-127"/>
              </a:rPr>
              <a:t>２</a:t>
            </a:r>
            <a:r>
              <a:rPr lang="ko-KR" altLang="en-US" sz="320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개의 기둥과 </a:t>
            </a:r>
            <a:r>
              <a:rPr lang="ja-JP" altLang="en-US" sz="3200" b="0">
                <a:latin typeface="맑은 고딕" panose="020B0503020000020004" pitchFamily="50" charset="-127"/>
              </a:rPr>
              <a:t>一人工</a:t>
            </a: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추구</a:t>
            </a:r>
            <a:endParaRPr lang="ja-JP" altLang="en-US" sz="320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AutoShape 11">
            <a:extLst>
              <a:ext uri="{FF2B5EF4-FFF2-40B4-BE49-F238E27FC236}">
                <a16:creationId xmlns:a16="http://schemas.microsoft.com/office/drawing/2014/main" id="{823C513D-6D1B-DA3C-F4A6-5A0FDDAF9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3689" y="917224"/>
            <a:ext cx="575733" cy="682978"/>
          </a:xfrm>
          <a:prstGeom prst="rightArrow">
            <a:avLst>
              <a:gd name="adj1" fmla="val 49778"/>
              <a:gd name="adj2" fmla="val 66519"/>
            </a:avLst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36867" name="Text Box 58">
            <a:extLst>
              <a:ext uri="{FF2B5EF4-FFF2-40B4-BE49-F238E27FC236}">
                <a16:creationId xmlns:a16="http://schemas.microsoft.com/office/drawing/2014/main" id="{82D2E4E7-116C-8A6B-6DAF-6365155BF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046" y="11201402"/>
            <a:ext cx="462280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ko-KR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정보의 정확도 향상이 절대 조건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6868" name="Rectangle 6">
            <a:extLst>
              <a:ext uri="{FF2B5EF4-FFF2-40B4-BE49-F238E27FC236}">
                <a16:creationId xmlns:a16="http://schemas.microsoft.com/office/drawing/2014/main" id="{C3ADC92D-5489-C6C9-1913-B4A48B6B08E9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37046" y="14912622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22</a:t>
            </a:r>
          </a:p>
        </p:txBody>
      </p:sp>
      <p:grpSp>
        <p:nvGrpSpPr>
          <p:cNvPr id="36869" name="그룹 1">
            <a:extLst>
              <a:ext uri="{FF2B5EF4-FFF2-40B4-BE49-F238E27FC236}">
                <a16:creationId xmlns:a16="http://schemas.microsoft.com/office/drawing/2014/main" id="{3B5CBFE0-2C04-9B03-5F1F-E536EACF70B6}"/>
              </a:ext>
            </a:extLst>
          </p:cNvPr>
          <p:cNvGrpSpPr>
            <a:grpSpLocks/>
          </p:cNvGrpSpPr>
          <p:nvPr/>
        </p:nvGrpSpPr>
        <p:grpSpPr bwMode="auto">
          <a:xfrm>
            <a:off x="2511779" y="5825068"/>
            <a:ext cx="7334956" cy="4632925"/>
            <a:chOff x="1660923" y="5436096"/>
            <a:chExt cx="4125515" cy="2606236"/>
          </a:xfrm>
        </p:grpSpPr>
        <p:sp>
          <p:nvSpPr>
            <p:cNvPr id="36872" name="Line 31">
              <a:extLst>
                <a:ext uri="{FF2B5EF4-FFF2-40B4-BE49-F238E27FC236}">
                  <a16:creationId xmlns:a16="http://schemas.microsoft.com/office/drawing/2014/main" id="{72345A9B-8200-2553-7583-E4E08BBFD0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8781" y="5920813"/>
              <a:ext cx="0" cy="57573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36873" name="Line 32">
              <a:extLst>
                <a:ext uri="{FF2B5EF4-FFF2-40B4-BE49-F238E27FC236}">
                  <a16:creationId xmlns:a16="http://schemas.microsoft.com/office/drawing/2014/main" id="{EAE5D7D9-315F-352E-237F-8456F41F6A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06291" y="5920813"/>
              <a:ext cx="0" cy="201718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36874" name="Line 33">
              <a:extLst>
                <a:ext uri="{FF2B5EF4-FFF2-40B4-BE49-F238E27FC236}">
                  <a16:creationId xmlns:a16="http://schemas.microsoft.com/office/drawing/2014/main" id="{FD257075-5BAF-074E-A502-618D1E49FD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0228" y="5920813"/>
              <a:ext cx="0" cy="57573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36875" name="Line 35">
              <a:extLst>
                <a:ext uri="{FF2B5EF4-FFF2-40B4-BE49-F238E27FC236}">
                  <a16:creationId xmlns:a16="http://schemas.microsoft.com/office/drawing/2014/main" id="{B54C227C-238A-E0FB-2192-AA492AD0AA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6547" y="5920813"/>
              <a:ext cx="0" cy="57573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36876" name="Rectangle 38">
              <a:extLst>
                <a:ext uri="{FF2B5EF4-FFF2-40B4-BE49-F238E27FC236}">
                  <a16:creationId xmlns:a16="http://schemas.microsoft.com/office/drawing/2014/main" id="{1E1B870C-4344-E354-A120-2860F62F8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603" y="5440329"/>
              <a:ext cx="595313" cy="480484"/>
            </a:xfrm>
            <a:prstGeom prst="rect">
              <a:avLst/>
            </a:prstGeom>
            <a:solidFill>
              <a:srgbClr val="00FF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ja-JP" altLang="en-US" sz="3556">
                  <a:latin typeface="맑은 고딕" panose="020B0503020000020004" pitchFamily="50" charset="-127"/>
                </a:rPr>
                <a:t>Ｎ</a:t>
              </a:r>
              <a:endParaRPr lang="en-US" altLang="ja-JP" sz="3556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36877" name="Rectangle 39">
              <a:extLst>
                <a:ext uri="{FF2B5EF4-FFF2-40B4-BE49-F238E27FC236}">
                  <a16:creationId xmlns:a16="http://schemas.microsoft.com/office/drawing/2014/main" id="{CFB965F8-73C9-4F9A-626C-CF1ADCEA3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766" y="5440329"/>
              <a:ext cx="808434" cy="480484"/>
            </a:xfrm>
            <a:prstGeom prst="rect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ja-JP" altLang="en-US" sz="3556">
                  <a:latin typeface="맑은 고딕" panose="020B0503020000020004" pitchFamily="50" charset="-127"/>
                </a:rPr>
                <a:t>Ｎ</a:t>
              </a:r>
              <a:r>
                <a:rPr lang="en-US" altLang="ja-JP" sz="3556">
                  <a:latin typeface="맑은 고딕" panose="020B0503020000020004" pitchFamily="50" charset="-127"/>
                  <a:ea typeface="맑은 고딕" panose="020B0503020000020004" pitchFamily="50" charset="-127"/>
                </a:rPr>
                <a:t>+1</a:t>
              </a:r>
            </a:p>
          </p:txBody>
        </p:sp>
        <p:grpSp>
          <p:nvGrpSpPr>
            <p:cNvPr id="36878" name="Group 44">
              <a:extLst>
                <a:ext uri="{FF2B5EF4-FFF2-40B4-BE49-F238E27FC236}">
                  <a16:creationId xmlns:a16="http://schemas.microsoft.com/office/drawing/2014/main" id="{EFC1F6D5-2E53-1215-B622-5159314AA9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09863" y="6483846"/>
              <a:ext cx="1040606" cy="844549"/>
              <a:chOff x="1111" y="3294"/>
              <a:chExt cx="1497" cy="318"/>
            </a:xfrm>
          </p:grpSpPr>
          <p:sp>
            <p:nvSpPr>
              <p:cNvPr id="36892" name="Line 41">
                <a:extLst>
                  <a:ext uri="{FF2B5EF4-FFF2-40B4-BE49-F238E27FC236}">
                    <a16:creationId xmlns:a16="http://schemas.microsoft.com/office/drawing/2014/main" id="{E6BA0A66-7D1E-2570-73F4-1FF22CA4F9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2" y="3294"/>
                <a:ext cx="136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36893" name="Line 42">
                <a:extLst>
                  <a:ext uri="{FF2B5EF4-FFF2-40B4-BE49-F238E27FC236}">
                    <a16:creationId xmlns:a16="http://schemas.microsoft.com/office/drawing/2014/main" id="{2FA71718-A87D-5205-C39C-DB2E571A5D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3612"/>
                <a:ext cx="1497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36894" name="Line 43">
                <a:extLst>
                  <a:ext uri="{FF2B5EF4-FFF2-40B4-BE49-F238E27FC236}">
                    <a16:creationId xmlns:a16="http://schemas.microsoft.com/office/drawing/2014/main" id="{D4574ED3-D190-FB34-2D6C-38AE80389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1" y="3294"/>
                <a:ext cx="91" cy="31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sp>
          <p:nvSpPr>
            <p:cNvPr id="36879" name="Text Box 45">
              <a:extLst>
                <a:ext uri="{FF2B5EF4-FFF2-40B4-BE49-F238E27FC236}">
                  <a16:creationId xmlns:a16="http://schemas.microsoft.com/office/drawing/2014/main" id="{03C7EC39-55C1-3ED6-5981-A1523FE80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6063" y="6687047"/>
              <a:ext cx="932260" cy="6675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ko-KR" altLang="en-US" sz="3556">
                  <a:latin typeface="맑은 고딕" panose="020B0503020000020004" pitchFamily="50" charset="-127"/>
                  <a:ea typeface="맑은 고딕" panose="020B0503020000020004" pitchFamily="50" charset="-127"/>
                </a:rPr>
                <a:t>생산개시</a:t>
              </a: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36880" name="Line 52">
              <a:extLst>
                <a:ext uri="{FF2B5EF4-FFF2-40B4-BE49-F238E27FC236}">
                  <a16:creationId xmlns:a16="http://schemas.microsoft.com/office/drawing/2014/main" id="{133A8055-9B41-23D6-50D1-164B46003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9512" y="6579095"/>
              <a:ext cx="0" cy="14414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36881" name="Line 55">
              <a:extLst>
                <a:ext uri="{FF2B5EF4-FFF2-40B4-BE49-F238E27FC236}">
                  <a16:creationId xmlns:a16="http://schemas.microsoft.com/office/drawing/2014/main" id="{69143551-0D94-F9E4-DE52-B1191D1311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8173" y="7531595"/>
              <a:ext cx="2106215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dash"/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36882" name="Line 56">
              <a:extLst>
                <a:ext uri="{FF2B5EF4-FFF2-40B4-BE49-F238E27FC236}">
                  <a16:creationId xmlns:a16="http://schemas.microsoft.com/office/drawing/2014/main" id="{E0B04A0F-BF34-058B-DC5F-7B2336ED48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25317" y="7817346"/>
              <a:ext cx="310753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dash"/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36883" name="Oval 57">
              <a:extLst>
                <a:ext uri="{FF2B5EF4-FFF2-40B4-BE49-F238E27FC236}">
                  <a16:creationId xmlns:a16="http://schemas.microsoft.com/office/drawing/2014/main" id="{211CEFC9-0CD2-E601-D8C3-D5F32831F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829" y="6016062"/>
              <a:ext cx="161925" cy="287867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>
                <a:latin typeface="맑은 고딕" panose="020B0503020000020004" pitchFamily="50" charset="-127"/>
              </a:endParaRPr>
            </a:p>
          </p:txBody>
        </p:sp>
        <p:sp>
          <p:nvSpPr>
            <p:cNvPr id="36884" name="Rectangle 39">
              <a:extLst>
                <a:ext uri="{FF2B5EF4-FFF2-40B4-BE49-F238E27FC236}">
                  <a16:creationId xmlns:a16="http://schemas.microsoft.com/office/drawing/2014/main" id="{B32D9119-B0DA-8E45-CEF7-3BB59C4CC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1075" y="5436096"/>
              <a:ext cx="808435" cy="480484"/>
            </a:xfrm>
            <a:prstGeom prst="rect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ja-JP" altLang="en-US" sz="3556">
                  <a:latin typeface="맑은 고딕" panose="020B0503020000020004" pitchFamily="50" charset="-127"/>
                </a:rPr>
                <a:t>Ｎ</a:t>
              </a:r>
              <a:r>
                <a:rPr lang="en-US" altLang="ja-JP" sz="3556">
                  <a:latin typeface="맑은 고딕" panose="020B0503020000020004" pitchFamily="50" charset="-127"/>
                  <a:ea typeface="맑은 고딕" panose="020B0503020000020004" pitchFamily="50" charset="-127"/>
                </a:rPr>
                <a:t>+2</a:t>
              </a:r>
            </a:p>
          </p:txBody>
        </p:sp>
        <p:sp>
          <p:nvSpPr>
            <p:cNvPr id="36885" name="Rectangle 39">
              <a:extLst>
                <a:ext uri="{FF2B5EF4-FFF2-40B4-BE49-F238E27FC236}">
                  <a16:creationId xmlns:a16="http://schemas.microsoft.com/office/drawing/2014/main" id="{4A96C8C7-A359-22EC-B41C-893A5A2EA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079" y="5436096"/>
              <a:ext cx="808434" cy="480484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ja-JP" altLang="en-US" sz="3556">
                  <a:latin typeface="맑은 고딕" panose="020B0503020000020004" pitchFamily="50" charset="-127"/>
                </a:rPr>
                <a:t>Ｎ</a:t>
              </a:r>
              <a:r>
                <a:rPr lang="en-US" altLang="ja-JP" sz="3556">
                  <a:latin typeface="맑은 고딕" panose="020B0503020000020004" pitchFamily="50" charset="-127"/>
                  <a:ea typeface="맑은 고딕" panose="020B0503020000020004" pitchFamily="50" charset="-127"/>
                </a:rPr>
                <a:t>-1</a:t>
              </a:r>
            </a:p>
          </p:txBody>
        </p:sp>
        <p:cxnSp>
          <p:nvCxnSpPr>
            <p:cNvPr id="36886" name="直線コネクタ 45">
              <a:extLst>
                <a:ext uri="{FF2B5EF4-FFF2-40B4-BE49-F238E27FC236}">
                  <a16:creationId xmlns:a16="http://schemas.microsoft.com/office/drawing/2014/main" id="{A2D80BA3-A3A5-127E-2AF5-B95E17F38F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60923" y="6198096"/>
              <a:ext cx="4125515" cy="2117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6887" name="Line 52">
              <a:extLst>
                <a:ext uri="{FF2B5EF4-FFF2-40B4-BE49-F238E27FC236}">
                  <a16:creationId xmlns:a16="http://schemas.microsoft.com/office/drawing/2014/main" id="{1907014C-580D-F4E4-5BE1-5FC62EBF1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0594" y="6483847"/>
              <a:ext cx="0" cy="14414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36888" name="Line 52">
              <a:extLst>
                <a:ext uri="{FF2B5EF4-FFF2-40B4-BE49-F238E27FC236}">
                  <a16:creationId xmlns:a16="http://schemas.microsoft.com/office/drawing/2014/main" id="{14648C81-72FB-185D-DCE7-ECA3A608DC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25704" y="6198095"/>
              <a:ext cx="0" cy="14414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36889" name="Line 35">
              <a:extLst>
                <a:ext uri="{FF2B5EF4-FFF2-40B4-BE49-F238E27FC236}">
                  <a16:creationId xmlns:a16="http://schemas.microsoft.com/office/drawing/2014/main" id="{2C5CB56E-38E6-DA0D-A7DE-3BDC1E36A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25704" y="5912346"/>
              <a:ext cx="0" cy="57573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36890" name="左中かっこ 35">
              <a:extLst>
                <a:ext uri="{FF2B5EF4-FFF2-40B4-BE49-F238E27FC236}">
                  <a16:creationId xmlns:a16="http://schemas.microsoft.com/office/drawing/2014/main" id="{4BCC2E40-66A9-0437-D6F8-501F0852E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860" y="7341096"/>
              <a:ext cx="107156" cy="666751"/>
            </a:xfrm>
            <a:prstGeom prst="leftBrace">
              <a:avLst>
                <a:gd name="adj1" fmla="val 8325"/>
                <a:gd name="adj2" fmla="val 50000"/>
              </a:avLst>
            </a:prstGeom>
            <a:noFill/>
            <a:ln w="254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36891" name="Text Box 45">
              <a:extLst>
                <a:ext uri="{FF2B5EF4-FFF2-40B4-BE49-F238E27FC236}">
                  <a16:creationId xmlns:a16="http://schemas.microsoft.com/office/drawing/2014/main" id="{F362CEBE-4947-1BCF-BB47-E3F600D6BC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63317" y="7436347"/>
              <a:ext cx="535781" cy="605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r" eaLnBrk="1" hangingPunct="1">
                <a:spcBef>
                  <a:spcPct val="50000"/>
                </a:spcBef>
              </a:pPr>
              <a:r>
                <a:rPr lang="ko-KR" altLang="en-US" sz="3200">
                  <a:latin typeface="맑은 고딕" panose="020B0503020000020004" pitchFamily="50" charset="-127"/>
                  <a:ea typeface="맑은 고딕" panose="020B0503020000020004" pitchFamily="50" charset="-127"/>
                </a:rPr>
                <a:t>내시</a:t>
              </a:r>
              <a:endParaRPr lang="ja-JP" altLang="en-US" sz="3200">
                <a:latin typeface="맑은 고딕" panose="020B0503020000020004" pitchFamily="50" charset="-127"/>
              </a:endParaRPr>
            </a:p>
          </p:txBody>
        </p:sp>
      </p:grpSp>
      <p:sp>
        <p:nvSpPr>
          <p:cNvPr id="36870" name="Rectangle 6">
            <a:extLst>
              <a:ext uri="{FF2B5EF4-FFF2-40B4-BE49-F238E27FC236}">
                <a16:creationId xmlns:a16="http://schemas.microsoft.com/office/drawing/2014/main" id="{7D0C61E7-6DD6-D606-938F-DBCDCB103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832557"/>
            <a:ext cx="6107289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생산정보</a:t>
            </a:r>
            <a:r>
              <a:rPr lang="ja-JP" altLang="en-US" sz="3200">
                <a:latin typeface="맑은 고딕" panose="020B0503020000020004" pitchFamily="50" charset="-127"/>
              </a:rPr>
              <a:t>　　４Ｍ</a:t>
            </a: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제조준비</a:t>
            </a: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36871" name="Text Box 8">
            <a:extLst>
              <a:ext uri="{FF2B5EF4-FFF2-40B4-BE49-F238E27FC236}">
                <a16:creationId xmlns:a16="http://schemas.microsoft.com/office/drawing/2014/main" id="{21119E33-7DDA-BF3A-9A00-8A0905A8D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045" y="2263423"/>
            <a:ext cx="8161867" cy="24885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ko-KR" sz="2133" b="0">
                <a:latin typeface="맑은 고딕" panose="020B0503020000020004" pitchFamily="50" charset="-127"/>
              </a:rPr>
              <a:t>* </a:t>
            </a:r>
            <a:r>
              <a:rPr lang="ko-KR" altLang="en-US" sz="2133" b="0">
                <a:latin typeface="맑은 고딕" panose="020B0503020000020004" pitchFamily="50" charset="-127"/>
              </a:rPr>
              <a:t>年 </a:t>
            </a:r>
            <a:r>
              <a:rPr lang="en-US" altLang="ko-KR" sz="2133" b="0">
                <a:latin typeface="맑은 고딕" panose="020B0503020000020004" pitchFamily="50" charset="-127"/>
              </a:rPr>
              <a:t>: </a:t>
            </a:r>
            <a:r>
              <a:rPr lang="ko-KR" altLang="en-US" sz="2133" b="0">
                <a:latin typeface="맑은 고딕" panose="020B0503020000020004" pitchFamily="50" charset="-127"/>
              </a:rPr>
              <a:t>연간계횓 내시</a:t>
            </a:r>
            <a:endParaRPr lang="en-US" altLang="ko-KR" sz="2133" b="0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ja-JP" sz="2133" b="0">
                <a:latin typeface="맑은 고딕" panose="020B0503020000020004" pitchFamily="50" charset="-127"/>
              </a:rPr>
              <a:t>* </a:t>
            </a:r>
            <a:r>
              <a:rPr lang="ko-KR" altLang="en-US" sz="2133" b="0">
                <a:latin typeface="맑은 고딕" panose="020B0503020000020004" pitchFamily="50" charset="-127"/>
              </a:rPr>
              <a:t>月 </a:t>
            </a:r>
            <a:r>
              <a:rPr lang="en-US" altLang="ko-KR" sz="2133" b="0">
                <a:latin typeface="맑은 고딕" panose="020B0503020000020004" pitchFamily="50" charset="-127"/>
              </a:rPr>
              <a:t>: </a:t>
            </a:r>
            <a:r>
              <a:rPr lang="ko-KR" altLang="en-US" sz="2133" b="0">
                <a:latin typeface="맑은 고딕" panose="020B0503020000020004" pitchFamily="50" charset="-127"/>
              </a:rPr>
              <a:t>월간계획 내시</a:t>
            </a:r>
            <a:r>
              <a:rPr lang="en-US" altLang="ko-KR" sz="2133" b="0">
                <a:latin typeface="맑은 고딕" panose="020B0503020000020004" pitchFamily="50" charset="-127"/>
              </a:rPr>
              <a:t>(N</a:t>
            </a:r>
            <a:r>
              <a:rPr lang="ko-KR" altLang="en-US" sz="2133" b="0">
                <a:latin typeface="맑은 고딕" panose="020B0503020000020004" pitchFamily="50" charset="-127"/>
              </a:rPr>
              <a:t>확정 내시</a:t>
            </a:r>
            <a:r>
              <a:rPr lang="en-US" altLang="ko-KR" sz="2133" b="0">
                <a:latin typeface="맑은 고딕" panose="020B0503020000020004" pitchFamily="50" charset="-127"/>
              </a:rPr>
              <a:t>, N+1, 2</a:t>
            </a:r>
            <a:r>
              <a:rPr lang="ko-KR" altLang="en-US" sz="2133" b="0">
                <a:latin typeface="맑은 고딕" panose="020B0503020000020004" pitchFamily="50" charset="-127"/>
              </a:rPr>
              <a:t>내시</a:t>
            </a:r>
            <a:r>
              <a:rPr lang="en-US" altLang="ko-KR" sz="2133" b="0">
                <a:latin typeface="맑은 고딕" panose="020B0503020000020004" pitchFamily="50" charset="-127"/>
              </a:rPr>
              <a:t>)</a:t>
            </a: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ja-JP" sz="2133" b="0">
                <a:latin typeface="맑은 고딕" panose="020B0503020000020004" pitchFamily="50" charset="-127"/>
              </a:rPr>
              <a:t>        </a:t>
            </a:r>
            <a:r>
              <a:rPr lang="ko-KR" altLang="en-US" sz="2133" b="0">
                <a:solidFill>
                  <a:srgbClr val="FF0000"/>
                </a:solidFill>
                <a:latin typeface="맑은 고딕" panose="020B0503020000020004" pitchFamily="50" charset="-127"/>
              </a:rPr>
              <a:t>전월 </a:t>
            </a:r>
            <a:r>
              <a:rPr lang="en-US" altLang="ko-KR" sz="2133" b="0">
                <a:solidFill>
                  <a:srgbClr val="FF0000"/>
                </a:solidFill>
                <a:latin typeface="맑은 고딕" panose="020B0503020000020004" pitchFamily="50" charset="-127"/>
              </a:rPr>
              <a:t>20</a:t>
            </a:r>
            <a:r>
              <a:rPr lang="ko-KR" altLang="en-US" sz="2133" b="0">
                <a:solidFill>
                  <a:srgbClr val="FF0000"/>
                </a:solidFill>
                <a:latin typeface="맑은 고딕" panose="020B0503020000020004" pitchFamily="50" charset="-127"/>
              </a:rPr>
              <a:t>일에 확정</a:t>
            </a:r>
            <a:endParaRPr lang="en-US" altLang="ko-KR" sz="2133" b="0">
              <a:solidFill>
                <a:srgbClr val="FF0000"/>
              </a:solidFill>
              <a:latin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ja-JP" sz="2133" b="0">
                <a:latin typeface="맑은 고딕" panose="020B0503020000020004" pitchFamily="50" charset="-127"/>
              </a:rPr>
              <a:t>* </a:t>
            </a:r>
            <a:r>
              <a:rPr lang="ko-KR" altLang="en-US" sz="2133" b="0">
                <a:latin typeface="맑은 고딕" panose="020B0503020000020004" pitchFamily="50" charset="-127"/>
              </a:rPr>
              <a:t>日 </a:t>
            </a:r>
            <a:r>
              <a:rPr lang="en-US" altLang="ko-KR" sz="2133" b="0">
                <a:latin typeface="맑은 고딕" panose="020B0503020000020004" pitchFamily="50" charset="-127"/>
              </a:rPr>
              <a:t>: </a:t>
            </a:r>
            <a:r>
              <a:rPr lang="ko-KR" altLang="en-US" sz="2133" b="0">
                <a:latin typeface="맑은 고딕" panose="020B0503020000020004" pitchFamily="50" charset="-127"/>
              </a:rPr>
              <a:t>일계획</a:t>
            </a:r>
            <a:r>
              <a:rPr lang="en-US" altLang="ko-KR" sz="2133" b="0">
                <a:latin typeface="맑은 고딕" panose="020B0503020000020004" pitchFamily="50" charset="-127"/>
              </a:rPr>
              <a:t>(</a:t>
            </a:r>
            <a:r>
              <a:rPr lang="ko-KR" altLang="en-US" sz="2133" b="0">
                <a:latin typeface="맑은 고딕" panose="020B0503020000020004" pitchFamily="50" charset="-127"/>
              </a:rPr>
              <a:t>간판</a:t>
            </a:r>
            <a:r>
              <a:rPr lang="en-US" altLang="ko-KR" sz="2133" b="0">
                <a:latin typeface="맑은 고딕" panose="020B0503020000020004" pitchFamily="50" charset="-127"/>
              </a:rPr>
              <a:t>)</a:t>
            </a:r>
            <a:endParaRPr lang="ja-JP" altLang="en-US" sz="2133" b="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  <p:transition>
    <p:cut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슬라이드 번호 개체 틀 1">
            <a:extLst>
              <a:ext uri="{FF2B5EF4-FFF2-40B4-BE49-F238E27FC236}">
                <a16:creationId xmlns:a16="http://schemas.microsoft.com/office/drawing/2014/main" id="{E074DC1C-EAF8-2AE7-CAAE-BFFB2DD568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6A1D0F29-8D3C-4C96-BE98-3423A89B6A78}" type="slidenum">
              <a:rPr lang="en-US" altLang="ko-KR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pPr eaLnBrk="1" hangingPunct="1"/>
              <a:t>23</a:t>
            </a:fld>
            <a:endParaRPr lang="en-US" altLang="ko-KR" sz="2489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7891" name="Text Box 3">
            <a:extLst>
              <a:ext uri="{FF2B5EF4-FFF2-40B4-BE49-F238E27FC236}">
                <a16:creationId xmlns:a16="http://schemas.microsoft.com/office/drawing/2014/main" id="{26E6E259-00E7-F0CE-C387-9B952EE6AC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600" y="2232379"/>
            <a:ext cx="1558632" cy="36593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택트타임 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T.T </a:t>
            </a:r>
          </a:p>
        </p:txBody>
      </p:sp>
      <p:sp>
        <p:nvSpPr>
          <p:cNvPr id="37892" name="Text Box 4">
            <a:extLst>
              <a:ext uri="{FF2B5EF4-FFF2-40B4-BE49-F238E27FC236}">
                <a16:creationId xmlns:a16="http://schemas.microsoft.com/office/drawing/2014/main" id="{A1826881-3BD6-AB71-B871-BB912CD3C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579" y="3296356"/>
            <a:ext cx="7108036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한 개 혹은 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대를 몇 분 혹은 몇 초 동안에 </a:t>
            </a:r>
            <a:r>
              <a:rPr lang="ko-KR" altLang="en-US" sz="1778" u="sng">
                <a:latin typeface="맑은 고딕" panose="020B0503020000020004" pitchFamily="50" charset="-127"/>
                <a:ea typeface="맑은 고딕" panose="020B0503020000020004" pitchFamily="50" charset="-127"/>
              </a:rPr>
              <a:t>만들지 않으면 안 되는가</a:t>
            </a:r>
            <a:r>
              <a:rPr lang="en-US" altLang="ko-KR" sz="1778" u="sng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37893" name="Text Box 5">
            <a:extLst>
              <a:ext uri="{FF2B5EF4-FFF2-40B4-BE49-F238E27FC236}">
                <a16:creationId xmlns:a16="http://schemas.microsoft.com/office/drawing/2014/main" id="{319F932D-FF1E-FE04-ADBB-24E73EF95B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6194779"/>
            <a:ext cx="1095172" cy="36593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실행택트</a:t>
            </a:r>
          </a:p>
        </p:txBody>
      </p:sp>
      <p:sp>
        <p:nvSpPr>
          <p:cNvPr id="37894" name="Text Box 7">
            <a:extLst>
              <a:ext uri="{FF2B5EF4-FFF2-40B4-BE49-F238E27FC236}">
                <a16:creationId xmlns:a16="http://schemas.microsoft.com/office/drawing/2014/main" id="{DD935CBF-C3E4-3079-DAA0-E9D0D7D48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5601" y="3931357"/>
            <a:ext cx="2916183" cy="9560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70000"/>
              </a:lnSpc>
            </a:pP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교대 가동시간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정시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  <a:p>
            <a:pPr eaLnBrk="1" hangingPunct="1">
              <a:lnSpc>
                <a:spcPct val="170000"/>
              </a:lnSpc>
            </a:pP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필요수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(1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교대 당 생산대수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</p:txBody>
      </p:sp>
      <p:sp>
        <p:nvSpPr>
          <p:cNvPr id="37895" name="Line 82">
            <a:extLst>
              <a:ext uri="{FF2B5EF4-FFF2-40B4-BE49-F238E27FC236}">
                <a16:creationId xmlns:a16="http://schemas.microsoft.com/office/drawing/2014/main" id="{CA164B01-6087-46AA-9929-03DFC3FF6E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489" y="8091312"/>
            <a:ext cx="6389511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37896" name="Text Box 83">
            <a:extLst>
              <a:ext uri="{FF2B5EF4-FFF2-40B4-BE49-F238E27FC236}">
                <a16:creationId xmlns:a16="http://schemas.microsoft.com/office/drawing/2014/main" id="{108B0C60-222F-9795-AA75-7AC7E975FD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2267" y="4399846"/>
            <a:ext cx="146226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 u="sng">
                <a:latin typeface="맑은 고딕" panose="020B0503020000020004" pitchFamily="50" charset="-127"/>
                <a:ea typeface="맑은 고딕" panose="020B0503020000020004" pitchFamily="50" charset="-127"/>
              </a:rPr>
              <a:t>매달 바뀐다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37897" name="Text Box 84">
            <a:extLst>
              <a:ext uri="{FF2B5EF4-FFF2-40B4-BE49-F238E27FC236}">
                <a16:creationId xmlns:a16="http://schemas.microsoft.com/office/drawing/2014/main" id="{CC94E667-BEE5-DAF5-47D8-046ACA2C0A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9467" y="7422445"/>
            <a:ext cx="4685898" cy="9560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70000"/>
              </a:lnSpc>
            </a:pP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교대 가동시간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정시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) +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허가 받은 잔업시간</a:t>
            </a:r>
          </a:p>
          <a:p>
            <a:pPr eaLnBrk="1" hangingPunct="1">
              <a:lnSpc>
                <a:spcPct val="170000"/>
              </a:lnSpc>
            </a:pP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필요수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(1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교대 당 생산대수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</p:txBody>
      </p:sp>
      <p:sp>
        <p:nvSpPr>
          <p:cNvPr id="37898" name="Text Box 85">
            <a:extLst>
              <a:ext uri="{FF2B5EF4-FFF2-40B4-BE49-F238E27FC236}">
                <a16:creationId xmlns:a16="http://schemas.microsoft.com/office/drawing/2014/main" id="{B3DFF418-F1B0-5D0C-A630-58C7EBEF86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1" y="10648246"/>
            <a:ext cx="1901483" cy="36593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사이클 타임 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C.T </a:t>
            </a:r>
          </a:p>
        </p:txBody>
      </p:sp>
      <p:sp>
        <p:nvSpPr>
          <p:cNvPr id="37899" name="Text Box 86">
            <a:extLst>
              <a:ext uri="{FF2B5EF4-FFF2-40B4-BE49-F238E27FC236}">
                <a16:creationId xmlns:a16="http://schemas.microsoft.com/office/drawing/2014/main" id="{D5F13FB7-DEF2-5ED9-7CE0-E4D91F608C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8267" y="11477979"/>
            <a:ext cx="5317481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한 개 혹은 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대를 몇 분 혹은 몇 초에 </a:t>
            </a:r>
            <a:r>
              <a:rPr lang="ko-KR" altLang="en-US" sz="1778" u="sng">
                <a:latin typeface="맑은 고딕" panose="020B0503020000020004" pitchFamily="50" charset="-127"/>
                <a:ea typeface="맑은 고딕" panose="020B0503020000020004" pitchFamily="50" charset="-127"/>
              </a:rPr>
              <a:t>만들었는가</a:t>
            </a:r>
            <a:r>
              <a:rPr lang="en-US" altLang="ko-KR" sz="1778" u="sng">
                <a:latin typeface="맑은 고딕" panose="020B0503020000020004" pitchFamily="50" charset="-127"/>
                <a:ea typeface="맑은 고딕" panose="020B0503020000020004" pitchFamily="50" charset="-127"/>
              </a:rPr>
              <a:t>?</a:t>
            </a:r>
          </a:p>
        </p:txBody>
      </p:sp>
      <p:sp>
        <p:nvSpPr>
          <p:cNvPr id="37900" name="Text Box 88">
            <a:extLst>
              <a:ext uri="{FF2B5EF4-FFF2-40B4-BE49-F238E27FC236}">
                <a16:creationId xmlns:a16="http://schemas.microsoft.com/office/drawing/2014/main" id="{59398298-711A-0667-F7E1-7C81582164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489" y="11915422"/>
            <a:ext cx="1402948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실제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측정치</a:t>
            </a:r>
          </a:p>
        </p:txBody>
      </p:sp>
      <p:sp>
        <p:nvSpPr>
          <p:cNvPr id="37901" name="Line 89">
            <a:extLst>
              <a:ext uri="{FF2B5EF4-FFF2-40B4-BE49-F238E27FC236}">
                <a16:creationId xmlns:a16="http://schemas.microsoft.com/office/drawing/2014/main" id="{167405BF-ED2A-8D36-6EAD-C9B214A28A4E}"/>
              </a:ext>
            </a:extLst>
          </p:cNvPr>
          <p:cNvSpPr>
            <a:spLocks noChangeShapeType="1"/>
          </p:cNvSpPr>
          <p:nvPr/>
        </p:nvSpPr>
        <p:spPr bwMode="auto">
          <a:xfrm>
            <a:off x="1659467" y="4521200"/>
            <a:ext cx="392853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37902" name="Rectangle 6">
            <a:extLst>
              <a:ext uri="{FF2B5EF4-FFF2-40B4-BE49-F238E27FC236}">
                <a16:creationId xmlns:a16="http://schemas.microsoft.com/office/drawing/2014/main" id="{0AF75B01-5315-A00C-FE9B-AAD1D3C5D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832557"/>
            <a:ext cx="2302933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Tact Time</a:t>
            </a:r>
            <a:endParaRPr lang="ja-JP" altLang="en-US" sz="320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슬라이드 번호 개체 틀 1">
            <a:extLst>
              <a:ext uri="{FF2B5EF4-FFF2-40B4-BE49-F238E27FC236}">
                <a16:creationId xmlns:a16="http://schemas.microsoft.com/office/drawing/2014/main" id="{5590B654-C7D0-FED7-055E-69F538A015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22F233A6-32C2-4DDA-AE2E-CB93C2C1C885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24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38915" name="Text Box 1049">
            <a:extLst>
              <a:ext uri="{FF2B5EF4-FFF2-40B4-BE49-F238E27FC236}">
                <a16:creationId xmlns:a16="http://schemas.microsoft.com/office/drawing/2014/main" id="{471D6FA9-0975-7568-B005-488F74CA7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669" y="1902179"/>
            <a:ext cx="5505033" cy="39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* 생산하는 물건의 종류와 양을 평균화 하는  일</a:t>
            </a:r>
          </a:p>
        </p:txBody>
      </p:sp>
      <p:sp>
        <p:nvSpPr>
          <p:cNvPr id="38916" name="Text Box 1115">
            <a:extLst>
              <a:ext uri="{FF2B5EF4-FFF2-40B4-BE49-F238E27FC236}">
                <a16:creationId xmlns:a16="http://schemas.microsoft.com/office/drawing/2014/main" id="{20E40ABE-DBA6-FF88-7A8F-E1E22E2128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83135" y="2438400"/>
            <a:ext cx="2098651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전제 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: 460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분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/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일</a:t>
            </a:r>
          </a:p>
        </p:txBody>
      </p:sp>
      <p:pic>
        <p:nvPicPr>
          <p:cNvPr id="38917" name="Picture 1507">
            <a:extLst>
              <a:ext uri="{FF2B5EF4-FFF2-40B4-BE49-F238E27FC236}">
                <a16:creationId xmlns:a16="http://schemas.microsoft.com/office/drawing/2014/main" id="{CC089969-EDAB-E893-A997-3B948D412B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6357" y="8873067"/>
            <a:ext cx="2887134" cy="2322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6902" name="Group 1542">
            <a:extLst>
              <a:ext uri="{FF2B5EF4-FFF2-40B4-BE49-F238E27FC236}">
                <a16:creationId xmlns:a16="http://schemas.microsoft.com/office/drawing/2014/main" id="{97BABFB6-51A0-E138-7606-916040E499C0}"/>
              </a:ext>
            </a:extLst>
          </p:cNvPr>
          <p:cNvGraphicFramePr>
            <a:graphicFrameLocks noGrp="1"/>
          </p:cNvGraphicFramePr>
          <p:nvPr/>
        </p:nvGraphicFramePr>
        <p:xfrm>
          <a:off x="8415867" y="8805334"/>
          <a:ext cx="2017890" cy="1950156"/>
        </p:xfrm>
        <a:graphic>
          <a:graphicData uri="http://schemas.openxmlformats.org/drawingml/2006/table">
            <a:tbl>
              <a:tblPr/>
              <a:tblGrid>
                <a:gridCol w="5023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8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23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23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875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A</a:t>
                      </a:r>
                    </a:p>
                  </a:txBody>
                  <a:tcPr marL="162560" marR="162560" marT="81212" marB="8121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B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A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A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75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A</a:t>
                      </a:r>
                    </a:p>
                  </a:txBody>
                  <a:tcPr marL="162560" marR="162560" marT="81212" marB="8121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C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B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A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75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A</a:t>
                      </a:r>
                    </a:p>
                  </a:txBody>
                  <a:tcPr marL="162560" marR="162560" marT="81212" marB="8121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C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B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A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75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A</a:t>
                      </a:r>
                    </a:p>
                  </a:txBody>
                  <a:tcPr marL="162560" marR="162560" marT="81212" marB="8121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A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B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A</a:t>
                      </a:r>
                    </a:p>
                  </a:txBody>
                  <a:tcPr marL="162560" marR="162560" marT="81212" marB="8121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38945" name="Picture 1544">
            <a:extLst>
              <a:ext uri="{FF2B5EF4-FFF2-40B4-BE49-F238E27FC236}">
                <a16:creationId xmlns:a16="http://schemas.microsoft.com/office/drawing/2014/main" id="{B2BC0815-87CA-829F-4138-5467DFE1E4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0400" y="8398933"/>
            <a:ext cx="2271890" cy="284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46" name="Picture 1545">
            <a:extLst>
              <a:ext uri="{FF2B5EF4-FFF2-40B4-BE49-F238E27FC236}">
                <a16:creationId xmlns:a16="http://schemas.microsoft.com/office/drawing/2014/main" id="{D9DEC008-F5AF-D050-468E-EFA4DF39E3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7734" y="12056533"/>
            <a:ext cx="1947333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47" name="Group 1552">
            <a:extLst>
              <a:ext uri="{FF2B5EF4-FFF2-40B4-BE49-F238E27FC236}">
                <a16:creationId xmlns:a16="http://schemas.microsoft.com/office/drawing/2014/main" id="{5626ABFB-03B4-C91B-17E5-3109C4194285}"/>
              </a:ext>
            </a:extLst>
          </p:cNvPr>
          <p:cNvGrpSpPr>
            <a:grpSpLocks/>
          </p:cNvGrpSpPr>
          <p:nvPr/>
        </p:nvGrpSpPr>
        <p:grpSpPr bwMode="auto">
          <a:xfrm>
            <a:off x="7095067" y="13411201"/>
            <a:ext cx="3657600" cy="1010356"/>
            <a:chOff x="2784" y="4944"/>
            <a:chExt cx="1296" cy="358"/>
          </a:xfrm>
        </p:grpSpPr>
        <p:pic>
          <p:nvPicPr>
            <p:cNvPr id="38991" name="Picture 1546">
              <a:extLst>
                <a:ext uri="{FF2B5EF4-FFF2-40B4-BE49-F238E27FC236}">
                  <a16:creationId xmlns:a16="http://schemas.microsoft.com/office/drawing/2014/main" id="{E3FF0190-ADCB-4681-221C-1685A7E0F5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4954"/>
              <a:ext cx="432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2" name="Picture 1547">
              <a:extLst>
                <a:ext uri="{FF2B5EF4-FFF2-40B4-BE49-F238E27FC236}">
                  <a16:creationId xmlns:a16="http://schemas.microsoft.com/office/drawing/2014/main" id="{8F3E452A-FC90-6772-7D41-AA6ACE1497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8" y="4944"/>
              <a:ext cx="432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3" name="Picture 1548">
              <a:extLst>
                <a:ext uri="{FF2B5EF4-FFF2-40B4-BE49-F238E27FC236}">
                  <a16:creationId xmlns:a16="http://schemas.microsoft.com/office/drawing/2014/main" id="{6C7AB4EB-869C-5AC1-5E79-13A6CCFFBC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8" y="4944"/>
              <a:ext cx="432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94" name="Rectangle 1549">
              <a:extLst>
                <a:ext uri="{FF2B5EF4-FFF2-40B4-BE49-F238E27FC236}">
                  <a16:creationId xmlns:a16="http://schemas.microsoft.com/office/drawing/2014/main" id="{00F15314-2AD4-CD6F-5D17-2482E097A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" y="4992"/>
              <a:ext cx="192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3556"/>
                <a:t>C</a:t>
              </a:r>
            </a:p>
          </p:txBody>
        </p:sp>
        <p:sp>
          <p:nvSpPr>
            <p:cNvPr id="38995" name="Rectangle 1550">
              <a:extLst>
                <a:ext uri="{FF2B5EF4-FFF2-40B4-BE49-F238E27FC236}">
                  <a16:creationId xmlns:a16="http://schemas.microsoft.com/office/drawing/2014/main" id="{3EA0F8D9-DF1F-9867-6F6F-18C71CE33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4992"/>
              <a:ext cx="192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3556"/>
                <a:t>B</a:t>
              </a:r>
            </a:p>
          </p:txBody>
        </p:sp>
        <p:sp>
          <p:nvSpPr>
            <p:cNvPr id="38996" name="Rectangle 1551">
              <a:extLst>
                <a:ext uri="{FF2B5EF4-FFF2-40B4-BE49-F238E27FC236}">
                  <a16:creationId xmlns:a16="http://schemas.microsoft.com/office/drawing/2014/main" id="{CDD80609-7DDD-92DA-DEA4-F58981274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4992"/>
              <a:ext cx="192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3556"/>
                <a:t>A</a:t>
              </a:r>
            </a:p>
          </p:txBody>
        </p:sp>
      </p:grpSp>
      <p:graphicFrame>
        <p:nvGraphicFramePr>
          <p:cNvPr id="16970" name="Group 1610">
            <a:extLst>
              <a:ext uri="{FF2B5EF4-FFF2-40B4-BE49-F238E27FC236}">
                <a16:creationId xmlns:a16="http://schemas.microsoft.com/office/drawing/2014/main" id="{779C244C-6FB2-76C8-6130-B739577511DB}"/>
              </a:ext>
            </a:extLst>
          </p:cNvPr>
          <p:cNvGraphicFramePr>
            <a:graphicFrameLocks noGrp="1"/>
          </p:cNvGraphicFramePr>
          <p:nvPr/>
        </p:nvGraphicFramePr>
        <p:xfrm>
          <a:off x="1354667" y="2926646"/>
          <a:ext cx="9753600" cy="4741333"/>
        </p:xfrm>
        <a:graphic>
          <a:graphicData uri="http://schemas.openxmlformats.org/drawingml/2006/table">
            <a:tbl>
              <a:tblPr/>
              <a:tblGrid>
                <a:gridCol w="12982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4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602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8646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8431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95109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차종</a:t>
                      </a:r>
                    </a:p>
                  </a:txBody>
                  <a:tcPr marL="162560" marR="162560" marT="81280" marB="8128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월 생산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생산량</a:t>
                      </a:r>
                      <a:r>
                        <a:rPr kumimoji="1" lang="en-US" altLang="ko-KR" sz="2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/</a:t>
                      </a:r>
                      <a:r>
                        <a:rPr kumimoji="1" lang="ko-KR" altLang="en-US" sz="2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교대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Tact Time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25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굴림" pitchFamily="50" charset="-127"/>
                        <a:ea typeface="굴림" pitchFamily="50" charset="-127"/>
                      </a:endParaRP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82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A</a:t>
                      </a:r>
                    </a:p>
                  </a:txBody>
                  <a:tcPr marL="162560" marR="162560" marT="81280" marB="8128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9,200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230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2.0</a:t>
                      </a: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굴림" pitchFamily="50" charset="-127"/>
                        </a:rPr>
                        <a:t>’</a:t>
                      </a:r>
                      <a:endParaRPr kumimoji="1" lang="en-US" altLang="ko-KR" sz="2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굴림" pitchFamily="50" charset="-127"/>
                        <a:ea typeface="굴림" pitchFamily="50" charset="-127"/>
                      </a:endParaRP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굴림체" pitchFamily="49" charset="-127"/>
                          <a:ea typeface="굴림체" pitchFamily="49" charset="-127"/>
                        </a:rPr>
                        <a:t>-●-●-●-●-●-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109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B</a:t>
                      </a:r>
                    </a:p>
                  </a:txBody>
                  <a:tcPr marL="162560" marR="162560" marT="81280" marB="8128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5,520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138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3.3</a:t>
                      </a: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굴림" pitchFamily="50" charset="-127"/>
                        </a:rPr>
                        <a:t>’</a:t>
                      </a:r>
                      <a:endParaRPr kumimoji="1" lang="en-US" altLang="ko-KR" sz="2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굴림" pitchFamily="50" charset="-127"/>
                        <a:ea typeface="굴림" pitchFamily="50" charset="-127"/>
                      </a:endParaRP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굴림체" pitchFamily="49" charset="-127"/>
                          <a:ea typeface="굴림체" pitchFamily="49" charset="-127"/>
                        </a:rPr>
                        <a:t>-▲-▲-▲-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109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C</a:t>
                      </a:r>
                    </a:p>
                  </a:txBody>
                  <a:tcPr marL="162560" marR="162560" marT="81280" marB="8128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3,680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92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5.0</a:t>
                      </a: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굴림" pitchFamily="50" charset="-127"/>
                        </a:rPr>
                        <a:t>’</a:t>
                      </a:r>
                      <a:endParaRPr kumimoji="1" lang="en-US" altLang="ko-KR" sz="2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굴림" pitchFamily="50" charset="-127"/>
                        <a:ea typeface="굴림" pitchFamily="50" charset="-127"/>
                      </a:endParaRP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굴림체" pitchFamily="49" charset="-127"/>
                          <a:ea typeface="굴림체" pitchFamily="49" charset="-127"/>
                        </a:rPr>
                        <a:t>-X-X-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3980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25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굴림" pitchFamily="50" charset="-127"/>
                        <a:ea typeface="굴림" pitchFamily="50" charset="-127"/>
                      </a:endParaRPr>
                    </a:p>
                  </a:txBody>
                  <a:tcPr marL="162560" marR="162560" marT="81280" marB="8128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18,400</a:t>
                      </a:r>
                      <a:r>
                        <a:rPr kumimoji="1" lang="ko-KR" altLang="en-US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臺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460</a:t>
                      </a:r>
                      <a:r>
                        <a:rPr kumimoji="1" lang="ko-KR" altLang="en-US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臺</a:t>
                      </a: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굴림" pitchFamily="50" charset="-127"/>
                          <a:ea typeface="굴림" pitchFamily="50" charset="-127"/>
                        </a:rPr>
                        <a:t>1.0</a:t>
                      </a:r>
                      <a:r>
                        <a:rPr kumimoji="1" lang="en-US" altLang="ko-KR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굴림" pitchFamily="50" charset="-127"/>
                        </a:rPr>
                        <a:t>’</a:t>
                      </a:r>
                      <a:endParaRPr kumimoji="1" lang="en-US" altLang="ko-KR" sz="2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굴림" pitchFamily="50" charset="-127"/>
                        <a:ea typeface="굴림" pitchFamily="50" charset="-127"/>
                      </a:endParaRP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25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굴림" pitchFamily="50" charset="-127"/>
                        <a:ea typeface="굴림" pitchFamily="50" charset="-127"/>
                      </a:endParaRPr>
                    </a:p>
                  </a:txBody>
                  <a:tcPr marL="162560" marR="162560" marT="81280" marB="812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8986" name="Text Box 1611">
            <a:extLst>
              <a:ext uri="{FF2B5EF4-FFF2-40B4-BE49-F238E27FC236}">
                <a16:creationId xmlns:a16="http://schemas.microsoft.com/office/drawing/2014/main" id="{7901A22B-3109-8887-5696-D9B0B00FC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5600" y="8382000"/>
            <a:ext cx="2032000" cy="36593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LOT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생산</a:t>
            </a:r>
          </a:p>
        </p:txBody>
      </p:sp>
      <p:graphicFrame>
        <p:nvGraphicFramePr>
          <p:cNvPr id="38987" name="Object 2">
            <a:extLst>
              <a:ext uri="{FF2B5EF4-FFF2-40B4-BE49-F238E27FC236}">
                <a16:creationId xmlns:a16="http://schemas.microsoft.com/office/drawing/2014/main" id="{2146C0E4-F84E-E742-65B2-B85242B78B2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726268" y="10701867"/>
          <a:ext cx="7840133" cy="162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6" imgW="4410075" imgH="914400" progId="hunmin.doc">
                  <p:embed/>
                </p:oleObj>
              </mc:Choice>
              <mc:Fallback>
                <p:oleObj name="훈민정음" r:id="rId6" imgW="4410075" imgH="914400" progId="hunmin.doc">
                  <p:embed/>
                  <p:pic>
                    <p:nvPicPr>
                      <p:cNvPr id="38987" name="Object 2">
                        <a:extLst>
                          <a:ext uri="{FF2B5EF4-FFF2-40B4-BE49-F238E27FC236}">
                            <a16:creationId xmlns:a16="http://schemas.microsoft.com/office/drawing/2014/main" id="{2146C0E4-F84E-E742-65B2-B85242B78B2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26268" y="10701867"/>
                        <a:ext cx="7840133" cy="162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988" name="Text Box 1614">
            <a:extLst>
              <a:ext uri="{FF2B5EF4-FFF2-40B4-BE49-F238E27FC236}">
                <a16:creationId xmlns:a16="http://schemas.microsoft.com/office/drawing/2014/main" id="{B0B0BE3E-DC7C-96F3-9A66-A068F99A0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1067" y="12581467"/>
            <a:ext cx="2032000" cy="36593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평준화 생산</a:t>
            </a:r>
          </a:p>
        </p:txBody>
      </p:sp>
      <p:graphicFrame>
        <p:nvGraphicFramePr>
          <p:cNvPr id="38989" name="Object 3">
            <a:extLst>
              <a:ext uri="{FF2B5EF4-FFF2-40B4-BE49-F238E27FC236}">
                <a16:creationId xmlns:a16="http://schemas.microsoft.com/office/drawing/2014/main" id="{CBE3EFEA-FCA2-A706-E687-A54C8915F28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404533" y="13970001"/>
          <a:ext cx="8161867" cy="160866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8" imgW="4591050" imgH="904875" progId="hunmin.doc">
                  <p:embed/>
                </p:oleObj>
              </mc:Choice>
              <mc:Fallback>
                <p:oleObj name="훈민정음" r:id="rId8" imgW="4591050" imgH="904875" progId="hunmin.doc">
                  <p:embed/>
                  <p:pic>
                    <p:nvPicPr>
                      <p:cNvPr id="38989" name="Object 3">
                        <a:extLst>
                          <a:ext uri="{FF2B5EF4-FFF2-40B4-BE49-F238E27FC236}">
                            <a16:creationId xmlns:a16="http://schemas.microsoft.com/office/drawing/2014/main" id="{CBE3EFEA-FCA2-A706-E687-A54C8915F28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4533" y="13970001"/>
                        <a:ext cx="8161867" cy="160866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990" name="Rectangle 6">
            <a:extLst>
              <a:ext uri="{FF2B5EF4-FFF2-40B4-BE49-F238E27FC236}">
                <a16:creationId xmlns:a16="http://schemas.microsoft.com/office/drawing/2014/main" id="{CF348134-0535-3391-EEFB-0C19DE660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832557"/>
            <a:ext cx="4608688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평준화 생산</a:t>
            </a:r>
            <a:r>
              <a:rPr lang="en-US" altLang="ko-KR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_</a:t>
            </a: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전제조건</a:t>
            </a:r>
            <a:endParaRPr lang="ja-JP" altLang="en-US" sz="320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슬라이드 번호 개체 틀 1">
            <a:extLst>
              <a:ext uri="{FF2B5EF4-FFF2-40B4-BE49-F238E27FC236}">
                <a16:creationId xmlns:a16="http://schemas.microsoft.com/office/drawing/2014/main" id="{6C5BA752-AEFB-90CC-ADD7-545C7ACC2E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6C1112EE-4447-4E53-A2FB-276BCD066B6E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25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39939" name="Text Box 52">
            <a:extLst>
              <a:ext uri="{FF2B5EF4-FFF2-40B4-BE49-F238E27FC236}">
                <a16:creationId xmlns:a16="http://schemas.microsoft.com/office/drawing/2014/main" id="{AAB3C9DD-FC4E-7CD4-F2F6-DB6CD4BB7B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4668" y="2314223"/>
            <a:ext cx="2082173" cy="393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앞 공정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: T.T 3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분</a:t>
            </a:r>
          </a:p>
        </p:txBody>
      </p:sp>
      <p:sp>
        <p:nvSpPr>
          <p:cNvPr id="39940" name="Text Box 53">
            <a:extLst>
              <a:ext uri="{FF2B5EF4-FFF2-40B4-BE49-F238E27FC236}">
                <a16:creationId xmlns:a16="http://schemas.microsoft.com/office/drawing/2014/main" id="{E22C1590-AB5E-A832-71C3-4C14799F3A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0845" y="2314223"/>
            <a:ext cx="2588722" cy="393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뒷 공정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: T.T 1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분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/1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개</a:t>
            </a:r>
          </a:p>
        </p:txBody>
      </p:sp>
      <p:sp>
        <p:nvSpPr>
          <p:cNvPr id="39941" name="Rectangle 6">
            <a:extLst>
              <a:ext uri="{FF2B5EF4-FFF2-40B4-BE49-F238E27FC236}">
                <a16:creationId xmlns:a16="http://schemas.microsoft.com/office/drawing/2014/main" id="{568A50E1-DAAF-AB6E-1623-0E512BEEC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832557"/>
            <a:ext cx="8799689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후 공정이 </a:t>
            </a:r>
            <a:r>
              <a:rPr lang="en-US" altLang="ko-KR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LOT</a:t>
            </a: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로 인수하면 전 공정이 곤란하다</a:t>
            </a:r>
            <a:r>
              <a:rPr lang="en-US" altLang="ko-KR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39942" name="Text Box 44">
            <a:extLst>
              <a:ext uri="{FF2B5EF4-FFF2-40B4-BE49-F238E27FC236}">
                <a16:creationId xmlns:a16="http://schemas.microsoft.com/office/drawing/2014/main" id="{5FF72D74-2D51-8A79-02BB-02E20973A6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046" y="3605670"/>
            <a:ext cx="1334910" cy="530017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844" b="0">
                <a:latin typeface="맑은 고딕" panose="020B0503020000020004" pitchFamily="50" charset="-127"/>
              </a:rPr>
              <a:t>Ａ　</a:t>
            </a:r>
          </a:p>
        </p:txBody>
      </p:sp>
      <p:sp>
        <p:nvSpPr>
          <p:cNvPr id="39943" name="Text Box 45">
            <a:extLst>
              <a:ext uri="{FF2B5EF4-FFF2-40B4-BE49-F238E27FC236}">
                <a16:creationId xmlns:a16="http://schemas.microsoft.com/office/drawing/2014/main" id="{1760CCAC-25D5-2063-1AE0-369E4AADB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045" y="4501725"/>
            <a:ext cx="1332089" cy="530017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anchor="ctr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844" b="0">
                <a:latin typeface="맑은 고딕" panose="020B0503020000020004" pitchFamily="50" charset="-127"/>
              </a:rPr>
              <a:t>Ｂ　</a:t>
            </a:r>
          </a:p>
        </p:txBody>
      </p:sp>
      <p:sp>
        <p:nvSpPr>
          <p:cNvPr id="39944" name="Text Box 46">
            <a:extLst>
              <a:ext uri="{FF2B5EF4-FFF2-40B4-BE49-F238E27FC236}">
                <a16:creationId xmlns:a16="http://schemas.microsoft.com/office/drawing/2014/main" id="{06A0F3C7-2D42-F8DA-2820-DF2D878E6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046" y="5394959"/>
            <a:ext cx="1334910" cy="530017"/>
          </a:xfrm>
          <a:prstGeom prst="rect">
            <a:avLst/>
          </a:prstGeom>
          <a:solidFill>
            <a:srgbClr val="00B0F0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anchor="ctr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844" b="0">
                <a:latin typeface="맑은 고딕" panose="020B0503020000020004" pitchFamily="50" charset="-127"/>
              </a:rPr>
              <a:t>Ｃ　</a:t>
            </a:r>
          </a:p>
        </p:txBody>
      </p:sp>
      <p:grpSp>
        <p:nvGrpSpPr>
          <p:cNvPr id="39945" name="グループ化 78">
            <a:extLst>
              <a:ext uri="{FF2B5EF4-FFF2-40B4-BE49-F238E27FC236}">
                <a16:creationId xmlns:a16="http://schemas.microsoft.com/office/drawing/2014/main" id="{5CE2EF36-EFE2-87BC-2031-77AA9D987D8F}"/>
              </a:ext>
            </a:extLst>
          </p:cNvPr>
          <p:cNvGrpSpPr>
            <a:grpSpLocks/>
          </p:cNvGrpSpPr>
          <p:nvPr/>
        </p:nvGrpSpPr>
        <p:grpSpPr bwMode="auto">
          <a:xfrm>
            <a:off x="2475091" y="5226756"/>
            <a:ext cx="476955" cy="925689"/>
            <a:chOff x="1857356" y="3264858"/>
            <a:chExt cx="500066" cy="390525"/>
          </a:xfrm>
        </p:grpSpPr>
        <p:sp>
          <p:nvSpPr>
            <p:cNvPr id="40132" name="円/楕円 76">
              <a:extLst>
                <a:ext uri="{FF2B5EF4-FFF2-40B4-BE49-F238E27FC236}">
                  <a16:creationId xmlns:a16="http://schemas.microsoft.com/office/drawing/2014/main" id="{B32C6873-0D5B-82DC-8085-0DFC980E7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33" name="AutoShape 3">
              <a:extLst>
                <a:ext uri="{FF2B5EF4-FFF2-40B4-BE49-F238E27FC236}">
                  <a16:creationId xmlns:a16="http://schemas.microsoft.com/office/drawing/2014/main" id="{78AB2567-A8B1-93B4-FE44-139179B3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  <p:sp>
        <p:nvSpPr>
          <p:cNvPr id="39946" name="正方形/長方形 194">
            <a:extLst>
              <a:ext uri="{FF2B5EF4-FFF2-40B4-BE49-F238E27FC236}">
                <a16:creationId xmlns:a16="http://schemas.microsoft.com/office/drawing/2014/main" id="{59B8D492-7BFF-AB8F-5C30-E00068B70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2" y="4035778"/>
            <a:ext cx="4857044" cy="1354667"/>
          </a:xfrm>
          <a:prstGeom prst="rect">
            <a:avLst/>
          </a:prstGeom>
          <a:noFill/>
          <a:ln w="15875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 b="0">
              <a:latin typeface="맑은 고딕" panose="020B0503020000020004" pitchFamily="50" charset="-127"/>
              <a:ea typeface="MS PGothic" panose="020B0600070205080204" pitchFamily="34" charset="-128"/>
            </a:endParaRPr>
          </a:p>
        </p:txBody>
      </p:sp>
      <p:grpSp>
        <p:nvGrpSpPr>
          <p:cNvPr id="39947" name="グループ化 219">
            <a:extLst>
              <a:ext uri="{FF2B5EF4-FFF2-40B4-BE49-F238E27FC236}">
                <a16:creationId xmlns:a16="http://schemas.microsoft.com/office/drawing/2014/main" id="{22D3C5AD-B161-1CCF-3CBA-E5217D6D08B5}"/>
              </a:ext>
            </a:extLst>
          </p:cNvPr>
          <p:cNvGrpSpPr>
            <a:grpSpLocks/>
          </p:cNvGrpSpPr>
          <p:nvPr/>
        </p:nvGrpSpPr>
        <p:grpSpPr bwMode="auto">
          <a:xfrm>
            <a:off x="2475091" y="4323644"/>
            <a:ext cx="476955" cy="925689"/>
            <a:chOff x="1857356" y="2793698"/>
            <a:chExt cx="357190" cy="390525"/>
          </a:xfrm>
        </p:grpSpPr>
        <p:sp>
          <p:nvSpPr>
            <p:cNvPr id="40130" name="円/楕円 214">
              <a:extLst>
                <a:ext uri="{FF2B5EF4-FFF2-40B4-BE49-F238E27FC236}">
                  <a16:creationId xmlns:a16="http://schemas.microsoft.com/office/drawing/2014/main" id="{BCD44F6A-7FC2-7E8E-261F-A5579B63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31" name="AutoShape 3">
              <a:extLst>
                <a:ext uri="{FF2B5EF4-FFF2-40B4-BE49-F238E27FC236}">
                  <a16:creationId xmlns:a16="http://schemas.microsoft.com/office/drawing/2014/main" id="{6D99CC6B-888E-4D28-323F-707274957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grpSp>
        <p:nvGrpSpPr>
          <p:cNvPr id="39948" name="グループ化 218">
            <a:extLst>
              <a:ext uri="{FF2B5EF4-FFF2-40B4-BE49-F238E27FC236}">
                <a16:creationId xmlns:a16="http://schemas.microsoft.com/office/drawing/2014/main" id="{14345A98-A183-96F7-C3E7-D9AF88EF28F8}"/>
              </a:ext>
            </a:extLst>
          </p:cNvPr>
          <p:cNvGrpSpPr>
            <a:grpSpLocks/>
          </p:cNvGrpSpPr>
          <p:nvPr/>
        </p:nvGrpSpPr>
        <p:grpSpPr bwMode="auto">
          <a:xfrm>
            <a:off x="2475091" y="3392311"/>
            <a:ext cx="476955" cy="925689"/>
            <a:chOff x="1857356" y="2325531"/>
            <a:chExt cx="357190" cy="390525"/>
          </a:xfrm>
        </p:grpSpPr>
        <p:sp>
          <p:nvSpPr>
            <p:cNvPr id="40128" name="円/楕円 216">
              <a:extLst>
                <a:ext uri="{FF2B5EF4-FFF2-40B4-BE49-F238E27FC236}">
                  <a16:creationId xmlns:a16="http://schemas.microsoft.com/office/drawing/2014/main" id="{68977879-A842-42FF-1DF2-84D59AC58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357430"/>
              <a:ext cx="357190" cy="35719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29" name="AutoShape 3">
              <a:extLst>
                <a:ext uri="{FF2B5EF4-FFF2-40B4-BE49-F238E27FC236}">
                  <a16:creationId xmlns:a16="http://schemas.microsoft.com/office/drawing/2014/main" id="{922B79F8-9032-881F-58F8-06CCB19D4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325531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grpSp>
        <p:nvGrpSpPr>
          <p:cNvPr id="39949" name="グループ化 220">
            <a:extLst>
              <a:ext uri="{FF2B5EF4-FFF2-40B4-BE49-F238E27FC236}">
                <a16:creationId xmlns:a16="http://schemas.microsoft.com/office/drawing/2014/main" id="{D935FB45-C9D8-2AF2-73AD-AA7F30363A78}"/>
              </a:ext>
            </a:extLst>
          </p:cNvPr>
          <p:cNvGrpSpPr>
            <a:grpSpLocks/>
          </p:cNvGrpSpPr>
          <p:nvPr/>
        </p:nvGrpSpPr>
        <p:grpSpPr bwMode="auto">
          <a:xfrm>
            <a:off x="7351891" y="4241801"/>
            <a:ext cx="476955" cy="925689"/>
            <a:chOff x="1857356" y="2325531"/>
            <a:chExt cx="357190" cy="390525"/>
          </a:xfrm>
        </p:grpSpPr>
        <p:sp>
          <p:nvSpPr>
            <p:cNvPr id="40126" name="円/楕円 221">
              <a:extLst>
                <a:ext uri="{FF2B5EF4-FFF2-40B4-BE49-F238E27FC236}">
                  <a16:creationId xmlns:a16="http://schemas.microsoft.com/office/drawing/2014/main" id="{478796EB-BA3A-CC6D-EA09-183C51425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357430"/>
              <a:ext cx="357190" cy="35719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27" name="AutoShape 3">
              <a:extLst>
                <a:ext uri="{FF2B5EF4-FFF2-40B4-BE49-F238E27FC236}">
                  <a16:creationId xmlns:a16="http://schemas.microsoft.com/office/drawing/2014/main" id="{12BB93E1-2905-4640-856C-C5C98D5E5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325531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grpSp>
        <p:nvGrpSpPr>
          <p:cNvPr id="39950" name="グループ化 223">
            <a:extLst>
              <a:ext uri="{FF2B5EF4-FFF2-40B4-BE49-F238E27FC236}">
                <a16:creationId xmlns:a16="http://schemas.microsoft.com/office/drawing/2014/main" id="{B6EB64C1-10FC-901B-B92E-E671584A7F79}"/>
              </a:ext>
            </a:extLst>
          </p:cNvPr>
          <p:cNvGrpSpPr>
            <a:grpSpLocks/>
          </p:cNvGrpSpPr>
          <p:nvPr/>
        </p:nvGrpSpPr>
        <p:grpSpPr bwMode="auto">
          <a:xfrm>
            <a:off x="7879645" y="4241801"/>
            <a:ext cx="476956" cy="925689"/>
            <a:chOff x="1857356" y="2325531"/>
            <a:chExt cx="357190" cy="390525"/>
          </a:xfrm>
        </p:grpSpPr>
        <p:sp>
          <p:nvSpPr>
            <p:cNvPr id="40124" name="円/楕円 224">
              <a:extLst>
                <a:ext uri="{FF2B5EF4-FFF2-40B4-BE49-F238E27FC236}">
                  <a16:creationId xmlns:a16="http://schemas.microsoft.com/office/drawing/2014/main" id="{FF121365-2873-35A2-E082-E49C8ACAF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357430"/>
              <a:ext cx="357190" cy="35719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25" name="AutoShape 3">
              <a:extLst>
                <a:ext uri="{FF2B5EF4-FFF2-40B4-BE49-F238E27FC236}">
                  <a16:creationId xmlns:a16="http://schemas.microsoft.com/office/drawing/2014/main" id="{AED67660-6AE7-A486-D0C2-1E43455B6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325531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grpSp>
        <p:nvGrpSpPr>
          <p:cNvPr id="39951" name="グループ化 226">
            <a:extLst>
              <a:ext uri="{FF2B5EF4-FFF2-40B4-BE49-F238E27FC236}">
                <a16:creationId xmlns:a16="http://schemas.microsoft.com/office/drawing/2014/main" id="{F9B35A2A-2467-423D-ADEC-8AAF48851C69}"/>
              </a:ext>
            </a:extLst>
          </p:cNvPr>
          <p:cNvGrpSpPr>
            <a:grpSpLocks/>
          </p:cNvGrpSpPr>
          <p:nvPr/>
        </p:nvGrpSpPr>
        <p:grpSpPr bwMode="auto">
          <a:xfrm>
            <a:off x="8398934" y="4241801"/>
            <a:ext cx="476956" cy="925689"/>
            <a:chOff x="1857356" y="2325531"/>
            <a:chExt cx="357190" cy="390525"/>
          </a:xfrm>
        </p:grpSpPr>
        <p:sp>
          <p:nvSpPr>
            <p:cNvPr id="40122" name="円/楕円 227">
              <a:extLst>
                <a:ext uri="{FF2B5EF4-FFF2-40B4-BE49-F238E27FC236}">
                  <a16:creationId xmlns:a16="http://schemas.microsoft.com/office/drawing/2014/main" id="{B81A6877-C658-B2FA-C2B0-685FD41E8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357430"/>
              <a:ext cx="357190" cy="35719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23" name="AutoShape 3">
              <a:extLst>
                <a:ext uri="{FF2B5EF4-FFF2-40B4-BE49-F238E27FC236}">
                  <a16:creationId xmlns:a16="http://schemas.microsoft.com/office/drawing/2014/main" id="{4B663D88-8020-AE6C-9035-2BA96331B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325531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grpSp>
        <p:nvGrpSpPr>
          <p:cNvPr id="39952" name="グループ化 229">
            <a:extLst>
              <a:ext uri="{FF2B5EF4-FFF2-40B4-BE49-F238E27FC236}">
                <a16:creationId xmlns:a16="http://schemas.microsoft.com/office/drawing/2014/main" id="{B2C0F49F-7381-B5A4-AC32-D0CA798A36C6}"/>
              </a:ext>
            </a:extLst>
          </p:cNvPr>
          <p:cNvGrpSpPr>
            <a:grpSpLocks/>
          </p:cNvGrpSpPr>
          <p:nvPr/>
        </p:nvGrpSpPr>
        <p:grpSpPr bwMode="auto">
          <a:xfrm>
            <a:off x="8926691" y="4289778"/>
            <a:ext cx="476955" cy="925689"/>
            <a:chOff x="1857356" y="2793698"/>
            <a:chExt cx="357190" cy="390525"/>
          </a:xfrm>
        </p:grpSpPr>
        <p:sp>
          <p:nvSpPr>
            <p:cNvPr id="40120" name="円/楕円 230">
              <a:extLst>
                <a:ext uri="{FF2B5EF4-FFF2-40B4-BE49-F238E27FC236}">
                  <a16:creationId xmlns:a16="http://schemas.microsoft.com/office/drawing/2014/main" id="{46A83CDF-0950-04E9-78DF-7CD52BE25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21" name="AutoShape 3">
              <a:extLst>
                <a:ext uri="{FF2B5EF4-FFF2-40B4-BE49-F238E27FC236}">
                  <a16:creationId xmlns:a16="http://schemas.microsoft.com/office/drawing/2014/main" id="{5D1287CD-7F4A-CD57-863D-0F252386E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grpSp>
        <p:nvGrpSpPr>
          <p:cNvPr id="39953" name="グループ化 232">
            <a:extLst>
              <a:ext uri="{FF2B5EF4-FFF2-40B4-BE49-F238E27FC236}">
                <a16:creationId xmlns:a16="http://schemas.microsoft.com/office/drawing/2014/main" id="{0B75E3EB-B214-BD98-3DD0-6647388B5785}"/>
              </a:ext>
            </a:extLst>
          </p:cNvPr>
          <p:cNvGrpSpPr>
            <a:grpSpLocks/>
          </p:cNvGrpSpPr>
          <p:nvPr/>
        </p:nvGrpSpPr>
        <p:grpSpPr bwMode="auto">
          <a:xfrm>
            <a:off x="9448800" y="4289778"/>
            <a:ext cx="476956" cy="925689"/>
            <a:chOff x="1857356" y="2793698"/>
            <a:chExt cx="357190" cy="390525"/>
          </a:xfrm>
        </p:grpSpPr>
        <p:sp>
          <p:nvSpPr>
            <p:cNvPr id="40118" name="円/楕円 233">
              <a:extLst>
                <a:ext uri="{FF2B5EF4-FFF2-40B4-BE49-F238E27FC236}">
                  <a16:creationId xmlns:a16="http://schemas.microsoft.com/office/drawing/2014/main" id="{4635463C-C0A0-B54F-61F1-109B79D6B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19" name="AutoShape 3">
              <a:extLst>
                <a:ext uri="{FF2B5EF4-FFF2-40B4-BE49-F238E27FC236}">
                  <a16:creationId xmlns:a16="http://schemas.microsoft.com/office/drawing/2014/main" id="{DB701B53-CA04-FBCA-0960-4362870AE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grpSp>
        <p:nvGrpSpPr>
          <p:cNvPr id="39954" name="グループ化 235">
            <a:extLst>
              <a:ext uri="{FF2B5EF4-FFF2-40B4-BE49-F238E27FC236}">
                <a16:creationId xmlns:a16="http://schemas.microsoft.com/office/drawing/2014/main" id="{D7617B7C-29CF-191C-ADEB-2DCA0552804B}"/>
              </a:ext>
            </a:extLst>
          </p:cNvPr>
          <p:cNvGrpSpPr>
            <a:grpSpLocks/>
          </p:cNvGrpSpPr>
          <p:nvPr/>
        </p:nvGrpSpPr>
        <p:grpSpPr bwMode="auto">
          <a:xfrm>
            <a:off x="9970912" y="4289778"/>
            <a:ext cx="474133" cy="925689"/>
            <a:chOff x="1857356" y="2793698"/>
            <a:chExt cx="357190" cy="390525"/>
          </a:xfrm>
        </p:grpSpPr>
        <p:sp>
          <p:nvSpPr>
            <p:cNvPr id="40116" name="円/楕円 236">
              <a:extLst>
                <a:ext uri="{FF2B5EF4-FFF2-40B4-BE49-F238E27FC236}">
                  <a16:creationId xmlns:a16="http://schemas.microsoft.com/office/drawing/2014/main" id="{5FB64D6A-FBD0-C3E9-6676-BE472C597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17" name="AutoShape 3">
              <a:extLst>
                <a:ext uri="{FF2B5EF4-FFF2-40B4-BE49-F238E27FC236}">
                  <a16:creationId xmlns:a16="http://schemas.microsoft.com/office/drawing/2014/main" id="{7EB9D041-5EF4-8F3A-275C-C80280D05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grpSp>
        <p:nvGrpSpPr>
          <p:cNvPr id="39955" name="グループ化 238">
            <a:extLst>
              <a:ext uri="{FF2B5EF4-FFF2-40B4-BE49-F238E27FC236}">
                <a16:creationId xmlns:a16="http://schemas.microsoft.com/office/drawing/2014/main" id="{41510C91-DAF5-C987-651A-4EEABE9A3DA9}"/>
              </a:ext>
            </a:extLst>
          </p:cNvPr>
          <p:cNvGrpSpPr>
            <a:grpSpLocks/>
          </p:cNvGrpSpPr>
          <p:nvPr/>
        </p:nvGrpSpPr>
        <p:grpSpPr bwMode="auto">
          <a:xfrm>
            <a:off x="10470445" y="4278489"/>
            <a:ext cx="476956" cy="925689"/>
            <a:chOff x="1857356" y="3264858"/>
            <a:chExt cx="500066" cy="390525"/>
          </a:xfrm>
        </p:grpSpPr>
        <p:sp>
          <p:nvSpPr>
            <p:cNvPr id="40114" name="円/楕円 239">
              <a:extLst>
                <a:ext uri="{FF2B5EF4-FFF2-40B4-BE49-F238E27FC236}">
                  <a16:creationId xmlns:a16="http://schemas.microsoft.com/office/drawing/2014/main" id="{3E6BC2AA-31FB-CBD9-CF7D-237FD55A8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15" name="AutoShape 3">
              <a:extLst>
                <a:ext uri="{FF2B5EF4-FFF2-40B4-BE49-F238E27FC236}">
                  <a16:creationId xmlns:a16="http://schemas.microsoft.com/office/drawing/2014/main" id="{3CF29546-E26B-A161-6B3D-48703606C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  <p:grpSp>
        <p:nvGrpSpPr>
          <p:cNvPr id="39956" name="グループ化 241">
            <a:extLst>
              <a:ext uri="{FF2B5EF4-FFF2-40B4-BE49-F238E27FC236}">
                <a16:creationId xmlns:a16="http://schemas.microsoft.com/office/drawing/2014/main" id="{B2B1D431-E7FB-0B21-01D7-8D7F50DEC9F3}"/>
              </a:ext>
            </a:extLst>
          </p:cNvPr>
          <p:cNvGrpSpPr>
            <a:grpSpLocks/>
          </p:cNvGrpSpPr>
          <p:nvPr/>
        </p:nvGrpSpPr>
        <p:grpSpPr bwMode="auto">
          <a:xfrm>
            <a:off x="10972800" y="4278489"/>
            <a:ext cx="476956" cy="925689"/>
            <a:chOff x="1857356" y="3264858"/>
            <a:chExt cx="500066" cy="390525"/>
          </a:xfrm>
        </p:grpSpPr>
        <p:sp>
          <p:nvSpPr>
            <p:cNvPr id="40112" name="円/楕円 242">
              <a:extLst>
                <a:ext uri="{FF2B5EF4-FFF2-40B4-BE49-F238E27FC236}">
                  <a16:creationId xmlns:a16="http://schemas.microsoft.com/office/drawing/2014/main" id="{EDB0E47F-1EB2-B6CC-6AF6-0F0E86ACC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13" name="AutoShape 3">
              <a:extLst>
                <a:ext uri="{FF2B5EF4-FFF2-40B4-BE49-F238E27FC236}">
                  <a16:creationId xmlns:a16="http://schemas.microsoft.com/office/drawing/2014/main" id="{60819BBD-76A1-0568-9A20-47E669D0C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  <p:grpSp>
        <p:nvGrpSpPr>
          <p:cNvPr id="39957" name="グループ化 244">
            <a:extLst>
              <a:ext uri="{FF2B5EF4-FFF2-40B4-BE49-F238E27FC236}">
                <a16:creationId xmlns:a16="http://schemas.microsoft.com/office/drawing/2014/main" id="{DB34205F-F7F5-00FD-67DF-8A4146B3F9D9}"/>
              </a:ext>
            </a:extLst>
          </p:cNvPr>
          <p:cNvGrpSpPr>
            <a:grpSpLocks/>
          </p:cNvGrpSpPr>
          <p:nvPr/>
        </p:nvGrpSpPr>
        <p:grpSpPr bwMode="auto">
          <a:xfrm>
            <a:off x="11466691" y="4278489"/>
            <a:ext cx="476955" cy="925689"/>
            <a:chOff x="1857356" y="3264858"/>
            <a:chExt cx="500066" cy="390525"/>
          </a:xfrm>
        </p:grpSpPr>
        <p:sp>
          <p:nvSpPr>
            <p:cNvPr id="40110" name="円/楕円 245">
              <a:extLst>
                <a:ext uri="{FF2B5EF4-FFF2-40B4-BE49-F238E27FC236}">
                  <a16:creationId xmlns:a16="http://schemas.microsoft.com/office/drawing/2014/main" id="{E2F0B842-0EA4-12D6-A2A2-46F8A4C62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11" name="AutoShape 3">
              <a:extLst>
                <a:ext uri="{FF2B5EF4-FFF2-40B4-BE49-F238E27FC236}">
                  <a16:creationId xmlns:a16="http://schemas.microsoft.com/office/drawing/2014/main" id="{0BA1BB10-B580-432D-6050-32DCE7121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  <p:cxnSp>
        <p:nvCxnSpPr>
          <p:cNvPr id="39958" name="直線コネクタ 251">
            <a:extLst>
              <a:ext uri="{FF2B5EF4-FFF2-40B4-BE49-F238E27FC236}">
                <a16:creationId xmlns:a16="http://schemas.microsoft.com/office/drawing/2014/main" id="{F55689E7-5761-88CF-C6DD-1EBAEB548830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7251702" y="5727701"/>
            <a:ext cx="677333" cy="282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959" name="直線コネクタ 252">
            <a:extLst>
              <a:ext uri="{FF2B5EF4-FFF2-40B4-BE49-F238E27FC236}">
                <a16:creationId xmlns:a16="http://schemas.microsoft.com/office/drawing/2014/main" id="{39469A19-14CB-A52E-7A47-6E778AF4216F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7785101" y="5727700"/>
            <a:ext cx="677333" cy="2823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960" name="直線コネクタ 253">
            <a:extLst>
              <a:ext uri="{FF2B5EF4-FFF2-40B4-BE49-F238E27FC236}">
                <a16:creationId xmlns:a16="http://schemas.microsoft.com/office/drawing/2014/main" id="{B45F9AF1-053C-90DC-541D-422A9DFF2E7A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8329790" y="5727701"/>
            <a:ext cx="677333" cy="282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961" name="直線矢印コネクタ 255">
            <a:extLst>
              <a:ext uri="{FF2B5EF4-FFF2-40B4-BE49-F238E27FC236}">
                <a16:creationId xmlns:a16="http://schemas.microsoft.com/office/drawing/2014/main" id="{F2A6D182-4784-4F29-625C-BA7063E753B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620000" y="5652913"/>
            <a:ext cx="476956" cy="2821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 type="triangle" w="lg" len="med"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62" name="AutoShape 3">
            <a:extLst>
              <a:ext uri="{FF2B5EF4-FFF2-40B4-BE49-F238E27FC236}">
                <a16:creationId xmlns:a16="http://schemas.microsoft.com/office/drawing/2014/main" id="{D1597DF0-52D1-5E21-8DD8-F9700DE35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1713" y="5729111"/>
            <a:ext cx="668866" cy="677333"/>
          </a:xfrm>
          <a:prstGeom prst="roundRect">
            <a:avLst>
              <a:gd name="adj" fmla="val 16343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ja-JP" altLang="en-US" sz="1956" b="0">
                <a:latin typeface="맑은 고딕" panose="020B0503020000020004" pitchFamily="50" charset="-127"/>
              </a:rPr>
              <a:t>１分</a:t>
            </a:r>
            <a:endParaRPr lang="en-US" altLang="ja-JP" sz="1956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39963" name="直線矢印コネクタ 257">
            <a:extLst>
              <a:ext uri="{FF2B5EF4-FFF2-40B4-BE49-F238E27FC236}">
                <a16:creationId xmlns:a16="http://schemas.microsoft.com/office/drawing/2014/main" id="{2C7FAF8B-803B-4470-5669-D52D581455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64691" y="5652913"/>
            <a:ext cx="476955" cy="2821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 type="triangle" w="lg" len="med"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64" name="AutoShape 3">
            <a:extLst>
              <a:ext uri="{FF2B5EF4-FFF2-40B4-BE49-F238E27FC236}">
                <a16:creationId xmlns:a16="http://schemas.microsoft.com/office/drawing/2014/main" id="{2252C93D-3923-4117-C9EF-1A7CAC3AE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3334" y="5729111"/>
            <a:ext cx="666044" cy="677333"/>
          </a:xfrm>
          <a:prstGeom prst="roundRect">
            <a:avLst>
              <a:gd name="adj" fmla="val 16343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ja-JP" altLang="en-US" sz="1956" b="0">
                <a:latin typeface="맑은 고딕" panose="020B0503020000020004" pitchFamily="50" charset="-127"/>
              </a:rPr>
              <a:t>１分</a:t>
            </a:r>
            <a:endParaRPr lang="en-US" altLang="ja-JP" sz="1956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9965" name="四角形吹き出し 259">
            <a:extLst>
              <a:ext uri="{FF2B5EF4-FFF2-40B4-BE49-F238E27FC236}">
                <a16:creationId xmlns:a16="http://schemas.microsoft.com/office/drawing/2014/main" id="{922780EB-6F5C-D9C8-A6DE-AA5F62D20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1" y="6635045"/>
            <a:ext cx="3620912" cy="1295399"/>
          </a:xfrm>
          <a:prstGeom prst="wedgeRectCallout">
            <a:avLst>
              <a:gd name="adj1" fmla="val -21315"/>
              <a:gd name="adj2" fmla="val -86338"/>
            </a:avLst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2489" b="0">
                <a:latin typeface="맑은 고딕" panose="020B0503020000020004" pitchFamily="50" charset="-127"/>
              </a:rPr>
              <a:t>前</a:t>
            </a:r>
            <a:r>
              <a:rPr lang="ko-KR" altLang="en-US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r>
              <a:rPr lang="ja-JP" altLang="en-US" sz="2489" b="0">
                <a:latin typeface="맑은 고딕" panose="020B0503020000020004" pitchFamily="50" charset="-127"/>
              </a:rPr>
              <a:t>（</a:t>
            </a: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A</a:t>
            </a:r>
            <a:r>
              <a:rPr lang="ja-JP" altLang="en-US" sz="2489" b="0">
                <a:latin typeface="맑은 고딕" panose="020B0503020000020004" pitchFamily="50" charset="-127"/>
              </a:rPr>
              <a:t>、</a:t>
            </a: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B</a:t>
            </a:r>
            <a:r>
              <a:rPr lang="ja-JP" altLang="en-US" sz="2489" b="0">
                <a:latin typeface="맑은 고딕" panose="020B0503020000020004" pitchFamily="50" charset="-127"/>
              </a:rPr>
              <a:t>、</a:t>
            </a: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C)</a:t>
            </a:r>
            <a:r>
              <a:rPr lang="ko-KR" altLang="en-US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의 생산능력을 각각 </a:t>
            </a:r>
            <a:r>
              <a:rPr lang="en-US" altLang="ko-KR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ja-JP" altLang="en-US" sz="2489">
                <a:latin typeface="맑은 고딕" panose="020B0503020000020004" pitchFamily="50" charset="-127"/>
              </a:rPr>
              <a:t>分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으로 할지</a:t>
            </a:r>
            <a:endParaRPr lang="ja-JP" altLang="en-US" sz="2489" b="0">
              <a:latin typeface="맑은 고딕" panose="020B0503020000020004" pitchFamily="50" charset="-127"/>
            </a:endParaRPr>
          </a:p>
        </p:txBody>
      </p:sp>
      <p:sp>
        <p:nvSpPr>
          <p:cNvPr id="39966" name="AutoShape 3">
            <a:extLst>
              <a:ext uri="{FF2B5EF4-FFF2-40B4-BE49-F238E27FC236}">
                <a16:creationId xmlns:a16="http://schemas.microsoft.com/office/drawing/2014/main" id="{E5D97302-3287-96D3-1430-EE746D2D1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2844" y="7143046"/>
            <a:ext cx="1332089" cy="677333"/>
          </a:xfrm>
          <a:prstGeom prst="roundRect">
            <a:avLst>
              <a:gd name="adj" fmla="val 16343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ko-KR" altLang="en-US" sz="2844" u="sng">
                <a:latin typeface="맑은 고딕" panose="020B0503020000020004" pitchFamily="50" charset="-127"/>
                <a:ea typeface="맑은 고딕" panose="020B0503020000020004" pitchFamily="50" charset="-127"/>
              </a:rPr>
              <a:t>또는</a:t>
            </a:r>
            <a:endParaRPr lang="ja-JP" altLang="en-US" sz="2844" u="sng">
              <a:latin typeface="맑은 고딕" panose="020B0503020000020004" pitchFamily="50" charset="-127"/>
            </a:endParaRPr>
          </a:p>
        </p:txBody>
      </p:sp>
      <p:sp>
        <p:nvSpPr>
          <p:cNvPr id="39967" name="四角形吹き出し 261">
            <a:extLst>
              <a:ext uri="{FF2B5EF4-FFF2-40B4-BE49-F238E27FC236}">
                <a16:creationId xmlns:a16="http://schemas.microsoft.com/office/drawing/2014/main" id="{4EAF7B12-9CA2-C79B-C7C9-82B36729D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957" y="6635045"/>
            <a:ext cx="6000044" cy="1295399"/>
          </a:xfrm>
          <a:prstGeom prst="wedgeRectCallout">
            <a:avLst>
              <a:gd name="adj1" fmla="val -27690"/>
              <a:gd name="adj2" fmla="val -116620"/>
            </a:avLst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2489" b="0">
                <a:latin typeface="맑은 고딕" panose="020B0503020000020004" pitchFamily="50" charset="-127"/>
              </a:rPr>
              <a:t>前</a:t>
            </a:r>
            <a:r>
              <a:rPr lang="ko-KR" altLang="en-US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공정과 </a:t>
            </a:r>
            <a:r>
              <a:rPr lang="ja-JP" altLang="en-US" sz="2489" b="0">
                <a:latin typeface="맑은 고딕" panose="020B0503020000020004" pitchFamily="50" charset="-127"/>
              </a:rPr>
              <a:t>後</a:t>
            </a:r>
            <a:r>
              <a:rPr lang="ko-KR" altLang="en-US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공정간에 </a:t>
            </a:r>
            <a:r>
              <a:rPr lang="ja-JP" altLang="en-US" sz="2489" b="0">
                <a:latin typeface="맑은 고딕" panose="020B0503020000020004" pitchFamily="50" charset="-127"/>
              </a:rPr>
              <a:t>後</a:t>
            </a:r>
            <a:r>
              <a:rPr lang="ko-KR" altLang="en-US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r>
              <a:rPr lang="ja-JP" altLang="en-US" sz="2489" b="0">
                <a:latin typeface="맑은 고딕" panose="020B0503020000020004" pitchFamily="50" charset="-127"/>
              </a:rPr>
              <a:t>（</a:t>
            </a:r>
            <a:r>
              <a:rPr lang="ko-KR" altLang="en-US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조립</a:t>
            </a:r>
            <a:r>
              <a:rPr lang="ja-JP" altLang="en-US" sz="2489" b="0">
                <a:latin typeface="맑은 고딕" panose="020B0503020000020004" pitchFamily="50" charset="-127"/>
              </a:rPr>
              <a:t>）</a:t>
            </a:r>
            <a:r>
              <a:rPr lang="ko-KR" altLang="en-US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라인을 계속해서 가동할 수 있을 만큼의 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재공품이 필요</a:t>
            </a:r>
            <a:endParaRPr lang="ja-JP" altLang="en-US" sz="2489">
              <a:latin typeface="맑은 고딕" panose="020B0503020000020004" pitchFamily="50" charset="-127"/>
            </a:endParaRPr>
          </a:p>
        </p:txBody>
      </p:sp>
      <p:sp>
        <p:nvSpPr>
          <p:cNvPr id="39968" name="Text Box 61">
            <a:extLst>
              <a:ext uri="{FF2B5EF4-FFF2-40B4-BE49-F238E27FC236}">
                <a16:creationId xmlns:a16="http://schemas.microsoft.com/office/drawing/2014/main" id="{917D674B-56CF-18C4-1586-F83F7F0A51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2045" y="8348133"/>
            <a:ext cx="4953001" cy="475387"/>
          </a:xfrm>
          <a:prstGeom prst="rect">
            <a:avLst/>
          </a:prstGeom>
          <a:noFill/>
          <a:ln w="25400">
            <a:solidFill>
              <a:srgbClr val="FF0000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ko-KR" altLang="en-US" sz="2489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사람</a:t>
            </a:r>
            <a:r>
              <a:rPr lang="en-US" altLang="ko-KR" sz="2489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489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물건</a:t>
            </a:r>
            <a:r>
              <a:rPr lang="en-US" altLang="ko-KR" sz="2489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489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설비의 낭비</a:t>
            </a:r>
            <a:r>
              <a:rPr lang="ja-JP" altLang="en-US" sz="2489">
                <a:solidFill>
                  <a:srgbClr val="FF0000"/>
                </a:solidFill>
                <a:latin typeface="맑은 고딕" panose="020B0503020000020004" pitchFamily="50" charset="-127"/>
              </a:rPr>
              <a:t> </a:t>
            </a:r>
            <a:r>
              <a:rPr lang="ko-KR" altLang="en-US" sz="2489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발생</a:t>
            </a:r>
            <a:endParaRPr lang="ja-JP" altLang="en-US" sz="2489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39969" name="グループ化 78">
            <a:extLst>
              <a:ext uri="{FF2B5EF4-FFF2-40B4-BE49-F238E27FC236}">
                <a16:creationId xmlns:a16="http://schemas.microsoft.com/office/drawing/2014/main" id="{34DFCA32-286D-52ED-36AC-D49791A25152}"/>
              </a:ext>
            </a:extLst>
          </p:cNvPr>
          <p:cNvGrpSpPr>
            <a:grpSpLocks/>
          </p:cNvGrpSpPr>
          <p:nvPr/>
        </p:nvGrpSpPr>
        <p:grpSpPr bwMode="auto">
          <a:xfrm>
            <a:off x="6572957" y="4713111"/>
            <a:ext cx="474133" cy="925689"/>
            <a:chOff x="1857356" y="3264858"/>
            <a:chExt cx="500066" cy="390525"/>
          </a:xfrm>
        </p:grpSpPr>
        <p:sp>
          <p:nvSpPr>
            <p:cNvPr id="40108" name="円/楕円 76">
              <a:extLst>
                <a:ext uri="{FF2B5EF4-FFF2-40B4-BE49-F238E27FC236}">
                  <a16:creationId xmlns:a16="http://schemas.microsoft.com/office/drawing/2014/main" id="{859AD943-460D-41DE-8697-698AA4459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09" name="AutoShape 3">
              <a:extLst>
                <a:ext uri="{FF2B5EF4-FFF2-40B4-BE49-F238E27FC236}">
                  <a16:creationId xmlns:a16="http://schemas.microsoft.com/office/drawing/2014/main" id="{FD53D848-1EF9-C96D-9F35-ABA54919C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  <p:grpSp>
        <p:nvGrpSpPr>
          <p:cNvPr id="39970" name="グループ化 78">
            <a:extLst>
              <a:ext uri="{FF2B5EF4-FFF2-40B4-BE49-F238E27FC236}">
                <a16:creationId xmlns:a16="http://schemas.microsoft.com/office/drawing/2014/main" id="{2934E343-E12E-2E43-9B09-B585370A673B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4713111"/>
            <a:ext cx="476956" cy="925689"/>
            <a:chOff x="1857356" y="3264858"/>
            <a:chExt cx="500066" cy="390525"/>
          </a:xfrm>
        </p:grpSpPr>
        <p:sp>
          <p:nvSpPr>
            <p:cNvPr id="40106" name="円/楕円 76">
              <a:extLst>
                <a:ext uri="{FF2B5EF4-FFF2-40B4-BE49-F238E27FC236}">
                  <a16:creationId xmlns:a16="http://schemas.microsoft.com/office/drawing/2014/main" id="{A55DD772-287D-5866-117C-F5ACA1ACB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07" name="AutoShape 3">
              <a:extLst>
                <a:ext uri="{FF2B5EF4-FFF2-40B4-BE49-F238E27FC236}">
                  <a16:creationId xmlns:a16="http://schemas.microsoft.com/office/drawing/2014/main" id="{8B84BE83-FAFD-3101-9FF7-E4E1104EF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  <p:grpSp>
        <p:nvGrpSpPr>
          <p:cNvPr id="39971" name="グループ化 78">
            <a:extLst>
              <a:ext uri="{FF2B5EF4-FFF2-40B4-BE49-F238E27FC236}">
                <a16:creationId xmlns:a16="http://schemas.microsoft.com/office/drawing/2014/main" id="{993CCC84-C942-B35F-C1D6-986740338A1A}"/>
              </a:ext>
            </a:extLst>
          </p:cNvPr>
          <p:cNvGrpSpPr>
            <a:grpSpLocks/>
          </p:cNvGrpSpPr>
          <p:nvPr/>
        </p:nvGrpSpPr>
        <p:grpSpPr bwMode="auto">
          <a:xfrm>
            <a:off x="5619046" y="4713111"/>
            <a:ext cx="476955" cy="925689"/>
            <a:chOff x="1857356" y="3264858"/>
            <a:chExt cx="500066" cy="390525"/>
          </a:xfrm>
        </p:grpSpPr>
        <p:sp>
          <p:nvSpPr>
            <p:cNvPr id="40104" name="円/楕円 76">
              <a:extLst>
                <a:ext uri="{FF2B5EF4-FFF2-40B4-BE49-F238E27FC236}">
                  <a16:creationId xmlns:a16="http://schemas.microsoft.com/office/drawing/2014/main" id="{1E0B49AA-00E0-D40E-4CFF-CE4EA20E7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05" name="AutoShape 3">
              <a:extLst>
                <a:ext uri="{FF2B5EF4-FFF2-40B4-BE49-F238E27FC236}">
                  <a16:creationId xmlns:a16="http://schemas.microsoft.com/office/drawing/2014/main" id="{F30CCBBE-916B-42DA-C408-4F8CB445D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  <p:grpSp>
        <p:nvGrpSpPr>
          <p:cNvPr id="39972" name="グループ化 219">
            <a:extLst>
              <a:ext uri="{FF2B5EF4-FFF2-40B4-BE49-F238E27FC236}">
                <a16:creationId xmlns:a16="http://schemas.microsoft.com/office/drawing/2014/main" id="{94D1AFAB-D9CB-F9A9-A996-B8A2CA95A232}"/>
              </a:ext>
            </a:extLst>
          </p:cNvPr>
          <p:cNvGrpSpPr>
            <a:grpSpLocks/>
          </p:cNvGrpSpPr>
          <p:nvPr/>
        </p:nvGrpSpPr>
        <p:grpSpPr bwMode="auto">
          <a:xfrm>
            <a:off x="6572957" y="3866444"/>
            <a:ext cx="474133" cy="925689"/>
            <a:chOff x="1857356" y="2793698"/>
            <a:chExt cx="357190" cy="390525"/>
          </a:xfrm>
        </p:grpSpPr>
        <p:sp>
          <p:nvSpPr>
            <p:cNvPr id="40102" name="円/楕円 214">
              <a:extLst>
                <a:ext uri="{FF2B5EF4-FFF2-40B4-BE49-F238E27FC236}">
                  <a16:creationId xmlns:a16="http://schemas.microsoft.com/office/drawing/2014/main" id="{D9A1E904-D1A8-9705-BA82-E2402AEA8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03" name="AutoShape 3">
              <a:extLst>
                <a:ext uri="{FF2B5EF4-FFF2-40B4-BE49-F238E27FC236}">
                  <a16:creationId xmlns:a16="http://schemas.microsoft.com/office/drawing/2014/main" id="{003A0354-77C1-810A-9F28-B3C9EB1C9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grpSp>
        <p:nvGrpSpPr>
          <p:cNvPr id="39973" name="グループ化 219">
            <a:extLst>
              <a:ext uri="{FF2B5EF4-FFF2-40B4-BE49-F238E27FC236}">
                <a16:creationId xmlns:a16="http://schemas.microsoft.com/office/drawing/2014/main" id="{F77B6BEC-05CE-1F48-0EFE-EEB0AEFAF787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3866444"/>
            <a:ext cx="476956" cy="925689"/>
            <a:chOff x="1857356" y="2793698"/>
            <a:chExt cx="357190" cy="390525"/>
          </a:xfrm>
        </p:grpSpPr>
        <p:sp>
          <p:nvSpPr>
            <p:cNvPr id="40100" name="円/楕円 214">
              <a:extLst>
                <a:ext uri="{FF2B5EF4-FFF2-40B4-BE49-F238E27FC236}">
                  <a16:creationId xmlns:a16="http://schemas.microsoft.com/office/drawing/2014/main" id="{EDDCFEF2-9FE5-FCA6-DE8D-616AD5186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101" name="AutoShape 3">
              <a:extLst>
                <a:ext uri="{FF2B5EF4-FFF2-40B4-BE49-F238E27FC236}">
                  <a16:creationId xmlns:a16="http://schemas.microsoft.com/office/drawing/2014/main" id="{5EFF5C47-55CD-AFB5-033A-33491CCF0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grpSp>
        <p:nvGrpSpPr>
          <p:cNvPr id="39974" name="グループ化 219">
            <a:extLst>
              <a:ext uri="{FF2B5EF4-FFF2-40B4-BE49-F238E27FC236}">
                <a16:creationId xmlns:a16="http://schemas.microsoft.com/office/drawing/2014/main" id="{62A0FC92-618E-D048-5F40-BD295AF3AF8C}"/>
              </a:ext>
            </a:extLst>
          </p:cNvPr>
          <p:cNvGrpSpPr>
            <a:grpSpLocks/>
          </p:cNvGrpSpPr>
          <p:nvPr/>
        </p:nvGrpSpPr>
        <p:grpSpPr bwMode="auto">
          <a:xfrm>
            <a:off x="5619046" y="3866444"/>
            <a:ext cx="476955" cy="925689"/>
            <a:chOff x="1857356" y="2793698"/>
            <a:chExt cx="357190" cy="390525"/>
          </a:xfrm>
        </p:grpSpPr>
        <p:sp>
          <p:nvSpPr>
            <p:cNvPr id="40098" name="円/楕円 214">
              <a:extLst>
                <a:ext uri="{FF2B5EF4-FFF2-40B4-BE49-F238E27FC236}">
                  <a16:creationId xmlns:a16="http://schemas.microsoft.com/office/drawing/2014/main" id="{06A2A916-87B9-BCC7-3144-75A3BA545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99" name="AutoShape 3">
              <a:extLst>
                <a:ext uri="{FF2B5EF4-FFF2-40B4-BE49-F238E27FC236}">
                  <a16:creationId xmlns:a16="http://schemas.microsoft.com/office/drawing/2014/main" id="{4508E8A2-5F9A-7BEB-7105-4CB86746A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sp>
        <p:nvSpPr>
          <p:cNvPr id="39975" name="Oval 56">
            <a:extLst>
              <a:ext uri="{FF2B5EF4-FFF2-40B4-BE49-F238E27FC236}">
                <a16:creationId xmlns:a16="http://schemas.microsoft.com/office/drawing/2014/main" id="{C286067A-74FD-10B6-29F7-18E64C836AB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484512" y="5068712"/>
            <a:ext cx="124178" cy="321733"/>
          </a:xfrm>
          <a:prstGeom prst="ellipse">
            <a:avLst/>
          </a:prstGeom>
          <a:solidFill>
            <a:srgbClr val="C0C0C0"/>
          </a:solidFill>
          <a:ln w="38100" cmpd="dbl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sp>
        <p:nvSpPr>
          <p:cNvPr id="39976" name="Line 63">
            <a:extLst>
              <a:ext uri="{FF2B5EF4-FFF2-40B4-BE49-F238E27FC236}">
                <a16:creationId xmlns:a16="http://schemas.microsoft.com/office/drawing/2014/main" id="{40A943D1-0ECD-596F-F6C5-81FCCB654E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75201" y="5068712"/>
            <a:ext cx="132645" cy="1100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9977" name="Rectangle 64">
            <a:extLst>
              <a:ext uri="{FF2B5EF4-FFF2-40B4-BE49-F238E27FC236}">
                <a16:creationId xmlns:a16="http://schemas.microsoft.com/office/drawing/2014/main" id="{BAD2DF16-FA2F-1A52-5557-5D9F9587337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23179" y="3866444"/>
            <a:ext cx="42332" cy="115429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sp>
        <p:nvSpPr>
          <p:cNvPr id="39978" name="Line 151">
            <a:extLst>
              <a:ext uri="{FF2B5EF4-FFF2-40B4-BE49-F238E27FC236}">
                <a16:creationId xmlns:a16="http://schemas.microsoft.com/office/drawing/2014/main" id="{961947C4-0B1F-0F7C-C70D-3C9391D039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78023" y="5080001"/>
            <a:ext cx="146756" cy="1100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39979" name="Freeform 155">
            <a:extLst>
              <a:ext uri="{FF2B5EF4-FFF2-40B4-BE49-F238E27FC236}">
                <a16:creationId xmlns:a16="http://schemas.microsoft.com/office/drawing/2014/main" id="{6FEFBC00-7CD0-5E4E-BC6F-16419FBE1915}"/>
              </a:ext>
            </a:extLst>
          </p:cNvPr>
          <p:cNvSpPr>
            <a:spLocks/>
          </p:cNvSpPr>
          <p:nvPr/>
        </p:nvSpPr>
        <p:spPr bwMode="auto">
          <a:xfrm rot="531" flipH="1">
            <a:off x="4958646" y="4546601"/>
            <a:ext cx="460021" cy="753532"/>
          </a:xfrm>
          <a:custGeom>
            <a:avLst/>
            <a:gdLst>
              <a:gd name="T0" fmla="*/ 0 w 119"/>
              <a:gd name="T1" fmla="*/ 2147483647 h 40"/>
              <a:gd name="T2" fmla="*/ 2147483647 w 119"/>
              <a:gd name="T3" fmla="*/ 2147483647 h 40"/>
              <a:gd name="T4" fmla="*/ 2147483647 w 119"/>
              <a:gd name="T5" fmla="*/ 0 h 40"/>
              <a:gd name="T6" fmla="*/ 2147483647 w 119"/>
              <a:gd name="T7" fmla="*/ 0 h 40"/>
              <a:gd name="T8" fmla="*/ 2147483647 w 119"/>
              <a:gd name="T9" fmla="*/ 2147483647 h 40"/>
              <a:gd name="T10" fmla="*/ 2147483647 w 119"/>
              <a:gd name="T11" fmla="*/ 2147483647 h 40"/>
              <a:gd name="T12" fmla="*/ 2147483647 w 119"/>
              <a:gd name="T13" fmla="*/ 2147483647 h 40"/>
              <a:gd name="T14" fmla="*/ 2147483647 w 119"/>
              <a:gd name="T15" fmla="*/ 2147483647 h 40"/>
              <a:gd name="T16" fmla="*/ 2147483647 w 119"/>
              <a:gd name="T17" fmla="*/ 2147483647 h 40"/>
              <a:gd name="T18" fmla="*/ 2147483647 w 119"/>
              <a:gd name="T19" fmla="*/ 2147483647 h 40"/>
              <a:gd name="T20" fmla="*/ 0 w 119"/>
              <a:gd name="T21" fmla="*/ 2147483647 h 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9"/>
              <a:gd name="T34" fmla="*/ 0 h 40"/>
              <a:gd name="T35" fmla="*/ 119 w 119"/>
              <a:gd name="T36" fmla="*/ 40 h 4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9" h="40">
                <a:moveTo>
                  <a:pt x="0" y="40"/>
                </a:moveTo>
                <a:lnTo>
                  <a:pt x="119" y="40"/>
                </a:lnTo>
                <a:lnTo>
                  <a:pt x="119" y="0"/>
                </a:lnTo>
                <a:lnTo>
                  <a:pt x="75" y="0"/>
                </a:lnTo>
                <a:lnTo>
                  <a:pt x="75" y="20"/>
                </a:lnTo>
                <a:lnTo>
                  <a:pt x="52" y="20"/>
                </a:lnTo>
                <a:lnTo>
                  <a:pt x="52" y="37"/>
                </a:lnTo>
                <a:lnTo>
                  <a:pt x="24" y="37"/>
                </a:lnTo>
                <a:lnTo>
                  <a:pt x="19" y="18"/>
                </a:lnTo>
                <a:lnTo>
                  <a:pt x="7" y="18"/>
                </a:lnTo>
                <a:lnTo>
                  <a:pt x="0" y="4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ko-KR" altLang="en-US" sz="3200"/>
          </a:p>
        </p:txBody>
      </p:sp>
      <p:grpSp>
        <p:nvGrpSpPr>
          <p:cNvPr id="39980" name="Group 156">
            <a:extLst>
              <a:ext uri="{FF2B5EF4-FFF2-40B4-BE49-F238E27FC236}">
                <a16:creationId xmlns:a16="http://schemas.microsoft.com/office/drawing/2014/main" id="{1694A0EB-A84B-DF9B-047F-59805A7CADD5}"/>
              </a:ext>
            </a:extLst>
          </p:cNvPr>
          <p:cNvGrpSpPr>
            <a:grpSpLocks/>
          </p:cNvGrpSpPr>
          <p:nvPr/>
        </p:nvGrpSpPr>
        <p:grpSpPr bwMode="auto">
          <a:xfrm>
            <a:off x="5000978" y="3922889"/>
            <a:ext cx="428978" cy="1549401"/>
            <a:chOff x="1336" y="155"/>
            <a:chExt cx="86" cy="90"/>
          </a:xfrm>
        </p:grpSpPr>
        <p:sp>
          <p:nvSpPr>
            <p:cNvPr id="40086" name="Line 157">
              <a:extLst>
                <a:ext uri="{FF2B5EF4-FFF2-40B4-BE49-F238E27FC236}">
                  <a16:creationId xmlns:a16="http://schemas.microsoft.com/office/drawing/2014/main" id="{9BF98627-E420-6C9D-A9B7-5A2991FAD4C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31" flipH="1" flipV="1">
              <a:off x="1401" y="193"/>
              <a:ext cx="15" cy="2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87" name="Line 158">
              <a:extLst>
                <a:ext uri="{FF2B5EF4-FFF2-40B4-BE49-F238E27FC236}">
                  <a16:creationId xmlns:a16="http://schemas.microsoft.com/office/drawing/2014/main" id="{E4F1863C-C7AD-4023-8295-FC0ECFA127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31" flipH="1">
              <a:off x="1391" y="184"/>
              <a:ext cx="17" cy="1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88" name="Oval 159">
              <a:extLst>
                <a:ext uri="{FF2B5EF4-FFF2-40B4-BE49-F238E27FC236}">
                  <a16:creationId xmlns:a16="http://schemas.microsoft.com/office/drawing/2014/main" id="{154C930C-25DF-394C-354C-4AA7ED603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31" flipH="1">
              <a:off x="1407" y="225"/>
              <a:ext cx="15" cy="20"/>
            </a:xfrm>
            <a:prstGeom prst="ellipse">
              <a:avLst/>
            </a:prstGeom>
            <a:solidFill>
              <a:srgbClr val="C0C0C0"/>
            </a:solidFill>
            <a:ln w="57150" cmpd="thickThin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  <a:ea typeface="HGｺﾞｼｯｸE" panose="020B0400000000000000" pitchFamily="49" charset="-128"/>
              </a:endParaRPr>
            </a:p>
          </p:txBody>
        </p:sp>
        <p:sp>
          <p:nvSpPr>
            <p:cNvPr id="40089" name="Freeform 160">
              <a:extLst>
                <a:ext uri="{FF2B5EF4-FFF2-40B4-BE49-F238E27FC236}">
                  <a16:creationId xmlns:a16="http://schemas.microsoft.com/office/drawing/2014/main" id="{5125568C-687A-BAF8-A952-4FCF9EA8BC59}"/>
                </a:ext>
              </a:extLst>
            </p:cNvPr>
            <p:cNvSpPr>
              <a:spLocks/>
            </p:cNvSpPr>
            <p:nvPr/>
          </p:nvSpPr>
          <p:spPr bwMode="auto">
            <a:xfrm rot="531" flipH="1">
              <a:off x="1361" y="183"/>
              <a:ext cx="21" cy="31"/>
            </a:xfrm>
            <a:custGeom>
              <a:avLst/>
              <a:gdLst>
                <a:gd name="T0" fmla="*/ 0 w 24"/>
                <a:gd name="T1" fmla="*/ 10987 h 29"/>
                <a:gd name="T2" fmla="*/ 4 w 24"/>
                <a:gd name="T3" fmla="*/ 10987 h 29"/>
                <a:gd name="T4" fmla="*/ 4 w 24"/>
                <a:gd name="T5" fmla="*/ 0 h 29"/>
                <a:gd name="T6" fmla="*/ 4 w 24"/>
                <a:gd name="T7" fmla="*/ 0 h 29"/>
                <a:gd name="T8" fmla="*/ 4 w 24"/>
                <a:gd name="T9" fmla="*/ 14344 h 29"/>
                <a:gd name="T10" fmla="*/ 0 w 24"/>
                <a:gd name="T11" fmla="*/ 14344 h 29"/>
                <a:gd name="T12" fmla="*/ 0 w 24"/>
                <a:gd name="T13" fmla="*/ 1098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0" y="22"/>
                  </a:moveTo>
                  <a:lnTo>
                    <a:pt x="15" y="22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4" y="29"/>
                  </a:lnTo>
                  <a:lnTo>
                    <a:pt x="0" y="29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90" name="Oval 161">
              <a:extLst>
                <a:ext uri="{FF2B5EF4-FFF2-40B4-BE49-F238E27FC236}">
                  <a16:creationId xmlns:a16="http://schemas.microsoft.com/office/drawing/2014/main" id="{E8498E84-A681-5C20-A0B5-33147F971A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31" flipH="1">
              <a:off x="1336" y="218"/>
              <a:ext cx="19" cy="26"/>
            </a:xfrm>
            <a:prstGeom prst="ellipse">
              <a:avLst/>
            </a:prstGeom>
            <a:solidFill>
              <a:srgbClr val="C0C0C0"/>
            </a:solidFill>
            <a:ln w="57150" cmpd="thickThin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  <a:ea typeface="HGｺﾞｼｯｸE" panose="020B0400000000000000" pitchFamily="49" charset="-128"/>
              </a:endParaRPr>
            </a:p>
          </p:txBody>
        </p:sp>
        <p:sp>
          <p:nvSpPr>
            <p:cNvPr id="40091" name="Freeform 162">
              <a:extLst>
                <a:ext uri="{FF2B5EF4-FFF2-40B4-BE49-F238E27FC236}">
                  <a16:creationId xmlns:a16="http://schemas.microsoft.com/office/drawing/2014/main" id="{7AA5C4E7-5FB5-C705-08E8-7F42BFD8BB2B}"/>
                </a:ext>
              </a:extLst>
            </p:cNvPr>
            <p:cNvSpPr>
              <a:spLocks/>
            </p:cNvSpPr>
            <p:nvPr/>
          </p:nvSpPr>
          <p:spPr bwMode="auto">
            <a:xfrm rot="531" flipH="1">
              <a:off x="1369" y="165"/>
              <a:ext cx="33" cy="69"/>
            </a:xfrm>
            <a:custGeom>
              <a:avLst/>
              <a:gdLst>
                <a:gd name="T0" fmla="*/ 2 w 42"/>
                <a:gd name="T1" fmla="*/ 0 h 71"/>
                <a:gd name="T2" fmla="*/ 2 w 42"/>
                <a:gd name="T3" fmla="*/ 14 h 71"/>
                <a:gd name="T4" fmla="*/ 2 w 42"/>
                <a:gd name="T5" fmla="*/ 17 h 71"/>
                <a:gd name="T6" fmla="*/ 2 w 42"/>
                <a:gd name="T7" fmla="*/ 17 h 71"/>
                <a:gd name="T8" fmla="*/ 2 w 42"/>
                <a:gd name="T9" fmla="*/ 17 h 71"/>
                <a:gd name="T10" fmla="*/ 2 w 42"/>
                <a:gd name="T11" fmla="*/ 17 h 71"/>
                <a:gd name="T12" fmla="*/ 2 w 42"/>
                <a:gd name="T13" fmla="*/ 17 h 71"/>
                <a:gd name="T14" fmla="*/ 2 w 42"/>
                <a:gd name="T15" fmla="*/ 17 h 71"/>
                <a:gd name="T16" fmla="*/ 1 w 42"/>
                <a:gd name="T17" fmla="*/ 17 h 71"/>
                <a:gd name="T18" fmla="*/ 2 w 42"/>
                <a:gd name="T19" fmla="*/ 17 h 71"/>
                <a:gd name="T20" fmla="*/ 2 w 42"/>
                <a:gd name="T21" fmla="*/ 17 h 71"/>
                <a:gd name="T22" fmla="*/ 2 w 42"/>
                <a:gd name="T23" fmla="*/ 17 h 71"/>
                <a:gd name="T24" fmla="*/ 2 w 42"/>
                <a:gd name="T25" fmla="*/ 17 h 71"/>
                <a:gd name="T26" fmla="*/ 2 w 42"/>
                <a:gd name="T27" fmla="*/ 17 h 71"/>
                <a:gd name="T28" fmla="*/ 2 w 42"/>
                <a:gd name="T29" fmla="*/ 17 h 71"/>
                <a:gd name="T30" fmla="*/ 2 w 42"/>
                <a:gd name="T31" fmla="*/ 17 h 71"/>
                <a:gd name="T32" fmla="*/ 2 w 42"/>
                <a:gd name="T33" fmla="*/ 17 h 71"/>
                <a:gd name="T34" fmla="*/ 2 w 42"/>
                <a:gd name="T35" fmla="*/ 17 h 71"/>
                <a:gd name="T36" fmla="*/ 2 w 42"/>
                <a:gd name="T37" fmla="*/ 17 h 71"/>
                <a:gd name="T38" fmla="*/ 2 w 42"/>
                <a:gd name="T39" fmla="*/ 17 h 71"/>
                <a:gd name="T40" fmla="*/ 2 w 42"/>
                <a:gd name="T41" fmla="*/ 14 h 71"/>
                <a:gd name="T42" fmla="*/ 2 w 42"/>
                <a:gd name="T43" fmla="*/ 9 h 71"/>
                <a:gd name="T44" fmla="*/ 2 w 42"/>
                <a:gd name="T45" fmla="*/ 4 h 71"/>
                <a:gd name="T46" fmla="*/ 2 w 42"/>
                <a:gd name="T47" fmla="*/ 4 h 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2"/>
                <a:gd name="T73" fmla="*/ 0 h 71"/>
                <a:gd name="T74" fmla="*/ 42 w 42"/>
                <a:gd name="T75" fmla="*/ 71 h 7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2" h="71">
                  <a:moveTo>
                    <a:pt x="34" y="0"/>
                  </a:moveTo>
                  <a:cubicBezTo>
                    <a:pt x="31" y="5"/>
                    <a:pt x="28" y="10"/>
                    <a:pt x="26" y="14"/>
                  </a:cubicBezTo>
                  <a:cubicBezTo>
                    <a:pt x="24" y="18"/>
                    <a:pt x="24" y="21"/>
                    <a:pt x="24" y="25"/>
                  </a:cubicBezTo>
                  <a:cubicBezTo>
                    <a:pt x="24" y="29"/>
                    <a:pt x="25" y="34"/>
                    <a:pt x="23" y="36"/>
                  </a:cubicBezTo>
                  <a:cubicBezTo>
                    <a:pt x="21" y="38"/>
                    <a:pt x="13" y="35"/>
                    <a:pt x="11" y="37"/>
                  </a:cubicBezTo>
                  <a:cubicBezTo>
                    <a:pt x="9" y="39"/>
                    <a:pt x="10" y="43"/>
                    <a:pt x="10" y="47"/>
                  </a:cubicBezTo>
                  <a:cubicBezTo>
                    <a:pt x="10" y="51"/>
                    <a:pt x="11" y="61"/>
                    <a:pt x="10" y="64"/>
                  </a:cubicBezTo>
                  <a:cubicBezTo>
                    <a:pt x="9" y="67"/>
                    <a:pt x="3" y="64"/>
                    <a:pt x="2" y="65"/>
                  </a:cubicBezTo>
                  <a:cubicBezTo>
                    <a:pt x="1" y="66"/>
                    <a:pt x="0" y="68"/>
                    <a:pt x="1" y="69"/>
                  </a:cubicBezTo>
                  <a:cubicBezTo>
                    <a:pt x="2" y="70"/>
                    <a:pt x="6" y="70"/>
                    <a:pt x="8" y="70"/>
                  </a:cubicBezTo>
                  <a:cubicBezTo>
                    <a:pt x="10" y="70"/>
                    <a:pt x="10" y="70"/>
                    <a:pt x="12" y="70"/>
                  </a:cubicBezTo>
                  <a:cubicBezTo>
                    <a:pt x="14" y="70"/>
                    <a:pt x="17" y="71"/>
                    <a:pt x="18" y="70"/>
                  </a:cubicBezTo>
                  <a:cubicBezTo>
                    <a:pt x="19" y="69"/>
                    <a:pt x="20" y="67"/>
                    <a:pt x="20" y="64"/>
                  </a:cubicBezTo>
                  <a:cubicBezTo>
                    <a:pt x="20" y="61"/>
                    <a:pt x="21" y="53"/>
                    <a:pt x="21" y="50"/>
                  </a:cubicBezTo>
                  <a:cubicBezTo>
                    <a:pt x="21" y="47"/>
                    <a:pt x="20" y="45"/>
                    <a:pt x="21" y="44"/>
                  </a:cubicBezTo>
                  <a:cubicBezTo>
                    <a:pt x="22" y="43"/>
                    <a:pt x="26" y="43"/>
                    <a:pt x="28" y="43"/>
                  </a:cubicBezTo>
                  <a:cubicBezTo>
                    <a:pt x="30" y="43"/>
                    <a:pt x="31" y="43"/>
                    <a:pt x="32" y="43"/>
                  </a:cubicBezTo>
                  <a:cubicBezTo>
                    <a:pt x="33" y="43"/>
                    <a:pt x="36" y="44"/>
                    <a:pt x="37" y="43"/>
                  </a:cubicBezTo>
                  <a:cubicBezTo>
                    <a:pt x="38" y="42"/>
                    <a:pt x="39" y="39"/>
                    <a:pt x="40" y="36"/>
                  </a:cubicBezTo>
                  <a:cubicBezTo>
                    <a:pt x="41" y="33"/>
                    <a:pt x="42" y="28"/>
                    <a:pt x="42" y="24"/>
                  </a:cubicBezTo>
                  <a:cubicBezTo>
                    <a:pt x="42" y="20"/>
                    <a:pt x="42" y="16"/>
                    <a:pt x="42" y="14"/>
                  </a:cubicBezTo>
                  <a:cubicBezTo>
                    <a:pt x="42" y="12"/>
                    <a:pt x="42" y="11"/>
                    <a:pt x="41" y="9"/>
                  </a:cubicBezTo>
                  <a:cubicBezTo>
                    <a:pt x="40" y="7"/>
                    <a:pt x="40" y="5"/>
                    <a:pt x="39" y="4"/>
                  </a:cubicBezTo>
                  <a:cubicBezTo>
                    <a:pt x="38" y="3"/>
                    <a:pt x="34" y="4"/>
                    <a:pt x="33" y="4"/>
                  </a:cubicBezTo>
                </a:path>
              </a:pathLst>
            </a:custGeom>
            <a:solidFill>
              <a:srgbClr val="00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92" name="AutoShape 163">
              <a:extLst>
                <a:ext uri="{FF2B5EF4-FFF2-40B4-BE49-F238E27FC236}">
                  <a16:creationId xmlns:a16="http://schemas.microsoft.com/office/drawing/2014/main" id="{7C1623BD-BCE9-9B39-9C12-57F14C914F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31" flipH="1">
              <a:off x="1371" y="155"/>
              <a:ext cx="7" cy="17"/>
            </a:xfrm>
            <a:prstGeom prst="bracketPair">
              <a:avLst>
                <a:gd name="adj" fmla="val 50000"/>
              </a:avLst>
            </a:pr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  <a:ea typeface="HGｺﾞｼｯｸE" panose="020B0400000000000000" pitchFamily="49" charset="-128"/>
              </a:endParaRPr>
            </a:p>
          </p:txBody>
        </p:sp>
        <p:sp>
          <p:nvSpPr>
            <p:cNvPr id="40093" name="AutoShape 164">
              <a:extLst>
                <a:ext uri="{FF2B5EF4-FFF2-40B4-BE49-F238E27FC236}">
                  <a16:creationId xmlns:a16="http://schemas.microsoft.com/office/drawing/2014/main" id="{9D47D510-B7D2-A2B8-8C5E-7A265E16A7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31" flipH="1">
              <a:off x="1371" y="155"/>
              <a:ext cx="9" cy="6"/>
            </a:xfrm>
            <a:prstGeom prst="flowChartAlternateProcess">
              <a:avLst/>
            </a:prstGeom>
            <a:solidFill>
              <a:srgbClr val="00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  <a:ea typeface="HGｺﾞｼｯｸE" panose="020B0400000000000000" pitchFamily="49" charset="-128"/>
              </a:endParaRPr>
            </a:p>
          </p:txBody>
        </p:sp>
        <p:sp>
          <p:nvSpPr>
            <p:cNvPr id="40094" name="Line 165">
              <a:extLst>
                <a:ext uri="{FF2B5EF4-FFF2-40B4-BE49-F238E27FC236}">
                  <a16:creationId xmlns:a16="http://schemas.microsoft.com/office/drawing/2014/main" id="{4350EB1F-C236-8B6B-D92C-34746CBD1C9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31" flipH="1">
              <a:off x="1376" y="162"/>
              <a:ext cx="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95" name="Freeform 166">
              <a:extLst>
                <a:ext uri="{FF2B5EF4-FFF2-40B4-BE49-F238E27FC236}">
                  <a16:creationId xmlns:a16="http://schemas.microsoft.com/office/drawing/2014/main" id="{645D4A36-66D9-C4B5-11B4-19B810BE82E3}"/>
                </a:ext>
              </a:extLst>
            </p:cNvPr>
            <p:cNvSpPr>
              <a:spLocks/>
            </p:cNvSpPr>
            <p:nvPr/>
          </p:nvSpPr>
          <p:spPr bwMode="auto">
            <a:xfrm rot="531" flipH="1">
              <a:off x="1372" y="178"/>
              <a:ext cx="21" cy="23"/>
            </a:xfrm>
            <a:custGeom>
              <a:avLst/>
              <a:gdLst>
                <a:gd name="T0" fmla="*/ 2 w 28"/>
                <a:gd name="T1" fmla="*/ 5 h 21"/>
                <a:gd name="T2" fmla="*/ 2 w 28"/>
                <a:gd name="T3" fmla="*/ 54428 h 21"/>
                <a:gd name="T4" fmla="*/ 2 w 28"/>
                <a:gd name="T5" fmla="*/ 78317 h 21"/>
                <a:gd name="T6" fmla="*/ 2 w 28"/>
                <a:gd name="T7" fmla="*/ 96671 h 21"/>
                <a:gd name="T8" fmla="*/ 1 w 28"/>
                <a:gd name="T9" fmla="*/ 78317 h 21"/>
                <a:gd name="T10" fmla="*/ 2 w 28"/>
                <a:gd name="T11" fmla="*/ 65289 h 21"/>
                <a:gd name="T12" fmla="*/ 2 w 28"/>
                <a:gd name="T13" fmla="*/ 49695 h 21"/>
                <a:gd name="T14" fmla="*/ 2 w 28"/>
                <a:gd name="T15" fmla="*/ 34537 h 21"/>
                <a:gd name="T16" fmla="*/ 2 w 28"/>
                <a:gd name="T17" fmla="*/ 1 h 21"/>
                <a:gd name="T18" fmla="*/ 2 w 28"/>
                <a:gd name="T19" fmla="*/ 1 h 21"/>
                <a:gd name="T20" fmla="*/ 2 w 28"/>
                <a:gd name="T21" fmla="*/ 5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21"/>
                <a:gd name="T35" fmla="*/ 28 w 28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21">
                  <a:moveTo>
                    <a:pt x="27" y="5"/>
                  </a:moveTo>
                  <a:cubicBezTo>
                    <a:pt x="27" y="7"/>
                    <a:pt x="27" y="10"/>
                    <a:pt x="25" y="12"/>
                  </a:cubicBezTo>
                  <a:cubicBezTo>
                    <a:pt x="23" y="14"/>
                    <a:pt x="19" y="15"/>
                    <a:pt x="16" y="16"/>
                  </a:cubicBezTo>
                  <a:cubicBezTo>
                    <a:pt x="13" y="17"/>
                    <a:pt x="6" y="21"/>
                    <a:pt x="4" y="21"/>
                  </a:cubicBezTo>
                  <a:cubicBezTo>
                    <a:pt x="2" y="21"/>
                    <a:pt x="0" y="17"/>
                    <a:pt x="1" y="16"/>
                  </a:cubicBezTo>
                  <a:cubicBezTo>
                    <a:pt x="2" y="15"/>
                    <a:pt x="7" y="15"/>
                    <a:pt x="10" y="14"/>
                  </a:cubicBezTo>
                  <a:cubicBezTo>
                    <a:pt x="13" y="13"/>
                    <a:pt x="17" y="12"/>
                    <a:pt x="18" y="11"/>
                  </a:cubicBezTo>
                  <a:cubicBezTo>
                    <a:pt x="19" y="10"/>
                    <a:pt x="18" y="9"/>
                    <a:pt x="19" y="7"/>
                  </a:cubicBezTo>
                  <a:cubicBezTo>
                    <a:pt x="20" y="5"/>
                    <a:pt x="20" y="2"/>
                    <a:pt x="21" y="1"/>
                  </a:cubicBezTo>
                  <a:cubicBezTo>
                    <a:pt x="22" y="0"/>
                    <a:pt x="26" y="0"/>
                    <a:pt x="27" y="1"/>
                  </a:cubicBezTo>
                  <a:cubicBezTo>
                    <a:pt x="28" y="2"/>
                    <a:pt x="27" y="3"/>
                    <a:pt x="27" y="5"/>
                  </a:cubicBez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96" name="Line 167">
              <a:extLst>
                <a:ext uri="{FF2B5EF4-FFF2-40B4-BE49-F238E27FC236}">
                  <a16:creationId xmlns:a16="http://schemas.microsoft.com/office/drawing/2014/main" id="{BF94A96D-2EBD-DBE5-F7A8-A5F09DE01D9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31" flipH="1">
              <a:off x="1387" y="193"/>
              <a:ext cx="0" cy="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97" name="Line 168">
              <a:extLst>
                <a:ext uri="{FF2B5EF4-FFF2-40B4-BE49-F238E27FC236}">
                  <a16:creationId xmlns:a16="http://schemas.microsoft.com/office/drawing/2014/main" id="{5E117F18-B491-B028-8A62-87F50C8C7FC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31" flipH="1">
              <a:off x="1371" y="196"/>
              <a:ext cx="9" cy="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</p:grpSp>
      <p:sp>
        <p:nvSpPr>
          <p:cNvPr id="39981" name="Oval 56">
            <a:extLst>
              <a:ext uri="{FF2B5EF4-FFF2-40B4-BE49-F238E27FC236}">
                <a16:creationId xmlns:a16="http://schemas.microsoft.com/office/drawing/2014/main" id="{A5594399-6E76-3AD7-994D-729A9C27E2A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338691" y="5068712"/>
            <a:ext cx="84667" cy="423333"/>
          </a:xfrm>
          <a:prstGeom prst="ellipse">
            <a:avLst/>
          </a:prstGeom>
          <a:solidFill>
            <a:srgbClr val="C0C0C0"/>
          </a:solidFill>
          <a:ln w="38100" cmpd="dbl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sp>
        <p:nvSpPr>
          <p:cNvPr id="39982" name="Rectangle 57">
            <a:extLst>
              <a:ext uri="{FF2B5EF4-FFF2-40B4-BE49-F238E27FC236}">
                <a16:creationId xmlns:a16="http://schemas.microsoft.com/office/drawing/2014/main" id="{2DBDE062-DDA7-F762-A1AE-7B09CEF96083}"/>
              </a:ext>
            </a:extLst>
          </p:cNvPr>
          <p:cNvSpPr>
            <a:spLocks noChangeArrowheads="1"/>
          </p:cNvSpPr>
          <p:nvPr/>
        </p:nvSpPr>
        <p:spPr bwMode="auto">
          <a:xfrm rot="5400000" flipH="1">
            <a:off x="3935590" y="4243212"/>
            <a:ext cx="197556" cy="1577623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grpSp>
        <p:nvGrpSpPr>
          <p:cNvPr id="39983" name="グループ化 218">
            <a:extLst>
              <a:ext uri="{FF2B5EF4-FFF2-40B4-BE49-F238E27FC236}">
                <a16:creationId xmlns:a16="http://schemas.microsoft.com/office/drawing/2014/main" id="{6BC00104-7F92-5A18-0F76-2A2D5797400A}"/>
              </a:ext>
            </a:extLst>
          </p:cNvPr>
          <p:cNvGrpSpPr>
            <a:grpSpLocks/>
          </p:cNvGrpSpPr>
          <p:nvPr/>
        </p:nvGrpSpPr>
        <p:grpSpPr bwMode="auto">
          <a:xfrm>
            <a:off x="4292602" y="4035778"/>
            <a:ext cx="476955" cy="925689"/>
            <a:chOff x="1857356" y="2325531"/>
            <a:chExt cx="357190" cy="390525"/>
          </a:xfrm>
        </p:grpSpPr>
        <p:sp>
          <p:nvSpPr>
            <p:cNvPr id="40084" name="円/楕円 216">
              <a:extLst>
                <a:ext uri="{FF2B5EF4-FFF2-40B4-BE49-F238E27FC236}">
                  <a16:creationId xmlns:a16="http://schemas.microsoft.com/office/drawing/2014/main" id="{9C620331-4911-5E10-DDCF-89B4FE062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357430"/>
              <a:ext cx="357190" cy="35719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85" name="AutoShape 3">
              <a:extLst>
                <a:ext uri="{FF2B5EF4-FFF2-40B4-BE49-F238E27FC236}">
                  <a16:creationId xmlns:a16="http://schemas.microsoft.com/office/drawing/2014/main" id="{0FB3765D-52B6-AC2E-1A37-3B9053342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325531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grpSp>
        <p:nvGrpSpPr>
          <p:cNvPr id="39984" name="グループ化 218">
            <a:extLst>
              <a:ext uri="{FF2B5EF4-FFF2-40B4-BE49-F238E27FC236}">
                <a16:creationId xmlns:a16="http://schemas.microsoft.com/office/drawing/2014/main" id="{AA4FB95B-DA0D-B8B8-10B6-6BA0AA21F968}"/>
              </a:ext>
            </a:extLst>
          </p:cNvPr>
          <p:cNvGrpSpPr>
            <a:grpSpLocks/>
          </p:cNvGrpSpPr>
          <p:nvPr/>
        </p:nvGrpSpPr>
        <p:grpSpPr bwMode="auto">
          <a:xfrm>
            <a:off x="3815645" y="4035778"/>
            <a:ext cx="476956" cy="925689"/>
            <a:chOff x="1857356" y="2325531"/>
            <a:chExt cx="357190" cy="390525"/>
          </a:xfrm>
        </p:grpSpPr>
        <p:sp>
          <p:nvSpPr>
            <p:cNvPr id="40082" name="円/楕円 216">
              <a:extLst>
                <a:ext uri="{FF2B5EF4-FFF2-40B4-BE49-F238E27FC236}">
                  <a16:creationId xmlns:a16="http://schemas.microsoft.com/office/drawing/2014/main" id="{D877FD15-314B-9306-F699-AE91BFFEB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357430"/>
              <a:ext cx="357190" cy="35719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83" name="AutoShape 3">
              <a:extLst>
                <a:ext uri="{FF2B5EF4-FFF2-40B4-BE49-F238E27FC236}">
                  <a16:creationId xmlns:a16="http://schemas.microsoft.com/office/drawing/2014/main" id="{F358A307-1EA8-F942-F160-568D8A1B5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325531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grpSp>
        <p:nvGrpSpPr>
          <p:cNvPr id="39985" name="グループ化 218">
            <a:extLst>
              <a:ext uri="{FF2B5EF4-FFF2-40B4-BE49-F238E27FC236}">
                <a16:creationId xmlns:a16="http://schemas.microsoft.com/office/drawing/2014/main" id="{051F0CDC-51AE-A906-F4D1-5525FF37E8E1}"/>
              </a:ext>
            </a:extLst>
          </p:cNvPr>
          <p:cNvGrpSpPr>
            <a:grpSpLocks/>
          </p:cNvGrpSpPr>
          <p:nvPr/>
        </p:nvGrpSpPr>
        <p:grpSpPr bwMode="auto">
          <a:xfrm>
            <a:off x="3338691" y="4035778"/>
            <a:ext cx="476955" cy="925689"/>
            <a:chOff x="1857356" y="2325531"/>
            <a:chExt cx="357190" cy="390525"/>
          </a:xfrm>
        </p:grpSpPr>
        <p:sp>
          <p:nvSpPr>
            <p:cNvPr id="40080" name="円/楕円 216">
              <a:extLst>
                <a:ext uri="{FF2B5EF4-FFF2-40B4-BE49-F238E27FC236}">
                  <a16:creationId xmlns:a16="http://schemas.microsoft.com/office/drawing/2014/main" id="{C5E15C81-47A3-7332-8D50-CA5A73C08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357430"/>
              <a:ext cx="357190" cy="35719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81" name="AutoShape 3">
              <a:extLst>
                <a:ext uri="{FF2B5EF4-FFF2-40B4-BE49-F238E27FC236}">
                  <a16:creationId xmlns:a16="http://schemas.microsoft.com/office/drawing/2014/main" id="{F2791855-8962-7426-17DE-A6B839F6A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325531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cxnSp>
        <p:nvCxnSpPr>
          <p:cNvPr id="39986" name="直線コネクタ 246">
            <a:extLst>
              <a:ext uri="{FF2B5EF4-FFF2-40B4-BE49-F238E27FC236}">
                <a16:creationId xmlns:a16="http://schemas.microsoft.com/office/drawing/2014/main" id="{C278D83D-421F-65B1-2B90-AB84C3B5A6F2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6032501" y="4762501"/>
            <a:ext cx="2032000" cy="282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87" name="AutoShape 58">
            <a:extLst>
              <a:ext uri="{FF2B5EF4-FFF2-40B4-BE49-F238E27FC236}">
                <a16:creationId xmlns:a16="http://schemas.microsoft.com/office/drawing/2014/main" id="{C5E8A7F3-401C-9128-7E9F-7E2C2163512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245557" y="4713111"/>
            <a:ext cx="1577623" cy="338667"/>
          </a:xfrm>
          <a:prstGeom prst="bevel">
            <a:avLst>
              <a:gd name="adj" fmla="val 12500"/>
            </a:avLst>
          </a:prstGeom>
          <a:solidFill>
            <a:srgbClr val="C0C0C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cxnSp>
        <p:nvCxnSpPr>
          <p:cNvPr id="39988" name="直線コネクタ 253">
            <a:extLst>
              <a:ext uri="{FF2B5EF4-FFF2-40B4-BE49-F238E27FC236}">
                <a16:creationId xmlns:a16="http://schemas.microsoft.com/office/drawing/2014/main" id="{6800203A-2169-9D7E-682A-B70285E36E7A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8860368" y="5727701"/>
            <a:ext cx="677333" cy="282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989" name="直線矢印コネクタ 257">
            <a:extLst>
              <a:ext uri="{FF2B5EF4-FFF2-40B4-BE49-F238E27FC236}">
                <a16:creationId xmlns:a16="http://schemas.microsoft.com/office/drawing/2014/main" id="{B0FCE9F4-75EA-9DE7-7E05-7136D9ED894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692445" y="5652913"/>
            <a:ext cx="476956" cy="2821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 type="triangle" w="lg" len="med"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90" name="AutoShape 3">
            <a:extLst>
              <a:ext uri="{FF2B5EF4-FFF2-40B4-BE49-F238E27FC236}">
                <a16:creationId xmlns:a16="http://schemas.microsoft.com/office/drawing/2014/main" id="{AC80C8EC-7085-1F61-F07E-A170720E5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3911" y="5729111"/>
            <a:ext cx="666044" cy="677333"/>
          </a:xfrm>
          <a:prstGeom prst="roundRect">
            <a:avLst>
              <a:gd name="adj" fmla="val 16343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ja-JP" altLang="en-US" sz="1956" b="0">
                <a:latin typeface="맑은 고딕" panose="020B0503020000020004" pitchFamily="50" charset="-127"/>
              </a:rPr>
              <a:t>１分</a:t>
            </a:r>
            <a:endParaRPr lang="en-US" altLang="ja-JP" sz="1956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39991" name="グループ化 348">
            <a:extLst>
              <a:ext uri="{FF2B5EF4-FFF2-40B4-BE49-F238E27FC236}">
                <a16:creationId xmlns:a16="http://schemas.microsoft.com/office/drawing/2014/main" id="{34D0B82A-BA73-D900-687D-4680ECCCE394}"/>
              </a:ext>
            </a:extLst>
          </p:cNvPr>
          <p:cNvGrpSpPr>
            <a:grpSpLocks/>
          </p:cNvGrpSpPr>
          <p:nvPr/>
        </p:nvGrpSpPr>
        <p:grpSpPr bwMode="auto">
          <a:xfrm>
            <a:off x="4191002" y="11317111"/>
            <a:ext cx="476955" cy="925689"/>
            <a:chOff x="1857356" y="2793698"/>
            <a:chExt cx="357190" cy="390525"/>
          </a:xfrm>
        </p:grpSpPr>
        <p:sp>
          <p:nvSpPr>
            <p:cNvPr id="40078" name="円/楕円 349">
              <a:extLst>
                <a:ext uri="{FF2B5EF4-FFF2-40B4-BE49-F238E27FC236}">
                  <a16:creationId xmlns:a16="http://schemas.microsoft.com/office/drawing/2014/main" id="{2AE346EC-33B3-CCB5-FFD6-70D34B841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79" name="AutoShape 3">
              <a:extLst>
                <a:ext uri="{FF2B5EF4-FFF2-40B4-BE49-F238E27FC236}">
                  <a16:creationId xmlns:a16="http://schemas.microsoft.com/office/drawing/2014/main" id="{8F25965F-AED4-C57F-B7C7-16FBEDD0F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sp>
        <p:nvSpPr>
          <p:cNvPr id="244" name="下矢印 263">
            <a:extLst>
              <a:ext uri="{FF2B5EF4-FFF2-40B4-BE49-F238E27FC236}">
                <a16:creationId xmlns:a16="http://schemas.microsoft.com/office/drawing/2014/main" id="{17406B3A-DBA7-C5B5-43BE-841E44071440}"/>
              </a:ext>
            </a:extLst>
          </p:cNvPr>
          <p:cNvSpPr/>
          <p:nvPr/>
        </p:nvSpPr>
        <p:spPr bwMode="auto">
          <a:xfrm>
            <a:off x="3620912" y="9285111"/>
            <a:ext cx="3714044" cy="677333"/>
          </a:xfrm>
          <a:prstGeom prst="downArrow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5400000" scaled="1"/>
            <a:tileRect/>
          </a:gra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pPr>
              <a:spcBef>
                <a:spcPct val="0"/>
              </a:spcBef>
              <a:defRPr/>
            </a:pPr>
            <a:endParaRPr lang="ja-JP" altLang="en-US" sz="3200">
              <a:latin typeface="맑은 고딕" pitchFamily="50" charset="-127"/>
              <a:ea typeface="MS PGothic" pitchFamily="34" charset="-128"/>
            </a:endParaRPr>
          </a:p>
        </p:txBody>
      </p:sp>
      <p:sp>
        <p:nvSpPr>
          <p:cNvPr id="39993" name="Text Box 44">
            <a:extLst>
              <a:ext uri="{FF2B5EF4-FFF2-40B4-BE49-F238E27FC236}">
                <a16:creationId xmlns:a16="http://schemas.microsoft.com/office/drawing/2014/main" id="{53DCD87D-4A1D-F5A3-A709-E6C964D65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046" y="10836203"/>
            <a:ext cx="1334910" cy="530017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844" b="0">
                <a:latin typeface="맑은 고딕" panose="020B0503020000020004" pitchFamily="50" charset="-127"/>
              </a:rPr>
              <a:t>Ａ　</a:t>
            </a:r>
          </a:p>
        </p:txBody>
      </p:sp>
      <p:sp>
        <p:nvSpPr>
          <p:cNvPr id="39994" name="Text Box 45">
            <a:extLst>
              <a:ext uri="{FF2B5EF4-FFF2-40B4-BE49-F238E27FC236}">
                <a16:creationId xmlns:a16="http://schemas.microsoft.com/office/drawing/2014/main" id="{0D3E78EF-159A-5489-C68A-64B951BF3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045" y="11733670"/>
            <a:ext cx="1332089" cy="530017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anchor="ctr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844" b="0">
                <a:latin typeface="맑은 고딕" panose="020B0503020000020004" pitchFamily="50" charset="-127"/>
              </a:rPr>
              <a:t>Ｂ　</a:t>
            </a:r>
          </a:p>
        </p:txBody>
      </p:sp>
      <p:sp>
        <p:nvSpPr>
          <p:cNvPr id="39995" name="Text Box 46">
            <a:extLst>
              <a:ext uri="{FF2B5EF4-FFF2-40B4-BE49-F238E27FC236}">
                <a16:creationId xmlns:a16="http://schemas.microsoft.com/office/drawing/2014/main" id="{CA482C8F-836D-4353-9FE8-1F5CBA1E7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046" y="12625492"/>
            <a:ext cx="1334910" cy="530017"/>
          </a:xfrm>
          <a:prstGeom prst="rect">
            <a:avLst/>
          </a:prstGeom>
          <a:solidFill>
            <a:srgbClr val="00B0F0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anchor="ctr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844" b="0">
                <a:latin typeface="맑은 고딕" panose="020B0503020000020004" pitchFamily="50" charset="-127"/>
              </a:rPr>
              <a:t>Ｃ　</a:t>
            </a:r>
          </a:p>
        </p:txBody>
      </p:sp>
      <p:sp>
        <p:nvSpPr>
          <p:cNvPr id="39996" name="AutoShape 3">
            <a:extLst>
              <a:ext uri="{FF2B5EF4-FFF2-40B4-BE49-F238E27FC236}">
                <a16:creationId xmlns:a16="http://schemas.microsoft.com/office/drawing/2014/main" id="{241F6E43-B916-A345-7B41-E40A877F8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378" y="10131778"/>
            <a:ext cx="1334912" cy="677333"/>
          </a:xfrm>
          <a:prstGeom prst="roundRect">
            <a:avLst>
              <a:gd name="adj" fmla="val 16343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ja-JP" altLang="en-US" sz="2133" b="0">
                <a:latin typeface="맑은 고딕" panose="020B0503020000020004" pitchFamily="50" charset="-127"/>
              </a:rPr>
              <a:t>工程  </a:t>
            </a:r>
          </a:p>
        </p:txBody>
      </p:sp>
      <p:sp>
        <p:nvSpPr>
          <p:cNvPr id="39997" name="AutoShape 3">
            <a:extLst>
              <a:ext uri="{FF2B5EF4-FFF2-40B4-BE49-F238E27FC236}">
                <a16:creationId xmlns:a16="http://schemas.microsoft.com/office/drawing/2014/main" id="{772C687E-C873-18EE-9935-532862B93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3112" y="10131778"/>
            <a:ext cx="1047045" cy="677333"/>
          </a:xfrm>
          <a:prstGeom prst="roundRect">
            <a:avLst>
              <a:gd name="adj" fmla="val 16343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ja-JP" altLang="en-US" sz="2133" b="0">
                <a:latin typeface="맑은 고딕" panose="020B0503020000020004" pitchFamily="50" charset="-127"/>
              </a:rPr>
              <a:t>部品</a:t>
            </a:r>
          </a:p>
        </p:txBody>
      </p:sp>
      <p:grpSp>
        <p:nvGrpSpPr>
          <p:cNvPr id="39998" name="グループ化 269">
            <a:extLst>
              <a:ext uri="{FF2B5EF4-FFF2-40B4-BE49-F238E27FC236}">
                <a16:creationId xmlns:a16="http://schemas.microsoft.com/office/drawing/2014/main" id="{261E7D11-3E0D-492E-EE31-EE1C0B1B3150}"/>
              </a:ext>
            </a:extLst>
          </p:cNvPr>
          <p:cNvGrpSpPr>
            <a:grpSpLocks/>
          </p:cNvGrpSpPr>
          <p:nvPr/>
        </p:nvGrpSpPr>
        <p:grpSpPr bwMode="auto">
          <a:xfrm>
            <a:off x="2475091" y="12460112"/>
            <a:ext cx="476955" cy="925689"/>
            <a:chOff x="1857356" y="3264858"/>
            <a:chExt cx="500066" cy="390525"/>
          </a:xfrm>
        </p:grpSpPr>
        <p:sp>
          <p:nvSpPr>
            <p:cNvPr id="40076" name="円/楕円 270">
              <a:extLst>
                <a:ext uri="{FF2B5EF4-FFF2-40B4-BE49-F238E27FC236}">
                  <a16:creationId xmlns:a16="http://schemas.microsoft.com/office/drawing/2014/main" id="{71CFCB2F-5C46-5919-8180-083A18F84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77" name="AutoShape 3">
              <a:extLst>
                <a:ext uri="{FF2B5EF4-FFF2-40B4-BE49-F238E27FC236}">
                  <a16:creationId xmlns:a16="http://schemas.microsoft.com/office/drawing/2014/main" id="{2F990F1F-0EF6-21B7-B45D-BE8119B83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  <p:sp>
        <p:nvSpPr>
          <p:cNvPr id="39999" name="Oval 55">
            <a:extLst>
              <a:ext uri="{FF2B5EF4-FFF2-40B4-BE49-F238E27FC236}">
                <a16:creationId xmlns:a16="http://schemas.microsoft.com/office/drawing/2014/main" id="{56846AA5-B8DF-FE34-1292-E51C767AF02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095045" y="12369802"/>
            <a:ext cx="87488" cy="420510"/>
          </a:xfrm>
          <a:prstGeom prst="ellipse">
            <a:avLst/>
          </a:prstGeom>
          <a:solidFill>
            <a:srgbClr val="C0C0C0"/>
          </a:solidFill>
          <a:ln w="38100" cmpd="dbl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sp>
        <p:nvSpPr>
          <p:cNvPr id="40000" name="Oval 56">
            <a:extLst>
              <a:ext uri="{FF2B5EF4-FFF2-40B4-BE49-F238E27FC236}">
                <a16:creationId xmlns:a16="http://schemas.microsoft.com/office/drawing/2014/main" id="{C5D48A84-F6C1-B014-4831-078F14C0F58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636913" y="12369802"/>
            <a:ext cx="84667" cy="420510"/>
          </a:xfrm>
          <a:prstGeom prst="ellipse">
            <a:avLst/>
          </a:prstGeom>
          <a:solidFill>
            <a:srgbClr val="C0C0C0"/>
          </a:solidFill>
          <a:ln w="38100" cmpd="dbl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sp>
        <p:nvSpPr>
          <p:cNvPr id="40001" name="Rectangle 57">
            <a:extLst>
              <a:ext uri="{FF2B5EF4-FFF2-40B4-BE49-F238E27FC236}">
                <a16:creationId xmlns:a16="http://schemas.microsoft.com/office/drawing/2014/main" id="{6C416342-EDB5-242A-BC31-80D37775683B}"/>
              </a:ext>
            </a:extLst>
          </p:cNvPr>
          <p:cNvSpPr>
            <a:spLocks noChangeArrowheads="1"/>
          </p:cNvSpPr>
          <p:nvPr/>
        </p:nvSpPr>
        <p:spPr bwMode="auto">
          <a:xfrm rot="5400000" flipH="1">
            <a:off x="4353279" y="12001502"/>
            <a:ext cx="110068" cy="626533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sp>
        <p:nvSpPr>
          <p:cNvPr id="40002" name="AutoShape 58">
            <a:extLst>
              <a:ext uri="{FF2B5EF4-FFF2-40B4-BE49-F238E27FC236}">
                <a16:creationId xmlns:a16="http://schemas.microsoft.com/office/drawing/2014/main" id="{AA0E15D9-F18D-4DA9-5C21-D1938A0AE62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095046" y="11994444"/>
            <a:ext cx="626533" cy="327378"/>
          </a:xfrm>
          <a:prstGeom prst="bevel">
            <a:avLst>
              <a:gd name="adj" fmla="val 12500"/>
            </a:avLst>
          </a:prstGeom>
          <a:solidFill>
            <a:srgbClr val="C0C0C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sp>
        <p:nvSpPr>
          <p:cNvPr id="40003" name="Line 63">
            <a:extLst>
              <a:ext uri="{FF2B5EF4-FFF2-40B4-BE49-F238E27FC236}">
                <a16:creationId xmlns:a16="http://schemas.microsoft.com/office/drawing/2014/main" id="{8A62F166-0888-B6A7-563C-3AFB158A74A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51023" y="12369801"/>
            <a:ext cx="155223" cy="1100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0004" name="Rectangle 64">
            <a:extLst>
              <a:ext uri="{FF2B5EF4-FFF2-40B4-BE49-F238E27FC236}">
                <a16:creationId xmlns:a16="http://schemas.microsoft.com/office/drawing/2014/main" id="{B0675C09-AE5E-3B2C-6D31-3A07019E569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21579" y="11164712"/>
            <a:ext cx="42332" cy="1157111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sp>
        <p:nvSpPr>
          <p:cNvPr id="40005" name="Line 151">
            <a:extLst>
              <a:ext uri="{FF2B5EF4-FFF2-40B4-BE49-F238E27FC236}">
                <a16:creationId xmlns:a16="http://schemas.microsoft.com/office/drawing/2014/main" id="{CD2CFC3D-BEE9-05E7-C6F0-8A182CC951D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51022" y="12381090"/>
            <a:ext cx="172156" cy="1100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0006" name="Freeform 155">
            <a:extLst>
              <a:ext uri="{FF2B5EF4-FFF2-40B4-BE49-F238E27FC236}">
                <a16:creationId xmlns:a16="http://schemas.microsoft.com/office/drawing/2014/main" id="{4A54CAE8-9419-ABDE-4D7C-E4F4463A9D6C}"/>
              </a:ext>
            </a:extLst>
          </p:cNvPr>
          <p:cNvSpPr>
            <a:spLocks/>
          </p:cNvSpPr>
          <p:nvPr/>
        </p:nvSpPr>
        <p:spPr bwMode="auto">
          <a:xfrm rot="531" flipH="1">
            <a:off x="4857046" y="11847690"/>
            <a:ext cx="460021" cy="750711"/>
          </a:xfrm>
          <a:custGeom>
            <a:avLst/>
            <a:gdLst>
              <a:gd name="T0" fmla="*/ 0 w 119"/>
              <a:gd name="T1" fmla="*/ 2147483647 h 40"/>
              <a:gd name="T2" fmla="*/ 2147483647 w 119"/>
              <a:gd name="T3" fmla="*/ 2147483647 h 40"/>
              <a:gd name="T4" fmla="*/ 2147483647 w 119"/>
              <a:gd name="T5" fmla="*/ 0 h 40"/>
              <a:gd name="T6" fmla="*/ 2147483647 w 119"/>
              <a:gd name="T7" fmla="*/ 0 h 40"/>
              <a:gd name="T8" fmla="*/ 2147483647 w 119"/>
              <a:gd name="T9" fmla="*/ 2147483647 h 40"/>
              <a:gd name="T10" fmla="*/ 2147483647 w 119"/>
              <a:gd name="T11" fmla="*/ 2147483647 h 40"/>
              <a:gd name="T12" fmla="*/ 2147483647 w 119"/>
              <a:gd name="T13" fmla="*/ 2147483647 h 40"/>
              <a:gd name="T14" fmla="*/ 2147483647 w 119"/>
              <a:gd name="T15" fmla="*/ 2147483647 h 40"/>
              <a:gd name="T16" fmla="*/ 2147483647 w 119"/>
              <a:gd name="T17" fmla="*/ 2147483647 h 40"/>
              <a:gd name="T18" fmla="*/ 2147483647 w 119"/>
              <a:gd name="T19" fmla="*/ 2147483647 h 40"/>
              <a:gd name="T20" fmla="*/ 0 w 119"/>
              <a:gd name="T21" fmla="*/ 2147483647 h 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9"/>
              <a:gd name="T34" fmla="*/ 0 h 40"/>
              <a:gd name="T35" fmla="*/ 119 w 119"/>
              <a:gd name="T36" fmla="*/ 40 h 4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9" h="40">
                <a:moveTo>
                  <a:pt x="0" y="40"/>
                </a:moveTo>
                <a:lnTo>
                  <a:pt x="119" y="40"/>
                </a:lnTo>
                <a:lnTo>
                  <a:pt x="119" y="0"/>
                </a:lnTo>
                <a:lnTo>
                  <a:pt x="75" y="0"/>
                </a:lnTo>
                <a:lnTo>
                  <a:pt x="75" y="20"/>
                </a:lnTo>
                <a:lnTo>
                  <a:pt x="52" y="20"/>
                </a:lnTo>
                <a:lnTo>
                  <a:pt x="52" y="37"/>
                </a:lnTo>
                <a:lnTo>
                  <a:pt x="24" y="37"/>
                </a:lnTo>
                <a:lnTo>
                  <a:pt x="19" y="18"/>
                </a:lnTo>
                <a:lnTo>
                  <a:pt x="7" y="18"/>
                </a:lnTo>
                <a:lnTo>
                  <a:pt x="0" y="4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ko-KR" altLang="en-US" sz="3200"/>
          </a:p>
        </p:txBody>
      </p:sp>
      <p:grpSp>
        <p:nvGrpSpPr>
          <p:cNvPr id="40007" name="Group 156">
            <a:extLst>
              <a:ext uri="{FF2B5EF4-FFF2-40B4-BE49-F238E27FC236}">
                <a16:creationId xmlns:a16="http://schemas.microsoft.com/office/drawing/2014/main" id="{35FD35AC-9250-39EC-C050-987390A38AB9}"/>
              </a:ext>
            </a:extLst>
          </p:cNvPr>
          <p:cNvGrpSpPr>
            <a:grpSpLocks/>
          </p:cNvGrpSpPr>
          <p:nvPr/>
        </p:nvGrpSpPr>
        <p:grpSpPr bwMode="auto">
          <a:xfrm>
            <a:off x="4899378" y="11218334"/>
            <a:ext cx="428978" cy="1555044"/>
            <a:chOff x="1336" y="155"/>
            <a:chExt cx="86" cy="90"/>
          </a:xfrm>
        </p:grpSpPr>
        <p:sp>
          <p:nvSpPr>
            <p:cNvPr id="40064" name="Line 157">
              <a:extLst>
                <a:ext uri="{FF2B5EF4-FFF2-40B4-BE49-F238E27FC236}">
                  <a16:creationId xmlns:a16="http://schemas.microsoft.com/office/drawing/2014/main" id="{01DE1C17-8114-972D-7235-3B329A237FD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31" flipH="1" flipV="1">
              <a:off x="1401" y="193"/>
              <a:ext cx="15" cy="2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65" name="Line 158">
              <a:extLst>
                <a:ext uri="{FF2B5EF4-FFF2-40B4-BE49-F238E27FC236}">
                  <a16:creationId xmlns:a16="http://schemas.microsoft.com/office/drawing/2014/main" id="{A70E8A75-CA87-5810-DFCA-242715CC550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31" flipH="1">
              <a:off x="1391" y="184"/>
              <a:ext cx="17" cy="1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66" name="Oval 159">
              <a:extLst>
                <a:ext uri="{FF2B5EF4-FFF2-40B4-BE49-F238E27FC236}">
                  <a16:creationId xmlns:a16="http://schemas.microsoft.com/office/drawing/2014/main" id="{D20A4E52-3559-23D8-1625-F897ACC674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31" flipH="1">
              <a:off x="1407" y="225"/>
              <a:ext cx="15" cy="20"/>
            </a:xfrm>
            <a:prstGeom prst="ellipse">
              <a:avLst/>
            </a:prstGeom>
            <a:solidFill>
              <a:srgbClr val="C0C0C0"/>
            </a:solidFill>
            <a:ln w="57150" cmpd="thickThin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  <a:ea typeface="HGｺﾞｼｯｸE" panose="020B0400000000000000" pitchFamily="49" charset="-128"/>
              </a:endParaRPr>
            </a:p>
          </p:txBody>
        </p:sp>
        <p:sp>
          <p:nvSpPr>
            <p:cNvPr id="40067" name="Freeform 160">
              <a:extLst>
                <a:ext uri="{FF2B5EF4-FFF2-40B4-BE49-F238E27FC236}">
                  <a16:creationId xmlns:a16="http://schemas.microsoft.com/office/drawing/2014/main" id="{8F865CAE-53FC-87AB-81A5-C339BCE12B41}"/>
                </a:ext>
              </a:extLst>
            </p:cNvPr>
            <p:cNvSpPr>
              <a:spLocks/>
            </p:cNvSpPr>
            <p:nvPr/>
          </p:nvSpPr>
          <p:spPr bwMode="auto">
            <a:xfrm rot="531" flipH="1">
              <a:off x="1361" y="183"/>
              <a:ext cx="21" cy="31"/>
            </a:xfrm>
            <a:custGeom>
              <a:avLst/>
              <a:gdLst>
                <a:gd name="T0" fmla="*/ 0 w 24"/>
                <a:gd name="T1" fmla="*/ 10987 h 29"/>
                <a:gd name="T2" fmla="*/ 4 w 24"/>
                <a:gd name="T3" fmla="*/ 10987 h 29"/>
                <a:gd name="T4" fmla="*/ 4 w 24"/>
                <a:gd name="T5" fmla="*/ 0 h 29"/>
                <a:gd name="T6" fmla="*/ 4 w 24"/>
                <a:gd name="T7" fmla="*/ 0 h 29"/>
                <a:gd name="T8" fmla="*/ 4 w 24"/>
                <a:gd name="T9" fmla="*/ 14344 h 29"/>
                <a:gd name="T10" fmla="*/ 0 w 24"/>
                <a:gd name="T11" fmla="*/ 14344 h 29"/>
                <a:gd name="T12" fmla="*/ 0 w 24"/>
                <a:gd name="T13" fmla="*/ 1098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0" y="22"/>
                  </a:moveTo>
                  <a:lnTo>
                    <a:pt x="15" y="22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4" y="29"/>
                  </a:lnTo>
                  <a:lnTo>
                    <a:pt x="0" y="29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68" name="Oval 161">
              <a:extLst>
                <a:ext uri="{FF2B5EF4-FFF2-40B4-BE49-F238E27FC236}">
                  <a16:creationId xmlns:a16="http://schemas.microsoft.com/office/drawing/2014/main" id="{64B9C61A-E20A-3B1B-6D78-9E522AD837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31" flipH="1">
              <a:off x="1336" y="218"/>
              <a:ext cx="19" cy="26"/>
            </a:xfrm>
            <a:prstGeom prst="ellipse">
              <a:avLst/>
            </a:prstGeom>
            <a:solidFill>
              <a:srgbClr val="C0C0C0"/>
            </a:solidFill>
            <a:ln w="57150" cmpd="thickThin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  <a:ea typeface="HGｺﾞｼｯｸE" panose="020B0400000000000000" pitchFamily="49" charset="-128"/>
              </a:endParaRPr>
            </a:p>
          </p:txBody>
        </p:sp>
        <p:sp>
          <p:nvSpPr>
            <p:cNvPr id="40069" name="Freeform 162">
              <a:extLst>
                <a:ext uri="{FF2B5EF4-FFF2-40B4-BE49-F238E27FC236}">
                  <a16:creationId xmlns:a16="http://schemas.microsoft.com/office/drawing/2014/main" id="{D44E17E1-0515-94E8-E0D3-8A797CF23097}"/>
                </a:ext>
              </a:extLst>
            </p:cNvPr>
            <p:cNvSpPr>
              <a:spLocks/>
            </p:cNvSpPr>
            <p:nvPr/>
          </p:nvSpPr>
          <p:spPr bwMode="auto">
            <a:xfrm rot="531" flipH="1">
              <a:off x="1369" y="165"/>
              <a:ext cx="33" cy="69"/>
            </a:xfrm>
            <a:custGeom>
              <a:avLst/>
              <a:gdLst>
                <a:gd name="T0" fmla="*/ 2 w 42"/>
                <a:gd name="T1" fmla="*/ 0 h 71"/>
                <a:gd name="T2" fmla="*/ 2 w 42"/>
                <a:gd name="T3" fmla="*/ 14 h 71"/>
                <a:gd name="T4" fmla="*/ 2 w 42"/>
                <a:gd name="T5" fmla="*/ 17 h 71"/>
                <a:gd name="T6" fmla="*/ 2 w 42"/>
                <a:gd name="T7" fmla="*/ 17 h 71"/>
                <a:gd name="T8" fmla="*/ 2 w 42"/>
                <a:gd name="T9" fmla="*/ 17 h 71"/>
                <a:gd name="T10" fmla="*/ 2 w 42"/>
                <a:gd name="T11" fmla="*/ 17 h 71"/>
                <a:gd name="T12" fmla="*/ 2 w 42"/>
                <a:gd name="T13" fmla="*/ 17 h 71"/>
                <a:gd name="T14" fmla="*/ 2 w 42"/>
                <a:gd name="T15" fmla="*/ 17 h 71"/>
                <a:gd name="T16" fmla="*/ 1 w 42"/>
                <a:gd name="T17" fmla="*/ 17 h 71"/>
                <a:gd name="T18" fmla="*/ 2 w 42"/>
                <a:gd name="T19" fmla="*/ 17 h 71"/>
                <a:gd name="T20" fmla="*/ 2 w 42"/>
                <a:gd name="T21" fmla="*/ 17 h 71"/>
                <a:gd name="T22" fmla="*/ 2 w 42"/>
                <a:gd name="T23" fmla="*/ 17 h 71"/>
                <a:gd name="T24" fmla="*/ 2 w 42"/>
                <a:gd name="T25" fmla="*/ 17 h 71"/>
                <a:gd name="T26" fmla="*/ 2 w 42"/>
                <a:gd name="T27" fmla="*/ 17 h 71"/>
                <a:gd name="T28" fmla="*/ 2 w 42"/>
                <a:gd name="T29" fmla="*/ 17 h 71"/>
                <a:gd name="T30" fmla="*/ 2 w 42"/>
                <a:gd name="T31" fmla="*/ 17 h 71"/>
                <a:gd name="T32" fmla="*/ 2 w 42"/>
                <a:gd name="T33" fmla="*/ 17 h 71"/>
                <a:gd name="T34" fmla="*/ 2 w 42"/>
                <a:gd name="T35" fmla="*/ 17 h 71"/>
                <a:gd name="T36" fmla="*/ 2 w 42"/>
                <a:gd name="T37" fmla="*/ 17 h 71"/>
                <a:gd name="T38" fmla="*/ 2 w 42"/>
                <a:gd name="T39" fmla="*/ 17 h 71"/>
                <a:gd name="T40" fmla="*/ 2 w 42"/>
                <a:gd name="T41" fmla="*/ 14 h 71"/>
                <a:gd name="T42" fmla="*/ 2 w 42"/>
                <a:gd name="T43" fmla="*/ 9 h 71"/>
                <a:gd name="T44" fmla="*/ 2 w 42"/>
                <a:gd name="T45" fmla="*/ 4 h 71"/>
                <a:gd name="T46" fmla="*/ 2 w 42"/>
                <a:gd name="T47" fmla="*/ 4 h 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2"/>
                <a:gd name="T73" fmla="*/ 0 h 71"/>
                <a:gd name="T74" fmla="*/ 42 w 42"/>
                <a:gd name="T75" fmla="*/ 71 h 7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2" h="71">
                  <a:moveTo>
                    <a:pt x="34" y="0"/>
                  </a:moveTo>
                  <a:cubicBezTo>
                    <a:pt x="31" y="5"/>
                    <a:pt x="28" y="10"/>
                    <a:pt x="26" y="14"/>
                  </a:cubicBezTo>
                  <a:cubicBezTo>
                    <a:pt x="24" y="18"/>
                    <a:pt x="24" y="21"/>
                    <a:pt x="24" y="25"/>
                  </a:cubicBezTo>
                  <a:cubicBezTo>
                    <a:pt x="24" y="29"/>
                    <a:pt x="25" y="34"/>
                    <a:pt x="23" y="36"/>
                  </a:cubicBezTo>
                  <a:cubicBezTo>
                    <a:pt x="21" y="38"/>
                    <a:pt x="13" y="35"/>
                    <a:pt x="11" y="37"/>
                  </a:cubicBezTo>
                  <a:cubicBezTo>
                    <a:pt x="9" y="39"/>
                    <a:pt x="10" y="43"/>
                    <a:pt x="10" y="47"/>
                  </a:cubicBezTo>
                  <a:cubicBezTo>
                    <a:pt x="10" y="51"/>
                    <a:pt x="11" y="61"/>
                    <a:pt x="10" y="64"/>
                  </a:cubicBezTo>
                  <a:cubicBezTo>
                    <a:pt x="9" y="67"/>
                    <a:pt x="3" y="64"/>
                    <a:pt x="2" y="65"/>
                  </a:cubicBezTo>
                  <a:cubicBezTo>
                    <a:pt x="1" y="66"/>
                    <a:pt x="0" y="68"/>
                    <a:pt x="1" y="69"/>
                  </a:cubicBezTo>
                  <a:cubicBezTo>
                    <a:pt x="2" y="70"/>
                    <a:pt x="6" y="70"/>
                    <a:pt x="8" y="70"/>
                  </a:cubicBezTo>
                  <a:cubicBezTo>
                    <a:pt x="10" y="70"/>
                    <a:pt x="10" y="70"/>
                    <a:pt x="12" y="70"/>
                  </a:cubicBezTo>
                  <a:cubicBezTo>
                    <a:pt x="14" y="70"/>
                    <a:pt x="17" y="71"/>
                    <a:pt x="18" y="70"/>
                  </a:cubicBezTo>
                  <a:cubicBezTo>
                    <a:pt x="19" y="69"/>
                    <a:pt x="20" y="67"/>
                    <a:pt x="20" y="64"/>
                  </a:cubicBezTo>
                  <a:cubicBezTo>
                    <a:pt x="20" y="61"/>
                    <a:pt x="21" y="53"/>
                    <a:pt x="21" y="50"/>
                  </a:cubicBezTo>
                  <a:cubicBezTo>
                    <a:pt x="21" y="47"/>
                    <a:pt x="20" y="45"/>
                    <a:pt x="21" y="44"/>
                  </a:cubicBezTo>
                  <a:cubicBezTo>
                    <a:pt x="22" y="43"/>
                    <a:pt x="26" y="43"/>
                    <a:pt x="28" y="43"/>
                  </a:cubicBezTo>
                  <a:cubicBezTo>
                    <a:pt x="30" y="43"/>
                    <a:pt x="31" y="43"/>
                    <a:pt x="32" y="43"/>
                  </a:cubicBezTo>
                  <a:cubicBezTo>
                    <a:pt x="33" y="43"/>
                    <a:pt x="36" y="44"/>
                    <a:pt x="37" y="43"/>
                  </a:cubicBezTo>
                  <a:cubicBezTo>
                    <a:pt x="38" y="42"/>
                    <a:pt x="39" y="39"/>
                    <a:pt x="40" y="36"/>
                  </a:cubicBezTo>
                  <a:cubicBezTo>
                    <a:pt x="41" y="33"/>
                    <a:pt x="42" y="28"/>
                    <a:pt x="42" y="24"/>
                  </a:cubicBezTo>
                  <a:cubicBezTo>
                    <a:pt x="42" y="20"/>
                    <a:pt x="42" y="16"/>
                    <a:pt x="42" y="14"/>
                  </a:cubicBezTo>
                  <a:cubicBezTo>
                    <a:pt x="42" y="12"/>
                    <a:pt x="42" y="11"/>
                    <a:pt x="41" y="9"/>
                  </a:cubicBezTo>
                  <a:cubicBezTo>
                    <a:pt x="40" y="7"/>
                    <a:pt x="40" y="5"/>
                    <a:pt x="39" y="4"/>
                  </a:cubicBezTo>
                  <a:cubicBezTo>
                    <a:pt x="38" y="3"/>
                    <a:pt x="34" y="4"/>
                    <a:pt x="33" y="4"/>
                  </a:cubicBezTo>
                </a:path>
              </a:pathLst>
            </a:custGeom>
            <a:solidFill>
              <a:srgbClr val="00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70" name="AutoShape 163">
              <a:extLst>
                <a:ext uri="{FF2B5EF4-FFF2-40B4-BE49-F238E27FC236}">
                  <a16:creationId xmlns:a16="http://schemas.microsoft.com/office/drawing/2014/main" id="{3A6F1630-960E-A6B5-BA71-6CA44AD77D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31" flipH="1">
              <a:off x="1371" y="155"/>
              <a:ext cx="7" cy="17"/>
            </a:xfrm>
            <a:prstGeom prst="bracketPair">
              <a:avLst>
                <a:gd name="adj" fmla="val 50000"/>
              </a:avLst>
            </a:prstGeom>
            <a:solidFill>
              <a:srgbClr val="FF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  <a:ea typeface="HGｺﾞｼｯｸE" panose="020B0400000000000000" pitchFamily="49" charset="-128"/>
              </a:endParaRPr>
            </a:p>
          </p:txBody>
        </p:sp>
        <p:sp>
          <p:nvSpPr>
            <p:cNvPr id="40071" name="AutoShape 164">
              <a:extLst>
                <a:ext uri="{FF2B5EF4-FFF2-40B4-BE49-F238E27FC236}">
                  <a16:creationId xmlns:a16="http://schemas.microsoft.com/office/drawing/2014/main" id="{9C78342C-7905-5056-0351-7862A29337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31" flipH="1">
              <a:off x="1371" y="155"/>
              <a:ext cx="9" cy="6"/>
            </a:xfrm>
            <a:prstGeom prst="flowChartAlternateProcess">
              <a:avLst/>
            </a:prstGeom>
            <a:solidFill>
              <a:srgbClr val="00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  <a:ea typeface="HGｺﾞｼｯｸE" panose="020B0400000000000000" pitchFamily="49" charset="-128"/>
              </a:endParaRPr>
            </a:p>
          </p:txBody>
        </p:sp>
        <p:sp>
          <p:nvSpPr>
            <p:cNvPr id="40072" name="Line 165">
              <a:extLst>
                <a:ext uri="{FF2B5EF4-FFF2-40B4-BE49-F238E27FC236}">
                  <a16:creationId xmlns:a16="http://schemas.microsoft.com/office/drawing/2014/main" id="{EC74F951-5653-13F9-AC3D-96CA6FE03B8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31" flipH="1">
              <a:off x="1376" y="162"/>
              <a:ext cx="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73" name="Freeform 166">
              <a:extLst>
                <a:ext uri="{FF2B5EF4-FFF2-40B4-BE49-F238E27FC236}">
                  <a16:creationId xmlns:a16="http://schemas.microsoft.com/office/drawing/2014/main" id="{B453E037-DA0F-2125-89C9-C65778014795}"/>
                </a:ext>
              </a:extLst>
            </p:cNvPr>
            <p:cNvSpPr>
              <a:spLocks/>
            </p:cNvSpPr>
            <p:nvPr/>
          </p:nvSpPr>
          <p:spPr bwMode="auto">
            <a:xfrm rot="531" flipH="1">
              <a:off x="1372" y="178"/>
              <a:ext cx="21" cy="23"/>
            </a:xfrm>
            <a:custGeom>
              <a:avLst/>
              <a:gdLst>
                <a:gd name="T0" fmla="*/ 2 w 28"/>
                <a:gd name="T1" fmla="*/ 5 h 21"/>
                <a:gd name="T2" fmla="*/ 2 w 28"/>
                <a:gd name="T3" fmla="*/ 54428 h 21"/>
                <a:gd name="T4" fmla="*/ 2 w 28"/>
                <a:gd name="T5" fmla="*/ 78317 h 21"/>
                <a:gd name="T6" fmla="*/ 2 w 28"/>
                <a:gd name="T7" fmla="*/ 96671 h 21"/>
                <a:gd name="T8" fmla="*/ 1 w 28"/>
                <a:gd name="T9" fmla="*/ 78317 h 21"/>
                <a:gd name="T10" fmla="*/ 2 w 28"/>
                <a:gd name="T11" fmla="*/ 65289 h 21"/>
                <a:gd name="T12" fmla="*/ 2 w 28"/>
                <a:gd name="T13" fmla="*/ 49695 h 21"/>
                <a:gd name="T14" fmla="*/ 2 w 28"/>
                <a:gd name="T15" fmla="*/ 34537 h 21"/>
                <a:gd name="T16" fmla="*/ 2 w 28"/>
                <a:gd name="T17" fmla="*/ 1 h 21"/>
                <a:gd name="T18" fmla="*/ 2 w 28"/>
                <a:gd name="T19" fmla="*/ 1 h 21"/>
                <a:gd name="T20" fmla="*/ 2 w 28"/>
                <a:gd name="T21" fmla="*/ 5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21"/>
                <a:gd name="T35" fmla="*/ 28 w 28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21">
                  <a:moveTo>
                    <a:pt x="27" y="5"/>
                  </a:moveTo>
                  <a:cubicBezTo>
                    <a:pt x="27" y="7"/>
                    <a:pt x="27" y="10"/>
                    <a:pt x="25" y="12"/>
                  </a:cubicBezTo>
                  <a:cubicBezTo>
                    <a:pt x="23" y="14"/>
                    <a:pt x="19" y="15"/>
                    <a:pt x="16" y="16"/>
                  </a:cubicBezTo>
                  <a:cubicBezTo>
                    <a:pt x="13" y="17"/>
                    <a:pt x="6" y="21"/>
                    <a:pt x="4" y="21"/>
                  </a:cubicBezTo>
                  <a:cubicBezTo>
                    <a:pt x="2" y="21"/>
                    <a:pt x="0" y="17"/>
                    <a:pt x="1" y="16"/>
                  </a:cubicBezTo>
                  <a:cubicBezTo>
                    <a:pt x="2" y="15"/>
                    <a:pt x="7" y="15"/>
                    <a:pt x="10" y="14"/>
                  </a:cubicBezTo>
                  <a:cubicBezTo>
                    <a:pt x="13" y="13"/>
                    <a:pt x="17" y="12"/>
                    <a:pt x="18" y="11"/>
                  </a:cubicBezTo>
                  <a:cubicBezTo>
                    <a:pt x="19" y="10"/>
                    <a:pt x="18" y="9"/>
                    <a:pt x="19" y="7"/>
                  </a:cubicBezTo>
                  <a:cubicBezTo>
                    <a:pt x="20" y="5"/>
                    <a:pt x="20" y="2"/>
                    <a:pt x="21" y="1"/>
                  </a:cubicBezTo>
                  <a:cubicBezTo>
                    <a:pt x="22" y="0"/>
                    <a:pt x="26" y="0"/>
                    <a:pt x="27" y="1"/>
                  </a:cubicBezTo>
                  <a:cubicBezTo>
                    <a:pt x="28" y="2"/>
                    <a:pt x="27" y="3"/>
                    <a:pt x="27" y="5"/>
                  </a:cubicBezTo>
                  <a:close/>
                </a:path>
              </a:pathLst>
            </a:custGeom>
            <a:solidFill>
              <a:srgbClr val="00CC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74" name="Line 167">
              <a:extLst>
                <a:ext uri="{FF2B5EF4-FFF2-40B4-BE49-F238E27FC236}">
                  <a16:creationId xmlns:a16="http://schemas.microsoft.com/office/drawing/2014/main" id="{7A0514E2-E992-3C74-D314-BF66133ED8B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31" flipH="1">
              <a:off x="1387" y="193"/>
              <a:ext cx="0" cy="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075" name="Line 168">
              <a:extLst>
                <a:ext uri="{FF2B5EF4-FFF2-40B4-BE49-F238E27FC236}">
                  <a16:creationId xmlns:a16="http://schemas.microsoft.com/office/drawing/2014/main" id="{8BED8C66-B909-0D74-9CC6-D973BE1F702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31" flipH="1">
              <a:off x="1371" y="196"/>
              <a:ext cx="9" cy="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</p:grpSp>
      <p:sp>
        <p:nvSpPr>
          <p:cNvPr id="40008" name="正方形/長方形 347">
            <a:extLst>
              <a:ext uri="{FF2B5EF4-FFF2-40B4-BE49-F238E27FC236}">
                <a16:creationId xmlns:a16="http://schemas.microsoft.com/office/drawing/2014/main" id="{C30F606E-CBB4-1DED-2CE8-3F6AEDF6D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2" y="11334044"/>
            <a:ext cx="4857044" cy="1354667"/>
          </a:xfrm>
          <a:prstGeom prst="rect">
            <a:avLst/>
          </a:prstGeom>
          <a:noFill/>
          <a:ln w="15875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 b="0">
              <a:latin typeface="맑은 고딕" panose="020B0503020000020004" pitchFamily="50" charset="-127"/>
              <a:ea typeface="MS PGothic" panose="020B0600070205080204" pitchFamily="34" charset="-128"/>
            </a:endParaRPr>
          </a:p>
        </p:txBody>
      </p:sp>
      <p:grpSp>
        <p:nvGrpSpPr>
          <p:cNvPr id="40009" name="グループ化 348">
            <a:extLst>
              <a:ext uri="{FF2B5EF4-FFF2-40B4-BE49-F238E27FC236}">
                <a16:creationId xmlns:a16="http://schemas.microsoft.com/office/drawing/2014/main" id="{28CCCBB8-5E38-43DA-EB58-D6832252B0C7}"/>
              </a:ext>
            </a:extLst>
          </p:cNvPr>
          <p:cNvGrpSpPr>
            <a:grpSpLocks/>
          </p:cNvGrpSpPr>
          <p:nvPr/>
        </p:nvGrpSpPr>
        <p:grpSpPr bwMode="auto">
          <a:xfrm>
            <a:off x="2475091" y="11557001"/>
            <a:ext cx="476955" cy="925689"/>
            <a:chOff x="1857356" y="2793698"/>
            <a:chExt cx="357190" cy="390525"/>
          </a:xfrm>
        </p:grpSpPr>
        <p:sp>
          <p:nvSpPr>
            <p:cNvPr id="40062" name="円/楕円 349">
              <a:extLst>
                <a:ext uri="{FF2B5EF4-FFF2-40B4-BE49-F238E27FC236}">
                  <a16:creationId xmlns:a16="http://schemas.microsoft.com/office/drawing/2014/main" id="{6358001A-A66E-8003-B2F0-AA5F7DD70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63" name="AutoShape 3">
              <a:extLst>
                <a:ext uri="{FF2B5EF4-FFF2-40B4-BE49-F238E27FC236}">
                  <a16:creationId xmlns:a16="http://schemas.microsoft.com/office/drawing/2014/main" id="{F3BB4162-5801-980A-CD7D-80A1CD09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grpSp>
        <p:nvGrpSpPr>
          <p:cNvPr id="40010" name="グループ化 351">
            <a:extLst>
              <a:ext uri="{FF2B5EF4-FFF2-40B4-BE49-F238E27FC236}">
                <a16:creationId xmlns:a16="http://schemas.microsoft.com/office/drawing/2014/main" id="{A5746BBD-AF54-79DF-CAEA-47AAFEDD8FBE}"/>
              </a:ext>
            </a:extLst>
          </p:cNvPr>
          <p:cNvGrpSpPr>
            <a:grpSpLocks/>
          </p:cNvGrpSpPr>
          <p:nvPr/>
        </p:nvGrpSpPr>
        <p:grpSpPr bwMode="auto">
          <a:xfrm>
            <a:off x="2475091" y="10622844"/>
            <a:ext cx="476955" cy="925689"/>
            <a:chOff x="1857356" y="2325531"/>
            <a:chExt cx="357190" cy="390525"/>
          </a:xfrm>
        </p:grpSpPr>
        <p:sp>
          <p:nvSpPr>
            <p:cNvPr id="40060" name="円/楕円 352">
              <a:extLst>
                <a:ext uri="{FF2B5EF4-FFF2-40B4-BE49-F238E27FC236}">
                  <a16:creationId xmlns:a16="http://schemas.microsoft.com/office/drawing/2014/main" id="{EBA8F81C-38B0-1F39-D30E-BCAFE6E5E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357430"/>
              <a:ext cx="357190" cy="35719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61" name="AutoShape 3">
              <a:extLst>
                <a:ext uri="{FF2B5EF4-FFF2-40B4-BE49-F238E27FC236}">
                  <a16:creationId xmlns:a16="http://schemas.microsoft.com/office/drawing/2014/main" id="{DD4F0836-E0F6-3EA5-5EFE-040DC5743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325531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grpSp>
        <p:nvGrpSpPr>
          <p:cNvPr id="40011" name="グループ化 354">
            <a:extLst>
              <a:ext uri="{FF2B5EF4-FFF2-40B4-BE49-F238E27FC236}">
                <a16:creationId xmlns:a16="http://schemas.microsoft.com/office/drawing/2014/main" id="{316DD25F-B12E-93A0-D2D2-8518FDD3631B}"/>
              </a:ext>
            </a:extLst>
          </p:cNvPr>
          <p:cNvGrpSpPr>
            <a:grpSpLocks/>
          </p:cNvGrpSpPr>
          <p:nvPr/>
        </p:nvGrpSpPr>
        <p:grpSpPr bwMode="auto">
          <a:xfrm>
            <a:off x="7351891" y="11537244"/>
            <a:ext cx="476955" cy="925689"/>
            <a:chOff x="1857356" y="2325531"/>
            <a:chExt cx="357190" cy="390525"/>
          </a:xfrm>
        </p:grpSpPr>
        <p:sp>
          <p:nvSpPr>
            <p:cNvPr id="40058" name="円/楕円 355">
              <a:extLst>
                <a:ext uri="{FF2B5EF4-FFF2-40B4-BE49-F238E27FC236}">
                  <a16:creationId xmlns:a16="http://schemas.microsoft.com/office/drawing/2014/main" id="{C0F31F91-A027-AA5F-10D1-6935C8033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357430"/>
              <a:ext cx="357190" cy="35719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59" name="AutoShape 3">
              <a:extLst>
                <a:ext uri="{FF2B5EF4-FFF2-40B4-BE49-F238E27FC236}">
                  <a16:creationId xmlns:a16="http://schemas.microsoft.com/office/drawing/2014/main" id="{D39EB36D-31BC-9FAA-287F-3FDECDDE1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325531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grpSp>
        <p:nvGrpSpPr>
          <p:cNvPr id="40012" name="グループ化 360">
            <a:extLst>
              <a:ext uri="{FF2B5EF4-FFF2-40B4-BE49-F238E27FC236}">
                <a16:creationId xmlns:a16="http://schemas.microsoft.com/office/drawing/2014/main" id="{9C741ACC-46C2-E6D8-B5E4-2E1817BFA317}"/>
              </a:ext>
            </a:extLst>
          </p:cNvPr>
          <p:cNvGrpSpPr>
            <a:grpSpLocks/>
          </p:cNvGrpSpPr>
          <p:nvPr/>
        </p:nvGrpSpPr>
        <p:grpSpPr bwMode="auto">
          <a:xfrm>
            <a:off x="8870246" y="11537244"/>
            <a:ext cx="474133" cy="925689"/>
            <a:chOff x="1857356" y="2325531"/>
            <a:chExt cx="357190" cy="390525"/>
          </a:xfrm>
        </p:grpSpPr>
        <p:sp>
          <p:nvSpPr>
            <p:cNvPr id="40056" name="円/楕円 361">
              <a:extLst>
                <a:ext uri="{FF2B5EF4-FFF2-40B4-BE49-F238E27FC236}">
                  <a16:creationId xmlns:a16="http://schemas.microsoft.com/office/drawing/2014/main" id="{52537742-A11F-C50A-728E-848B4A462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357430"/>
              <a:ext cx="357190" cy="35719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57" name="AutoShape 3">
              <a:extLst>
                <a:ext uri="{FF2B5EF4-FFF2-40B4-BE49-F238E27FC236}">
                  <a16:creationId xmlns:a16="http://schemas.microsoft.com/office/drawing/2014/main" id="{CF9FCF0D-D5E1-99A7-2B56-55E691DCF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325531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grpSp>
        <p:nvGrpSpPr>
          <p:cNvPr id="40013" name="グループ化 363">
            <a:extLst>
              <a:ext uri="{FF2B5EF4-FFF2-40B4-BE49-F238E27FC236}">
                <a16:creationId xmlns:a16="http://schemas.microsoft.com/office/drawing/2014/main" id="{31CEA5F2-46EE-C046-C45F-6E881E784D23}"/>
              </a:ext>
            </a:extLst>
          </p:cNvPr>
          <p:cNvGrpSpPr>
            <a:grpSpLocks/>
          </p:cNvGrpSpPr>
          <p:nvPr/>
        </p:nvGrpSpPr>
        <p:grpSpPr bwMode="auto">
          <a:xfrm>
            <a:off x="7848602" y="11590868"/>
            <a:ext cx="476955" cy="925689"/>
            <a:chOff x="1857356" y="2793698"/>
            <a:chExt cx="357190" cy="390525"/>
          </a:xfrm>
        </p:grpSpPr>
        <p:sp>
          <p:nvSpPr>
            <p:cNvPr id="40054" name="円/楕円 364">
              <a:extLst>
                <a:ext uri="{FF2B5EF4-FFF2-40B4-BE49-F238E27FC236}">
                  <a16:creationId xmlns:a16="http://schemas.microsoft.com/office/drawing/2014/main" id="{CBE657F7-62C2-E1DF-E7E3-086F46608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55" name="AutoShape 3">
              <a:extLst>
                <a:ext uri="{FF2B5EF4-FFF2-40B4-BE49-F238E27FC236}">
                  <a16:creationId xmlns:a16="http://schemas.microsoft.com/office/drawing/2014/main" id="{7D24D72D-9854-ED12-703E-831D9947E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grpSp>
        <p:nvGrpSpPr>
          <p:cNvPr id="40014" name="グループ化 366">
            <a:extLst>
              <a:ext uri="{FF2B5EF4-FFF2-40B4-BE49-F238E27FC236}">
                <a16:creationId xmlns:a16="http://schemas.microsoft.com/office/drawing/2014/main" id="{01855C05-D333-A553-9D30-B6E98996D1FA}"/>
              </a:ext>
            </a:extLst>
          </p:cNvPr>
          <p:cNvGrpSpPr>
            <a:grpSpLocks/>
          </p:cNvGrpSpPr>
          <p:nvPr/>
        </p:nvGrpSpPr>
        <p:grpSpPr bwMode="auto">
          <a:xfrm>
            <a:off x="9392356" y="11590868"/>
            <a:ext cx="476956" cy="925689"/>
            <a:chOff x="1857356" y="2793698"/>
            <a:chExt cx="357190" cy="390525"/>
          </a:xfrm>
        </p:grpSpPr>
        <p:sp>
          <p:nvSpPr>
            <p:cNvPr id="40052" name="円/楕円 367">
              <a:extLst>
                <a:ext uri="{FF2B5EF4-FFF2-40B4-BE49-F238E27FC236}">
                  <a16:creationId xmlns:a16="http://schemas.microsoft.com/office/drawing/2014/main" id="{FE9F8D42-B558-08F3-B4A0-616DB90F3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53" name="AutoShape 3">
              <a:extLst>
                <a:ext uri="{FF2B5EF4-FFF2-40B4-BE49-F238E27FC236}">
                  <a16:creationId xmlns:a16="http://schemas.microsoft.com/office/drawing/2014/main" id="{003C74FA-D559-1DB4-C4CD-95B110E2B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grpSp>
        <p:nvGrpSpPr>
          <p:cNvPr id="40015" name="グループ化 369">
            <a:extLst>
              <a:ext uri="{FF2B5EF4-FFF2-40B4-BE49-F238E27FC236}">
                <a16:creationId xmlns:a16="http://schemas.microsoft.com/office/drawing/2014/main" id="{1AA40FD5-6B31-26B4-B8B9-349232131BC6}"/>
              </a:ext>
            </a:extLst>
          </p:cNvPr>
          <p:cNvGrpSpPr>
            <a:grpSpLocks/>
          </p:cNvGrpSpPr>
          <p:nvPr/>
        </p:nvGrpSpPr>
        <p:grpSpPr bwMode="auto">
          <a:xfrm>
            <a:off x="10902246" y="11590868"/>
            <a:ext cx="474133" cy="925689"/>
            <a:chOff x="1857356" y="2793698"/>
            <a:chExt cx="357190" cy="390525"/>
          </a:xfrm>
        </p:grpSpPr>
        <p:sp>
          <p:nvSpPr>
            <p:cNvPr id="40050" name="円/楕円 370">
              <a:extLst>
                <a:ext uri="{FF2B5EF4-FFF2-40B4-BE49-F238E27FC236}">
                  <a16:creationId xmlns:a16="http://schemas.microsoft.com/office/drawing/2014/main" id="{6CB20B9C-D9B7-F197-30D1-568099234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807324"/>
              <a:ext cx="357190" cy="357190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51" name="AutoShape 3">
              <a:extLst>
                <a:ext uri="{FF2B5EF4-FFF2-40B4-BE49-F238E27FC236}">
                  <a16:creationId xmlns:a16="http://schemas.microsoft.com/office/drawing/2014/main" id="{FE92A69B-CF2C-A959-CB6C-FBAE9A8F8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793698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</p:grpSp>
      <p:grpSp>
        <p:nvGrpSpPr>
          <p:cNvPr id="40016" name="グループ化 372">
            <a:extLst>
              <a:ext uri="{FF2B5EF4-FFF2-40B4-BE49-F238E27FC236}">
                <a16:creationId xmlns:a16="http://schemas.microsoft.com/office/drawing/2014/main" id="{E8323584-9894-CE9B-8100-B96D6A822390}"/>
              </a:ext>
            </a:extLst>
          </p:cNvPr>
          <p:cNvGrpSpPr>
            <a:grpSpLocks/>
          </p:cNvGrpSpPr>
          <p:nvPr/>
        </p:nvGrpSpPr>
        <p:grpSpPr bwMode="auto">
          <a:xfrm>
            <a:off x="8353778" y="11579579"/>
            <a:ext cx="476956" cy="925689"/>
            <a:chOff x="1857356" y="3264858"/>
            <a:chExt cx="500066" cy="390525"/>
          </a:xfrm>
        </p:grpSpPr>
        <p:sp>
          <p:nvSpPr>
            <p:cNvPr id="40048" name="円/楕円 373">
              <a:extLst>
                <a:ext uri="{FF2B5EF4-FFF2-40B4-BE49-F238E27FC236}">
                  <a16:creationId xmlns:a16="http://schemas.microsoft.com/office/drawing/2014/main" id="{67E32BEC-2B00-3F6E-07E6-19FAC6661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49" name="AutoShape 3">
              <a:extLst>
                <a:ext uri="{FF2B5EF4-FFF2-40B4-BE49-F238E27FC236}">
                  <a16:creationId xmlns:a16="http://schemas.microsoft.com/office/drawing/2014/main" id="{E77236B8-08D1-5806-1CA0-FBD2295C6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  <p:grpSp>
        <p:nvGrpSpPr>
          <p:cNvPr id="40017" name="グループ化 375">
            <a:extLst>
              <a:ext uri="{FF2B5EF4-FFF2-40B4-BE49-F238E27FC236}">
                <a16:creationId xmlns:a16="http://schemas.microsoft.com/office/drawing/2014/main" id="{9640014F-462A-4C1A-1090-6473CC8FA6E4}"/>
              </a:ext>
            </a:extLst>
          </p:cNvPr>
          <p:cNvGrpSpPr>
            <a:grpSpLocks/>
          </p:cNvGrpSpPr>
          <p:nvPr/>
        </p:nvGrpSpPr>
        <p:grpSpPr bwMode="auto">
          <a:xfrm>
            <a:off x="9906000" y="11579579"/>
            <a:ext cx="476956" cy="925689"/>
            <a:chOff x="1857356" y="3264858"/>
            <a:chExt cx="500066" cy="390525"/>
          </a:xfrm>
        </p:grpSpPr>
        <p:sp>
          <p:nvSpPr>
            <p:cNvPr id="40046" name="円/楕円 376">
              <a:extLst>
                <a:ext uri="{FF2B5EF4-FFF2-40B4-BE49-F238E27FC236}">
                  <a16:creationId xmlns:a16="http://schemas.microsoft.com/office/drawing/2014/main" id="{6B8CDE90-FFA1-2EE4-BE8B-B2E20D4F2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47" name="AutoShape 3">
              <a:extLst>
                <a:ext uri="{FF2B5EF4-FFF2-40B4-BE49-F238E27FC236}">
                  <a16:creationId xmlns:a16="http://schemas.microsoft.com/office/drawing/2014/main" id="{34C467D4-99CB-D5B8-2F62-8975FEA51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  <p:grpSp>
        <p:nvGrpSpPr>
          <p:cNvPr id="40018" name="グループ化 378">
            <a:extLst>
              <a:ext uri="{FF2B5EF4-FFF2-40B4-BE49-F238E27FC236}">
                <a16:creationId xmlns:a16="http://schemas.microsoft.com/office/drawing/2014/main" id="{FF49B94C-7395-73F2-9A89-8C6B0940E89A}"/>
              </a:ext>
            </a:extLst>
          </p:cNvPr>
          <p:cNvGrpSpPr>
            <a:grpSpLocks/>
          </p:cNvGrpSpPr>
          <p:nvPr/>
        </p:nvGrpSpPr>
        <p:grpSpPr bwMode="auto">
          <a:xfrm>
            <a:off x="11466691" y="11579579"/>
            <a:ext cx="476955" cy="925689"/>
            <a:chOff x="1857356" y="3264858"/>
            <a:chExt cx="500066" cy="390525"/>
          </a:xfrm>
        </p:grpSpPr>
        <p:sp>
          <p:nvSpPr>
            <p:cNvPr id="40044" name="円/楕円 379">
              <a:extLst>
                <a:ext uri="{FF2B5EF4-FFF2-40B4-BE49-F238E27FC236}">
                  <a16:creationId xmlns:a16="http://schemas.microsoft.com/office/drawing/2014/main" id="{911FC475-B5F5-D5AA-28EB-F05E2E072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45" name="AutoShape 3">
              <a:extLst>
                <a:ext uri="{FF2B5EF4-FFF2-40B4-BE49-F238E27FC236}">
                  <a16:creationId xmlns:a16="http://schemas.microsoft.com/office/drawing/2014/main" id="{EFB7AF8B-B5D1-9E52-A938-FBB337CC1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  <p:cxnSp>
        <p:nvCxnSpPr>
          <p:cNvPr id="40019" name="直線コネクタ 382">
            <a:extLst>
              <a:ext uri="{FF2B5EF4-FFF2-40B4-BE49-F238E27FC236}">
                <a16:creationId xmlns:a16="http://schemas.microsoft.com/office/drawing/2014/main" id="{C5F34B0A-5231-6284-A4ED-4BA4F5027C02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7251702" y="13025967"/>
            <a:ext cx="677333" cy="282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020" name="直線コネクタ 383">
            <a:extLst>
              <a:ext uri="{FF2B5EF4-FFF2-40B4-BE49-F238E27FC236}">
                <a16:creationId xmlns:a16="http://schemas.microsoft.com/office/drawing/2014/main" id="{DB0D0265-F6C9-4372-6233-A7058ADC5A7D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7785101" y="13025966"/>
            <a:ext cx="677333" cy="2823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021" name="直線コネクタ 384">
            <a:extLst>
              <a:ext uri="{FF2B5EF4-FFF2-40B4-BE49-F238E27FC236}">
                <a16:creationId xmlns:a16="http://schemas.microsoft.com/office/drawing/2014/main" id="{9AE95FC3-4557-A46B-06B4-966C4C9035F0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8273346" y="13025967"/>
            <a:ext cx="677333" cy="282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022" name="直線矢印コネクタ 385">
            <a:extLst>
              <a:ext uri="{FF2B5EF4-FFF2-40B4-BE49-F238E27FC236}">
                <a16:creationId xmlns:a16="http://schemas.microsoft.com/office/drawing/2014/main" id="{5AF5C950-9B99-5DA6-D315-83F22BC132C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620000" y="12900380"/>
            <a:ext cx="476956" cy="2821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 type="triangle" w="lg" len="med"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023" name="直線矢印コネクタ 386">
            <a:extLst>
              <a:ext uri="{FF2B5EF4-FFF2-40B4-BE49-F238E27FC236}">
                <a16:creationId xmlns:a16="http://schemas.microsoft.com/office/drawing/2014/main" id="{FCE5B2D3-F5F0-74EB-D875-293DE0F09A0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22356" y="12900380"/>
            <a:ext cx="476956" cy="2821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 type="triangle" w="lg" len="med"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0024" name="グループ化 387">
            <a:extLst>
              <a:ext uri="{FF2B5EF4-FFF2-40B4-BE49-F238E27FC236}">
                <a16:creationId xmlns:a16="http://schemas.microsoft.com/office/drawing/2014/main" id="{EAFF0A4C-2B90-D5E7-F9E5-3E62B5E6E1CB}"/>
              </a:ext>
            </a:extLst>
          </p:cNvPr>
          <p:cNvGrpSpPr>
            <a:grpSpLocks/>
          </p:cNvGrpSpPr>
          <p:nvPr/>
        </p:nvGrpSpPr>
        <p:grpSpPr bwMode="auto">
          <a:xfrm>
            <a:off x="10411179" y="11537244"/>
            <a:ext cx="474133" cy="925689"/>
            <a:chOff x="1857356" y="2325531"/>
            <a:chExt cx="357190" cy="390525"/>
          </a:xfrm>
        </p:grpSpPr>
        <p:sp>
          <p:nvSpPr>
            <p:cNvPr id="40042" name="円/楕円 388">
              <a:extLst>
                <a:ext uri="{FF2B5EF4-FFF2-40B4-BE49-F238E27FC236}">
                  <a16:creationId xmlns:a16="http://schemas.microsoft.com/office/drawing/2014/main" id="{3672461F-6318-38A3-C26B-499B6BD06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2357430"/>
              <a:ext cx="357190" cy="35719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43" name="AutoShape 3">
              <a:extLst>
                <a:ext uri="{FF2B5EF4-FFF2-40B4-BE49-F238E27FC236}">
                  <a16:creationId xmlns:a16="http://schemas.microsoft.com/office/drawing/2014/main" id="{4CC1E3A6-0652-9DD6-F76B-02FDB6B89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435" y="2325531"/>
              <a:ext cx="247541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sp>
        <p:nvSpPr>
          <p:cNvPr id="40025" name="AutoShape 3">
            <a:extLst>
              <a:ext uri="{FF2B5EF4-FFF2-40B4-BE49-F238E27FC236}">
                <a16:creationId xmlns:a16="http://schemas.microsoft.com/office/drawing/2014/main" id="{7A293B6C-B68E-7C59-04AF-2D243ECDE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245" y="13083822"/>
            <a:ext cx="666044" cy="677333"/>
          </a:xfrm>
          <a:prstGeom prst="roundRect">
            <a:avLst>
              <a:gd name="adj" fmla="val 16343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ja-JP" altLang="en-US" sz="1956" b="0">
                <a:latin typeface="맑은 고딕" panose="020B0503020000020004" pitchFamily="50" charset="-127"/>
              </a:rPr>
              <a:t>１分</a:t>
            </a:r>
            <a:endParaRPr lang="en-US" altLang="ja-JP" sz="1956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0026" name="AutoShape 3">
            <a:extLst>
              <a:ext uri="{FF2B5EF4-FFF2-40B4-BE49-F238E27FC236}">
                <a16:creationId xmlns:a16="http://schemas.microsoft.com/office/drawing/2014/main" id="{6827A9B0-78EF-A732-6D83-E94C7B7C4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223" y="13083822"/>
            <a:ext cx="666044" cy="677333"/>
          </a:xfrm>
          <a:prstGeom prst="roundRect">
            <a:avLst>
              <a:gd name="adj" fmla="val 16343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ja-JP" altLang="en-US" sz="1956" b="0">
                <a:latin typeface="맑은 고딕" panose="020B0503020000020004" pitchFamily="50" charset="-127"/>
              </a:rPr>
              <a:t>１分</a:t>
            </a:r>
            <a:endParaRPr lang="en-US" altLang="ja-JP" sz="1956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0027" name="四角形吹き出し 392">
            <a:extLst>
              <a:ext uri="{FF2B5EF4-FFF2-40B4-BE49-F238E27FC236}">
                <a16:creationId xmlns:a16="http://schemas.microsoft.com/office/drawing/2014/main" id="{5BA8E93D-8036-0659-A3A3-EDBD1DB0B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1" y="13857111"/>
            <a:ext cx="3620912" cy="1185333"/>
          </a:xfrm>
          <a:prstGeom prst="wedgeRectCallout">
            <a:avLst>
              <a:gd name="adj1" fmla="val -21315"/>
              <a:gd name="adj2" fmla="val -86338"/>
            </a:avLst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2489" b="0">
                <a:latin typeface="맑은 고딕" panose="020B0503020000020004" pitchFamily="50" charset="-127"/>
              </a:rPr>
              <a:t>前</a:t>
            </a:r>
            <a:r>
              <a:rPr lang="ko-KR" altLang="en-US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r>
              <a:rPr lang="ja-JP" altLang="en-US" sz="2489" b="0">
                <a:latin typeface="맑은 고딕" panose="020B0503020000020004" pitchFamily="50" charset="-127"/>
              </a:rPr>
              <a:t>（</a:t>
            </a: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A</a:t>
            </a:r>
            <a:r>
              <a:rPr lang="ja-JP" altLang="en-US" sz="2489" b="0">
                <a:latin typeface="맑은 고딕" panose="020B0503020000020004" pitchFamily="50" charset="-127"/>
              </a:rPr>
              <a:t>、</a:t>
            </a: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B</a:t>
            </a:r>
            <a:r>
              <a:rPr lang="ja-JP" altLang="en-US" sz="2489" b="0">
                <a:latin typeface="맑은 고딕" panose="020B0503020000020004" pitchFamily="50" charset="-127"/>
              </a:rPr>
              <a:t>、</a:t>
            </a: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C)</a:t>
            </a:r>
            <a:r>
              <a:rPr lang="ko-KR" altLang="en-US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의 생산능력은</a:t>
            </a:r>
            <a:r>
              <a:rPr lang="ja-JP" altLang="en-US" sz="2489" b="0">
                <a:latin typeface="맑은 고딕" panose="020B0503020000020004" pitchFamily="50" charset="-127"/>
              </a:rPr>
              <a:t> </a:t>
            </a:r>
            <a:r>
              <a:rPr lang="ko-KR" altLang="en-US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각각 </a:t>
            </a:r>
            <a:r>
              <a:rPr lang="ja-JP" altLang="en-US" sz="2489">
                <a:latin typeface="맑은 고딕" panose="020B0503020000020004" pitchFamily="50" charset="-127"/>
              </a:rPr>
              <a:t>３分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으로 좋다</a:t>
            </a:r>
            <a:endParaRPr lang="ja-JP" altLang="en-US" sz="2489">
              <a:latin typeface="맑은 고딕" panose="020B0503020000020004" pitchFamily="50" charset="-127"/>
            </a:endParaRPr>
          </a:p>
        </p:txBody>
      </p:sp>
      <p:sp>
        <p:nvSpPr>
          <p:cNvPr id="40028" name="四角形吹き出し 393">
            <a:extLst>
              <a:ext uri="{FF2B5EF4-FFF2-40B4-BE49-F238E27FC236}">
                <a16:creationId xmlns:a16="http://schemas.microsoft.com/office/drawing/2014/main" id="{67B1875B-C18C-C772-8A60-27AB39535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956" y="14195778"/>
            <a:ext cx="3048000" cy="846667"/>
          </a:xfrm>
          <a:prstGeom prst="wedgeRectCallout">
            <a:avLst>
              <a:gd name="adj1" fmla="val -29338"/>
              <a:gd name="adj2" fmla="val -222273"/>
            </a:avLst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여분의 재공품은 필요없다</a:t>
            </a:r>
            <a:endParaRPr lang="ja-JP" altLang="en-US" sz="2489">
              <a:latin typeface="맑은 고딕" panose="020B0503020000020004" pitchFamily="50" charset="-127"/>
            </a:endParaRPr>
          </a:p>
        </p:txBody>
      </p:sp>
      <p:sp>
        <p:nvSpPr>
          <p:cNvPr id="40029" name="円/楕円 76">
            <a:extLst>
              <a:ext uri="{FF2B5EF4-FFF2-40B4-BE49-F238E27FC236}">
                <a16:creationId xmlns:a16="http://schemas.microsoft.com/office/drawing/2014/main" id="{8DA21575-4D3F-412E-1355-7BCDF3999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12042423"/>
            <a:ext cx="476956" cy="846667"/>
          </a:xfrm>
          <a:prstGeom prst="ellips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 b="0">
              <a:latin typeface="맑은 고딕" panose="020B0503020000020004" pitchFamily="50" charset="-127"/>
              <a:ea typeface="MS PGothic" panose="020B0600070205080204" pitchFamily="34" charset="-128"/>
            </a:endParaRPr>
          </a:p>
        </p:txBody>
      </p:sp>
      <p:sp>
        <p:nvSpPr>
          <p:cNvPr id="40030" name="円/楕円 76">
            <a:extLst>
              <a:ext uri="{FF2B5EF4-FFF2-40B4-BE49-F238E27FC236}">
                <a16:creationId xmlns:a16="http://schemas.microsoft.com/office/drawing/2014/main" id="{018EE909-D88E-EA3F-00A5-20C51F1D3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046" y="12042423"/>
            <a:ext cx="476955" cy="846667"/>
          </a:xfrm>
          <a:prstGeom prst="ellips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 b="0">
              <a:latin typeface="맑은 고딕" panose="020B0503020000020004" pitchFamily="50" charset="-127"/>
              <a:ea typeface="MS PGothic" panose="020B0600070205080204" pitchFamily="34" charset="-128"/>
            </a:endParaRPr>
          </a:p>
        </p:txBody>
      </p:sp>
      <p:sp>
        <p:nvSpPr>
          <p:cNvPr id="40031" name="円/楕円 214">
            <a:extLst>
              <a:ext uri="{FF2B5EF4-FFF2-40B4-BE49-F238E27FC236}">
                <a16:creationId xmlns:a16="http://schemas.microsoft.com/office/drawing/2014/main" id="{D473070E-05A2-DB35-4F63-49A361C2F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957" y="11181644"/>
            <a:ext cx="474133" cy="846667"/>
          </a:xfrm>
          <a:prstGeom prst="ellips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 b="0">
              <a:latin typeface="맑은 고딕" panose="020B0503020000020004" pitchFamily="50" charset="-127"/>
              <a:ea typeface="MS PGothic" panose="020B0600070205080204" pitchFamily="34" charset="-128"/>
            </a:endParaRPr>
          </a:p>
        </p:txBody>
      </p:sp>
      <p:sp>
        <p:nvSpPr>
          <p:cNvPr id="40032" name="円/楕円 214">
            <a:extLst>
              <a:ext uri="{FF2B5EF4-FFF2-40B4-BE49-F238E27FC236}">
                <a16:creationId xmlns:a16="http://schemas.microsoft.com/office/drawing/2014/main" id="{E30FB79C-AE66-A25E-6C0F-79DF08CE9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11181644"/>
            <a:ext cx="476956" cy="846667"/>
          </a:xfrm>
          <a:prstGeom prst="ellips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 b="0">
              <a:latin typeface="맑은 고딕" panose="020B0503020000020004" pitchFamily="50" charset="-127"/>
              <a:ea typeface="MS PGothic" panose="020B0600070205080204" pitchFamily="34" charset="-128"/>
            </a:endParaRPr>
          </a:p>
        </p:txBody>
      </p:sp>
      <p:sp>
        <p:nvSpPr>
          <p:cNvPr id="40033" name="円/楕円 214">
            <a:extLst>
              <a:ext uri="{FF2B5EF4-FFF2-40B4-BE49-F238E27FC236}">
                <a16:creationId xmlns:a16="http://schemas.microsoft.com/office/drawing/2014/main" id="{886932E4-1F33-02AB-5A62-A5D3B0324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046" y="11181644"/>
            <a:ext cx="476955" cy="846667"/>
          </a:xfrm>
          <a:prstGeom prst="ellips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 b="0">
              <a:latin typeface="맑은 고딕" panose="020B0503020000020004" pitchFamily="50" charset="-127"/>
              <a:ea typeface="MS PGothic" panose="020B0600070205080204" pitchFamily="34" charset="-128"/>
            </a:endParaRPr>
          </a:p>
        </p:txBody>
      </p:sp>
      <p:cxnSp>
        <p:nvCxnSpPr>
          <p:cNvPr id="40034" name="直線コネクタ 269">
            <a:extLst>
              <a:ext uri="{FF2B5EF4-FFF2-40B4-BE49-F238E27FC236}">
                <a16:creationId xmlns:a16="http://schemas.microsoft.com/office/drawing/2014/main" id="{527249C3-E726-1A99-5690-3D9AA175729A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6032501" y="12043834"/>
            <a:ext cx="2032000" cy="2821"/>
          </a:xfrm>
          <a:prstGeom prst="lin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035" name="直線コネクタ 384">
            <a:extLst>
              <a:ext uri="{FF2B5EF4-FFF2-40B4-BE49-F238E27FC236}">
                <a16:creationId xmlns:a16="http://schemas.microsoft.com/office/drawing/2014/main" id="{695EEF93-9C41-8E80-848C-A159D2723A8F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8789812" y="13025966"/>
            <a:ext cx="677333" cy="2823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036" name="直線矢印コネクタ 386">
            <a:extLst>
              <a:ext uri="{FF2B5EF4-FFF2-40B4-BE49-F238E27FC236}">
                <a16:creationId xmlns:a16="http://schemas.microsoft.com/office/drawing/2014/main" id="{77001D1F-2E92-26DF-D810-C1A17C01FFB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638824" y="12900380"/>
            <a:ext cx="476955" cy="2821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 type="triangle" w="lg" len="med"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0037" name="AutoShape 3">
            <a:extLst>
              <a:ext uri="{FF2B5EF4-FFF2-40B4-BE49-F238E27FC236}">
                <a16:creationId xmlns:a16="http://schemas.microsoft.com/office/drawing/2014/main" id="{167B6606-E7BD-E476-0342-1EFE09431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5689" y="13083822"/>
            <a:ext cx="666044" cy="677333"/>
          </a:xfrm>
          <a:prstGeom prst="roundRect">
            <a:avLst>
              <a:gd name="adj" fmla="val 16343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ja-JP" altLang="en-US" sz="1956" b="0">
                <a:latin typeface="맑은 고딕" panose="020B0503020000020004" pitchFamily="50" charset="-127"/>
              </a:rPr>
              <a:t>１分</a:t>
            </a:r>
            <a:endParaRPr lang="en-US" altLang="ja-JP" sz="1956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0038" name="円/楕円 214">
            <a:extLst>
              <a:ext uri="{FF2B5EF4-FFF2-40B4-BE49-F238E27FC236}">
                <a16:creationId xmlns:a16="http://schemas.microsoft.com/office/drawing/2014/main" id="{31863D7D-86EF-D2AA-3A85-C9ABB7D08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957" y="12112978"/>
            <a:ext cx="474133" cy="846667"/>
          </a:xfrm>
          <a:prstGeom prst="ellipse">
            <a:avLst/>
          </a:prstGeom>
          <a:noFill/>
          <a:ln w="12700" algn="ctr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 b="0">
              <a:latin typeface="맑은 고딕" panose="020B0503020000020004" pitchFamily="50" charset="-127"/>
              <a:ea typeface="MS PGothic" panose="020B0600070205080204" pitchFamily="34" charset="-128"/>
            </a:endParaRPr>
          </a:p>
        </p:txBody>
      </p:sp>
      <p:grpSp>
        <p:nvGrpSpPr>
          <p:cNvPr id="40039" name="グループ化 269">
            <a:extLst>
              <a:ext uri="{FF2B5EF4-FFF2-40B4-BE49-F238E27FC236}">
                <a16:creationId xmlns:a16="http://schemas.microsoft.com/office/drawing/2014/main" id="{1799F05B-2019-E9F2-B2E5-901E23141CF6}"/>
              </a:ext>
            </a:extLst>
          </p:cNvPr>
          <p:cNvGrpSpPr>
            <a:grpSpLocks/>
          </p:cNvGrpSpPr>
          <p:nvPr/>
        </p:nvGrpSpPr>
        <p:grpSpPr bwMode="auto">
          <a:xfrm>
            <a:off x="6572957" y="12053712"/>
            <a:ext cx="474133" cy="925689"/>
            <a:chOff x="1857356" y="3264858"/>
            <a:chExt cx="500066" cy="390525"/>
          </a:xfrm>
        </p:grpSpPr>
        <p:sp>
          <p:nvSpPr>
            <p:cNvPr id="40040" name="円/楕円 270">
              <a:extLst>
                <a:ext uri="{FF2B5EF4-FFF2-40B4-BE49-F238E27FC236}">
                  <a16:creationId xmlns:a16="http://schemas.microsoft.com/office/drawing/2014/main" id="{5682ECE8-ABFB-487F-14C8-1D12BC46C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356" y="3286124"/>
              <a:ext cx="500066" cy="357190"/>
            </a:xfrm>
            <a:prstGeom prst="ellipse">
              <a:avLst/>
            </a:prstGeom>
            <a:solidFill>
              <a:srgbClr val="00B0F0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0041" name="AutoShape 3">
              <a:extLst>
                <a:ext uri="{FF2B5EF4-FFF2-40B4-BE49-F238E27FC236}">
                  <a16:creationId xmlns:a16="http://schemas.microsoft.com/office/drawing/2014/main" id="{2069C6BA-BD7D-56A5-911E-469966D3B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067" y="3264858"/>
              <a:ext cx="346558" cy="390525"/>
            </a:xfrm>
            <a:prstGeom prst="roundRect">
              <a:avLst>
                <a:gd name="adj" fmla="val 16343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en-US" altLang="ja-JP" sz="32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3">
            <a:extLst>
              <a:ext uri="{FF2B5EF4-FFF2-40B4-BE49-F238E27FC236}">
                <a16:creationId xmlns:a16="http://schemas.microsoft.com/office/drawing/2014/main" id="{BB088F91-9F19-E1DD-D390-D083B813C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2046112"/>
            <a:ext cx="2805289" cy="640644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en-US" altLang="ja-JP" sz="2133">
                <a:solidFill>
                  <a:srgbClr val="CC33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AAA</a:t>
            </a:r>
            <a:r>
              <a:rPr lang="ja-JP" altLang="en-US" sz="2133">
                <a:solidFill>
                  <a:srgbClr val="00FF00"/>
                </a:solidFill>
                <a:latin typeface="맑은 고딕" panose="020B0503020000020004" pitchFamily="50" charset="-127"/>
              </a:rPr>
              <a:t>ＢＢＢ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CCC</a:t>
            </a:r>
          </a:p>
        </p:txBody>
      </p:sp>
      <p:sp>
        <p:nvSpPr>
          <p:cNvPr id="40963" name="Rectangle 52">
            <a:extLst>
              <a:ext uri="{FF2B5EF4-FFF2-40B4-BE49-F238E27FC236}">
                <a16:creationId xmlns:a16="http://schemas.microsoft.com/office/drawing/2014/main" id="{94297F43-CFCD-B03D-2F99-0B2F2F879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445" y="7273053"/>
            <a:ext cx="3849511" cy="49352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63689" tIns="81845" rIns="163689" bIns="81845" anchor="ctr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Ｃ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가 계속하면 라인스톱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0964" name="Rectangle 53">
            <a:extLst>
              <a:ext uri="{FF2B5EF4-FFF2-40B4-BE49-F238E27FC236}">
                <a16:creationId xmlns:a16="http://schemas.microsoft.com/office/drawing/2014/main" id="{41BB4DFA-9F16-2CCB-5E8B-B54F60B20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046" y="6609646"/>
            <a:ext cx="3426178" cy="49352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Ｂ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가 계속 대기상태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0965" name="Line 54">
            <a:extLst>
              <a:ext uri="{FF2B5EF4-FFF2-40B4-BE49-F238E27FC236}">
                <a16:creationId xmlns:a16="http://schemas.microsoft.com/office/drawing/2014/main" id="{E6006611-F396-51E8-6C3F-0356648D711A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3644" y="16256000"/>
            <a:ext cx="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0966" name="AutoShape 108">
            <a:extLst>
              <a:ext uri="{FF2B5EF4-FFF2-40B4-BE49-F238E27FC236}">
                <a16:creationId xmlns:a16="http://schemas.microsoft.com/office/drawing/2014/main" id="{5C703A2E-B081-AC93-E739-E400BF6E5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5268" y="3626557"/>
            <a:ext cx="671689" cy="1876777"/>
          </a:xfrm>
          <a:prstGeom prst="rightArrow">
            <a:avLst>
              <a:gd name="adj1" fmla="val 49898"/>
              <a:gd name="adj2" fmla="val 70755"/>
            </a:avLst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40967" name="Rectangle 4">
            <a:extLst>
              <a:ext uri="{FF2B5EF4-FFF2-40B4-BE49-F238E27FC236}">
                <a16:creationId xmlns:a16="http://schemas.microsoft.com/office/drawing/2014/main" id="{C11A6CE7-7A38-DB97-DD78-484F46523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9356" y="2046112"/>
            <a:ext cx="2754489" cy="640644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en-US" altLang="ja-JP" sz="2133">
                <a:solidFill>
                  <a:srgbClr val="CC33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A</a:t>
            </a:r>
            <a:r>
              <a:rPr lang="ja-JP" altLang="en-US" sz="2133">
                <a:solidFill>
                  <a:srgbClr val="00FF00"/>
                </a:solidFill>
                <a:latin typeface="맑은 고딕" panose="020B0503020000020004" pitchFamily="50" charset="-127"/>
              </a:rPr>
              <a:t>Ｂ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C</a:t>
            </a:r>
            <a:r>
              <a:rPr lang="en-US" altLang="ja-JP" sz="2133">
                <a:solidFill>
                  <a:srgbClr val="CC33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A</a:t>
            </a:r>
            <a:r>
              <a:rPr lang="ja-JP" altLang="en-US" sz="2133">
                <a:solidFill>
                  <a:srgbClr val="00FF00"/>
                </a:solidFill>
                <a:latin typeface="맑은 고딕" panose="020B0503020000020004" pitchFamily="50" charset="-127"/>
              </a:rPr>
              <a:t>Ｂ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C</a:t>
            </a:r>
            <a:r>
              <a:rPr lang="en-US" altLang="ja-JP" sz="2133">
                <a:solidFill>
                  <a:srgbClr val="CC33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A</a:t>
            </a:r>
            <a:r>
              <a:rPr lang="ja-JP" altLang="en-US" sz="2133">
                <a:solidFill>
                  <a:srgbClr val="00FF00"/>
                </a:solidFill>
                <a:latin typeface="맑은 고딕" panose="020B0503020000020004" pitchFamily="50" charset="-127"/>
              </a:rPr>
              <a:t>Ｂ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C</a:t>
            </a:r>
          </a:p>
        </p:txBody>
      </p:sp>
      <p:grpSp>
        <p:nvGrpSpPr>
          <p:cNvPr id="40968" name="그룹 2">
            <a:extLst>
              <a:ext uri="{FF2B5EF4-FFF2-40B4-BE49-F238E27FC236}">
                <a16:creationId xmlns:a16="http://schemas.microsoft.com/office/drawing/2014/main" id="{2F0DBAB3-EAE7-65F0-B9CB-3B6749C1D99F}"/>
              </a:ext>
            </a:extLst>
          </p:cNvPr>
          <p:cNvGrpSpPr>
            <a:grpSpLocks/>
          </p:cNvGrpSpPr>
          <p:nvPr/>
        </p:nvGrpSpPr>
        <p:grpSpPr bwMode="auto">
          <a:xfrm>
            <a:off x="6826958" y="2810934"/>
            <a:ext cx="4969932" cy="3519312"/>
            <a:chOff x="3840435" y="1259632"/>
            <a:chExt cx="2795587" cy="3359993"/>
          </a:xfrm>
        </p:grpSpPr>
        <p:sp>
          <p:nvSpPr>
            <p:cNvPr id="41087" name="Rectangle 33">
              <a:extLst>
                <a:ext uri="{FF2B5EF4-FFF2-40B4-BE49-F238E27FC236}">
                  <a16:creationId xmlns:a16="http://schemas.microsoft.com/office/drawing/2014/main" id="{5DC01770-22ED-6F36-86AD-2572BA815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6160" y="1259632"/>
              <a:ext cx="400050" cy="471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fontAlgn="t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秒</a:t>
              </a:r>
            </a:p>
          </p:txBody>
        </p:sp>
        <p:sp>
          <p:nvSpPr>
            <p:cNvPr id="41088" name="Line 39">
              <a:extLst>
                <a:ext uri="{FF2B5EF4-FFF2-40B4-BE49-F238E27FC236}">
                  <a16:creationId xmlns:a16="http://schemas.microsoft.com/office/drawing/2014/main" id="{9A56E1FD-B2D5-41BB-0663-9F774598A1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3410" y="3088431"/>
              <a:ext cx="171450" cy="0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89" name="Line 40">
              <a:extLst>
                <a:ext uri="{FF2B5EF4-FFF2-40B4-BE49-F238E27FC236}">
                  <a16:creationId xmlns:a16="http://schemas.microsoft.com/office/drawing/2014/main" id="{AB47067A-E0CC-96B8-D9B7-4E4CECE5B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4860" y="2580431"/>
              <a:ext cx="0" cy="188298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90" name="Line 41">
              <a:extLst>
                <a:ext uri="{FF2B5EF4-FFF2-40B4-BE49-F238E27FC236}">
                  <a16:creationId xmlns:a16="http://schemas.microsoft.com/office/drawing/2014/main" id="{DE101DFF-2647-56E8-3F86-AA66EEAC81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4860" y="2580431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91" name="Line 42">
              <a:extLst>
                <a:ext uri="{FF2B5EF4-FFF2-40B4-BE49-F238E27FC236}">
                  <a16:creationId xmlns:a16="http://schemas.microsoft.com/office/drawing/2014/main" id="{4774A084-3580-342A-FE0F-2ED4A72C0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4860" y="2580431"/>
              <a:ext cx="1714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92" name="Line 44">
              <a:extLst>
                <a:ext uri="{FF2B5EF4-FFF2-40B4-BE49-F238E27FC236}">
                  <a16:creationId xmlns:a16="http://schemas.microsoft.com/office/drawing/2014/main" id="{423677BE-88F1-3EC3-0771-E5B0A3DF33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0560" y="3088431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93" name="Line 45">
              <a:extLst>
                <a:ext uri="{FF2B5EF4-FFF2-40B4-BE49-F238E27FC236}">
                  <a16:creationId xmlns:a16="http://schemas.microsoft.com/office/drawing/2014/main" id="{5588DBED-80CE-59B9-4ADD-72F39B0A91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9210" y="2580431"/>
              <a:ext cx="0" cy="197713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94" name="Line 46">
              <a:extLst>
                <a:ext uri="{FF2B5EF4-FFF2-40B4-BE49-F238E27FC236}">
                  <a16:creationId xmlns:a16="http://schemas.microsoft.com/office/drawing/2014/main" id="{67B05FCD-EC9F-D1B0-D21A-BD34C32204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9210" y="2580431"/>
              <a:ext cx="1714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95" name="Line 48">
              <a:extLst>
                <a:ext uri="{FF2B5EF4-FFF2-40B4-BE49-F238E27FC236}">
                  <a16:creationId xmlns:a16="http://schemas.microsoft.com/office/drawing/2014/main" id="{F353B76F-3404-D946-AAD5-3B643874B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2110" y="3088431"/>
              <a:ext cx="171450" cy="0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96" name="Line 49">
              <a:extLst>
                <a:ext uri="{FF2B5EF4-FFF2-40B4-BE49-F238E27FC236}">
                  <a16:creationId xmlns:a16="http://schemas.microsoft.com/office/drawing/2014/main" id="{DE1D6921-5D8E-AB09-0071-93A1EED4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3560" y="2580431"/>
              <a:ext cx="0" cy="188298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97" name="Line 50">
              <a:extLst>
                <a:ext uri="{FF2B5EF4-FFF2-40B4-BE49-F238E27FC236}">
                  <a16:creationId xmlns:a16="http://schemas.microsoft.com/office/drawing/2014/main" id="{C4C19519-B4F5-B30B-C954-22AD09E310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3560" y="2580431"/>
              <a:ext cx="1714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98" name="Line 51">
              <a:extLst>
                <a:ext uri="{FF2B5EF4-FFF2-40B4-BE49-F238E27FC236}">
                  <a16:creationId xmlns:a16="http://schemas.microsoft.com/office/drawing/2014/main" id="{4E05B66F-CE8E-40B9-02A1-919D3351EB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5010" y="2072431"/>
              <a:ext cx="0" cy="225958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99" name="Line 67">
              <a:extLst>
                <a:ext uri="{FF2B5EF4-FFF2-40B4-BE49-F238E27FC236}">
                  <a16:creationId xmlns:a16="http://schemas.microsoft.com/office/drawing/2014/main" id="{69BBCC22-6615-DC25-72BE-9E27980292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97760" y="3088431"/>
              <a:ext cx="171450" cy="0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00" name="Line 68">
              <a:extLst>
                <a:ext uri="{FF2B5EF4-FFF2-40B4-BE49-F238E27FC236}">
                  <a16:creationId xmlns:a16="http://schemas.microsoft.com/office/drawing/2014/main" id="{9DAC4883-A770-89A6-3DA0-137D74580A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9210" y="2580431"/>
              <a:ext cx="0" cy="188298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01" name="Line 69">
              <a:extLst>
                <a:ext uri="{FF2B5EF4-FFF2-40B4-BE49-F238E27FC236}">
                  <a16:creationId xmlns:a16="http://schemas.microsoft.com/office/drawing/2014/main" id="{04C71EE0-308D-A1E8-3E38-D41BDF71A6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9210" y="2580431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02" name="Line 70">
              <a:extLst>
                <a:ext uri="{FF2B5EF4-FFF2-40B4-BE49-F238E27FC236}">
                  <a16:creationId xmlns:a16="http://schemas.microsoft.com/office/drawing/2014/main" id="{0B7500A2-AEB8-6902-3085-4385F4A2B4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9210" y="2580431"/>
              <a:ext cx="1714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03" name="Line 71">
              <a:extLst>
                <a:ext uri="{FF2B5EF4-FFF2-40B4-BE49-F238E27FC236}">
                  <a16:creationId xmlns:a16="http://schemas.microsoft.com/office/drawing/2014/main" id="{9B078806-B2E6-2EE7-ABEB-FE69D718A0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4910" y="3088431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04" name="Line 75">
              <a:extLst>
                <a:ext uri="{FF2B5EF4-FFF2-40B4-BE49-F238E27FC236}">
                  <a16:creationId xmlns:a16="http://schemas.microsoft.com/office/drawing/2014/main" id="{FF0CEF7E-5EB6-FAD2-F7ED-604FFC02EE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2110" y="3088431"/>
              <a:ext cx="171450" cy="0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05" name="Line 76">
              <a:extLst>
                <a:ext uri="{FF2B5EF4-FFF2-40B4-BE49-F238E27FC236}">
                  <a16:creationId xmlns:a16="http://schemas.microsoft.com/office/drawing/2014/main" id="{7CF9496F-95CF-9E18-F2E7-5A2374A329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3560" y="2580431"/>
              <a:ext cx="0" cy="188298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06" name="Line 77">
              <a:extLst>
                <a:ext uri="{FF2B5EF4-FFF2-40B4-BE49-F238E27FC236}">
                  <a16:creationId xmlns:a16="http://schemas.microsoft.com/office/drawing/2014/main" id="{05F6F48D-D7B2-9D1A-8B75-E6D64B0D85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3560" y="2580431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07" name="Line 78">
              <a:extLst>
                <a:ext uri="{FF2B5EF4-FFF2-40B4-BE49-F238E27FC236}">
                  <a16:creationId xmlns:a16="http://schemas.microsoft.com/office/drawing/2014/main" id="{EE54BD48-A8E0-0A3E-8921-AEC13BB190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3560" y="2580431"/>
              <a:ext cx="1714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08" name="Line 79">
              <a:extLst>
                <a:ext uri="{FF2B5EF4-FFF2-40B4-BE49-F238E27FC236}">
                  <a16:creationId xmlns:a16="http://schemas.microsoft.com/office/drawing/2014/main" id="{8EAD204A-F285-6567-E510-C57B1F3A5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5010" y="2072431"/>
              <a:ext cx="0" cy="235373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09" name="Line 80">
              <a:extLst>
                <a:ext uri="{FF2B5EF4-FFF2-40B4-BE49-F238E27FC236}">
                  <a16:creationId xmlns:a16="http://schemas.microsoft.com/office/drawing/2014/main" id="{415C6504-CB01-F4A4-23AD-8B13806790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69260" y="3088431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10" name="Rectangle 64">
              <a:extLst>
                <a:ext uri="{FF2B5EF4-FFF2-40B4-BE49-F238E27FC236}">
                  <a16:creationId xmlns:a16="http://schemas.microsoft.com/office/drawing/2014/main" id="{1DF595B0-7EC2-B0E9-3322-B74E860D3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1960" y="2479936"/>
              <a:ext cx="171450" cy="2071284"/>
            </a:xfrm>
            <a:prstGeom prst="rect">
              <a:avLst/>
            </a:prstGeom>
            <a:solidFill>
              <a:srgbClr val="CC3300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solidFill>
                  <a:srgbClr val="CC3300"/>
                </a:solidFill>
                <a:latin typeface="맑은 고딕" panose="020B0503020000020004" pitchFamily="50" charset="-127"/>
              </a:endParaRPr>
            </a:p>
          </p:txBody>
        </p:sp>
        <p:sp>
          <p:nvSpPr>
            <p:cNvPr id="41111" name="Rectangle 65">
              <a:extLst>
                <a:ext uri="{FF2B5EF4-FFF2-40B4-BE49-F238E27FC236}">
                  <a16:creationId xmlns:a16="http://schemas.microsoft.com/office/drawing/2014/main" id="{C3F4345C-7472-8CC0-C78E-006166070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6982" y="2977295"/>
              <a:ext cx="171450" cy="1600538"/>
            </a:xfrm>
            <a:prstGeom prst="rect">
              <a:avLst/>
            </a:prstGeom>
            <a:solidFill>
              <a:srgbClr val="00FF00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112" name="Rectangle 66">
              <a:extLst>
                <a:ext uri="{FF2B5EF4-FFF2-40B4-BE49-F238E27FC236}">
                  <a16:creationId xmlns:a16="http://schemas.microsoft.com/office/drawing/2014/main" id="{DDFF8789-3C6A-EF72-D9F0-0508BB860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907" y="2035386"/>
              <a:ext cx="171450" cy="254203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113" name="Rectangle 72">
              <a:extLst>
                <a:ext uri="{FF2B5EF4-FFF2-40B4-BE49-F238E27FC236}">
                  <a16:creationId xmlns:a16="http://schemas.microsoft.com/office/drawing/2014/main" id="{16314506-4A58-0315-7090-B75520689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6310" y="2543386"/>
              <a:ext cx="171450" cy="2071284"/>
            </a:xfrm>
            <a:prstGeom prst="rect">
              <a:avLst/>
            </a:prstGeom>
            <a:solidFill>
              <a:srgbClr val="CC3300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114" name="Rectangle 73">
              <a:extLst>
                <a:ext uri="{FF2B5EF4-FFF2-40B4-BE49-F238E27FC236}">
                  <a16:creationId xmlns:a16="http://schemas.microsoft.com/office/drawing/2014/main" id="{FDDC95F3-EF7D-F432-73A0-380BC9DC9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760" y="2977295"/>
              <a:ext cx="171450" cy="1600538"/>
            </a:xfrm>
            <a:prstGeom prst="rect">
              <a:avLst/>
            </a:prstGeom>
            <a:solidFill>
              <a:srgbClr val="00FF00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115" name="Rectangle 74">
              <a:extLst>
                <a:ext uri="{FF2B5EF4-FFF2-40B4-BE49-F238E27FC236}">
                  <a16:creationId xmlns:a16="http://schemas.microsoft.com/office/drawing/2014/main" id="{958CEA38-8367-5E4F-9D88-AA114783E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9210" y="2035386"/>
              <a:ext cx="171450" cy="254203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116" name="Rectangle 81">
              <a:extLst>
                <a:ext uri="{FF2B5EF4-FFF2-40B4-BE49-F238E27FC236}">
                  <a16:creationId xmlns:a16="http://schemas.microsoft.com/office/drawing/2014/main" id="{AD2F6457-1788-AD2A-8D70-3A97A0E51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660" y="2543386"/>
              <a:ext cx="171450" cy="2071284"/>
            </a:xfrm>
            <a:prstGeom prst="rect">
              <a:avLst/>
            </a:prstGeom>
            <a:solidFill>
              <a:srgbClr val="CC3300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117" name="Rectangle 82">
              <a:extLst>
                <a:ext uri="{FF2B5EF4-FFF2-40B4-BE49-F238E27FC236}">
                  <a16:creationId xmlns:a16="http://schemas.microsoft.com/office/drawing/2014/main" id="{E8DD7C8C-2618-BE3B-B923-42E1E208B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2110" y="2977295"/>
              <a:ext cx="171450" cy="1600538"/>
            </a:xfrm>
            <a:prstGeom prst="rect">
              <a:avLst/>
            </a:prstGeom>
            <a:solidFill>
              <a:srgbClr val="00FF00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118" name="Rectangle 83">
              <a:extLst>
                <a:ext uri="{FF2B5EF4-FFF2-40B4-BE49-F238E27FC236}">
                  <a16:creationId xmlns:a16="http://schemas.microsoft.com/office/drawing/2014/main" id="{BFBF4135-0BFD-F4BE-8F87-7656D4016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3560" y="2035386"/>
              <a:ext cx="171450" cy="254203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grpSp>
          <p:nvGrpSpPr>
            <p:cNvPr id="41119" name="Group 114">
              <a:extLst>
                <a:ext uri="{FF2B5EF4-FFF2-40B4-BE49-F238E27FC236}">
                  <a16:creationId xmlns:a16="http://schemas.microsoft.com/office/drawing/2014/main" id="{CD91D6E8-1623-84D2-0BF0-27067465A4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872" y="1795147"/>
              <a:ext cx="2343150" cy="2824478"/>
              <a:chOff x="3424" y="1718"/>
              <a:chExt cx="1968" cy="1440"/>
            </a:xfrm>
          </p:grpSpPr>
          <p:sp>
            <p:nvSpPr>
              <p:cNvPr id="41126" name="Line 26">
                <a:extLst>
                  <a:ext uri="{FF2B5EF4-FFF2-40B4-BE49-F238E27FC236}">
                    <a16:creationId xmlns:a16="http://schemas.microsoft.com/office/drawing/2014/main" id="{60B4AA72-49A6-0F72-131B-53E475D32A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1" y="2094"/>
                <a:ext cx="1920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prstDash val="dash"/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1127" name="Line 7">
                <a:extLst>
                  <a:ext uri="{FF2B5EF4-FFF2-40B4-BE49-F238E27FC236}">
                    <a16:creationId xmlns:a16="http://schemas.microsoft.com/office/drawing/2014/main" id="{6305C0AA-3F11-4B86-60D1-B36D48CD0C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1" y="1718"/>
                <a:ext cx="0" cy="144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1128" name="Line 8">
                <a:extLst>
                  <a:ext uri="{FF2B5EF4-FFF2-40B4-BE49-F238E27FC236}">
                    <a16:creationId xmlns:a16="http://schemas.microsoft.com/office/drawing/2014/main" id="{29459A28-254E-3BD9-7F09-16E8421C6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4" y="3145"/>
                <a:ext cx="1968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sp>
          <p:nvSpPr>
            <p:cNvPr id="41120" name="Line 9">
              <a:extLst>
                <a:ext uri="{FF2B5EF4-FFF2-40B4-BE49-F238E27FC236}">
                  <a16:creationId xmlns:a16="http://schemas.microsoft.com/office/drawing/2014/main" id="{F866B8A9-8ACF-C83B-ADDA-517A8D3BC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3335" y="4066331"/>
              <a:ext cx="114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21" name="Line 10">
              <a:extLst>
                <a:ext uri="{FF2B5EF4-FFF2-40B4-BE49-F238E27FC236}">
                  <a16:creationId xmlns:a16="http://schemas.microsoft.com/office/drawing/2014/main" id="{159214CA-A312-50C4-E3F9-E1CEC27467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3335" y="3596431"/>
              <a:ext cx="114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22" name="Line 11">
              <a:extLst>
                <a:ext uri="{FF2B5EF4-FFF2-40B4-BE49-F238E27FC236}">
                  <a16:creationId xmlns:a16="http://schemas.microsoft.com/office/drawing/2014/main" id="{0B3C088F-863F-B328-6DCB-5E46D90631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3335" y="3088431"/>
              <a:ext cx="114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23" name="Line 12">
              <a:extLst>
                <a:ext uri="{FF2B5EF4-FFF2-40B4-BE49-F238E27FC236}">
                  <a16:creationId xmlns:a16="http://schemas.microsoft.com/office/drawing/2014/main" id="{6E0158F9-9740-EA04-BF40-4057A6767D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3335" y="2580431"/>
              <a:ext cx="114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24" name="Line 13">
              <a:extLst>
                <a:ext uri="{FF2B5EF4-FFF2-40B4-BE49-F238E27FC236}">
                  <a16:creationId xmlns:a16="http://schemas.microsoft.com/office/drawing/2014/main" id="{216F7292-9EFB-0BDF-EE21-2495B640B8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3335" y="2072431"/>
              <a:ext cx="114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125" name="Rectangle 18">
              <a:extLst>
                <a:ext uri="{FF2B5EF4-FFF2-40B4-BE49-F238E27FC236}">
                  <a16:creationId xmlns:a16="http://schemas.microsoft.com/office/drawing/2014/main" id="{7E6D3BE4-E8F5-B0D5-3543-C2B5925CC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435" y="1809966"/>
              <a:ext cx="400050" cy="24563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fontAlgn="t" hangingPunct="1">
                <a:lnSpc>
                  <a:spcPct val="150000"/>
                </a:lnSpc>
                <a:spcBef>
                  <a:spcPct val="50000"/>
                </a:spcBef>
              </a:pPr>
              <a:r>
                <a:rPr lang="ja-JP" altLang="en-US" sz="1422">
                  <a:latin typeface="맑은 고딕" panose="020B0503020000020004" pitchFamily="50" charset="-127"/>
                </a:rPr>
                <a:t>７０</a:t>
              </a:r>
            </a:p>
            <a:p>
              <a:pPr eaLnBrk="1" fontAlgn="t" hangingPunct="1">
                <a:lnSpc>
                  <a:spcPct val="150000"/>
                </a:lnSpc>
                <a:spcBef>
                  <a:spcPct val="50000"/>
                </a:spcBef>
              </a:pPr>
              <a:r>
                <a:rPr lang="ja-JP" altLang="en-US" sz="1422">
                  <a:latin typeface="맑은 고딕" panose="020B0503020000020004" pitchFamily="50" charset="-127"/>
                </a:rPr>
                <a:t>６０</a:t>
              </a:r>
            </a:p>
            <a:p>
              <a:pPr eaLnBrk="1" fontAlgn="t" hangingPunct="1">
                <a:lnSpc>
                  <a:spcPct val="150000"/>
                </a:lnSpc>
                <a:spcBef>
                  <a:spcPct val="50000"/>
                </a:spcBef>
              </a:pPr>
              <a:r>
                <a:rPr lang="ja-JP" altLang="en-US" sz="1422">
                  <a:latin typeface="맑은 고딕" panose="020B0503020000020004" pitchFamily="50" charset="-127"/>
                </a:rPr>
                <a:t>５０</a:t>
              </a:r>
            </a:p>
            <a:p>
              <a:pPr eaLnBrk="1" fontAlgn="t" hangingPunct="1">
                <a:lnSpc>
                  <a:spcPct val="150000"/>
                </a:lnSpc>
                <a:spcBef>
                  <a:spcPct val="50000"/>
                </a:spcBef>
              </a:pPr>
              <a:r>
                <a:rPr lang="ja-JP" altLang="en-US" sz="1422">
                  <a:latin typeface="맑은 고딕" panose="020B0503020000020004" pitchFamily="50" charset="-127"/>
                </a:rPr>
                <a:t>４０</a:t>
              </a:r>
            </a:p>
            <a:p>
              <a:pPr eaLnBrk="1" fontAlgn="t" hangingPunct="1">
                <a:lnSpc>
                  <a:spcPct val="150000"/>
                </a:lnSpc>
                <a:spcBef>
                  <a:spcPct val="50000"/>
                </a:spcBef>
              </a:pPr>
              <a:r>
                <a:rPr lang="ja-JP" altLang="en-US" sz="1422">
                  <a:latin typeface="맑은 고딕" panose="020B0503020000020004" pitchFamily="50" charset="-127"/>
                </a:rPr>
                <a:t>３０</a:t>
              </a:r>
            </a:p>
            <a:p>
              <a:pPr eaLnBrk="1" fontAlgn="t" hangingPunct="1">
                <a:spcBef>
                  <a:spcPct val="50000"/>
                </a:spcBef>
              </a:pPr>
              <a:endParaRPr lang="ja-JP" altLang="en-US" sz="1422">
                <a:latin typeface="맑은 고딕" panose="020B0503020000020004" pitchFamily="50" charset="-127"/>
              </a:endParaRPr>
            </a:p>
          </p:txBody>
        </p:sp>
      </p:grpSp>
      <p:sp>
        <p:nvSpPr>
          <p:cNvPr id="40969" name="Line 108">
            <a:extLst>
              <a:ext uri="{FF2B5EF4-FFF2-40B4-BE49-F238E27FC236}">
                <a16:creationId xmlns:a16="http://schemas.microsoft.com/office/drawing/2014/main" id="{5D88F643-5C89-14A8-EDA4-C7183439F31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927601" y="3832579"/>
            <a:ext cx="220133" cy="344029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0970" name="Rectangle 6">
            <a:extLst>
              <a:ext uri="{FF2B5EF4-FFF2-40B4-BE49-F238E27FC236}">
                <a16:creationId xmlns:a16="http://schemas.microsoft.com/office/drawing/2014/main" id="{2C8D5FB2-E0DE-2898-F887-A7BA54969BDF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37046" y="15127111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26</a:t>
            </a:r>
          </a:p>
        </p:txBody>
      </p:sp>
      <p:grpSp>
        <p:nvGrpSpPr>
          <p:cNvPr id="40971" name="그룹 1">
            <a:extLst>
              <a:ext uri="{FF2B5EF4-FFF2-40B4-BE49-F238E27FC236}">
                <a16:creationId xmlns:a16="http://schemas.microsoft.com/office/drawing/2014/main" id="{E03326C3-CA39-4DE5-F844-B556FB4BF3F1}"/>
              </a:ext>
            </a:extLst>
          </p:cNvPr>
          <p:cNvGrpSpPr>
            <a:grpSpLocks/>
          </p:cNvGrpSpPr>
          <p:nvPr/>
        </p:nvGrpSpPr>
        <p:grpSpPr bwMode="auto">
          <a:xfrm>
            <a:off x="903112" y="2878667"/>
            <a:ext cx="4682068" cy="3730977"/>
            <a:chOff x="508670" y="1619672"/>
            <a:chExt cx="2632298" cy="4055823"/>
          </a:xfrm>
        </p:grpSpPr>
        <p:sp>
          <p:nvSpPr>
            <p:cNvPr id="41054" name="Line 20">
              <a:extLst>
                <a:ext uri="{FF2B5EF4-FFF2-40B4-BE49-F238E27FC236}">
                  <a16:creationId xmlns:a16="http://schemas.microsoft.com/office/drawing/2014/main" id="{936C414B-0F7E-CE12-6433-3F498546D4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3618" y="2330871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55" name="Line 5">
              <a:extLst>
                <a:ext uri="{FF2B5EF4-FFF2-40B4-BE49-F238E27FC236}">
                  <a16:creationId xmlns:a16="http://schemas.microsoft.com/office/drawing/2014/main" id="{1AB70290-80AF-8B21-6231-54648F5FAF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8553" y="2053587"/>
              <a:ext cx="0" cy="30480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56" name="Line 9">
              <a:extLst>
                <a:ext uri="{FF2B5EF4-FFF2-40B4-BE49-F238E27FC236}">
                  <a16:creationId xmlns:a16="http://schemas.microsoft.com/office/drawing/2014/main" id="{46090436-9F97-EE74-2889-7D82217480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4968" y="4324771"/>
              <a:ext cx="114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57" name="Line 10">
              <a:extLst>
                <a:ext uri="{FF2B5EF4-FFF2-40B4-BE49-F238E27FC236}">
                  <a16:creationId xmlns:a16="http://schemas.microsoft.com/office/drawing/2014/main" id="{42F6E391-0000-29D9-904A-9CC22EC3CF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4968" y="3854871"/>
              <a:ext cx="114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58" name="Line 11">
              <a:extLst>
                <a:ext uri="{FF2B5EF4-FFF2-40B4-BE49-F238E27FC236}">
                  <a16:creationId xmlns:a16="http://schemas.microsoft.com/office/drawing/2014/main" id="{8471B57C-FD46-05A3-D128-095E620C2D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4968" y="3346871"/>
              <a:ext cx="114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59" name="Line 12">
              <a:extLst>
                <a:ext uri="{FF2B5EF4-FFF2-40B4-BE49-F238E27FC236}">
                  <a16:creationId xmlns:a16="http://schemas.microsoft.com/office/drawing/2014/main" id="{2C93E2C1-45C2-46F7-312D-22067B8368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4968" y="2838871"/>
              <a:ext cx="114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60" name="Line 13">
              <a:extLst>
                <a:ext uri="{FF2B5EF4-FFF2-40B4-BE49-F238E27FC236}">
                  <a16:creationId xmlns:a16="http://schemas.microsoft.com/office/drawing/2014/main" id="{7B142444-6FEB-B3B2-2C16-2D1BF47EA1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4968" y="2330871"/>
              <a:ext cx="114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61" name="Rectangle 18">
              <a:extLst>
                <a:ext uri="{FF2B5EF4-FFF2-40B4-BE49-F238E27FC236}">
                  <a16:creationId xmlns:a16="http://schemas.microsoft.com/office/drawing/2014/main" id="{18DD8719-9877-B430-1380-48F61E4C7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70" y="2041752"/>
              <a:ext cx="400050" cy="2796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fontAlgn="t" hangingPunct="1">
                <a:lnSpc>
                  <a:spcPct val="150000"/>
                </a:lnSpc>
                <a:spcBef>
                  <a:spcPct val="50000"/>
                </a:spcBef>
              </a:pPr>
              <a:r>
                <a:rPr lang="ja-JP" altLang="en-US" sz="1422">
                  <a:latin typeface="맑은 고딕" panose="020B0503020000020004" pitchFamily="50" charset="-127"/>
                </a:rPr>
                <a:t>７０</a:t>
              </a:r>
            </a:p>
            <a:p>
              <a:pPr eaLnBrk="1" fontAlgn="t" hangingPunct="1">
                <a:lnSpc>
                  <a:spcPct val="150000"/>
                </a:lnSpc>
                <a:spcBef>
                  <a:spcPct val="50000"/>
                </a:spcBef>
              </a:pPr>
              <a:r>
                <a:rPr lang="ja-JP" altLang="en-US" sz="1422">
                  <a:latin typeface="맑은 고딕" panose="020B0503020000020004" pitchFamily="50" charset="-127"/>
                </a:rPr>
                <a:t>６０</a:t>
              </a:r>
            </a:p>
            <a:p>
              <a:pPr eaLnBrk="1" fontAlgn="t" hangingPunct="1">
                <a:lnSpc>
                  <a:spcPct val="150000"/>
                </a:lnSpc>
                <a:spcBef>
                  <a:spcPct val="50000"/>
                </a:spcBef>
              </a:pPr>
              <a:r>
                <a:rPr lang="ja-JP" altLang="en-US" sz="1422">
                  <a:latin typeface="맑은 고딕" panose="020B0503020000020004" pitchFamily="50" charset="-127"/>
                </a:rPr>
                <a:t>５０</a:t>
              </a:r>
            </a:p>
            <a:p>
              <a:pPr eaLnBrk="1" fontAlgn="t" hangingPunct="1">
                <a:lnSpc>
                  <a:spcPct val="150000"/>
                </a:lnSpc>
                <a:spcBef>
                  <a:spcPct val="50000"/>
                </a:spcBef>
              </a:pPr>
              <a:r>
                <a:rPr lang="ja-JP" altLang="en-US" sz="1422">
                  <a:latin typeface="맑은 고딕" panose="020B0503020000020004" pitchFamily="50" charset="-127"/>
                </a:rPr>
                <a:t>４０</a:t>
              </a:r>
            </a:p>
            <a:p>
              <a:pPr eaLnBrk="1" fontAlgn="t" hangingPunct="1">
                <a:lnSpc>
                  <a:spcPct val="150000"/>
                </a:lnSpc>
                <a:spcBef>
                  <a:spcPct val="50000"/>
                </a:spcBef>
              </a:pPr>
              <a:r>
                <a:rPr lang="ja-JP" altLang="en-US" sz="1422">
                  <a:latin typeface="맑은 고딕" panose="020B0503020000020004" pitchFamily="50" charset="-127"/>
                </a:rPr>
                <a:t>３０</a:t>
              </a:r>
            </a:p>
            <a:p>
              <a:pPr eaLnBrk="1" fontAlgn="t" hangingPunct="1">
                <a:spcBef>
                  <a:spcPct val="50000"/>
                </a:spcBef>
              </a:pP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41062" name="Rectangle 32">
              <a:extLst>
                <a:ext uri="{FF2B5EF4-FFF2-40B4-BE49-F238E27FC236}">
                  <a16:creationId xmlns:a16="http://schemas.microsoft.com/office/drawing/2014/main" id="{A276514B-7EA6-4C3B-6071-2360CFD22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068" y="1619672"/>
              <a:ext cx="514350" cy="5364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fontAlgn="t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秒</a:t>
              </a:r>
            </a:p>
          </p:txBody>
        </p:sp>
        <p:grpSp>
          <p:nvGrpSpPr>
            <p:cNvPr id="41063" name="Group 89">
              <a:extLst>
                <a:ext uri="{FF2B5EF4-FFF2-40B4-BE49-F238E27FC236}">
                  <a16:creationId xmlns:a16="http://schemas.microsoft.com/office/drawing/2014/main" id="{F0C0F662-4FF1-CD1A-D7FD-CA8FC89D0A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7868" y="2815587"/>
              <a:ext cx="571500" cy="2286000"/>
              <a:chOff x="768" y="2304"/>
              <a:chExt cx="480" cy="1056"/>
            </a:xfrm>
          </p:grpSpPr>
          <p:sp>
            <p:nvSpPr>
              <p:cNvPr id="41082" name="Line 19">
                <a:extLst>
                  <a:ext uri="{FF2B5EF4-FFF2-40B4-BE49-F238E27FC236}">
                    <a16:creationId xmlns:a16="http://schemas.microsoft.com/office/drawing/2014/main" id="{833CA772-750D-F44E-C3B8-399DFB5B8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6" y="2304"/>
                <a:ext cx="432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1083" name="Line 21">
                <a:extLst>
                  <a:ext uri="{FF2B5EF4-FFF2-40B4-BE49-F238E27FC236}">
                    <a16:creationId xmlns:a16="http://schemas.microsoft.com/office/drawing/2014/main" id="{767EB813-CA81-1543-085B-1538DFBFA3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0" y="2544"/>
                <a:ext cx="0" cy="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1084" name="Rectangle 55">
                <a:extLst>
                  <a:ext uri="{FF2B5EF4-FFF2-40B4-BE49-F238E27FC236}">
                    <a16:creationId xmlns:a16="http://schemas.microsoft.com/office/drawing/2014/main" id="{943ED5AC-33DC-157C-28E1-E0A51A4B5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" y="2304"/>
                <a:ext cx="144" cy="1056"/>
              </a:xfrm>
              <a:prstGeom prst="rect">
                <a:avLst/>
              </a:prstGeom>
              <a:solidFill>
                <a:srgbClr val="CC3300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1085" name="Rectangle 56">
                <a:extLst>
                  <a:ext uri="{FF2B5EF4-FFF2-40B4-BE49-F238E27FC236}">
                    <a16:creationId xmlns:a16="http://schemas.microsoft.com/office/drawing/2014/main" id="{B9B4CAC9-C5BA-9CC1-5625-E22E469B4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304"/>
                <a:ext cx="144" cy="1056"/>
              </a:xfrm>
              <a:prstGeom prst="rect">
                <a:avLst/>
              </a:prstGeom>
              <a:solidFill>
                <a:srgbClr val="CC3300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1086" name="Rectangle 57">
                <a:extLst>
                  <a:ext uri="{FF2B5EF4-FFF2-40B4-BE49-F238E27FC236}">
                    <a16:creationId xmlns:a16="http://schemas.microsoft.com/office/drawing/2014/main" id="{7F5292E1-A5BE-49BD-F098-C2EED0226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" y="2304"/>
                <a:ext cx="144" cy="1056"/>
              </a:xfrm>
              <a:prstGeom prst="rect">
                <a:avLst/>
              </a:prstGeom>
              <a:solidFill>
                <a:srgbClr val="CC3300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</p:grpSp>
        <p:grpSp>
          <p:nvGrpSpPr>
            <p:cNvPr id="41064" name="Group 90">
              <a:extLst>
                <a:ext uri="{FF2B5EF4-FFF2-40B4-BE49-F238E27FC236}">
                  <a16:creationId xmlns:a16="http://schemas.microsoft.com/office/drawing/2014/main" id="{FF2D9CF8-10D5-512F-C0F0-25E1FFABF7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12218" y="3374387"/>
              <a:ext cx="514350" cy="1727200"/>
              <a:chOff x="1200" y="2544"/>
              <a:chExt cx="432" cy="816"/>
            </a:xfrm>
          </p:grpSpPr>
          <p:sp>
            <p:nvSpPr>
              <p:cNvPr id="41078" name="Line 22">
                <a:extLst>
                  <a:ext uri="{FF2B5EF4-FFF2-40B4-BE49-F238E27FC236}">
                    <a16:creationId xmlns:a16="http://schemas.microsoft.com/office/drawing/2014/main" id="{1D1A2D5A-C701-1086-F9F8-FA97125C00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" y="2544"/>
                <a:ext cx="0" cy="720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1079" name="Rectangle 58">
                <a:extLst>
                  <a:ext uri="{FF2B5EF4-FFF2-40B4-BE49-F238E27FC236}">
                    <a16:creationId xmlns:a16="http://schemas.microsoft.com/office/drawing/2014/main" id="{37A1D243-9DEB-8BD5-4D62-75DB28CEC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" y="2544"/>
                <a:ext cx="144" cy="816"/>
              </a:xfrm>
              <a:prstGeom prst="rect">
                <a:avLst/>
              </a:prstGeom>
              <a:solidFill>
                <a:srgbClr val="00FF00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1080" name="Rectangle 59">
                <a:extLst>
                  <a:ext uri="{FF2B5EF4-FFF2-40B4-BE49-F238E27FC236}">
                    <a16:creationId xmlns:a16="http://schemas.microsoft.com/office/drawing/2014/main" id="{7C7EDCE6-3887-6723-9522-BD58054F2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2544"/>
                <a:ext cx="144" cy="816"/>
              </a:xfrm>
              <a:prstGeom prst="rect">
                <a:avLst/>
              </a:prstGeom>
              <a:solidFill>
                <a:srgbClr val="00FF00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1081" name="Rectangle 60">
                <a:extLst>
                  <a:ext uri="{FF2B5EF4-FFF2-40B4-BE49-F238E27FC236}">
                    <a16:creationId xmlns:a16="http://schemas.microsoft.com/office/drawing/2014/main" id="{C4464784-D028-E621-86A6-16BEB7979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2544"/>
                <a:ext cx="144" cy="816"/>
              </a:xfrm>
              <a:prstGeom prst="rect">
                <a:avLst/>
              </a:prstGeom>
              <a:solidFill>
                <a:srgbClr val="00FF00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</p:grpSp>
        <p:sp>
          <p:nvSpPr>
            <p:cNvPr id="41065" name="Line 23">
              <a:extLst>
                <a:ext uri="{FF2B5EF4-FFF2-40B4-BE49-F238E27FC236}">
                  <a16:creationId xmlns:a16="http://schemas.microsoft.com/office/drawing/2014/main" id="{499C6361-838D-8E53-402B-6C75E79B23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6568" y="2866387"/>
              <a:ext cx="5143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66" name="Line 24">
              <a:extLst>
                <a:ext uri="{FF2B5EF4-FFF2-40B4-BE49-F238E27FC236}">
                  <a16:creationId xmlns:a16="http://schemas.microsoft.com/office/drawing/2014/main" id="{7309685F-CE5E-D9FF-5AB1-E3C70F0CE3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40868" y="2866387"/>
              <a:ext cx="571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67" name="Rectangle 61">
              <a:extLst>
                <a:ext uri="{FF2B5EF4-FFF2-40B4-BE49-F238E27FC236}">
                  <a16:creationId xmlns:a16="http://schemas.microsoft.com/office/drawing/2014/main" id="{D44F2B68-DCDF-141E-CC61-7F51BBF89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568" y="2358387"/>
              <a:ext cx="171450" cy="27432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068" name="Rectangle 62">
              <a:extLst>
                <a:ext uri="{FF2B5EF4-FFF2-40B4-BE49-F238E27FC236}">
                  <a16:creationId xmlns:a16="http://schemas.microsoft.com/office/drawing/2014/main" id="{6068FB27-8662-FD35-5955-4F75C3BF0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8018" y="2358387"/>
              <a:ext cx="171450" cy="27432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069" name="Rectangle 63">
              <a:extLst>
                <a:ext uri="{FF2B5EF4-FFF2-40B4-BE49-F238E27FC236}">
                  <a16:creationId xmlns:a16="http://schemas.microsoft.com/office/drawing/2014/main" id="{69F42637-15D9-265D-4581-6E5B93D32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468" y="2358387"/>
              <a:ext cx="171450" cy="27432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070" name="Text Box 110">
              <a:extLst>
                <a:ext uri="{FF2B5EF4-FFF2-40B4-BE49-F238E27FC236}">
                  <a16:creationId xmlns:a16="http://schemas.microsoft.com/office/drawing/2014/main" id="{04653CEE-696A-A37B-675A-D8ACE5D69E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68178" y="5101588"/>
              <a:ext cx="323850" cy="457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Ｂ</a:t>
              </a:r>
            </a:p>
          </p:txBody>
        </p:sp>
        <p:sp>
          <p:nvSpPr>
            <p:cNvPr id="41071" name="Text Box 111">
              <a:extLst>
                <a:ext uri="{FF2B5EF4-FFF2-40B4-BE49-F238E27FC236}">
                  <a16:creationId xmlns:a16="http://schemas.microsoft.com/office/drawing/2014/main" id="{E37344CA-98D6-1C68-B0B3-14361F11F5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8722" y="5101588"/>
              <a:ext cx="323850" cy="457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Ｃ</a:t>
              </a:r>
            </a:p>
          </p:txBody>
        </p:sp>
        <p:sp>
          <p:nvSpPr>
            <p:cNvPr id="41072" name="Text Box 112">
              <a:extLst>
                <a:ext uri="{FF2B5EF4-FFF2-40B4-BE49-F238E27FC236}">
                  <a16:creationId xmlns:a16="http://schemas.microsoft.com/office/drawing/2014/main" id="{1E7AA3E3-43AE-29A5-5240-2E587B084E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2403" y="5101588"/>
              <a:ext cx="323850" cy="457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Ａ</a:t>
              </a:r>
            </a:p>
          </p:txBody>
        </p:sp>
        <p:sp>
          <p:nvSpPr>
            <p:cNvPr id="41073" name="Line 6">
              <a:extLst>
                <a:ext uri="{FF2B5EF4-FFF2-40B4-BE49-F238E27FC236}">
                  <a16:creationId xmlns:a16="http://schemas.microsoft.com/office/drawing/2014/main" id="{257E4DD4-1A37-7F5F-BC27-4CC9F39AD5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9268" y="5074071"/>
              <a:ext cx="21717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74" name="Line 107">
              <a:extLst>
                <a:ext uri="{FF2B5EF4-FFF2-40B4-BE49-F238E27FC236}">
                  <a16:creationId xmlns:a16="http://schemas.microsoft.com/office/drawing/2014/main" id="{C4EE538D-DC5D-85FF-99E1-D595312C2D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6136" y="3512835"/>
              <a:ext cx="200960" cy="216266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75" name="Line 25">
              <a:extLst>
                <a:ext uri="{FF2B5EF4-FFF2-40B4-BE49-F238E27FC236}">
                  <a16:creationId xmlns:a16="http://schemas.microsoft.com/office/drawing/2014/main" id="{221375D3-B104-8123-8630-CD326CF496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9268" y="2838871"/>
              <a:ext cx="2171700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prstDash val="dash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76" name="円/楕円 83">
              <a:extLst>
                <a:ext uri="{FF2B5EF4-FFF2-40B4-BE49-F238E27FC236}">
                  <a16:creationId xmlns:a16="http://schemas.microsoft.com/office/drawing/2014/main" id="{DEA504DE-DC2C-5A64-897F-B3D0FCE73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0078" y="2798655"/>
              <a:ext cx="482203" cy="571500"/>
            </a:xfrm>
            <a:prstGeom prst="ellipse">
              <a:avLst/>
            </a:prstGeom>
            <a:noFill/>
            <a:ln w="3175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41077" name="円/楕円 84">
              <a:extLst>
                <a:ext uri="{FF2B5EF4-FFF2-40B4-BE49-F238E27FC236}">
                  <a16:creationId xmlns:a16="http://schemas.microsoft.com/office/drawing/2014/main" id="{0EA8E02D-BE31-7410-E7F6-F2A4B8194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5859" y="2307588"/>
              <a:ext cx="482203" cy="571500"/>
            </a:xfrm>
            <a:prstGeom prst="ellipse">
              <a:avLst/>
            </a:prstGeom>
            <a:noFill/>
            <a:ln w="31750" algn="ctr">
              <a:solidFill>
                <a:schemeClr val="accent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</p:grpSp>
      <p:sp>
        <p:nvSpPr>
          <p:cNvPr id="40972" name="Rectangle 6">
            <a:extLst>
              <a:ext uri="{FF2B5EF4-FFF2-40B4-BE49-F238E27FC236}">
                <a16:creationId xmlns:a16="http://schemas.microsoft.com/office/drawing/2014/main" id="{1BB1A068-1F37-49BE-027D-F16F1C8DE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832557"/>
            <a:ext cx="6587067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LOT</a:t>
            </a: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생산하면  </a:t>
            </a:r>
            <a:r>
              <a:rPr lang="ja-JP" altLang="en-US" sz="3200">
                <a:latin typeface="맑은 고딕" panose="020B0503020000020004" pitchFamily="50" charset="-127"/>
              </a:rPr>
              <a:t>自工程</a:t>
            </a: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도 곤란하다</a:t>
            </a:r>
            <a:r>
              <a:rPr lang="en-US" altLang="ko-KR" sz="3200"/>
              <a:t>.</a:t>
            </a:r>
          </a:p>
        </p:txBody>
      </p:sp>
      <p:sp>
        <p:nvSpPr>
          <p:cNvPr id="40973" name="AutoShape 7">
            <a:extLst>
              <a:ext uri="{FF2B5EF4-FFF2-40B4-BE49-F238E27FC236}">
                <a16:creationId xmlns:a16="http://schemas.microsoft.com/office/drawing/2014/main" id="{210266E1-A0C2-ED4A-85DA-0A1958ED4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468" y="8133644"/>
            <a:ext cx="5167488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차량 조립라인의 평준화 생산</a:t>
            </a:r>
          </a:p>
        </p:txBody>
      </p:sp>
      <p:sp>
        <p:nvSpPr>
          <p:cNvPr id="40974" name="Text Box 87">
            <a:extLst>
              <a:ext uri="{FF2B5EF4-FFF2-40B4-BE49-F238E27FC236}">
                <a16:creationId xmlns:a16="http://schemas.microsoft.com/office/drawing/2014/main" id="{2F6EFC03-6471-9561-90C6-730D490455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6444" y="8895645"/>
            <a:ext cx="1151467" cy="680156"/>
          </a:xfrm>
          <a:prstGeom prst="rect">
            <a:avLst/>
          </a:prstGeom>
          <a:solidFill>
            <a:srgbClr val="FFFFFF"/>
          </a:solidFill>
          <a:ln w="28575">
            <a:solidFill>
              <a:srgbClr val="FFFFFF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ja-JP" sz="2133" b="0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ko-KR" altLang="en-US" sz="2133" b="0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endParaRPr lang="ja-JP" altLang="en-US" sz="2133" b="0">
              <a:latin typeface="맑은 고딕" panose="020B0503020000020004" pitchFamily="50" charset="-127"/>
            </a:endParaRPr>
          </a:p>
        </p:txBody>
      </p:sp>
      <p:sp>
        <p:nvSpPr>
          <p:cNvPr id="40975" name="Text Box 87">
            <a:extLst>
              <a:ext uri="{FF2B5EF4-FFF2-40B4-BE49-F238E27FC236}">
                <a16:creationId xmlns:a16="http://schemas.microsoft.com/office/drawing/2014/main" id="{E7EAD27B-0D67-5C2A-3C1A-CF4DC3320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7712" y="8895645"/>
            <a:ext cx="1151467" cy="680156"/>
          </a:xfrm>
          <a:prstGeom prst="rect">
            <a:avLst/>
          </a:prstGeom>
          <a:solidFill>
            <a:srgbClr val="FFFFFF"/>
          </a:solidFill>
          <a:ln w="28575">
            <a:solidFill>
              <a:srgbClr val="FFFFFF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en-US" sz="2133" b="0">
                <a:latin typeface="맑은 고딕" panose="020B0503020000020004" pitchFamily="50" charset="-127"/>
              </a:rPr>
              <a:t>２</a:t>
            </a:r>
            <a:r>
              <a:rPr lang="ko-KR" altLang="en-US" sz="2133" b="0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endParaRPr lang="ja-JP" altLang="en-US" sz="2133" b="0">
              <a:latin typeface="맑은 고딕" panose="020B0503020000020004" pitchFamily="50" charset="-127"/>
            </a:endParaRPr>
          </a:p>
        </p:txBody>
      </p:sp>
      <p:sp>
        <p:nvSpPr>
          <p:cNvPr id="40976" name="Text Box 87">
            <a:extLst>
              <a:ext uri="{FF2B5EF4-FFF2-40B4-BE49-F238E27FC236}">
                <a16:creationId xmlns:a16="http://schemas.microsoft.com/office/drawing/2014/main" id="{84780CA4-30AF-E6E5-B421-F759FA373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0889" y="8895645"/>
            <a:ext cx="1151467" cy="680156"/>
          </a:xfrm>
          <a:prstGeom prst="rect">
            <a:avLst/>
          </a:prstGeom>
          <a:solidFill>
            <a:srgbClr val="FFFFFF"/>
          </a:solidFill>
          <a:ln w="28575">
            <a:solidFill>
              <a:srgbClr val="FFFFFF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en-US" sz="2133" b="0">
                <a:latin typeface="맑은 고딕" panose="020B0503020000020004" pitchFamily="50" charset="-127"/>
              </a:rPr>
              <a:t>３</a:t>
            </a:r>
            <a:r>
              <a:rPr lang="ko-KR" altLang="en-US" sz="2133" b="0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endParaRPr lang="ja-JP" altLang="en-US" sz="2133" b="0">
              <a:latin typeface="맑은 고딕" panose="020B0503020000020004" pitchFamily="50" charset="-127"/>
            </a:endParaRPr>
          </a:p>
        </p:txBody>
      </p:sp>
      <p:grpSp>
        <p:nvGrpSpPr>
          <p:cNvPr id="40977" name="그룹 92">
            <a:extLst>
              <a:ext uri="{FF2B5EF4-FFF2-40B4-BE49-F238E27FC236}">
                <a16:creationId xmlns:a16="http://schemas.microsoft.com/office/drawing/2014/main" id="{9E4A973E-2642-576E-455F-C78BDA7C6DFF}"/>
              </a:ext>
            </a:extLst>
          </p:cNvPr>
          <p:cNvGrpSpPr>
            <a:grpSpLocks/>
          </p:cNvGrpSpPr>
          <p:nvPr/>
        </p:nvGrpSpPr>
        <p:grpSpPr bwMode="auto">
          <a:xfrm>
            <a:off x="1422400" y="9409290"/>
            <a:ext cx="8909756" cy="1058334"/>
            <a:chOff x="532210" y="2508252"/>
            <a:chExt cx="5803106" cy="1026581"/>
          </a:xfrm>
        </p:grpSpPr>
        <p:sp>
          <p:nvSpPr>
            <p:cNvPr id="41036" name="AutoShape 71">
              <a:extLst>
                <a:ext uri="{FF2B5EF4-FFF2-40B4-BE49-F238E27FC236}">
                  <a16:creationId xmlns:a16="http://schemas.microsoft.com/office/drawing/2014/main" id="{C7946DC3-ABC4-CD2A-D93F-D2512DA0D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316" y="2779184"/>
              <a:ext cx="952500" cy="505883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>
                <a:latin typeface="맑은 고딕" panose="020B0503020000020004" pitchFamily="50" charset="-127"/>
              </a:endParaRPr>
            </a:p>
          </p:txBody>
        </p:sp>
        <p:sp>
          <p:nvSpPr>
            <p:cNvPr id="41037" name="Line 72">
              <a:extLst>
                <a:ext uri="{FF2B5EF4-FFF2-40B4-BE49-F238E27FC236}">
                  <a16:creationId xmlns:a16="http://schemas.microsoft.com/office/drawing/2014/main" id="{2B9B9BC3-65E1-E844-0A8A-37E9EDD5C5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6825" y="2533652"/>
              <a:ext cx="207169" cy="23283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38" name="Line 73">
              <a:extLst>
                <a:ext uri="{FF2B5EF4-FFF2-40B4-BE49-F238E27FC236}">
                  <a16:creationId xmlns:a16="http://schemas.microsoft.com/office/drawing/2014/main" id="{6DA962D7-C6F3-A3FD-78BA-06A8BABA2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6350" y="3285067"/>
              <a:ext cx="197644" cy="23071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39" name="Line 74">
              <a:extLst>
                <a:ext uri="{FF2B5EF4-FFF2-40B4-BE49-F238E27FC236}">
                  <a16:creationId xmlns:a16="http://schemas.microsoft.com/office/drawing/2014/main" id="{7F63E2FC-7FD8-B7A5-7D3B-764F31BE18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44166" y="2520951"/>
              <a:ext cx="215503" cy="24553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grpSp>
          <p:nvGrpSpPr>
            <p:cNvPr id="41040" name="Group 75">
              <a:extLst>
                <a:ext uri="{FF2B5EF4-FFF2-40B4-BE49-F238E27FC236}">
                  <a16:creationId xmlns:a16="http://schemas.microsoft.com/office/drawing/2014/main" id="{EA8439E8-045D-3EF5-B01E-5668B71E0C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1510" y="2508252"/>
              <a:ext cx="952500" cy="994833"/>
              <a:chOff x="140" y="71"/>
              <a:chExt cx="106" cy="73"/>
            </a:xfrm>
          </p:grpSpPr>
          <p:sp>
            <p:nvSpPr>
              <p:cNvPr id="41050" name="AutoShape 76">
                <a:extLst>
                  <a:ext uri="{FF2B5EF4-FFF2-40B4-BE49-F238E27FC236}">
                    <a16:creationId xmlns:a16="http://schemas.microsoft.com/office/drawing/2014/main" id="{87E15DA6-EE9D-93F6-B1C0-BBA4DCA71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" y="90"/>
                <a:ext cx="106" cy="37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 w="28575">
                <a:solidFill>
                  <a:schemeClr val="tx1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3200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1051" name="Line 77">
                <a:extLst>
                  <a:ext uri="{FF2B5EF4-FFF2-40B4-BE49-F238E27FC236}">
                    <a16:creationId xmlns:a16="http://schemas.microsoft.com/office/drawing/2014/main" id="{7A283E76-91F8-D813-FB83-AC765C7B65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2" y="72"/>
                <a:ext cx="23" cy="17"/>
              </a:xfrm>
              <a:prstGeom prst="line">
                <a:avLst/>
              </a:prstGeom>
              <a:noFill/>
              <a:ln w="28575">
                <a:solidFill>
                  <a:srgbClr val="00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1052" name="Line 78">
                <a:extLst>
                  <a:ext uri="{FF2B5EF4-FFF2-40B4-BE49-F238E27FC236}">
                    <a16:creationId xmlns:a16="http://schemas.microsoft.com/office/drawing/2014/main" id="{CF093D5E-F97A-DD85-1F91-BA83645E4A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" y="127"/>
                <a:ext cx="22" cy="17"/>
              </a:xfrm>
              <a:prstGeom prst="line">
                <a:avLst/>
              </a:prstGeom>
              <a:noFill/>
              <a:ln w="28575">
                <a:solidFill>
                  <a:srgbClr val="00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1053" name="Line 79">
                <a:extLst>
                  <a:ext uri="{FF2B5EF4-FFF2-40B4-BE49-F238E27FC236}">
                    <a16:creationId xmlns:a16="http://schemas.microsoft.com/office/drawing/2014/main" id="{7DA4CBCF-FF04-9D12-FFBD-0073E9F7D3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" y="71"/>
                <a:ext cx="24" cy="18"/>
              </a:xfrm>
              <a:prstGeom prst="line">
                <a:avLst/>
              </a:prstGeom>
              <a:noFill/>
              <a:ln w="28575">
                <a:solidFill>
                  <a:srgbClr val="00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grpSp>
          <p:nvGrpSpPr>
            <p:cNvPr id="41041" name="Group 80">
              <a:extLst>
                <a:ext uri="{FF2B5EF4-FFF2-40B4-BE49-F238E27FC236}">
                  <a16:creationId xmlns:a16="http://schemas.microsoft.com/office/drawing/2014/main" id="{63436348-F202-9B41-E62F-F80A189C16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2229" y="2520952"/>
              <a:ext cx="952500" cy="994833"/>
              <a:chOff x="140" y="71"/>
              <a:chExt cx="106" cy="73"/>
            </a:xfrm>
          </p:grpSpPr>
          <p:sp>
            <p:nvSpPr>
              <p:cNvPr id="41046" name="AutoShape 81">
                <a:extLst>
                  <a:ext uri="{FF2B5EF4-FFF2-40B4-BE49-F238E27FC236}">
                    <a16:creationId xmlns:a16="http://schemas.microsoft.com/office/drawing/2014/main" id="{3AD88783-C3BF-99CB-3994-B9FBDA0D0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" y="90"/>
                <a:ext cx="106" cy="37"/>
              </a:xfrm>
              <a:prstGeom prst="roundRect">
                <a:avLst>
                  <a:gd name="adj" fmla="val 16667"/>
                </a:avLst>
              </a:prstGeom>
              <a:solidFill>
                <a:srgbClr val="CC3300"/>
              </a:solidFill>
              <a:ln w="28575">
                <a:solidFill>
                  <a:schemeClr val="tx1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3200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1047" name="Line 82">
                <a:extLst>
                  <a:ext uri="{FF2B5EF4-FFF2-40B4-BE49-F238E27FC236}">
                    <a16:creationId xmlns:a16="http://schemas.microsoft.com/office/drawing/2014/main" id="{73BA89C1-73D8-02D7-E117-51DA920498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2" y="72"/>
                <a:ext cx="23" cy="17"/>
              </a:xfrm>
              <a:prstGeom prst="line">
                <a:avLst/>
              </a:prstGeom>
              <a:noFill/>
              <a:ln w="28575">
                <a:solidFill>
                  <a:srgbClr val="CC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1048" name="Line 83">
                <a:extLst>
                  <a:ext uri="{FF2B5EF4-FFF2-40B4-BE49-F238E27FC236}">
                    <a16:creationId xmlns:a16="http://schemas.microsoft.com/office/drawing/2014/main" id="{D2E0B9D1-5A45-91EB-6B05-CABBB11AEC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" y="127"/>
                <a:ext cx="22" cy="17"/>
              </a:xfrm>
              <a:prstGeom prst="line">
                <a:avLst/>
              </a:prstGeom>
              <a:noFill/>
              <a:ln w="28575">
                <a:solidFill>
                  <a:srgbClr val="CC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1049" name="Line 84">
                <a:extLst>
                  <a:ext uri="{FF2B5EF4-FFF2-40B4-BE49-F238E27FC236}">
                    <a16:creationId xmlns:a16="http://schemas.microsoft.com/office/drawing/2014/main" id="{A043363B-CC6E-2C60-0A3C-1CB72C5FA8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" y="71"/>
                <a:ext cx="24" cy="18"/>
              </a:xfrm>
              <a:prstGeom prst="line">
                <a:avLst/>
              </a:prstGeom>
              <a:noFill/>
              <a:ln w="28575">
                <a:solidFill>
                  <a:srgbClr val="CC33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sp>
          <p:nvSpPr>
            <p:cNvPr id="41042" name="Text Box 87">
              <a:extLst>
                <a:ext uri="{FF2B5EF4-FFF2-40B4-BE49-F238E27FC236}">
                  <a16:creationId xmlns:a16="http://schemas.microsoft.com/office/drawing/2014/main" id="{DC7B3765-66A8-5ABF-970B-0F0B828DC1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8448" y="2844800"/>
              <a:ext cx="378619" cy="38311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FFFF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ja-JP" sz="3556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</a:p>
          </p:txBody>
        </p:sp>
        <p:sp>
          <p:nvSpPr>
            <p:cNvPr id="41043" name="Line 92">
              <a:extLst>
                <a:ext uri="{FF2B5EF4-FFF2-40B4-BE49-F238E27FC236}">
                  <a16:creationId xmlns:a16="http://schemas.microsoft.com/office/drawing/2014/main" id="{28CC4AD2-3858-72CF-907C-92CE23E20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2210" y="3534833"/>
              <a:ext cx="580310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44" name="Text Box 87">
              <a:extLst>
                <a:ext uri="{FF2B5EF4-FFF2-40B4-BE49-F238E27FC236}">
                  <a16:creationId xmlns:a16="http://schemas.microsoft.com/office/drawing/2014/main" id="{5E540B1D-A1A8-914E-28BD-6933E0137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99160" y="2844800"/>
              <a:ext cx="378619" cy="38311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FFFF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ja-JP" sz="3556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</p:txBody>
        </p:sp>
        <p:sp>
          <p:nvSpPr>
            <p:cNvPr id="41045" name="Text Box 87">
              <a:extLst>
                <a:ext uri="{FF2B5EF4-FFF2-40B4-BE49-F238E27FC236}">
                  <a16:creationId xmlns:a16="http://schemas.microsoft.com/office/drawing/2014/main" id="{3D02AAA3-29C9-A2AE-115C-8A8E64B5D7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4882" y="2844800"/>
              <a:ext cx="378619" cy="38311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FFFF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ja-JP" sz="3556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</p:grpSp>
      <p:grpSp>
        <p:nvGrpSpPr>
          <p:cNvPr id="40978" name="그룹 111">
            <a:extLst>
              <a:ext uri="{FF2B5EF4-FFF2-40B4-BE49-F238E27FC236}">
                <a16:creationId xmlns:a16="http://schemas.microsoft.com/office/drawing/2014/main" id="{28139829-351A-27DA-F856-1CF243FF8EB2}"/>
              </a:ext>
            </a:extLst>
          </p:cNvPr>
          <p:cNvGrpSpPr>
            <a:grpSpLocks/>
          </p:cNvGrpSpPr>
          <p:nvPr/>
        </p:nvGrpSpPr>
        <p:grpSpPr bwMode="auto">
          <a:xfrm>
            <a:off x="1614312" y="10433758"/>
            <a:ext cx="8280400" cy="2836332"/>
            <a:chOff x="513160" y="3509433"/>
            <a:chExt cx="6130528" cy="3079751"/>
          </a:xfrm>
        </p:grpSpPr>
        <p:sp>
          <p:nvSpPr>
            <p:cNvPr id="41018" name="Line 51">
              <a:extLst>
                <a:ext uri="{FF2B5EF4-FFF2-40B4-BE49-F238E27FC236}">
                  <a16:creationId xmlns:a16="http://schemas.microsoft.com/office/drawing/2014/main" id="{F1B054D4-A509-81FB-9FF8-5D4CEE4D87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9554" y="3509433"/>
              <a:ext cx="0" cy="2235200"/>
            </a:xfrm>
            <a:prstGeom prst="line">
              <a:avLst/>
            </a:prstGeom>
            <a:noFill/>
            <a:ln w="38100" cmpd="dbl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19" name="Line 52">
              <a:extLst>
                <a:ext uri="{FF2B5EF4-FFF2-40B4-BE49-F238E27FC236}">
                  <a16:creationId xmlns:a16="http://schemas.microsoft.com/office/drawing/2014/main" id="{A3F3A305-2E95-B0D8-07EF-E139ECFDCA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272" y="3509434"/>
              <a:ext cx="0" cy="2222500"/>
            </a:xfrm>
            <a:prstGeom prst="line">
              <a:avLst/>
            </a:prstGeom>
            <a:noFill/>
            <a:ln w="38100" cmpd="dbl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20" name="Line 53">
              <a:extLst>
                <a:ext uri="{FF2B5EF4-FFF2-40B4-BE49-F238E27FC236}">
                  <a16:creationId xmlns:a16="http://schemas.microsoft.com/office/drawing/2014/main" id="{471A295B-142D-776D-2F20-C3125FE253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0516" y="3509434"/>
              <a:ext cx="0" cy="2222500"/>
            </a:xfrm>
            <a:prstGeom prst="line">
              <a:avLst/>
            </a:prstGeom>
            <a:noFill/>
            <a:ln w="38100" cmpd="dbl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21" name="Text Box 55">
              <a:extLst>
                <a:ext uri="{FF2B5EF4-FFF2-40B4-BE49-F238E27FC236}">
                  <a16:creationId xmlns:a16="http://schemas.microsoft.com/office/drawing/2014/main" id="{3AFA51E7-094C-C6D0-7B59-4B0EE0568C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92341" y="4284134"/>
              <a:ext cx="476250" cy="54821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022" name="AutoShape 56">
              <a:extLst>
                <a:ext uri="{FF2B5EF4-FFF2-40B4-BE49-F238E27FC236}">
                  <a16:creationId xmlns:a16="http://schemas.microsoft.com/office/drawing/2014/main" id="{D5557D5B-46B8-0185-B057-4A462CCF8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585" y="4445000"/>
              <a:ext cx="403622" cy="279400"/>
            </a:xfrm>
            <a:prstGeom prst="rightArrow">
              <a:avLst>
                <a:gd name="adj1" fmla="val 61907"/>
                <a:gd name="adj2" fmla="val 82857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>
                <a:latin typeface="맑은 고딕" panose="020B0503020000020004" pitchFamily="50" charset="-127"/>
              </a:endParaRPr>
            </a:p>
          </p:txBody>
        </p:sp>
        <p:sp>
          <p:nvSpPr>
            <p:cNvPr id="41023" name="Text Box 57">
              <a:extLst>
                <a:ext uri="{FF2B5EF4-FFF2-40B4-BE49-F238E27FC236}">
                  <a16:creationId xmlns:a16="http://schemas.microsoft.com/office/drawing/2014/main" id="{34160A50-DB76-8319-18B7-38E5C60457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8592" y="4351866"/>
              <a:ext cx="775096" cy="10244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ko-KR" altLang="en-US" sz="1956">
                  <a:latin typeface="맑은 고딕" panose="020B0503020000020004" pitchFamily="50" charset="-127"/>
                  <a:ea typeface="맑은 고딕" panose="020B0503020000020004" pitchFamily="50" charset="-127"/>
                </a:rPr>
                <a:t>진행방향</a:t>
              </a:r>
              <a:endParaRPr lang="ja-JP" altLang="en-US" sz="1956">
                <a:latin typeface="맑은 고딕" panose="020B0503020000020004" pitchFamily="50" charset="-127"/>
              </a:endParaRPr>
            </a:p>
          </p:txBody>
        </p:sp>
        <p:sp>
          <p:nvSpPr>
            <p:cNvPr id="41024" name="Rectangle 58">
              <a:extLst>
                <a:ext uri="{FF2B5EF4-FFF2-40B4-BE49-F238E27FC236}">
                  <a16:creationId xmlns:a16="http://schemas.microsoft.com/office/drawing/2014/main" id="{ECEDB6B5-0AF5-A3EA-360E-AE0E9BB6B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079" y="3780367"/>
              <a:ext cx="1931194" cy="245533"/>
            </a:xfrm>
            <a:prstGeom prst="rect">
              <a:avLst/>
            </a:prstGeom>
            <a:solidFill>
              <a:srgbClr val="CC33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>
                <a:latin typeface="맑은 고딕" panose="020B0503020000020004" pitchFamily="50" charset="-127"/>
              </a:endParaRPr>
            </a:p>
          </p:txBody>
        </p:sp>
        <p:sp>
          <p:nvSpPr>
            <p:cNvPr id="41025" name="Rectangle 59">
              <a:extLst>
                <a:ext uri="{FF2B5EF4-FFF2-40B4-BE49-F238E27FC236}">
                  <a16:creationId xmlns:a16="http://schemas.microsoft.com/office/drawing/2014/main" id="{E2955BA4-106C-8CC1-0C14-DC0824EBD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079" y="4516967"/>
              <a:ext cx="1293019" cy="245533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>
                <a:latin typeface="맑은 고딕" panose="020B0503020000020004" pitchFamily="50" charset="-127"/>
              </a:endParaRPr>
            </a:p>
          </p:txBody>
        </p:sp>
        <p:sp>
          <p:nvSpPr>
            <p:cNvPr id="41026" name="Rectangle 60">
              <a:extLst>
                <a:ext uri="{FF2B5EF4-FFF2-40B4-BE49-F238E27FC236}">
                  <a16:creationId xmlns:a16="http://schemas.microsoft.com/office/drawing/2014/main" id="{382BBE8D-6503-A1CB-AA20-8BC76A64C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379" y="5253567"/>
              <a:ext cx="2588419" cy="24553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>
                <a:latin typeface="맑은 고딕" panose="020B0503020000020004" pitchFamily="50" charset="-127"/>
              </a:endParaRPr>
            </a:p>
          </p:txBody>
        </p:sp>
        <p:sp>
          <p:nvSpPr>
            <p:cNvPr id="41027" name="Line 61">
              <a:extLst>
                <a:ext uri="{FF2B5EF4-FFF2-40B4-BE49-F238E27FC236}">
                  <a16:creationId xmlns:a16="http://schemas.microsoft.com/office/drawing/2014/main" id="{F696E10B-673F-B309-2B8F-D75F633657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3126" y="4040718"/>
              <a:ext cx="1946672" cy="4360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28" name="Line 62">
              <a:extLst>
                <a:ext uri="{FF2B5EF4-FFF2-40B4-BE49-F238E27FC236}">
                  <a16:creationId xmlns:a16="http://schemas.microsoft.com/office/drawing/2014/main" id="{8A3E6801-D626-1C91-2D0E-AA95C62357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6857" y="4762501"/>
              <a:ext cx="1912144" cy="4635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29" name="Line 63">
              <a:extLst>
                <a:ext uri="{FF2B5EF4-FFF2-40B4-BE49-F238E27FC236}">
                  <a16:creationId xmlns:a16="http://schemas.microsoft.com/office/drawing/2014/main" id="{248D04AF-FF2F-1131-6C1F-F473FA20B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9079" y="5812367"/>
              <a:ext cx="0" cy="66886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30" name="Line 65">
              <a:extLst>
                <a:ext uri="{FF2B5EF4-FFF2-40B4-BE49-F238E27FC236}">
                  <a16:creationId xmlns:a16="http://schemas.microsoft.com/office/drawing/2014/main" id="{C795E826-0015-19D2-0A67-E12859D5BD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9079" y="6330951"/>
              <a:ext cx="193119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lg"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31" name="Line 91">
              <a:extLst>
                <a:ext uri="{FF2B5EF4-FFF2-40B4-BE49-F238E27FC236}">
                  <a16:creationId xmlns:a16="http://schemas.microsoft.com/office/drawing/2014/main" id="{46491D00-C2F6-BB30-325D-4A808BA428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160" y="5744633"/>
              <a:ext cx="582215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32" name="Text Box 67">
              <a:extLst>
                <a:ext uri="{FF2B5EF4-FFF2-40B4-BE49-F238E27FC236}">
                  <a16:creationId xmlns:a16="http://schemas.microsoft.com/office/drawing/2014/main" id="{D8CE1251-F167-E0AA-9239-5AE7171A6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2785" y="5532967"/>
              <a:ext cx="783431" cy="38311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ja-JP" sz="1778">
                  <a:latin typeface="맑은 고딕" panose="020B0503020000020004" pitchFamily="50" charset="-127"/>
                  <a:ea typeface="맑은 고딕" panose="020B0503020000020004" pitchFamily="50" charset="-127"/>
                </a:rPr>
                <a:t>START</a:t>
              </a:r>
              <a:r>
                <a:rPr lang="ja-JP" altLang="en-US" sz="1778">
                  <a:latin typeface="맑은 고딕" panose="020B0503020000020004" pitchFamily="50" charset="-127"/>
                </a:rPr>
                <a:t>  </a:t>
              </a:r>
            </a:p>
          </p:txBody>
        </p:sp>
        <p:sp>
          <p:nvSpPr>
            <p:cNvPr id="41033" name="Text Box 68">
              <a:extLst>
                <a:ext uri="{FF2B5EF4-FFF2-40B4-BE49-F238E27FC236}">
                  <a16:creationId xmlns:a16="http://schemas.microsoft.com/office/drawing/2014/main" id="{64352C47-8C02-5976-FF1E-AD9D4B049C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5516" y="5532967"/>
              <a:ext cx="647700" cy="47836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ja-JP" sz="1778">
                  <a:latin typeface="맑은 고딕" panose="020B0503020000020004" pitchFamily="50" charset="-127"/>
                  <a:ea typeface="맑은 고딕" panose="020B0503020000020004" pitchFamily="50" charset="-127"/>
                </a:rPr>
                <a:t>END</a:t>
              </a:r>
              <a:endParaRPr lang="ja-JP" altLang="en-US" sz="1778">
                <a:latin typeface="맑은 고딕" panose="020B0503020000020004" pitchFamily="50" charset="-127"/>
              </a:endParaRPr>
            </a:p>
          </p:txBody>
        </p:sp>
        <p:sp>
          <p:nvSpPr>
            <p:cNvPr id="41034" name="Line 84">
              <a:extLst>
                <a:ext uri="{FF2B5EF4-FFF2-40B4-BE49-F238E27FC236}">
                  <a16:creationId xmlns:a16="http://schemas.microsoft.com/office/drawing/2014/main" id="{CCD365C0-6BBC-4A23-EE3E-0114C2407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6700" y="5723467"/>
              <a:ext cx="0" cy="86571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35" name="Line 82">
              <a:extLst>
                <a:ext uri="{FF2B5EF4-FFF2-40B4-BE49-F238E27FC236}">
                  <a16:creationId xmlns:a16="http://schemas.microsoft.com/office/drawing/2014/main" id="{0B45C3EE-B5B8-9F63-C47C-3D593F3653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143125" y="4095751"/>
              <a:ext cx="1933575" cy="11493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</p:grpSp>
      <p:sp>
        <p:nvSpPr>
          <p:cNvPr id="40979" name="Text Box 66">
            <a:extLst>
              <a:ext uri="{FF2B5EF4-FFF2-40B4-BE49-F238E27FC236}">
                <a16:creationId xmlns:a16="http://schemas.microsoft.com/office/drawing/2014/main" id="{BCA55426-ECA0-4828-D244-9BC6D2B0A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9180" y="12615334"/>
            <a:ext cx="1142999" cy="37817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ja-JP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T.T</a:t>
            </a:r>
          </a:p>
        </p:txBody>
      </p:sp>
      <p:grpSp>
        <p:nvGrpSpPr>
          <p:cNvPr id="40980" name="그룹 131">
            <a:extLst>
              <a:ext uri="{FF2B5EF4-FFF2-40B4-BE49-F238E27FC236}">
                <a16:creationId xmlns:a16="http://schemas.microsoft.com/office/drawing/2014/main" id="{D5A52424-8AFB-4995-BFE6-8600E7F3BA85}"/>
              </a:ext>
            </a:extLst>
          </p:cNvPr>
          <p:cNvGrpSpPr>
            <a:grpSpLocks/>
          </p:cNvGrpSpPr>
          <p:nvPr/>
        </p:nvGrpSpPr>
        <p:grpSpPr bwMode="auto">
          <a:xfrm>
            <a:off x="7730068" y="13143090"/>
            <a:ext cx="3231444" cy="2537177"/>
            <a:chOff x="4127897" y="6388100"/>
            <a:chExt cx="2378869" cy="2279651"/>
          </a:xfrm>
        </p:grpSpPr>
        <p:sp>
          <p:nvSpPr>
            <p:cNvPr id="40981" name="Line 8">
              <a:extLst>
                <a:ext uri="{FF2B5EF4-FFF2-40B4-BE49-F238E27FC236}">
                  <a16:creationId xmlns:a16="http://schemas.microsoft.com/office/drawing/2014/main" id="{B62FA57E-C0DA-9FB0-05FA-D86B1F7327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8669" y="8525933"/>
              <a:ext cx="1918097" cy="1905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82" name="Line 26">
              <a:extLst>
                <a:ext uri="{FF2B5EF4-FFF2-40B4-BE49-F238E27FC236}">
                  <a16:creationId xmlns:a16="http://schemas.microsoft.com/office/drawing/2014/main" id="{6298EB8A-FD8D-35BC-15E3-ED8EF0E5C1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8669" y="6824134"/>
              <a:ext cx="1891904" cy="16933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prstDash val="dash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83" name="Line 7">
              <a:extLst>
                <a:ext uri="{FF2B5EF4-FFF2-40B4-BE49-F238E27FC236}">
                  <a16:creationId xmlns:a16="http://schemas.microsoft.com/office/drawing/2014/main" id="{69286E39-DE5A-9194-BF52-974BDF61B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5591" y="6388100"/>
              <a:ext cx="0" cy="227965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84" name="Line 39">
              <a:extLst>
                <a:ext uri="{FF2B5EF4-FFF2-40B4-BE49-F238E27FC236}">
                  <a16:creationId xmlns:a16="http://schemas.microsoft.com/office/drawing/2014/main" id="{1E409B88-8402-6BEF-1B08-A2AF34E191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2057" y="7234767"/>
              <a:ext cx="154781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85" name="Line 40">
              <a:extLst>
                <a:ext uri="{FF2B5EF4-FFF2-40B4-BE49-F238E27FC236}">
                  <a16:creationId xmlns:a16="http://schemas.microsoft.com/office/drawing/2014/main" id="{0DA1A2C4-B8B7-7189-D1D5-8FA9BDFA44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6838" y="6853767"/>
              <a:ext cx="0" cy="151976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86" name="Line 41">
              <a:extLst>
                <a:ext uri="{FF2B5EF4-FFF2-40B4-BE49-F238E27FC236}">
                  <a16:creationId xmlns:a16="http://schemas.microsoft.com/office/drawing/2014/main" id="{D2D9C13D-B22B-F0E1-A2CC-AD141D39ED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6838" y="6853767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87" name="Line 42">
              <a:extLst>
                <a:ext uri="{FF2B5EF4-FFF2-40B4-BE49-F238E27FC236}">
                  <a16:creationId xmlns:a16="http://schemas.microsoft.com/office/drawing/2014/main" id="{574D9AF8-30FC-381C-2E83-04A70C26AE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6838" y="6853767"/>
              <a:ext cx="153591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88" name="Line 43">
              <a:extLst>
                <a:ext uri="{FF2B5EF4-FFF2-40B4-BE49-F238E27FC236}">
                  <a16:creationId xmlns:a16="http://schemas.microsoft.com/office/drawing/2014/main" id="{6F24C778-E6F5-BE83-107C-6724541FC1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0429" y="6474885"/>
              <a:ext cx="0" cy="18986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89" name="Line 44">
              <a:extLst>
                <a:ext uri="{FF2B5EF4-FFF2-40B4-BE49-F238E27FC236}">
                  <a16:creationId xmlns:a16="http://schemas.microsoft.com/office/drawing/2014/main" id="{9DB2AFEB-C704-5C98-AB99-E379104D7F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73254" y="7234767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90" name="Line 45">
              <a:extLst>
                <a:ext uri="{FF2B5EF4-FFF2-40B4-BE49-F238E27FC236}">
                  <a16:creationId xmlns:a16="http://schemas.microsoft.com/office/drawing/2014/main" id="{E8BE7B75-3346-97D7-1CCA-FB03893DD1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7610" y="6853767"/>
              <a:ext cx="0" cy="159596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91" name="Line 46">
              <a:extLst>
                <a:ext uri="{FF2B5EF4-FFF2-40B4-BE49-F238E27FC236}">
                  <a16:creationId xmlns:a16="http://schemas.microsoft.com/office/drawing/2014/main" id="{8EFE3A04-CC62-6888-D71E-036A2E7B72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7610" y="6853767"/>
              <a:ext cx="1535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92" name="Line 47">
              <a:extLst>
                <a:ext uri="{FF2B5EF4-FFF2-40B4-BE49-F238E27FC236}">
                  <a16:creationId xmlns:a16="http://schemas.microsoft.com/office/drawing/2014/main" id="{11CCEFDD-AF99-1550-CB78-8E66EE6B3B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0725" y="6483352"/>
              <a:ext cx="0" cy="18986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93" name="Line 48">
              <a:extLst>
                <a:ext uri="{FF2B5EF4-FFF2-40B4-BE49-F238E27FC236}">
                  <a16:creationId xmlns:a16="http://schemas.microsoft.com/office/drawing/2014/main" id="{79F3B12C-2699-3217-A85A-890C7FADE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4792" y="7234767"/>
              <a:ext cx="154781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94" name="Line 49">
              <a:extLst>
                <a:ext uri="{FF2B5EF4-FFF2-40B4-BE49-F238E27FC236}">
                  <a16:creationId xmlns:a16="http://schemas.microsoft.com/office/drawing/2014/main" id="{B3A1CA04-CFB3-98AE-E46E-9DE93DC100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99572" y="6853767"/>
              <a:ext cx="0" cy="151976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95" name="Line 50">
              <a:extLst>
                <a:ext uri="{FF2B5EF4-FFF2-40B4-BE49-F238E27FC236}">
                  <a16:creationId xmlns:a16="http://schemas.microsoft.com/office/drawing/2014/main" id="{6D2E160F-4E2F-8BE3-755B-0D6E40EF0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99573" y="6853767"/>
              <a:ext cx="1535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96" name="Line 51">
              <a:extLst>
                <a:ext uri="{FF2B5EF4-FFF2-40B4-BE49-F238E27FC236}">
                  <a16:creationId xmlns:a16="http://schemas.microsoft.com/office/drawing/2014/main" id="{DA215D04-4C02-2A15-80F3-2FDC3C42FF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53163" y="6474885"/>
              <a:ext cx="0" cy="182456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0997" name="Rectangle 64">
              <a:extLst>
                <a:ext uri="{FF2B5EF4-FFF2-40B4-BE49-F238E27FC236}">
                  <a16:creationId xmlns:a16="http://schemas.microsoft.com/office/drawing/2014/main" id="{C48733FD-7861-609D-67D2-C96362A6D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467" y="6853767"/>
              <a:ext cx="153590" cy="1672167"/>
            </a:xfrm>
            <a:prstGeom prst="rect">
              <a:avLst/>
            </a:prstGeom>
            <a:solidFill>
              <a:srgbClr val="CC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0998" name="Rectangle 65">
              <a:extLst>
                <a:ext uri="{FF2B5EF4-FFF2-40B4-BE49-F238E27FC236}">
                  <a16:creationId xmlns:a16="http://schemas.microsoft.com/office/drawing/2014/main" id="{ADBCD638-6EE4-E79F-4566-D2E9F4AA6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5629" y="7234767"/>
              <a:ext cx="153590" cy="1291167"/>
            </a:xfrm>
            <a:prstGeom prst="rect">
              <a:avLst/>
            </a:prstGeom>
            <a:solidFill>
              <a:srgbClr val="00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0999" name="Rectangle 66">
              <a:extLst>
                <a:ext uri="{FF2B5EF4-FFF2-40B4-BE49-F238E27FC236}">
                  <a16:creationId xmlns:a16="http://schemas.microsoft.com/office/drawing/2014/main" id="{BD0149CB-718F-7FD7-ED24-363F448B6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885" y="6474885"/>
              <a:ext cx="153590" cy="205104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000" name="Line 67">
              <a:extLst>
                <a:ext uri="{FF2B5EF4-FFF2-40B4-BE49-F238E27FC236}">
                  <a16:creationId xmlns:a16="http://schemas.microsoft.com/office/drawing/2014/main" id="{CD9ED343-F39F-C82F-C616-22E27C0F5F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4019" y="7234767"/>
              <a:ext cx="153591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01" name="Line 68">
              <a:extLst>
                <a:ext uri="{FF2B5EF4-FFF2-40B4-BE49-F238E27FC236}">
                  <a16:creationId xmlns:a16="http://schemas.microsoft.com/office/drawing/2014/main" id="{C10E61F2-CBB5-F103-F2C0-0F6DE1E713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7610" y="6853767"/>
              <a:ext cx="0" cy="151976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02" name="Line 69">
              <a:extLst>
                <a:ext uri="{FF2B5EF4-FFF2-40B4-BE49-F238E27FC236}">
                  <a16:creationId xmlns:a16="http://schemas.microsoft.com/office/drawing/2014/main" id="{CD0B9434-80EE-19FB-3393-5388E65AE9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7610" y="6853767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03" name="Line 70">
              <a:extLst>
                <a:ext uri="{FF2B5EF4-FFF2-40B4-BE49-F238E27FC236}">
                  <a16:creationId xmlns:a16="http://schemas.microsoft.com/office/drawing/2014/main" id="{10D000A7-F28C-ECCF-431C-260E64F2F5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7610" y="6853767"/>
              <a:ext cx="1535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04" name="Line 71">
              <a:extLst>
                <a:ext uri="{FF2B5EF4-FFF2-40B4-BE49-F238E27FC236}">
                  <a16:creationId xmlns:a16="http://schemas.microsoft.com/office/drawing/2014/main" id="{90DF06E2-458B-B1BB-151D-37F7EDE1D4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34025" y="7234767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05" name="Rectangle 72">
              <a:extLst>
                <a:ext uri="{FF2B5EF4-FFF2-40B4-BE49-F238E27FC236}">
                  <a16:creationId xmlns:a16="http://schemas.microsoft.com/office/drawing/2014/main" id="{4277C3D9-58D1-8D75-D826-3E868BC5C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0429" y="6853767"/>
              <a:ext cx="153590" cy="1672167"/>
            </a:xfrm>
            <a:prstGeom prst="rect">
              <a:avLst/>
            </a:prstGeom>
            <a:solidFill>
              <a:srgbClr val="CC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006" name="Rectangle 73">
              <a:extLst>
                <a:ext uri="{FF2B5EF4-FFF2-40B4-BE49-F238E27FC236}">
                  <a16:creationId xmlns:a16="http://schemas.microsoft.com/office/drawing/2014/main" id="{A3A8AE21-7F6B-9BDC-5AD6-67D0719A9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019" y="7234767"/>
              <a:ext cx="153591" cy="1291167"/>
            </a:xfrm>
            <a:prstGeom prst="rect">
              <a:avLst/>
            </a:prstGeom>
            <a:solidFill>
              <a:srgbClr val="00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007" name="Rectangle 74">
              <a:extLst>
                <a:ext uri="{FF2B5EF4-FFF2-40B4-BE49-F238E27FC236}">
                  <a16:creationId xmlns:a16="http://schemas.microsoft.com/office/drawing/2014/main" id="{AC019F15-D3E2-94DE-0DFD-D5EF352F0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610" y="6474885"/>
              <a:ext cx="153590" cy="205104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008" name="Line 75">
              <a:extLst>
                <a:ext uri="{FF2B5EF4-FFF2-40B4-BE49-F238E27FC236}">
                  <a16:creationId xmlns:a16="http://schemas.microsoft.com/office/drawing/2014/main" id="{09339CB4-C60E-15A2-1D4C-AEBB2BAA6C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4792" y="7234767"/>
              <a:ext cx="154781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09" name="Line 76">
              <a:extLst>
                <a:ext uri="{FF2B5EF4-FFF2-40B4-BE49-F238E27FC236}">
                  <a16:creationId xmlns:a16="http://schemas.microsoft.com/office/drawing/2014/main" id="{1AE092A4-6770-AEE5-DD44-8CFD457CDD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99572" y="6853767"/>
              <a:ext cx="0" cy="151976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10" name="Line 77">
              <a:extLst>
                <a:ext uri="{FF2B5EF4-FFF2-40B4-BE49-F238E27FC236}">
                  <a16:creationId xmlns:a16="http://schemas.microsoft.com/office/drawing/2014/main" id="{4AFA59CB-91C1-8B3B-3F0A-D19A8159A5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99572" y="6853767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11" name="Line 78">
              <a:extLst>
                <a:ext uri="{FF2B5EF4-FFF2-40B4-BE49-F238E27FC236}">
                  <a16:creationId xmlns:a16="http://schemas.microsoft.com/office/drawing/2014/main" id="{8DF59D3D-656E-B56C-8C8F-769AC41A98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99573" y="6853767"/>
              <a:ext cx="1535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12" name="Line 79">
              <a:extLst>
                <a:ext uri="{FF2B5EF4-FFF2-40B4-BE49-F238E27FC236}">
                  <a16:creationId xmlns:a16="http://schemas.microsoft.com/office/drawing/2014/main" id="{E79D6701-D511-AC0D-826D-D6F79B01DE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53163" y="6474885"/>
              <a:ext cx="0" cy="18986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13" name="Line 80">
              <a:extLst>
                <a:ext uri="{FF2B5EF4-FFF2-40B4-BE49-F238E27FC236}">
                  <a16:creationId xmlns:a16="http://schemas.microsoft.com/office/drawing/2014/main" id="{A2C8402C-3DF3-A1DE-FD9C-9D79FFFB76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95988" y="7234767"/>
              <a:ext cx="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1014" name="Rectangle 81">
              <a:extLst>
                <a:ext uri="{FF2B5EF4-FFF2-40B4-BE49-F238E27FC236}">
                  <a16:creationId xmlns:a16="http://schemas.microsoft.com/office/drawing/2014/main" id="{58FA5598-DCCD-AABE-6DBA-3A5A8BF04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6853767"/>
              <a:ext cx="153591" cy="1672167"/>
            </a:xfrm>
            <a:prstGeom prst="rect">
              <a:avLst/>
            </a:prstGeom>
            <a:solidFill>
              <a:srgbClr val="CC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015" name="Rectangle 82">
              <a:extLst>
                <a:ext uri="{FF2B5EF4-FFF2-40B4-BE49-F238E27FC236}">
                  <a16:creationId xmlns:a16="http://schemas.microsoft.com/office/drawing/2014/main" id="{5D9EAA32-A68A-D0D2-2D81-2502E378B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4792" y="7234767"/>
              <a:ext cx="154781" cy="1291167"/>
            </a:xfrm>
            <a:prstGeom prst="rect">
              <a:avLst/>
            </a:prstGeom>
            <a:solidFill>
              <a:srgbClr val="00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016" name="Rectangle 83">
              <a:extLst>
                <a:ext uri="{FF2B5EF4-FFF2-40B4-BE49-F238E27FC236}">
                  <a16:creationId xmlns:a16="http://schemas.microsoft.com/office/drawing/2014/main" id="{ECF9242E-94FB-054C-BDEC-0632857C5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573" y="6474885"/>
              <a:ext cx="153590" cy="205104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1017" name="Text Box 57">
              <a:extLst>
                <a:ext uri="{FF2B5EF4-FFF2-40B4-BE49-F238E27FC236}">
                  <a16:creationId xmlns:a16="http://schemas.microsoft.com/office/drawing/2014/main" id="{931C2687-06CB-6C98-4BDA-2F5D9AF3F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897" y="6635751"/>
              <a:ext cx="642938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T.T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</p:grpSp>
    </p:spTree>
  </p:cSld>
  <p:clrMapOvr>
    <a:masterClrMapping/>
  </p:clrMapOvr>
  <p:transition>
    <p:cut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スライド番号プレースホルダ 6">
            <a:extLst>
              <a:ext uri="{FF2B5EF4-FFF2-40B4-BE49-F238E27FC236}">
                <a16:creationId xmlns:a16="http://schemas.microsoft.com/office/drawing/2014/main" id="{2243E906-DE34-D20B-E14F-B526F78C4528}"/>
              </a:ext>
            </a:extLst>
          </p:cNvPr>
          <p:cNvSpPr txBox="1">
            <a:spLocks noGrp="1"/>
          </p:cNvSpPr>
          <p:nvPr/>
        </p:nvSpPr>
        <p:spPr bwMode="auto">
          <a:xfrm>
            <a:off x="8737600" y="1106311"/>
            <a:ext cx="2844800" cy="1128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endParaRPr lang="en-US" altLang="ja-JP" sz="2489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1987" name="Rectangle 6">
            <a:extLst>
              <a:ext uri="{FF2B5EF4-FFF2-40B4-BE49-F238E27FC236}">
                <a16:creationId xmlns:a16="http://schemas.microsoft.com/office/drawing/2014/main" id="{D14AF831-EA26-3764-7494-2FF44892A439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10095090" y="15299268"/>
            <a:ext cx="1693333" cy="682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27</a:t>
            </a:r>
          </a:p>
        </p:txBody>
      </p:sp>
      <p:sp>
        <p:nvSpPr>
          <p:cNvPr id="41988" name="Rectangle 6">
            <a:extLst>
              <a:ext uri="{FF2B5EF4-FFF2-40B4-BE49-F238E27FC236}">
                <a16:creationId xmlns:a16="http://schemas.microsoft.com/office/drawing/2014/main" id="{15A828A6-F8C1-24BD-DF29-19102B753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575734"/>
            <a:ext cx="3200400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JUST IN TIME</a:t>
            </a:r>
            <a:endParaRPr lang="en-US" altLang="ko-KR" sz="3200"/>
          </a:p>
        </p:txBody>
      </p:sp>
      <p:sp>
        <p:nvSpPr>
          <p:cNvPr id="41989" name="AutoShape 7">
            <a:extLst>
              <a:ext uri="{FF2B5EF4-FFF2-40B4-BE49-F238E27FC236}">
                <a16:creationId xmlns:a16="http://schemas.microsoft.com/office/drawing/2014/main" id="{76FFD693-0727-7900-FED4-B54C66B0E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1569156"/>
            <a:ext cx="6572955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모든 공정을 </a:t>
            </a:r>
            <a:r>
              <a:rPr lang="ja-JP" altLang="en-US" sz="2844">
                <a:latin typeface="맑은 고딕" panose="020B0503020000020004" pitchFamily="50" charset="-127"/>
              </a:rPr>
              <a:t>前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r>
              <a:rPr lang="ja-JP" altLang="en-US" sz="2844">
                <a:latin typeface="맑은 고딕" panose="020B0503020000020004" pitchFamily="50" charset="-127"/>
              </a:rPr>
              <a:t>・後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공정으로 연결</a:t>
            </a:r>
          </a:p>
        </p:txBody>
      </p:sp>
      <p:sp>
        <p:nvSpPr>
          <p:cNvPr id="41990" name="Text Box 3">
            <a:extLst>
              <a:ext uri="{FF2B5EF4-FFF2-40B4-BE49-F238E27FC236}">
                <a16:creationId xmlns:a16="http://schemas.microsoft.com/office/drawing/2014/main" id="{C77987AF-C65E-1031-69C0-D43D7BB256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6512" y="2393245"/>
            <a:ext cx="1457450" cy="36593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후 공정 인수</a:t>
            </a:r>
          </a:p>
        </p:txBody>
      </p:sp>
      <p:sp>
        <p:nvSpPr>
          <p:cNvPr id="41991" name="Text Box 4">
            <a:extLst>
              <a:ext uri="{FF2B5EF4-FFF2-40B4-BE49-F238E27FC236}">
                <a16:creationId xmlns:a16="http://schemas.microsoft.com/office/drawing/2014/main" id="{28E08FA2-BCAE-A13D-002C-53F9078A57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0489" y="3186290"/>
            <a:ext cx="4902304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후 공정은 팔린 것 만큼 전 공정에 가지러 간다</a:t>
            </a:r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.</a:t>
            </a:r>
          </a:p>
        </p:txBody>
      </p:sp>
      <p:sp>
        <p:nvSpPr>
          <p:cNvPr id="41992" name="Text Box 5">
            <a:extLst>
              <a:ext uri="{FF2B5EF4-FFF2-40B4-BE49-F238E27FC236}">
                <a16:creationId xmlns:a16="http://schemas.microsoft.com/office/drawing/2014/main" id="{1AAB98AE-AF45-1AF9-4485-FECC6FB3B3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8112" y="6745111"/>
            <a:ext cx="1532792" cy="36593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후 보충 생산 </a:t>
            </a:r>
          </a:p>
        </p:txBody>
      </p:sp>
      <p:sp>
        <p:nvSpPr>
          <p:cNvPr id="41993" name="Text Box 9">
            <a:extLst>
              <a:ext uri="{FF2B5EF4-FFF2-40B4-BE49-F238E27FC236}">
                <a16:creationId xmlns:a16="http://schemas.microsoft.com/office/drawing/2014/main" id="{4F9F471D-050E-C0CF-DFEE-8578D671E0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2090" y="7445023"/>
            <a:ext cx="5051383" cy="4800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70000"/>
              </a:lnSpc>
            </a:pP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전 공정은 후 공정이 인수한 것 만큼만 생산한다</a:t>
            </a:r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.</a:t>
            </a:r>
          </a:p>
        </p:txBody>
      </p:sp>
      <p:graphicFrame>
        <p:nvGraphicFramePr>
          <p:cNvPr id="41994" name="Object 2">
            <a:extLst>
              <a:ext uri="{FF2B5EF4-FFF2-40B4-BE49-F238E27FC236}">
                <a16:creationId xmlns:a16="http://schemas.microsoft.com/office/drawing/2014/main" id="{A98CC839-729A-23FC-B569-0860BEE38A0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486380" y="3917245"/>
          <a:ext cx="6798732" cy="241300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3" imgW="6734175" imgH="2390775" progId="hunmin.doc">
                  <p:embed/>
                </p:oleObj>
              </mc:Choice>
              <mc:Fallback>
                <p:oleObj name="훈민정음" r:id="rId3" imgW="6734175" imgH="2390775" progId="hunmin.doc">
                  <p:embed/>
                  <p:pic>
                    <p:nvPicPr>
                      <p:cNvPr id="41994" name="Object 2">
                        <a:extLst>
                          <a:ext uri="{FF2B5EF4-FFF2-40B4-BE49-F238E27FC236}">
                            <a16:creationId xmlns:a16="http://schemas.microsoft.com/office/drawing/2014/main" id="{A98CC839-729A-23FC-B569-0860BEE38A0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86380" y="3917245"/>
                        <a:ext cx="6798732" cy="241300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995" name="Rectangle 27">
            <a:extLst>
              <a:ext uri="{FF2B5EF4-FFF2-40B4-BE49-F238E27FC236}">
                <a16:creationId xmlns:a16="http://schemas.microsoft.com/office/drawing/2014/main" id="{B0CCD2BF-8EBA-298D-DA3D-33E1BD37E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4112" y="9877778"/>
            <a:ext cx="2980267" cy="812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556"/>
              <a:t>후 공정</a:t>
            </a:r>
          </a:p>
        </p:txBody>
      </p:sp>
      <p:sp>
        <p:nvSpPr>
          <p:cNvPr id="41996" name="Rectangle 28">
            <a:extLst>
              <a:ext uri="{FF2B5EF4-FFF2-40B4-BE49-F238E27FC236}">
                <a16:creationId xmlns:a16="http://schemas.microsoft.com/office/drawing/2014/main" id="{0498C56F-0433-4299-A594-E2DC52E4A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379" y="9877778"/>
            <a:ext cx="2980267" cy="812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556"/>
              <a:t>전공정</a:t>
            </a:r>
          </a:p>
        </p:txBody>
      </p:sp>
      <p:sp>
        <p:nvSpPr>
          <p:cNvPr id="41997" name="Line 29">
            <a:extLst>
              <a:ext uri="{FF2B5EF4-FFF2-40B4-BE49-F238E27FC236}">
                <a16:creationId xmlns:a16="http://schemas.microsoft.com/office/drawing/2014/main" id="{CB73657A-7E89-8FFF-F58F-D92DEA8732E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3712" y="9471378"/>
            <a:ext cx="0" cy="406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41998" name="Line 30">
            <a:extLst>
              <a:ext uri="{FF2B5EF4-FFF2-40B4-BE49-F238E27FC236}">
                <a16:creationId xmlns:a16="http://schemas.microsoft.com/office/drawing/2014/main" id="{38D38A25-225B-9E92-1EC5-9768BD2CCFCF}"/>
              </a:ext>
            </a:extLst>
          </p:cNvPr>
          <p:cNvSpPr>
            <a:spLocks noChangeShapeType="1"/>
          </p:cNvSpPr>
          <p:nvPr/>
        </p:nvSpPr>
        <p:spPr bwMode="auto">
          <a:xfrm>
            <a:off x="4924779" y="9471378"/>
            <a:ext cx="0" cy="406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41999" name="Line 31">
            <a:extLst>
              <a:ext uri="{FF2B5EF4-FFF2-40B4-BE49-F238E27FC236}">
                <a16:creationId xmlns:a16="http://schemas.microsoft.com/office/drawing/2014/main" id="{5F7FD1CD-5099-874B-CD91-6F742863B8D8}"/>
              </a:ext>
            </a:extLst>
          </p:cNvPr>
          <p:cNvSpPr>
            <a:spLocks noChangeShapeType="1"/>
          </p:cNvSpPr>
          <p:nvPr/>
        </p:nvSpPr>
        <p:spPr bwMode="auto">
          <a:xfrm>
            <a:off x="8311445" y="9471378"/>
            <a:ext cx="0" cy="406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42000" name="Line 32">
            <a:extLst>
              <a:ext uri="{FF2B5EF4-FFF2-40B4-BE49-F238E27FC236}">
                <a16:creationId xmlns:a16="http://schemas.microsoft.com/office/drawing/2014/main" id="{367216DA-DB99-3EE6-3219-8E1567AEF9CD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7045" y="9471378"/>
            <a:ext cx="0" cy="406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pic>
        <p:nvPicPr>
          <p:cNvPr id="42001" name="Picture 47">
            <a:extLst>
              <a:ext uri="{FF2B5EF4-FFF2-40B4-BE49-F238E27FC236}">
                <a16:creationId xmlns:a16="http://schemas.microsoft.com/office/drawing/2014/main" id="{00269F43-3276-3C71-2E6E-D7BD9FEA00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8112" y="10690578"/>
            <a:ext cx="8940800" cy="4605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cut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Line 223">
            <a:extLst>
              <a:ext uri="{FF2B5EF4-FFF2-40B4-BE49-F238E27FC236}">
                <a16:creationId xmlns:a16="http://schemas.microsoft.com/office/drawing/2014/main" id="{304C8263-9B28-6B89-1E41-FA405C3D075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3556" y="3361268"/>
            <a:ext cx="0" cy="11266311"/>
          </a:xfrm>
          <a:prstGeom prst="line">
            <a:avLst/>
          </a:prstGeom>
          <a:noFill/>
          <a:ln w="5715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11" name="Freeform 177">
            <a:extLst>
              <a:ext uri="{FF2B5EF4-FFF2-40B4-BE49-F238E27FC236}">
                <a16:creationId xmlns:a16="http://schemas.microsoft.com/office/drawing/2014/main" id="{BE93F4D9-9AD8-4B3D-891E-63F8578C1834}"/>
              </a:ext>
            </a:extLst>
          </p:cNvPr>
          <p:cNvSpPr>
            <a:spLocks/>
          </p:cNvSpPr>
          <p:nvPr/>
        </p:nvSpPr>
        <p:spPr bwMode="auto">
          <a:xfrm>
            <a:off x="7120468" y="7425269"/>
            <a:ext cx="3632199" cy="3392311"/>
          </a:xfrm>
          <a:custGeom>
            <a:avLst/>
            <a:gdLst>
              <a:gd name="T0" fmla="*/ 2147483647 w 1499"/>
              <a:gd name="T1" fmla="*/ 0 h 972"/>
              <a:gd name="T2" fmla="*/ 2147483647 w 1499"/>
              <a:gd name="T3" fmla="*/ 2147483647 h 972"/>
              <a:gd name="T4" fmla="*/ 2147483647 w 1499"/>
              <a:gd name="T5" fmla="*/ 2147483647 h 972"/>
              <a:gd name="T6" fmla="*/ 2147483647 w 1499"/>
              <a:gd name="T7" fmla="*/ 2147483647 h 972"/>
              <a:gd name="T8" fmla="*/ 2147483647 w 1499"/>
              <a:gd name="T9" fmla="*/ 2147483647 h 972"/>
              <a:gd name="T10" fmla="*/ 2147483647 w 1499"/>
              <a:gd name="T11" fmla="*/ 2147483647 h 972"/>
              <a:gd name="T12" fmla="*/ 2147483647 w 1499"/>
              <a:gd name="T13" fmla="*/ 2147483647 h 972"/>
              <a:gd name="T14" fmla="*/ 2147483647 w 1499"/>
              <a:gd name="T15" fmla="*/ 2147483647 h 972"/>
              <a:gd name="T16" fmla="*/ 2147483647 w 1499"/>
              <a:gd name="T17" fmla="*/ 2147483647 h 972"/>
              <a:gd name="T18" fmla="*/ 2147483647 w 1499"/>
              <a:gd name="T19" fmla="*/ 2147483647 h 972"/>
              <a:gd name="T20" fmla="*/ 2147483647 w 1499"/>
              <a:gd name="T21" fmla="*/ 2147483647 h 972"/>
              <a:gd name="T22" fmla="*/ 2147483647 w 1499"/>
              <a:gd name="T23" fmla="*/ 2147483647 h 972"/>
              <a:gd name="T24" fmla="*/ 2147483647 w 1499"/>
              <a:gd name="T25" fmla="*/ 2147483647 h 972"/>
              <a:gd name="T26" fmla="*/ 2147483647 w 1499"/>
              <a:gd name="T27" fmla="*/ 2147483647 h 972"/>
              <a:gd name="T28" fmla="*/ 2147483647 w 1499"/>
              <a:gd name="T29" fmla="*/ 2147483647 h 972"/>
              <a:gd name="T30" fmla="*/ 2147483647 w 1499"/>
              <a:gd name="T31" fmla="*/ 2147483647 h 972"/>
              <a:gd name="T32" fmla="*/ 2147483647 w 1499"/>
              <a:gd name="T33" fmla="*/ 2147483647 h 972"/>
              <a:gd name="T34" fmla="*/ 2147483647 w 1499"/>
              <a:gd name="T35" fmla="*/ 2147483647 h 972"/>
              <a:gd name="T36" fmla="*/ 2147483647 w 1499"/>
              <a:gd name="T37" fmla="*/ 2147483647 h 972"/>
              <a:gd name="T38" fmla="*/ 2147483647 w 1499"/>
              <a:gd name="T39" fmla="*/ 2147483647 h 972"/>
              <a:gd name="T40" fmla="*/ 2147483647 w 1499"/>
              <a:gd name="T41" fmla="*/ 2147483647 h 972"/>
              <a:gd name="T42" fmla="*/ 2147483647 w 1499"/>
              <a:gd name="T43" fmla="*/ 2147483647 h 972"/>
              <a:gd name="T44" fmla="*/ 2147483647 w 1499"/>
              <a:gd name="T45" fmla="*/ 2147483647 h 972"/>
              <a:gd name="T46" fmla="*/ 2147483647 w 1499"/>
              <a:gd name="T47" fmla="*/ 2147483647 h 972"/>
              <a:gd name="T48" fmla="*/ 2147483647 w 1499"/>
              <a:gd name="T49" fmla="*/ 2147483647 h 972"/>
              <a:gd name="T50" fmla="*/ 2147483647 w 1499"/>
              <a:gd name="T51" fmla="*/ 2147483647 h 972"/>
              <a:gd name="T52" fmla="*/ 2147483647 w 1499"/>
              <a:gd name="T53" fmla="*/ 2147483647 h 972"/>
              <a:gd name="T54" fmla="*/ 0 w 1499"/>
              <a:gd name="T55" fmla="*/ 2147483647 h 972"/>
              <a:gd name="T56" fmla="*/ 2147483647 w 1499"/>
              <a:gd name="T57" fmla="*/ 2147483647 h 972"/>
              <a:gd name="T58" fmla="*/ 2147483647 w 1499"/>
              <a:gd name="T59" fmla="*/ 2147483647 h 97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499"/>
              <a:gd name="T91" fmla="*/ 0 h 972"/>
              <a:gd name="T92" fmla="*/ 1499 w 1499"/>
              <a:gd name="T93" fmla="*/ 972 h 97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499" h="972">
                <a:moveTo>
                  <a:pt x="1498" y="0"/>
                </a:moveTo>
                <a:lnTo>
                  <a:pt x="1423" y="130"/>
                </a:lnTo>
                <a:lnTo>
                  <a:pt x="1344" y="260"/>
                </a:lnTo>
                <a:lnTo>
                  <a:pt x="1300" y="324"/>
                </a:lnTo>
                <a:lnTo>
                  <a:pt x="1253" y="386"/>
                </a:lnTo>
                <a:lnTo>
                  <a:pt x="1202" y="446"/>
                </a:lnTo>
                <a:lnTo>
                  <a:pt x="1146" y="504"/>
                </a:lnTo>
                <a:lnTo>
                  <a:pt x="1084" y="562"/>
                </a:lnTo>
                <a:lnTo>
                  <a:pt x="1015" y="619"/>
                </a:lnTo>
                <a:lnTo>
                  <a:pt x="942" y="676"/>
                </a:lnTo>
                <a:lnTo>
                  <a:pt x="866" y="731"/>
                </a:lnTo>
                <a:lnTo>
                  <a:pt x="788" y="782"/>
                </a:lnTo>
                <a:lnTo>
                  <a:pt x="712" y="829"/>
                </a:lnTo>
                <a:lnTo>
                  <a:pt x="638" y="869"/>
                </a:lnTo>
                <a:lnTo>
                  <a:pt x="569" y="902"/>
                </a:lnTo>
                <a:lnTo>
                  <a:pt x="500" y="927"/>
                </a:lnTo>
                <a:lnTo>
                  <a:pt x="430" y="944"/>
                </a:lnTo>
                <a:lnTo>
                  <a:pt x="359" y="954"/>
                </a:lnTo>
                <a:lnTo>
                  <a:pt x="290" y="959"/>
                </a:lnTo>
                <a:lnTo>
                  <a:pt x="226" y="961"/>
                </a:lnTo>
                <a:lnTo>
                  <a:pt x="167" y="961"/>
                </a:lnTo>
                <a:lnTo>
                  <a:pt x="116" y="962"/>
                </a:lnTo>
                <a:lnTo>
                  <a:pt x="76" y="964"/>
                </a:lnTo>
                <a:lnTo>
                  <a:pt x="46" y="968"/>
                </a:lnTo>
                <a:lnTo>
                  <a:pt x="24" y="970"/>
                </a:lnTo>
                <a:lnTo>
                  <a:pt x="10" y="971"/>
                </a:lnTo>
                <a:lnTo>
                  <a:pt x="3" y="971"/>
                </a:lnTo>
                <a:lnTo>
                  <a:pt x="0" y="970"/>
                </a:lnTo>
                <a:lnTo>
                  <a:pt x="1" y="969"/>
                </a:lnTo>
                <a:lnTo>
                  <a:pt x="9" y="964"/>
                </a:lnTo>
              </a:path>
            </a:pathLst>
          </a:custGeom>
          <a:noFill/>
          <a:ln w="50800" cap="rnd">
            <a:solidFill>
              <a:srgbClr val="0000FF"/>
            </a:solidFill>
            <a:prstDash val="dash"/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grpSp>
        <p:nvGrpSpPr>
          <p:cNvPr id="43012" name="Group 17">
            <a:extLst>
              <a:ext uri="{FF2B5EF4-FFF2-40B4-BE49-F238E27FC236}">
                <a16:creationId xmlns:a16="http://schemas.microsoft.com/office/drawing/2014/main" id="{3CA6F5D1-162D-529E-FA32-FE99D107BB76}"/>
              </a:ext>
            </a:extLst>
          </p:cNvPr>
          <p:cNvGrpSpPr>
            <a:grpSpLocks/>
          </p:cNvGrpSpPr>
          <p:nvPr/>
        </p:nvGrpSpPr>
        <p:grpSpPr bwMode="auto">
          <a:xfrm>
            <a:off x="5582356" y="7586133"/>
            <a:ext cx="778933" cy="1255890"/>
            <a:chOff x="2359" y="1805"/>
            <a:chExt cx="367" cy="334"/>
          </a:xfrm>
        </p:grpSpPr>
        <p:sp>
          <p:nvSpPr>
            <p:cNvPr id="43209" name="Freeform 10">
              <a:extLst>
                <a:ext uri="{FF2B5EF4-FFF2-40B4-BE49-F238E27FC236}">
                  <a16:creationId xmlns:a16="http://schemas.microsoft.com/office/drawing/2014/main" id="{AD65C8E0-09E0-2F05-D59D-BDC26110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805"/>
              <a:ext cx="100" cy="279"/>
            </a:xfrm>
            <a:custGeom>
              <a:avLst/>
              <a:gdLst>
                <a:gd name="T0" fmla="*/ 26 w 100"/>
                <a:gd name="T1" fmla="*/ 79 h 279"/>
                <a:gd name="T2" fmla="*/ 99 w 100"/>
                <a:gd name="T3" fmla="*/ 0 h 279"/>
                <a:gd name="T4" fmla="*/ 77 w 100"/>
                <a:gd name="T5" fmla="*/ 204 h 279"/>
                <a:gd name="T6" fmla="*/ 0 w 100"/>
                <a:gd name="T7" fmla="*/ 278 h 279"/>
                <a:gd name="T8" fmla="*/ 26 w 100"/>
                <a:gd name="T9" fmla="*/ 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279"/>
                <a:gd name="T17" fmla="*/ 100 w 100"/>
                <a:gd name="T18" fmla="*/ 279 h 2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279">
                  <a:moveTo>
                    <a:pt x="26" y="79"/>
                  </a:moveTo>
                  <a:lnTo>
                    <a:pt x="99" y="0"/>
                  </a:lnTo>
                  <a:lnTo>
                    <a:pt x="77" y="204"/>
                  </a:lnTo>
                  <a:lnTo>
                    <a:pt x="0" y="278"/>
                  </a:lnTo>
                  <a:lnTo>
                    <a:pt x="26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210" name="Rectangle 11">
              <a:extLst>
                <a:ext uri="{FF2B5EF4-FFF2-40B4-BE49-F238E27FC236}">
                  <a16:creationId xmlns:a16="http://schemas.microsoft.com/office/drawing/2014/main" id="{3D682F95-FDE4-D547-3EA7-D6EE963495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446" y="1828"/>
              <a:ext cx="269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211" name="Line 12">
              <a:extLst>
                <a:ext uri="{FF2B5EF4-FFF2-40B4-BE49-F238E27FC236}">
                  <a16:creationId xmlns:a16="http://schemas.microsoft.com/office/drawing/2014/main" id="{BA2D973D-07BC-EFE7-0BA6-73A034DE91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48" y="1861"/>
              <a:ext cx="72" cy="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212" name="Freeform 13">
              <a:extLst>
                <a:ext uri="{FF2B5EF4-FFF2-40B4-BE49-F238E27FC236}">
                  <a16:creationId xmlns:a16="http://schemas.microsoft.com/office/drawing/2014/main" id="{FB06DE65-EC07-F57D-F214-B45DB3292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855"/>
              <a:ext cx="100" cy="278"/>
            </a:xfrm>
            <a:custGeom>
              <a:avLst/>
              <a:gdLst>
                <a:gd name="T0" fmla="*/ 26 w 100"/>
                <a:gd name="T1" fmla="*/ 79 h 278"/>
                <a:gd name="T2" fmla="*/ 99 w 100"/>
                <a:gd name="T3" fmla="*/ 0 h 278"/>
                <a:gd name="T4" fmla="*/ 77 w 100"/>
                <a:gd name="T5" fmla="*/ 204 h 278"/>
                <a:gd name="T6" fmla="*/ 0 w 100"/>
                <a:gd name="T7" fmla="*/ 277 h 278"/>
                <a:gd name="T8" fmla="*/ 26 w 100"/>
                <a:gd name="T9" fmla="*/ 79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278"/>
                <a:gd name="T17" fmla="*/ 100 w 100"/>
                <a:gd name="T18" fmla="*/ 278 h 2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278">
                  <a:moveTo>
                    <a:pt x="26" y="79"/>
                  </a:moveTo>
                  <a:lnTo>
                    <a:pt x="99" y="0"/>
                  </a:lnTo>
                  <a:lnTo>
                    <a:pt x="77" y="204"/>
                  </a:lnTo>
                  <a:lnTo>
                    <a:pt x="0" y="277"/>
                  </a:lnTo>
                  <a:lnTo>
                    <a:pt x="26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213" name="Rectangle 14">
              <a:extLst>
                <a:ext uri="{FF2B5EF4-FFF2-40B4-BE49-F238E27FC236}">
                  <a16:creationId xmlns:a16="http://schemas.microsoft.com/office/drawing/2014/main" id="{9A3062C0-AA52-0F5B-9E78-0390E603D0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446" y="1828"/>
              <a:ext cx="269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214" name="Rectangle 15">
              <a:extLst>
                <a:ext uri="{FF2B5EF4-FFF2-40B4-BE49-F238E27FC236}">
                  <a16:creationId xmlns:a16="http://schemas.microsoft.com/office/drawing/2014/main" id="{7776A1D3-EDAF-83D5-C977-81E7186C0B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369" y="1911"/>
              <a:ext cx="269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215" name="Freeform 16">
              <a:extLst>
                <a:ext uri="{FF2B5EF4-FFF2-40B4-BE49-F238E27FC236}">
                  <a16:creationId xmlns:a16="http://schemas.microsoft.com/office/drawing/2014/main" id="{D7F30F40-1990-EC5C-E721-129262880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861"/>
              <a:ext cx="100" cy="278"/>
            </a:xfrm>
            <a:custGeom>
              <a:avLst/>
              <a:gdLst>
                <a:gd name="T0" fmla="*/ 26 w 100"/>
                <a:gd name="T1" fmla="*/ 79 h 278"/>
                <a:gd name="T2" fmla="*/ 99 w 100"/>
                <a:gd name="T3" fmla="*/ 0 h 278"/>
                <a:gd name="T4" fmla="*/ 77 w 100"/>
                <a:gd name="T5" fmla="*/ 204 h 278"/>
                <a:gd name="T6" fmla="*/ 0 w 100"/>
                <a:gd name="T7" fmla="*/ 277 h 278"/>
                <a:gd name="T8" fmla="*/ 26 w 100"/>
                <a:gd name="T9" fmla="*/ 79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278"/>
                <a:gd name="T17" fmla="*/ 100 w 100"/>
                <a:gd name="T18" fmla="*/ 278 h 2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278">
                  <a:moveTo>
                    <a:pt x="26" y="79"/>
                  </a:moveTo>
                  <a:lnTo>
                    <a:pt x="99" y="0"/>
                  </a:lnTo>
                  <a:lnTo>
                    <a:pt x="77" y="204"/>
                  </a:lnTo>
                  <a:lnTo>
                    <a:pt x="0" y="277"/>
                  </a:lnTo>
                  <a:lnTo>
                    <a:pt x="26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grpSp>
        <p:nvGrpSpPr>
          <p:cNvPr id="43013" name="Group 25">
            <a:extLst>
              <a:ext uri="{FF2B5EF4-FFF2-40B4-BE49-F238E27FC236}">
                <a16:creationId xmlns:a16="http://schemas.microsoft.com/office/drawing/2014/main" id="{422990AA-08A0-BD03-CA13-39F37248FCDF}"/>
              </a:ext>
            </a:extLst>
          </p:cNvPr>
          <p:cNvGrpSpPr>
            <a:grpSpLocks/>
          </p:cNvGrpSpPr>
          <p:nvPr/>
        </p:nvGrpSpPr>
        <p:grpSpPr bwMode="auto">
          <a:xfrm>
            <a:off x="6169378" y="7778045"/>
            <a:ext cx="759179" cy="1289756"/>
            <a:chOff x="2637" y="1856"/>
            <a:chExt cx="359" cy="343"/>
          </a:xfrm>
        </p:grpSpPr>
        <p:sp>
          <p:nvSpPr>
            <p:cNvPr id="43202" name="Freeform 18">
              <a:extLst>
                <a:ext uri="{FF2B5EF4-FFF2-40B4-BE49-F238E27FC236}">
                  <a16:creationId xmlns:a16="http://schemas.microsoft.com/office/drawing/2014/main" id="{2AF93577-E650-E233-1320-BB7F6C241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1856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203" name="Rectangle 19">
              <a:extLst>
                <a:ext uri="{FF2B5EF4-FFF2-40B4-BE49-F238E27FC236}">
                  <a16:creationId xmlns:a16="http://schemas.microsoft.com/office/drawing/2014/main" id="{46246F6F-00B2-40B5-5F2A-F97DABA7EF5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722" y="1880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204" name="Line 20">
              <a:extLst>
                <a:ext uri="{FF2B5EF4-FFF2-40B4-BE49-F238E27FC236}">
                  <a16:creationId xmlns:a16="http://schemas.microsoft.com/office/drawing/2014/main" id="{888450DA-A5F7-F6E9-82F4-9EB720B4B2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8" y="1913"/>
              <a:ext cx="71" cy="7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205" name="Freeform 21">
              <a:extLst>
                <a:ext uri="{FF2B5EF4-FFF2-40B4-BE49-F238E27FC236}">
                  <a16:creationId xmlns:a16="http://schemas.microsoft.com/office/drawing/2014/main" id="{3250C1B6-803D-A0EB-BE66-450811F0F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907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206" name="Rectangle 22">
              <a:extLst>
                <a:ext uri="{FF2B5EF4-FFF2-40B4-BE49-F238E27FC236}">
                  <a16:creationId xmlns:a16="http://schemas.microsoft.com/office/drawing/2014/main" id="{08874C00-B0C8-08CF-F4A0-B5EECC93B64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722" y="1880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207" name="Rectangle 23">
              <a:extLst>
                <a:ext uri="{FF2B5EF4-FFF2-40B4-BE49-F238E27FC236}">
                  <a16:creationId xmlns:a16="http://schemas.microsoft.com/office/drawing/2014/main" id="{4CCAB8F1-1888-6CEB-F8D7-EE5CC0234F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647" y="1965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208" name="Freeform 24">
              <a:extLst>
                <a:ext uri="{FF2B5EF4-FFF2-40B4-BE49-F238E27FC236}">
                  <a16:creationId xmlns:a16="http://schemas.microsoft.com/office/drawing/2014/main" id="{3C23AFDF-FE2A-2374-5711-C7F8FC916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913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grpSp>
        <p:nvGrpSpPr>
          <p:cNvPr id="43014" name="Group 33">
            <a:extLst>
              <a:ext uri="{FF2B5EF4-FFF2-40B4-BE49-F238E27FC236}">
                <a16:creationId xmlns:a16="http://schemas.microsoft.com/office/drawing/2014/main" id="{27708CBA-E156-97C3-0466-B9E992866AAE}"/>
              </a:ext>
            </a:extLst>
          </p:cNvPr>
          <p:cNvGrpSpPr>
            <a:grpSpLocks/>
          </p:cNvGrpSpPr>
          <p:nvPr/>
        </p:nvGrpSpPr>
        <p:grpSpPr bwMode="auto">
          <a:xfrm>
            <a:off x="5192890" y="9482667"/>
            <a:ext cx="762000" cy="1289756"/>
            <a:chOff x="2176" y="2309"/>
            <a:chExt cx="360" cy="343"/>
          </a:xfrm>
        </p:grpSpPr>
        <p:sp>
          <p:nvSpPr>
            <p:cNvPr id="43195" name="Freeform 26">
              <a:extLst>
                <a:ext uri="{FF2B5EF4-FFF2-40B4-BE49-F238E27FC236}">
                  <a16:creationId xmlns:a16="http://schemas.microsoft.com/office/drawing/2014/main" id="{1987A056-DCE4-4ACD-DBE6-E7D0C1929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309"/>
              <a:ext cx="99" cy="286"/>
            </a:xfrm>
            <a:custGeom>
              <a:avLst/>
              <a:gdLst>
                <a:gd name="T0" fmla="*/ 26 w 99"/>
                <a:gd name="T1" fmla="*/ 81 h 286"/>
                <a:gd name="T2" fmla="*/ 98 w 99"/>
                <a:gd name="T3" fmla="*/ 0 h 286"/>
                <a:gd name="T4" fmla="*/ 77 w 99"/>
                <a:gd name="T5" fmla="*/ 209 h 286"/>
                <a:gd name="T6" fmla="*/ 0 w 99"/>
                <a:gd name="T7" fmla="*/ 285 h 286"/>
                <a:gd name="T8" fmla="*/ 26 w 99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86"/>
                <a:gd name="T17" fmla="*/ 99 w 99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86">
                  <a:moveTo>
                    <a:pt x="26" y="81"/>
                  </a:moveTo>
                  <a:lnTo>
                    <a:pt x="98" y="0"/>
                  </a:lnTo>
                  <a:lnTo>
                    <a:pt x="77" y="209"/>
                  </a:lnTo>
                  <a:lnTo>
                    <a:pt x="0" y="285"/>
                  </a:lnTo>
                  <a:lnTo>
                    <a:pt x="26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96" name="Rectangle 27">
              <a:extLst>
                <a:ext uri="{FF2B5EF4-FFF2-40B4-BE49-F238E27FC236}">
                  <a16:creationId xmlns:a16="http://schemas.microsoft.com/office/drawing/2014/main" id="{1CA8602B-EE14-95A6-28A0-437DED4249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261" y="2333"/>
              <a:ext cx="264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97" name="Line 28">
              <a:extLst>
                <a:ext uri="{FF2B5EF4-FFF2-40B4-BE49-F238E27FC236}">
                  <a16:creationId xmlns:a16="http://schemas.microsoft.com/office/drawing/2014/main" id="{BCAC295A-F4E9-3ED4-5DA3-B18167B22B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58" y="2366"/>
              <a:ext cx="71" cy="7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98" name="Freeform 29">
              <a:extLst>
                <a:ext uri="{FF2B5EF4-FFF2-40B4-BE49-F238E27FC236}">
                  <a16:creationId xmlns:a16="http://schemas.microsoft.com/office/drawing/2014/main" id="{C6136461-D150-10C0-EC0E-E9A17EDA7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360"/>
              <a:ext cx="99" cy="286"/>
            </a:xfrm>
            <a:custGeom>
              <a:avLst/>
              <a:gdLst>
                <a:gd name="T0" fmla="*/ 26 w 99"/>
                <a:gd name="T1" fmla="*/ 81 h 286"/>
                <a:gd name="T2" fmla="*/ 98 w 99"/>
                <a:gd name="T3" fmla="*/ 0 h 286"/>
                <a:gd name="T4" fmla="*/ 77 w 99"/>
                <a:gd name="T5" fmla="*/ 209 h 286"/>
                <a:gd name="T6" fmla="*/ 0 w 99"/>
                <a:gd name="T7" fmla="*/ 285 h 286"/>
                <a:gd name="T8" fmla="*/ 26 w 99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86"/>
                <a:gd name="T17" fmla="*/ 99 w 99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86">
                  <a:moveTo>
                    <a:pt x="26" y="81"/>
                  </a:moveTo>
                  <a:lnTo>
                    <a:pt x="98" y="0"/>
                  </a:lnTo>
                  <a:lnTo>
                    <a:pt x="77" y="209"/>
                  </a:lnTo>
                  <a:lnTo>
                    <a:pt x="0" y="285"/>
                  </a:lnTo>
                  <a:lnTo>
                    <a:pt x="26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99" name="Rectangle 30">
              <a:extLst>
                <a:ext uri="{FF2B5EF4-FFF2-40B4-BE49-F238E27FC236}">
                  <a16:creationId xmlns:a16="http://schemas.microsoft.com/office/drawing/2014/main" id="{3C55F646-2C65-87A5-4D4C-AFB846A004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261" y="2333"/>
              <a:ext cx="264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200" name="Rectangle 31">
              <a:extLst>
                <a:ext uri="{FF2B5EF4-FFF2-40B4-BE49-F238E27FC236}">
                  <a16:creationId xmlns:a16="http://schemas.microsoft.com/office/drawing/2014/main" id="{4E2D087B-CF24-8B51-AD76-ECFF44A921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186" y="2418"/>
              <a:ext cx="264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201" name="Freeform 32">
              <a:extLst>
                <a:ext uri="{FF2B5EF4-FFF2-40B4-BE49-F238E27FC236}">
                  <a16:creationId xmlns:a16="http://schemas.microsoft.com/office/drawing/2014/main" id="{C1D6C54F-BCB0-F97E-9039-8FEF1F0A6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366"/>
              <a:ext cx="99" cy="286"/>
            </a:xfrm>
            <a:custGeom>
              <a:avLst/>
              <a:gdLst>
                <a:gd name="T0" fmla="*/ 26 w 99"/>
                <a:gd name="T1" fmla="*/ 81 h 286"/>
                <a:gd name="T2" fmla="*/ 98 w 99"/>
                <a:gd name="T3" fmla="*/ 0 h 286"/>
                <a:gd name="T4" fmla="*/ 77 w 99"/>
                <a:gd name="T5" fmla="*/ 209 h 286"/>
                <a:gd name="T6" fmla="*/ 0 w 99"/>
                <a:gd name="T7" fmla="*/ 285 h 286"/>
                <a:gd name="T8" fmla="*/ 26 w 99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86"/>
                <a:gd name="T17" fmla="*/ 99 w 99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86">
                  <a:moveTo>
                    <a:pt x="26" y="81"/>
                  </a:moveTo>
                  <a:lnTo>
                    <a:pt x="98" y="0"/>
                  </a:lnTo>
                  <a:lnTo>
                    <a:pt x="77" y="209"/>
                  </a:lnTo>
                  <a:lnTo>
                    <a:pt x="0" y="285"/>
                  </a:lnTo>
                  <a:lnTo>
                    <a:pt x="26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grpSp>
        <p:nvGrpSpPr>
          <p:cNvPr id="43015" name="Group 41">
            <a:extLst>
              <a:ext uri="{FF2B5EF4-FFF2-40B4-BE49-F238E27FC236}">
                <a16:creationId xmlns:a16="http://schemas.microsoft.com/office/drawing/2014/main" id="{AACAF3A0-424F-1A7C-1EA7-F5C9AA433AE5}"/>
              </a:ext>
            </a:extLst>
          </p:cNvPr>
          <p:cNvGrpSpPr>
            <a:grpSpLocks/>
          </p:cNvGrpSpPr>
          <p:nvPr/>
        </p:nvGrpSpPr>
        <p:grpSpPr bwMode="auto">
          <a:xfrm>
            <a:off x="6158089" y="9000068"/>
            <a:ext cx="756356" cy="1292578"/>
            <a:chOff x="2630" y="2181"/>
            <a:chExt cx="359" cy="343"/>
          </a:xfrm>
        </p:grpSpPr>
        <p:sp>
          <p:nvSpPr>
            <p:cNvPr id="43188" name="Freeform 34">
              <a:extLst>
                <a:ext uri="{FF2B5EF4-FFF2-40B4-BE49-F238E27FC236}">
                  <a16:creationId xmlns:a16="http://schemas.microsoft.com/office/drawing/2014/main" id="{8B017E13-EFD5-5C6D-0369-5751E3462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181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89" name="Rectangle 35">
              <a:extLst>
                <a:ext uri="{FF2B5EF4-FFF2-40B4-BE49-F238E27FC236}">
                  <a16:creationId xmlns:a16="http://schemas.microsoft.com/office/drawing/2014/main" id="{BA4124D6-391F-FA24-255D-1954680951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715" y="2205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90" name="Line 36">
              <a:extLst>
                <a:ext uri="{FF2B5EF4-FFF2-40B4-BE49-F238E27FC236}">
                  <a16:creationId xmlns:a16="http://schemas.microsoft.com/office/drawing/2014/main" id="{DE28AC83-ADE7-14D1-8368-1F957DE0D2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1" y="2238"/>
              <a:ext cx="71" cy="7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91" name="Freeform 37">
              <a:extLst>
                <a:ext uri="{FF2B5EF4-FFF2-40B4-BE49-F238E27FC236}">
                  <a16:creationId xmlns:a16="http://schemas.microsoft.com/office/drawing/2014/main" id="{737EBCA0-1284-BE85-E13B-C917C8C72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232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92" name="Rectangle 38">
              <a:extLst>
                <a:ext uri="{FF2B5EF4-FFF2-40B4-BE49-F238E27FC236}">
                  <a16:creationId xmlns:a16="http://schemas.microsoft.com/office/drawing/2014/main" id="{A9C5932D-31D3-01DD-83B4-1887381689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715" y="2205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93" name="Rectangle 39">
              <a:extLst>
                <a:ext uri="{FF2B5EF4-FFF2-40B4-BE49-F238E27FC236}">
                  <a16:creationId xmlns:a16="http://schemas.microsoft.com/office/drawing/2014/main" id="{1613B348-64E8-078D-234C-A3001563E0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640" y="2290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94" name="Freeform 40">
              <a:extLst>
                <a:ext uri="{FF2B5EF4-FFF2-40B4-BE49-F238E27FC236}">
                  <a16:creationId xmlns:a16="http://schemas.microsoft.com/office/drawing/2014/main" id="{DCFD42CF-B141-2A90-BFDC-EB0B42240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238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sp>
        <p:nvSpPr>
          <p:cNvPr id="43016" name="Line 42">
            <a:extLst>
              <a:ext uri="{FF2B5EF4-FFF2-40B4-BE49-F238E27FC236}">
                <a16:creationId xmlns:a16="http://schemas.microsoft.com/office/drawing/2014/main" id="{3A11CB67-3BFA-A24C-DC5C-385F01A2A7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37757" y="10160000"/>
            <a:ext cx="790222" cy="1346201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grpSp>
        <p:nvGrpSpPr>
          <p:cNvPr id="43017" name="Group 50">
            <a:extLst>
              <a:ext uri="{FF2B5EF4-FFF2-40B4-BE49-F238E27FC236}">
                <a16:creationId xmlns:a16="http://schemas.microsoft.com/office/drawing/2014/main" id="{E2A42DD1-72F3-1DE5-721A-27DEA5AAFD15}"/>
              </a:ext>
            </a:extLst>
          </p:cNvPr>
          <p:cNvGrpSpPr>
            <a:grpSpLocks/>
          </p:cNvGrpSpPr>
          <p:nvPr/>
        </p:nvGrpSpPr>
        <p:grpSpPr bwMode="auto">
          <a:xfrm>
            <a:off x="4636913" y="10478913"/>
            <a:ext cx="759177" cy="1258711"/>
            <a:chOff x="1913" y="2574"/>
            <a:chExt cx="359" cy="334"/>
          </a:xfrm>
        </p:grpSpPr>
        <p:sp>
          <p:nvSpPr>
            <p:cNvPr id="43181" name="Freeform 43">
              <a:extLst>
                <a:ext uri="{FF2B5EF4-FFF2-40B4-BE49-F238E27FC236}">
                  <a16:creationId xmlns:a16="http://schemas.microsoft.com/office/drawing/2014/main" id="{47647F3D-4D55-A460-68F9-6184BCB84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2574"/>
              <a:ext cx="98" cy="279"/>
            </a:xfrm>
            <a:custGeom>
              <a:avLst/>
              <a:gdLst>
                <a:gd name="T0" fmla="*/ 25 w 98"/>
                <a:gd name="T1" fmla="*/ 79 h 279"/>
                <a:gd name="T2" fmla="*/ 97 w 98"/>
                <a:gd name="T3" fmla="*/ 0 h 279"/>
                <a:gd name="T4" fmla="*/ 76 w 98"/>
                <a:gd name="T5" fmla="*/ 204 h 279"/>
                <a:gd name="T6" fmla="*/ 0 w 98"/>
                <a:gd name="T7" fmla="*/ 278 h 279"/>
                <a:gd name="T8" fmla="*/ 25 w 98"/>
                <a:gd name="T9" fmla="*/ 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9"/>
                <a:gd name="T17" fmla="*/ 98 w 98"/>
                <a:gd name="T18" fmla="*/ 279 h 2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9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8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82" name="Rectangle 44">
              <a:extLst>
                <a:ext uri="{FF2B5EF4-FFF2-40B4-BE49-F238E27FC236}">
                  <a16:creationId xmlns:a16="http://schemas.microsoft.com/office/drawing/2014/main" id="{60026B12-F1CD-7010-ACF6-2FC60173B4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1998" y="2597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83" name="Line 45">
              <a:extLst>
                <a:ext uri="{FF2B5EF4-FFF2-40B4-BE49-F238E27FC236}">
                  <a16:creationId xmlns:a16="http://schemas.microsoft.com/office/drawing/2014/main" id="{1A4B21DB-FD21-E9CA-4BEC-A179123454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4" y="2630"/>
              <a:ext cx="71" cy="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84" name="Freeform 46">
              <a:extLst>
                <a:ext uri="{FF2B5EF4-FFF2-40B4-BE49-F238E27FC236}">
                  <a16:creationId xmlns:a16="http://schemas.microsoft.com/office/drawing/2014/main" id="{CD7B66DD-EBC0-E72B-E121-C433F9390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624"/>
              <a:ext cx="98" cy="278"/>
            </a:xfrm>
            <a:custGeom>
              <a:avLst/>
              <a:gdLst>
                <a:gd name="T0" fmla="*/ 25 w 98"/>
                <a:gd name="T1" fmla="*/ 79 h 278"/>
                <a:gd name="T2" fmla="*/ 97 w 98"/>
                <a:gd name="T3" fmla="*/ 0 h 278"/>
                <a:gd name="T4" fmla="*/ 76 w 98"/>
                <a:gd name="T5" fmla="*/ 204 h 278"/>
                <a:gd name="T6" fmla="*/ 0 w 98"/>
                <a:gd name="T7" fmla="*/ 277 h 278"/>
                <a:gd name="T8" fmla="*/ 25 w 98"/>
                <a:gd name="T9" fmla="*/ 79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8"/>
                <a:gd name="T17" fmla="*/ 98 w 98"/>
                <a:gd name="T18" fmla="*/ 278 h 2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8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7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85" name="Rectangle 47">
              <a:extLst>
                <a:ext uri="{FF2B5EF4-FFF2-40B4-BE49-F238E27FC236}">
                  <a16:creationId xmlns:a16="http://schemas.microsoft.com/office/drawing/2014/main" id="{B40BAB88-B41B-D4B4-967F-7DE139E30F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1998" y="2597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86" name="Rectangle 48">
              <a:extLst>
                <a:ext uri="{FF2B5EF4-FFF2-40B4-BE49-F238E27FC236}">
                  <a16:creationId xmlns:a16="http://schemas.microsoft.com/office/drawing/2014/main" id="{B0B62067-DD40-F6C5-07F9-9CDC8EF51E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1923" y="2680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87" name="Freeform 49">
              <a:extLst>
                <a:ext uri="{FF2B5EF4-FFF2-40B4-BE49-F238E27FC236}">
                  <a16:creationId xmlns:a16="http://schemas.microsoft.com/office/drawing/2014/main" id="{33BB03AC-4B73-B7E7-8F60-8478D545C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630"/>
              <a:ext cx="98" cy="278"/>
            </a:xfrm>
            <a:custGeom>
              <a:avLst/>
              <a:gdLst>
                <a:gd name="T0" fmla="*/ 25 w 98"/>
                <a:gd name="T1" fmla="*/ 79 h 278"/>
                <a:gd name="T2" fmla="*/ 97 w 98"/>
                <a:gd name="T3" fmla="*/ 0 h 278"/>
                <a:gd name="T4" fmla="*/ 76 w 98"/>
                <a:gd name="T5" fmla="*/ 204 h 278"/>
                <a:gd name="T6" fmla="*/ 0 w 98"/>
                <a:gd name="T7" fmla="*/ 277 h 278"/>
                <a:gd name="T8" fmla="*/ 25 w 98"/>
                <a:gd name="T9" fmla="*/ 79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8"/>
                <a:gd name="T17" fmla="*/ 98 w 98"/>
                <a:gd name="T18" fmla="*/ 278 h 2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8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7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grpSp>
        <p:nvGrpSpPr>
          <p:cNvPr id="43018" name="Group 58">
            <a:extLst>
              <a:ext uri="{FF2B5EF4-FFF2-40B4-BE49-F238E27FC236}">
                <a16:creationId xmlns:a16="http://schemas.microsoft.com/office/drawing/2014/main" id="{B32BF649-B0E7-C841-F6B6-658CD06F4F46}"/>
              </a:ext>
            </a:extLst>
          </p:cNvPr>
          <p:cNvGrpSpPr>
            <a:grpSpLocks/>
          </p:cNvGrpSpPr>
          <p:nvPr/>
        </p:nvGrpSpPr>
        <p:grpSpPr bwMode="auto">
          <a:xfrm>
            <a:off x="5226756" y="10670824"/>
            <a:ext cx="762000" cy="1292578"/>
            <a:chOff x="2191" y="2625"/>
            <a:chExt cx="359" cy="343"/>
          </a:xfrm>
        </p:grpSpPr>
        <p:sp>
          <p:nvSpPr>
            <p:cNvPr id="43174" name="Freeform 51">
              <a:extLst>
                <a:ext uri="{FF2B5EF4-FFF2-40B4-BE49-F238E27FC236}">
                  <a16:creationId xmlns:a16="http://schemas.microsoft.com/office/drawing/2014/main" id="{C26515CD-58E8-D8EF-2DDD-816055A3D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625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75" name="Rectangle 52">
              <a:extLst>
                <a:ext uri="{FF2B5EF4-FFF2-40B4-BE49-F238E27FC236}">
                  <a16:creationId xmlns:a16="http://schemas.microsoft.com/office/drawing/2014/main" id="{BD79A51A-1304-654F-868B-9238DD9103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276" y="2649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76" name="Line 53">
              <a:extLst>
                <a:ext uri="{FF2B5EF4-FFF2-40B4-BE49-F238E27FC236}">
                  <a16:creationId xmlns:a16="http://schemas.microsoft.com/office/drawing/2014/main" id="{40B030D9-3D46-5BAA-8D6D-AAF4354538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2" y="2682"/>
              <a:ext cx="71" cy="7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77" name="Freeform 54">
              <a:extLst>
                <a:ext uri="{FF2B5EF4-FFF2-40B4-BE49-F238E27FC236}">
                  <a16:creationId xmlns:a16="http://schemas.microsoft.com/office/drawing/2014/main" id="{1FB16305-8CBF-1591-23FE-B9A282737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676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78" name="Rectangle 55">
              <a:extLst>
                <a:ext uri="{FF2B5EF4-FFF2-40B4-BE49-F238E27FC236}">
                  <a16:creationId xmlns:a16="http://schemas.microsoft.com/office/drawing/2014/main" id="{3791A1A3-6CF4-1968-2822-90F2E73B02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276" y="2649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79" name="Rectangle 56">
              <a:extLst>
                <a:ext uri="{FF2B5EF4-FFF2-40B4-BE49-F238E27FC236}">
                  <a16:creationId xmlns:a16="http://schemas.microsoft.com/office/drawing/2014/main" id="{B1583BB6-81B7-450D-D820-DACDC083C4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201" y="2734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80" name="Freeform 57">
              <a:extLst>
                <a:ext uri="{FF2B5EF4-FFF2-40B4-BE49-F238E27FC236}">
                  <a16:creationId xmlns:a16="http://schemas.microsoft.com/office/drawing/2014/main" id="{CA071CBB-7571-F52F-3333-124F5BA30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682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grpSp>
        <p:nvGrpSpPr>
          <p:cNvPr id="43019" name="Group 66">
            <a:extLst>
              <a:ext uri="{FF2B5EF4-FFF2-40B4-BE49-F238E27FC236}">
                <a16:creationId xmlns:a16="http://schemas.microsoft.com/office/drawing/2014/main" id="{3BC2FF2A-27CF-CE6B-0AD6-411A90DC433A}"/>
              </a:ext>
            </a:extLst>
          </p:cNvPr>
          <p:cNvGrpSpPr>
            <a:grpSpLocks/>
          </p:cNvGrpSpPr>
          <p:nvPr/>
        </p:nvGrpSpPr>
        <p:grpSpPr bwMode="auto">
          <a:xfrm>
            <a:off x="6251224" y="10092268"/>
            <a:ext cx="770466" cy="1261534"/>
            <a:chOff x="2674" y="2471"/>
            <a:chExt cx="366" cy="335"/>
          </a:xfrm>
        </p:grpSpPr>
        <p:sp>
          <p:nvSpPr>
            <p:cNvPr id="43167" name="Freeform 59">
              <a:extLst>
                <a:ext uri="{FF2B5EF4-FFF2-40B4-BE49-F238E27FC236}">
                  <a16:creationId xmlns:a16="http://schemas.microsoft.com/office/drawing/2014/main" id="{27B76A3B-0B04-1CC3-CFF4-149814EF0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471"/>
              <a:ext cx="100" cy="279"/>
            </a:xfrm>
            <a:custGeom>
              <a:avLst/>
              <a:gdLst>
                <a:gd name="T0" fmla="*/ 26 w 100"/>
                <a:gd name="T1" fmla="*/ 79 h 279"/>
                <a:gd name="T2" fmla="*/ 99 w 100"/>
                <a:gd name="T3" fmla="*/ 0 h 279"/>
                <a:gd name="T4" fmla="*/ 77 w 100"/>
                <a:gd name="T5" fmla="*/ 204 h 279"/>
                <a:gd name="T6" fmla="*/ 0 w 100"/>
                <a:gd name="T7" fmla="*/ 278 h 279"/>
                <a:gd name="T8" fmla="*/ 26 w 100"/>
                <a:gd name="T9" fmla="*/ 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279"/>
                <a:gd name="T17" fmla="*/ 100 w 100"/>
                <a:gd name="T18" fmla="*/ 279 h 2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279">
                  <a:moveTo>
                    <a:pt x="26" y="79"/>
                  </a:moveTo>
                  <a:lnTo>
                    <a:pt x="99" y="0"/>
                  </a:lnTo>
                  <a:lnTo>
                    <a:pt x="77" y="204"/>
                  </a:lnTo>
                  <a:lnTo>
                    <a:pt x="0" y="278"/>
                  </a:lnTo>
                  <a:lnTo>
                    <a:pt x="26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68" name="Rectangle 60">
              <a:extLst>
                <a:ext uri="{FF2B5EF4-FFF2-40B4-BE49-F238E27FC236}">
                  <a16:creationId xmlns:a16="http://schemas.microsoft.com/office/drawing/2014/main" id="{73C18E49-7F70-D749-5D40-C3FBE396D5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761" y="2494"/>
              <a:ext cx="268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69" name="Line 61">
              <a:extLst>
                <a:ext uri="{FF2B5EF4-FFF2-40B4-BE49-F238E27FC236}">
                  <a16:creationId xmlns:a16="http://schemas.microsoft.com/office/drawing/2014/main" id="{CD3F3863-D7D8-1F21-B0E4-3905BBF1DD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62" y="2527"/>
              <a:ext cx="72" cy="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70" name="Freeform 62">
              <a:extLst>
                <a:ext uri="{FF2B5EF4-FFF2-40B4-BE49-F238E27FC236}">
                  <a16:creationId xmlns:a16="http://schemas.microsoft.com/office/drawing/2014/main" id="{01C1FD21-B3E5-98B2-B702-FC9DDC4B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521"/>
              <a:ext cx="100" cy="279"/>
            </a:xfrm>
            <a:custGeom>
              <a:avLst/>
              <a:gdLst>
                <a:gd name="T0" fmla="*/ 26 w 100"/>
                <a:gd name="T1" fmla="*/ 79 h 279"/>
                <a:gd name="T2" fmla="*/ 99 w 100"/>
                <a:gd name="T3" fmla="*/ 0 h 279"/>
                <a:gd name="T4" fmla="*/ 77 w 100"/>
                <a:gd name="T5" fmla="*/ 204 h 279"/>
                <a:gd name="T6" fmla="*/ 0 w 100"/>
                <a:gd name="T7" fmla="*/ 278 h 279"/>
                <a:gd name="T8" fmla="*/ 26 w 100"/>
                <a:gd name="T9" fmla="*/ 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279"/>
                <a:gd name="T17" fmla="*/ 100 w 100"/>
                <a:gd name="T18" fmla="*/ 279 h 2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279">
                  <a:moveTo>
                    <a:pt x="26" y="79"/>
                  </a:moveTo>
                  <a:lnTo>
                    <a:pt x="99" y="0"/>
                  </a:lnTo>
                  <a:lnTo>
                    <a:pt x="77" y="204"/>
                  </a:lnTo>
                  <a:lnTo>
                    <a:pt x="0" y="278"/>
                  </a:lnTo>
                  <a:lnTo>
                    <a:pt x="26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71" name="Rectangle 63">
              <a:extLst>
                <a:ext uri="{FF2B5EF4-FFF2-40B4-BE49-F238E27FC236}">
                  <a16:creationId xmlns:a16="http://schemas.microsoft.com/office/drawing/2014/main" id="{8AA602C4-A966-3298-9804-620F0977B5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761" y="2494"/>
              <a:ext cx="268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72" name="Rectangle 64">
              <a:extLst>
                <a:ext uri="{FF2B5EF4-FFF2-40B4-BE49-F238E27FC236}">
                  <a16:creationId xmlns:a16="http://schemas.microsoft.com/office/drawing/2014/main" id="{362BA322-567E-5BD1-201F-8ACA2A4990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684" y="2578"/>
              <a:ext cx="268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73" name="Freeform 65">
              <a:extLst>
                <a:ext uri="{FF2B5EF4-FFF2-40B4-BE49-F238E27FC236}">
                  <a16:creationId xmlns:a16="http://schemas.microsoft.com/office/drawing/2014/main" id="{9F1B0497-70B7-779C-4506-AFD17ABB7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527"/>
              <a:ext cx="100" cy="279"/>
            </a:xfrm>
            <a:custGeom>
              <a:avLst/>
              <a:gdLst>
                <a:gd name="T0" fmla="*/ 26 w 100"/>
                <a:gd name="T1" fmla="*/ 79 h 279"/>
                <a:gd name="T2" fmla="*/ 99 w 100"/>
                <a:gd name="T3" fmla="*/ 0 h 279"/>
                <a:gd name="T4" fmla="*/ 77 w 100"/>
                <a:gd name="T5" fmla="*/ 204 h 279"/>
                <a:gd name="T6" fmla="*/ 0 w 100"/>
                <a:gd name="T7" fmla="*/ 278 h 279"/>
                <a:gd name="T8" fmla="*/ 26 w 100"/>
                <a:gd name="T9" fmla="*/ 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279"/>
                <a:gd name="T17" fmla="*/ 100 w 100"/>
                <a:gd name="T18" fmla="*/ 279 h 2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279">
                  <a:moveTo>
                    <a:pt x="26" y="79"/>
                  </a:moveTo>
                  <a:lnTo>
                    <a:pt x="99" y="0"/>
                  </a:lnTo>
                  <a:lnTo>
                    <a:pt x="77" y="204"/>
                  </a:lnTo>
                  <a:lnTo>
                    <a:pt x="0" y="278"/>
                  </a:lnTo>
                  <a:lnTo>
                    <a:pt x="26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grpSp>
        <p:nvGrpSpPr>
          <p:cNvPr id="43020" name="Group 74">
            <a:extLst>
              <a:ext uri="{FF2B5EF4-FFF2-40B4-BE49-F238E27FC236}">
                <a16:creationId xmlns:a16="http://schemas.microsoft.com/office/drawing/2014/main" id="{911A1527-8080-A69F-1E5D-765AB0790A07}"/>
              </a:ext>
            </a:extLst>
          </p:cNvPr>
          <p:cNvGrpSpPr>
            <a:grpSpLocks/>
          </p:cNvGrpSpPr>
          <p:nvPr/>
        </p:nvGrpSpPr>
        <p:grpSpPr bwMode="auto">
          <a:xfrm>
            <a:off x="6031091" y="10478913"/>
            <a:ext cx="762000" cy="1292578"/>
            <a:chOff x="2571" y="2574"/>
            <a:chExt cx="360" cy="343"/>
          </a:xfrm>
        </p:grpSpPr>
        <p:sp>
          <p:nvSpPr>
            <p:cNvPr id="43160" name="Freeform 67">
              <a:extLst>
                <a:ext uri="{FF2B5EF4-FFF2-40B4-BE49-F238E27FC236}">
                  <a16:creationId xmlns:a16="http://schemas.microsoft.com/office/drawing/2014/main" id="{7CA29F35-EC89-7793-A5CD-F4ECEAC23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574"/>
              <a:ext cx="99" cy="286"/>
            </a:xfrm>
            <a:custGeom>
              <a:avLst/>
              <a:gdLst>
                <a:gd name="T0" fmla="*/ 26 w 99"/>
                <a:gd name="T1" fmla="*/ 81 h 286"/>
                <a:gd name="T2" fmla="*/ 98 w 99"/>
                <a:gd name="T3" fmla="*/ 0 h 286"/>
                <a:gd name="T4" fmla="*/ 77 w 99"/>
                <a:gd name="T5" fmla="*/ 209 h 286"/>
                <a:gd name="T6" fmla="*/ 0 w 99"/>
                <a:gd name="T7" fmla="*/ 285 h 286"/>
                <a:gd name="T8" fmla="*/ 26 w 99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86"/>
                <a:gd name="T17" fmla="*/ 99 w 99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86">
                  <a:moveTo>
                    <a:pt x="26" y="81"/>
                  </a:moveTo>
                  <a:lnTo>
                    <a:pt x="98" y="0"/>
                  </a:lnTo>
                  <a:lnTo>
                    <a:pt x="77" y="209"/>
                  </a:lnTo>
                  <a:lnTo>
                    <a:pt x="0" y="285"/>
                  </a:lnTo>
                  <a:lnTo>
                    <a:pt x="26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61" name="Rectangle 68">
              <a:extLst>
                <a:ext uri="{FF2B5EF4-FFF2-40B4-BE49-F238E27FC236}">
                  <a16:creationId xmlns:a16="http://schemas.microsoft.com/office/drawing/2014/main" id="{611C229D-B210-AA99-05B0-86426C8E069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656" y="2598"/>
              <a:ext cx="264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62" name="Line 69">
              <a:extLst>
                <a:ext uri="{FF2B5EF4-FFF2-40B4-BE49-F238E27FC236}">
                  <a16:creationId xmlns:a16="http://schemas.microsoft.com/office/drawing/2014/main" id="{F2F1C8BA-6A52-15C2-136B-5167054437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3" y="2631"/>
              <a:ext cx="71" cy="7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63" name="Freeform 70">
              <a:extLst>
                <a:ext uri="{FF2B5EF4-FFF2-40B4-BE49-F238E27FC236}">
                  <a16:creationId xmlns:a16="http://schemas.microsoft.com/office/drawing/2014/main" id="{576437AF-56E9-FBB3-70C0-95A40C9BC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625"/>
              <a:ext cx="99" cy="286"/>
            </a:xfrm>
            <a:custGeom>
              <a:avLst/>
              <a:gdLst>
                <a:gd name="T0" fmla="*/ 26 w 99"/>
                <a:gd name="T1" fmla="*/ 81 h 286"/>
                <a:gd name="T2" fmla="*/ 98 w 99"/>
                <a:gd name="T3" fmla="*/ 0 h 286"/>
                <a:gd name="T4" fmla="*/ 77 w 99"/>
                <a:gd name="T5" fmla="*/ 209 h 286"/>
                <a:gd name="T6" fmla="*/ 0 w 99"/>
                <a:gd name="T7" fmla="*/ 285 h 286"/>
                <a:gd name="T8" fmla="*/ 26 w 99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86"/>
                <a:gd name="T17" fmla="*/ 99 w 99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86">
                  <a:moveTo>
                    <a:pt x="26" y="81"/>
                  </a:moveTo>
                  <a:lnTo>
                    <a:pt x="98" y="0"/>
                  </a:lnTo>
                  <a:lnTo>
                    <a:pt x="77" y="209"/>
                  </a:lnTo>
                  <a:lnTo>
                    <a:pt x="0" y="285"/>
                  </a:lnTo>
                  <a:lnTo>
                    <a:pt x="26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64" name="Rectangle 71">
              <a:extLst>
                <a:ext uri="{FF2B5EF4-FFF2-40B4-BE49-F238E27FC236}">
                  <a16:creationId xmlns:a16="http://schemas.microsoft.com/office/drawing/2014/main" id="{62827A4B-C98D-3922-6AC5-C936D8A7AB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656" y="2598"/>
              <a:ext cx="264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65" name="Rectangle 72">
              <a:extLst>
                <a:ext uri="{FF2B5EF4-FFF2-40B4-BE49-F238E27FC236}">
                  <a16:creationId xmlns:a16="http://schemas.microsoft.com/office/drawing/2014/main" id="{B08730CD-B7CD-2F3A-5F7F-81C2B10EB58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581" y="2683"/>
              <a:ext cx="264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66" name="Freeform 73">
              <a:extLst>
                <a:ext uri="{FF2B5EF4-FFF2-40B4-BE49-F238E27FC236}">
                  <a16:creationId xmlns:a16="http://schemas.microsoft.com/office/drawing/2014/main" id="{9852F26F-63D2-16D1-C4A0-7284F449C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631"/>
              <a:ext cx="99" cy="286"/>
            </a:xfrm>
            <a:custGeom>
              <a:avLst/>
              <a:gdLst>
                <a:gd name="T0" fmla="*/ 26 w 99"/>
                <a:gd name="T1" fmla="*/ 81 h 286"/>
                <a:gd name="T2" fmla="*/ 98 w 99"/>
                <a:gd name="T3" fmla="*/ 0 h 286"/>
                <a:gd name="T4" fmla="*/ 77 w 99"/>
                <a:gd name="T5" fmla="*/ 209 h 286"/>
                <a:gd name="T6" fmla="*/ 0 w 99"/>
                <a:gd name="T7" fmla="*/ 285 h 286"/>
                <a:gd name="T8" fmla="*/ 26 w 99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86"/>
                <a:gd name="T17" fmla="*/ 99 w 99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86">
                  <a:moveTo>
                    <a:pt x="26" y="81"/>
                  </a:moveTo>
                  <a:lnTo>
                    <a:pt x="98" y="0"/>
                  </a:lnTo>
                  <a:lnTo>
                    <a:pt x="77" y="209"/>
                  </a:lnTo>
                  <a:lnTo>
                    <a:pt x="0" y="285"/>
                  </a:lnTo>
                  <a:lnTo>
                    <a:pt x="26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sp>
        <p:nvSpPr>
          <p:cNvPr id="43021" name="Line 83">
            <a:extLst>
              <a:ext uri="{FF2B5EF4-FFF2-40B4-BE49-F238E27FC236}">
                <a16:creationId xmlns:a16="http://schemas.microsoft.com/office/drawing/2014/main" id="{7A3ABE86-21D4-85BF-6650-F120E044108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3623" y="7267224"/>
            <a:ext cx="0" cy="362937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22" name="Line 86">
            <a:extLst>
              <a:ext uri="{FF2B5EF4-FFF2-40B4-BE49-F238E27FC236}">
                <a16:creationId xmlns:a16="http://schemas.microsoft.com/office/drawing/2014/main" id="{27623E44-8B62-3B94-3230-9BA81D997FA6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6222" y="10382957"/>
            <a:ext cx="1730023" cy="5446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23" name="Line 87">
            <a:extLst>
              <a:ext uri="{FF2B5EF4-FFF2-40B4-BE49-F238E27FC236}">
                <a16:creationId xmlns:a16="http://schemas.microsoft.com/office/drawing/2014/main" id="{D374A46D-8351-3C66-938B-78970495BE9F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7511" y="10382956"/>
            <a:ext cx="2046112" cy="64346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24" name="Line 88">
            <a:extLst>
              <a:ext uri="{FF2B5EF4-FFF2-40B4-BE49-F238E27FC236}">
                <a16:creationId xmlns:a16="http://schemas.microsoft.com/office/drawing/2014/main" id="{AEC5A147-A2EC-0542-D14D-F87B7CFE7DC8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6222" y="8520291"/>
            <a:ext cx="0" cy="362937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25" name="Line 89">
            <a:extLst>
              <a:ext uri="{FF2B5EF4-FFF2-40B4-BE49-F238E27FC236}">
                <a16:creationId xmlns:a16="http://schemas.microsoft.com/office/drawing/2014/main" id="{6362092B-E3FB-49DA-9147-C27B9C3396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69757" y="10961511"/>
            <a:ext cx="739422" cy="128693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26" name="Line 90">
            <a:extLst>
              <a:ext uri="{FF2B5EF4-FFF2-40B4-BE49-F238E27FC236}">
                <a16:creationId xmlns:a16="http://schemas.microsoft.com/office/drawing/2014/main" id="{994790FE-F905-A30A-B5F8-22AE7BFBAD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691" y="9863668"/>
            <a:ext cx="634999" cy="115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27" name="Line 91">
            <a:extLst>
              <a:ext uri="{FF2B5EF4-FFF2-40B4-BE49-F238E27FC236}">
                <a16:creationId xmlns:a16="http://schemas.microsoft.com/office/drawing/2014/main" id="{49E6EFE6-10BA-C946-A6B0-F3BFFA842EDF}"/>
              </a:ext>
            </a:extLst>
          </p:cNvPr>
          <p:cNvSpPr>
            <a:spLocks noChangeShapeType="1"/>
          </p:cNvSpPr>
          <p:nvPr/>
        </p:nvSpPr>
        <p:spPr bwMode="auto">
          <a:xfrm>
            <a:off x="6973712" y="10896601"/>
            <a:ext cx="124178" cy="6491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28" name="Line 92">
            <a:extLst>
              <a:ext uri="{FF2B5EF4-FFF2-40B4-BE49-F238E27FC236}">
                <a16:creationId xmlns:a16="http://schemas.microsoft.com/office/drawing/2014/main" id="{226E0F9C-7FBE-301B-DEB2-2B340D905CE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1623" y="9773357"/>
            <a:ext cx="110066" cy="95956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29" name="Line 93">
            <a:extLst>
              <a:ext uri="{FF2B5EF4-FFF2-40B4-BE49-F238E27FC236}">
                <a16:creationId xmlns:a16="http://schemas.microsoft.com/office/drawing/2014/main" id="{AAA3EAC0-1125-68C3-CA6E-7567DCA84992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6223" y="8712202"/>
            <a:ext cx="87490" cy="95956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30" name="Line 94">
            <a:extLst>
              <a:ext uri="{FF2B5EF4-FFF2-40B4-BE49-F238E27FC236}">
                <a16:creationId xmlns:a16="http://schemas.microsoft.com/office/drawing/2014/main" id="{2276C176-3337-1E50-5135-06F504635F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37757" y="8864601"/>
            <a:ext cx="790222" cy="135184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31" name="Line 95">
            <a:extLst>
              <a:ext uri="{FF2B5EF4-FFF2-40B4-BE49-F238E27FC236}">
                <a16:creationId xmlns:a16="http://schemas.microsoft.com/office/drawing/2014/main" id="{AE2D6948-50CB-C777-77FB-EA256B611C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37757" y="7642579"/>
            <a:ext cx="790222" cy="135184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32" name="Line 96">
            <a:extLst>
              <a:ext uri="{FF2B5EF4-FFF2-40B4-BE49-F238E27FC236}">
                <a16:creationId xmlns:a16="http://schemas.microsoft.com/office/drawing/2014/main" id="{5220E3E2-4FF2-0663-C334-05AA0157AD4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3556" y="7811911"/>
            <a:ext cx="592667" cy="191911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33" name="Line 97">
            <a:extLst>
              <a:ext uri="{FF2B5EF4-FFF2-40B4-BE49-F238E27FC236}">
                <a16:creationId xmlns:a16="http://schemas.microsoft.com/office/drawing/2014/main" id="{C5DB5D78-78F9-F0EE-589B-3B55BC1B2315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7357" y="7972779"/>
            <a:ext cx="651932" cy="22295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34" name="Line 98">
            <a:extLst>
              <a:ext uri="{FF2B5EF4-FFF2-40B4-BE49-F238E27FC236}">
                <a16:creationId xmlns:a16="http://schemas.microsoft.com/office/drawing/2014/main" id="{AC0FEEB5-C04B-4D88-019D-62BF02483951}"/>
              </a:ext>
            </a:extLst>
          </p:cNvPr>
          <p:cNvSpPr>
            <a:spLocks noChangeShapeType="1"/>
          </p:cNvSpPr>
          <p:nvPr/>
        </p:nvSpPr>
        <p:spPr bwMode="auto">
          <a:xfrm>
            <a:off x="4837290" y="8130824"/>
            <a:ext cx="527756" cy="197556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35" name="Line 99">
            <a:extLst>
              <a:ext uri="{FF2B5EF4-FFF2-40B4-BE49-F238E27FC236}">
                <a16:creationId xmlns:a16="http://schemas.microsoft.com/office/drawing/2014/main" id="{3409F858-0614-911D-9FB4-C024F89600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0044" y="8356601"/>
            <a:ext cx="555979" cy="191911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36" name="Line 100">
            <a:extLst>
              <a:ext uri="{FF2B5EF4-FFF2-40B4-BE49-F238E27FC236}">
                <a16:creationId xmlns:a16="http://schemas.microsoft.com/office/drawing/2014/main" id="{BDDA0DAB-03A9-FE3A-1FA9-FF8F20122335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8691" y="8616245"/>
            <a:ext cx="570089" cy="191911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37" name="Line 101">
            <a:extLst>
              <a:ext uri="{FF2B5EF4-FFF2-40B4-BE49-F238E27FC236}">
                <a16:creationId xmlns:a16="http://schemas.microsoft.com/office/drawing/2014/main" id="{176C7CBE-77FC-ACDB-156A-25A93FE87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4756" y="8808156"/>
            <a:ext cx="778933" cy="22577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38" name="Line 102">
            <a:extLst>
              <a:ext uri="{FF2B5EF4-FFF2-40B4-BE49-F238E27FC236}">
                <a16:creationId xmlns:a16="http://schemas.microsoft.com/office/drawing/2014/main" id="{E4245665-44D9-13A7-1236-2B1B3DD81B1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05491" y="10191045"/>
            <a:ext cx="694267" cy="22577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39" name="Line 103">
            <a:extLst>
              <a:ext uri="{FF2B5EF4-FFF2-40B4-BE49-F238E27FC236}">
                <a16:creationId xmlns:a16="http://schemas.microsoft.com/office/drawing/2014/main" id="{0B685151-6BE2-4C1A-779D-0334F1E5DF3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8622" y="9934222"/>
            <a:ext cx="680156" cy="22577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40" name="Line 104">
            <a:extLst>
              <a:ext uri="{FF2B5EF4-FFF2-40B4-BE49-F238E27FC236}">
                <a16:creationId xmlns:a16="http://schemas.microsoft.com/office/drawing/2014/main" id="{D15BCFE1-E17C-2555-87E6-8F71AF9A3CB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84890" y="9674578"/>
            <a:ext cx="493890" cy="16086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41" name="Line 105">
            <a:extLst>
              <a:ext uri="{FF2B5EF4-FFF2-40B4-BE49-F238E27FC236}">
                <a16:creationId xmlns:a16="http://schemas.microsoft.com/office/drawing/2014/main" id="{34E1DF13-B050-4202-4C38-E4383B06226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8023" y="9482667"/>
            <a:ext cx="493888" cy="191911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42" name="Line 106">
            <a:extLst>
              <a:ext uri="{FF2B5EF4-FFF2-40B4-BE49-F238E27FC236}">
                <a16:creationId xmlns:a16="http://schemas.microsoft.com/office/drawing/2014/main" id="{E515D2FA-DF39-43D6-128C-223A071700D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64291" y="9191980"/>
            <a:ext cx="476955" cy="163689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grpSp>
        <p:nvGrpSpPr>
          <p:cNvPr id="43043" name="Group 114">
            <a:extLst>
              <a:ext uri="{FF2B5EF4-FFF2-40B4-BE49-F238E27FC236}">
                <a16:creationId xmlns:a16="http://schemas.microsoft.com/office/drawing/2014/main" id="{F68954CD-8F44-E6B5-806C-2FD2E4A1CB25}"/>
              </a:ext>
            </a:extLst>
          </p:cNvPr>
          <p:cNvGrpSpPr>
            <a:grpSpLocks/>
          </p:cNvGrpSpPr>
          <p:nvPr/>
        </p:nvGrpSpPr>
        <p:grpSpPr bwMode="auto">
          <a:xfrm>
            <a:off x="5971822" y="9355668"/>
            <a:ext cx="756356" cy="1289755"/>
            <a:chOff x="2542" y="2275"/>
            <a:chExt cx="359" cy="343"/>
          </a:xfrm>
        </p:grpSpPr>
        <p:sp>
          <p:nvSpPr>
            <p:cNvPr id="43153" name="Freeform 107">
              <a:extLst>
                <a:ext uri="{FF2B5EF4-FFF2-40B4-BE49-F238E27FC236}">
                  <a16:creationId xmlns:a16="http://schemas.microsoft.com/office/drawing/2014/main" id="{F5ACC098-0083-0A1B-BD88-D6CD29A50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275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54" name="Rectangle 108">
              <a:extLst>
                <a:ext uri="{FF2B5EF4-FFF2-40B4-BE49-F238E27FC236}">
                  <a16:creationId xmlns:a16="http://schemas.microsoft.com/office/drawing/2014/main" id="{062B85CD-42C1-B3E7-EAF7-D4CF57102A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627" y="2299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55" name="Line 109">
              <a:extLst>
                <a:ext uri="{FF2B5EF4-FFF2-40B4-BE49-F238E27FC236}">
                  <a16:creationId xmlns:a16="http://schemas.microsoft.com/office/drawing/2014/main" id="{917D50AF-3A0B-227A-60CB-2E9A80003F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3" y="2332"/>
              <a:ext cx="71" cy="7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56" name="Freeform 110">
              <a:extLst>
                <a:ext uri="{FF2B5EF4-FFF2-40B4-BE49-F238E27FC236}">
                  <a16:creationId xmlns:a16="http://schemas.microsoft.com/office/drawing/2014/main" id="{7E6824F4-FDC3-780D-3C13-7E4C0B0C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326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57" name="Rectangle 111">
              <a:extLst>
                <a:ext uri="{FF2B5EF4-FFF2-40B4-BE49-F238E27FC236}">
                  <a16:creationId xmlns:a16="http://schemas.microsoft.com/office/drawing/2014/main" id="{AB9B162E-199F-B64C-FEDD-22132ADC34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627" y="2299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58" name="Rectangle 112">
              <a:extLst>
                <a:ext uri="{FF2B5EF4-FFF2-40B4-BE49-F238E27FC236}">
                  <a16:creationId xmlns:a16="http://schemas.microsoft.com/office/drawing/2014/main" id="{B3574440-A5AE-0FEF-AA1B-F3EF41B3C0B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552" y="2384"/>
              <a:ext cx="263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59" name="Freeform 113">
              <a:extLst>
                <a:ext uri="{FF2B5EF4-FFF2-40B4-BE49-F238E27FC236}">
                  <a16:creationId xmlns:a16="http://schemas.microsoft.com/office/drawing/2014/main" id="{959A8262-63C4-ED00-5319-3392766A4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332"/>
              <a:ext cx="98" cy="286"/>
            </a:xfrm>
            <a:custGeom>
              <a:avLst/>
              <a:gdLst>
                <a:gd name="T0" fmla="*/ 25 w 98"/>
                <a:gd name="T1" fmla="*/ 81 h 286"/>
                <a:gd name="T2" fmla="*/ 97 w 98"/>
                <a:gd name="T3" fmla="*/ 0 h 286"/>
                <a:gd name="T4" fmla="*/ 76 w 98"/>
                <a:gd name="T5" fmla="*/ 209 h 286"/>
                <a:gd name="T6" fmla="*/ 0 w 98"/>
                <a:gd name="T7" fmla="*/ 285 h 286"/>
                <a:gd name="T8" fmla="*/ 25 w 98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86"/>
                <a:gd name="T17" fmla="*/ 98 w 98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86">
                  <a:moveTo>
                    <a:pt x="25" y="81"/>
                  </a:moveTo>
                  <a:lnTo>
                    <a:pt x="97" y="0"/>
                  </a:lnTo>
                  <a:lnTo>
                    <a:pt x="76" y="209"/>
                  </a:lnTo>
                  <a:lnTo>
                    <a:pt x="0" y="285"/>
                  </a:lnTo>
                  <a:lnTo>
                    <a:pt x="25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grpSp>
        <p:nvGrpSpPr>
          <p:cNvPr id="43044" name="Group 122">
            <a:extLst>
              <a:ext uri="{FF2B5EF4-FFF2-40B4-BE49-F238E27FC236}">
                <a16:creationId xmlns:a16="http://schemas.microsoft.com/office/drawing/2014/main" id="{3A384EF5-AFFA-DC65-699D-FF1854601CA7}"/>
              </a:ext>
            </a:extLst>
          </p:cNvPr>
          <p:cNvGrpSpPr>
            <a:grpSpLocks/>
          </p:cNvGrpSpPr>
          <p:nvPr/>
        </p:nvGrpSpPr>
        <p:grpSpPr bwMode="auto">
          <a:xfrm>
            <a:off x="5785556" y="9674578"/>
            <a:ext cx="762000" cy="1289756"/>
            <a:chOff x="2454" y="2360"/>
            <a:chExt cx="360" cy="343"/>
          </a:xfrm>
        </p:grpSpPr>
        <p:sp>
          <p:nvSpPr>
            <p:cNvPr id="43146" name="Freeform 115">
              <a:extLst>
                <a:ext uri="{FF2B5EF4-FFF2-40B4-BE49-F238E27FC236}">
                  <a16:creationId xmlns:a16="http://schemas.microsoft.com/office/drawing/2014/main" id="{BC928112-FEB2-F806-805C-36ACBFC7B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360"/>
              <a:ext cx="99" cy="286"/>
            </a:xfrm>
            <a:custGeom>
              <a:avLst/>
              <a:gdLst>
                <a:gd name="T0" fmla="*/ 26 w 99"/>
                <a:gd name="T1" fmla="*/ 81 h 286"/>
                <a:gd name="T2" fmla="*/ 98 w 99"/>
                <a:gd name="T3" fmla="*/ 0 h 286"/>
                <a:gd name="T4" fmla="*/ 77 w 99"/>
                <a:gd name="T5" fmla="*/ 209 h 286"/>
                <a:gd name="T6" fmla="*/ 0 w 99"/>
                <a:gd name="T7" fmla="*/ 285 h 286"/>
                <a:gd name="T8" fmla="*/ 26 w 99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86"/>
                <a:gd name="T17" fmla="*/ 99 w 99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86">
                  <a:moveTo>
                    <a:pt x="26" y="81"/>
                  </a:moveTo>
                  <a:lnTo>
                    <a:pt x="98" y="0"/>
                  </a:lnTo>
                  <a:lnTo>
                    <a:pt x="77" y="209"/>
                  </a:lnTo>
                  <a:lnTo>
                    <a:pt x="0" y="285"/>
                  </a:lnTo>
                  <a:lnTo>
                    <a:pt x="26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47" name="Rectangle 116">
              <a:extLst>
                <a:ext uri="{FF2B5EF4-FFF2-40B4-BE49-F238E27FC236}">
                  <a16:creationId xmlns:a16="http://schemas.microsoft.com/office/drawing/2014/main" id="{148514B0-9D75-7530-D03B-45BA6F155B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539" y="2384"/>
              <a:ext cx="264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48" name="Line 117">
              <a:extLst>
                <a:ext uri="{FF2B5EF4-FFF2-40B4-BE49-F238E27FC236}">
                  <a16:creationId xmlns:a16="http://schemas.microsoft.com/office/drawing/2014/main" id="{6EE0209A-5AF7-88E5-909A-0F6129430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6" y="2417"/>
              <a:ext cx="71" cy="7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49" name="Freeform 118">
              <a:extLst>
                <a:ext uri="{FF2B5EF4-FFF2-40B4-BE49-F238E27FC236}">
                  <a16:creationId xmlns:a16="http://schemas.microsoft.com/office/drawing/2014/main" id="{8A388C1E-8114-EBB3-6BA2-AD7585A89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411"/>
              <a:ext cx="99" cy="286"/>
            </a:xfrm>
            <a:custGeom>
              <a:avLst/>
              <a:gdLst>
                <a:gd name="T0" fmla="*/ 26 w 99"/>
                <a:gd name="T1" fmla="*/ 81 h 286"/>
                <a:gd name="T2" fmla="*/ 98 w 99"/>
                <a:gd name="T3" fmla="*/ 0 h 286"/>
                <a:gd name="T4" fmla="*/ 77 w 99"/>
                <a:gd name="T5" fmla="*/ 209 h 286"/>
                <a:gd name="T6" fmla="*/ 0 w 99"/>
                <a:gd name="T7" fmla="*/ 285 h 286"/>
                <a:gd name="T8" fmla="*/ 26 w 99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86"/>
                <a:gd name="T17" fmla="*/ 99 w 99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86">
                  <a:moveTo>
                    <a:pt x="26" y="81"/>
                  </a:moveTo>
                  <a:lnTo>
                    <a:pt x="98" y="0"/>
                  </a:lnTo>
                  <a:lnTo>
                    <a:pt x="77" y="209"/>
                  </a:lnTo>
                  <a:lnTo>
                    <a:pt x="0" y="285"/>
                  </a:lnTo>
                  <a:lnTo>
                    <a:pt x="26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50" name="Rectangle 119">
              <a:extLst>
                <a:ext uri="{FF2B5EF4-FFF2-40B4-BE49-F238E27FC236}">
                  <a16:creationId xmlns:a16="http://schemas.microsoft.com/office/drawing/2014/main" id="{25E5F9B7-4F62-2D52-5ADF-68A48B41A0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539" y="2384"/>
              <a:ext cx="264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51" name="Rectangle 120">
              <a:extLst>
                <a:ext uri="{FF2B5EF4-FFF2-40B4-BE49-F238E27FC236}">
                  <a16:creationId xmlns:a16="http://schemas.microsoft.com/office/drawing/2014/main" id="{2E0CE415-3A8F-A140-6FBB-C9F12926FF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464" y="2469"/>
              <a:ext cx="264" cy="209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52" name="Freeform 121">
              <a:extLst>
                <a:ext uri="{FF2B5EF4-FFF2-40B4-BE49-F238E27FC236}">
                  <a16:creationId xmlns:a16="http://schemas.microsoft.com/office/drawing/2014/main" id="{3AD32C40-203E-7B65-4811-07C74BC39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417"/>
              <a:ext cx="99" cy="286"/>
            </a:xfrm>
            <a:custGeom>
              <a:avLst/>
              <a:gdLst>
                <a:gd name="T0" fmla="*/ 26 w 99"/>
                <a:gd name="T1" fmla="*/ 81 h 286"/>
                <a:gd name="T2" fmla="*/ 98 w 99"/>
                <a:gd name="T3" fmla="*/ 0 h 286"/>
                <a:gd name="T4" fmla="*/ 77 w 99"/>
                <a:gd name="T5" fmla="*/ 209 h 286"/>
                <a:gd name="T6" fmla="*/ 0 w 99"/>
                <a:gd name="T7" fmla="*/ 285 h 286"/>
                <a:gd name="T8" fmla="*/ 26 w 99"/>
                <a:gd name="T9" fmla="*/ 81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86"/>
                <a:gd name="T17" fmla="*/ 99 w 99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86">
                  <a:moveTo>
                    <a:pt x="26" y="81"/>
                  </a:moveTo>
                  <a:lnTo>
                    <a:pt x="98" y="0"/>
                  </a:lnTo>
                  <a:lnTo>
                    <a:pt x="77" y="209"/>
                  </a:lnTo>
                  <a:lnTo>
                    <a:pt x="0" y="285"/>
                  </a:lnTo>
                  <a:lnTo>
                    <a:pt x="26" y="81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sp>
        <p:nvSpPr>
          <p:cNvPr id="43045" name="Line 123">
            <a:extLst>
              <a:ext uri="{FF2B5EF4-FFF2-40B4-BE49-F238E27FC236}">
                <a16:creationId xmlns:a16="http://schemas.microsoft.com/office/drawing/2014/main" id="{B89AC8CA-6488-3481-3876-572A3053FB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690" y="8774291"/>
            <a:ext cx="587022" cy="9652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46" name="Line 124">
            <a:extLst>
              <a:ext uri="{FF2B5EF4-FFF2-40B4-BE49-F238E27FC236}">
                <a16:creationId xmlns:a16="http://schemas.microsoft.com/office/drawing/2014/main" id="{9DB52CA6-DD79-5B8C-8F4B-7DC668E14FA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7511" y="9129890"/>
            <a:ext cx="2046112" cy="67733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grpSp>
        <p:nvGrpSpPr>
          <p:cNvPr id="43047" name="Group 132">
            <a:extLst>
              <a:ext uri="{FF2B5EF4-FFF2-40B4-BE49-F238E27FC236}">
                <a16:creationId xmlns:a16="http://schemas.microsoft.com/office/drawing/2014/main" id="{8AB79AB5-78B3-C312-34D2-2BC5DDB74704}"/>
              </a:ext>
            </a:extLst>
          </p:cNvPr>
          <p:cNvGrpSpPr>
            <a:grpSpLocks/>
          </p:cNvGrpSpPr>
          <p:nvPr/>
        </p:nvGrpSpPr>
        <p:grpSpPr bwMode="auto">
          <a:xfrm>
            <a:off x="6014157" y="8068735"/>
            <a:ext cx="762000" cy="1255888"/>
            <a:chOff x="2564" y="1933"/>
            <a:chExt cx="359" cy="334"/>
          </a:xfrm>
        </p:grpSpPr>
        <p:sp>
          <p:nvSpPr>
            <p:cNvPr id="43139" name="Freeform 125">
              <a:extLst>
                <a:ext uri="{FF2B5EF4-FFF2-40B4-BE49-F238E27FC236}">
                  <a16:creationId xmlns:a16="http://schemas.microsoft.com/office/drawing/2014/main" id="{0BD39834-7611-E5AF-8774-AB937EE80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933"/>
              <a:ext cx="98" cy="279"/>
            </a:xfrm>
            <a:custGeom>
              <a:avLst/>
              <a:gdLst>
                <a:gd name="T0" fmla="*/ 25 w 98"/>
                <a:gd name="T1" fmla="*/ 79 h 279"/>
                <a:gd name="T2" fmla="*/ 97 w 98"/>
                <a:gd name="T3" fmla="*/ 0 h 279"/>
                <a:gd name="T4" fmla="*/ 76 w 98"/>
                <a:gd name="T5" fmla="*/ 204 h 279"/>
                <a:gd name="T6" fmla="*/ 0 w 98"/>
                <a:gd name="T7" fmla="*/ 278 h 279"/>
                <a:gd name="T8" fmla="*/ 25 w 98"/>
                <a:gd name="T9" fmla="*/ 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9"/>
                <a:gd name="T17" fmla="*/ 98 w 98"/>
                <a:gd name="T18" fmla="*/ 279 h 2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9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8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40" name="Rectangle 126">
              <a:extLst>
                <a:ext uri="{FF2B5EF4-FFF2-40B4-BE49-F238E27FC236}">
                  <a16:creationId xmlns:a16="http://schemas.microsoft.com/office/drawing/2014/main" id="{D4D62299-020D-C1C9-FC3B-AD796A424D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649" y="1956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41" name="Line 127">
              <a:extLst>
                <a:ext uri="{FF2B5EF4-FFF2-40B4-BE49-F238E27FC236}">
                  <a16:creationId xmlns:a16="http://schemas.microsoft.com/office/drawing/2014/main" id="{A9CDCDA1-7B3D-DAA0-45A3-D10A5D639C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5" y="1989"/>
              <a:ext cx="71" cy="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42" name="Freeform 128">
              <a:extLst>
                <a:ext uri="{FF2B5EF4-FFF2-40B4-BE49-F238E27FC236}">
                  <a16:creationId xmlns:a16="http://schemas.microsoft.com/office/drawing/2014/main" id="{BC8E63F1-BAB8-742C-13AC-1A36DFD63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983"/>
              <a:ext cx="98" cy="278"/>
            </a:xfrm>
            <a:custGeom>
              <a:avLst/>
              <a:gdLst>
                <a:gd name="T0" fmla="*/ 25 w 98"/>
                <a:gd name="T1" fmla="*/ 79 h 278"/>
                <a:gd name="T2" fmla="*/ 97 w 98"/>
                <a:gd name="T3" fmla="*/ 0 h 278"/>
                <a:gd name="T4" fmla="*/ 76 w 98"/>
                <a:gd name="T5" fmla="*/ 204 h 278"/>
                <a:gd name="T6" fmla="*/ 0 w 98"/>
                <a:gd name="T7" fmla="*/ 277 h 278"/>
                <a:gd name="T8" fmla="*/ 25 w 98"/>
                <a:gd name="T9" fmla="*/ 79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8"/>
                <a:gd name="T17" fmla="*/ 98 w 98"/>
                <a:gd name="T18" fmla="*/ 278 h 2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8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7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43" name="Rectangle 129">
              <a:extLst>
                <a:ext uri="{FF2B5EF4-FFF2-40B4-BE49-F238E27FC236}">
                  <a16:creationId xmlns:a16="http://schemas.microsoft.com/office/drawing/2014/main" id="{415C527E-F878-85A9-39DE-C8FB6F0DFD9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649" y="1956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44" name="Rectangle 130">
              <a:extLst>
                <a:ext uri="{FF2B5EF4-FFF2-40B4-BE49-F238E27FC236}">
                  <a16:creationId xmlns:a16="http://schemas.microsoft.com/office/drawing/2014/main" id="{84757A96-18DF-917D-8E6B-004F86264B0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574" y="2039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45" name="Freeform 131">
              <a:extLst>
                <a:ext uri="{FF2B5EF4-FFF2-40B4-BE49-F238E27FC236}">
                  <a16:creationId xmlns:a16="http://schemas.microsoft.com/office/drawing/2014/main" id="{84E8751D-3D50-859B-AFC6-695D0590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989"/>
              <a:ext cx="98" cy="278"/>
            </a:xfrm>
            <a:custGeom>
              <a:avLst/>
              <a:gdLst>
                <a:gd name="T0" fmla="*/ 25 w 98"/>
                <a:gd name="T1" fmla="*/ 79 h 278"/>
                <a:gd name="T2" fmla="*/ 97 w 98"/>
                <a:gd name="T3" fmla="*/ 0 h 278"/>
                <a:gd name="T4" fmla="*/ 76 w 98"/>
                <a:gd name="T5" fmla="*/ 204 h 278"/>
                <a:gd name="T6" fmla="*/ 0 w 98"/>
                <a:gd name="T7" fmla="*/ 277 h 278"/>
                <a:gd name="T8" fmla="*/ 25 w 98"/>
                <a:gd name="T9" fmla="*/ 79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8"/>
                <a:gd name="T17" fmla="*/ 98 w 98"/>
                <a:gd name="T18" fmla="*/ 278 h 2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8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7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grpSp>
        <p:nvGrpSpPr>
          <p:cNvPr id="43048" name="Group 140">
            <a:extLst>
              <a:ext uri="{FF2B5EF4-FFF2-40B4-BE49-F238E27FC236}">
                <a16:creationId xmlns:a16="http://schemas.microsoft.com/office/drawing/2014/main" id="{2F9C7BFB-AA95-364E-C239-80E0E29613D1}"/>
              </a:ext>
            </a:extLst>
          </p:cNvPr>
          <p:cNvGrpSpPr>
            <a:grpSpLocks/>
          </p:cNvGrpSpPr>
          <p:nvPr/>
        </p:nvGrpSpPr>
        <p:grpSpPr bwMode="auto">
          <a:xfrm>
            <a:off x="5226756" y="8164691"/>
            <a:ext cx="762000" cy="1258711"/>
            <a:chOff x="2191" y="1959"/>
            <a:chExt cx="359" cy="334"/>
          </a:xfrm>
        </p:grpSpPr>
        <p:sp>
          <p:nvSpPr>
            <p:cNvPr id="43132" name="Freeform 133">
              <a:extLst>
                <a:ext uri="{FF2B5EF4-FFF2-40B4-BE49-F238E27FC236}">
                  <a16:creationId xmlns:a16="http://schemas.microsoft.com/office/drawing/2014/main" id="{48684A8F-A686-1DD2-5C4B-55B7E9EA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1959"/>
              <a:ext cx="98" cy="279"/>
            </a:xfrm>
            <a:custGeom>
              <a:avLst/>
              <a:gdLst>
                <a:gd name="T0" fmla="*/ 25 w 98"/>
                <a:gd name="T1" fmla="*/ 79 h 279"/>
                <a:gd name="T2" fmla="*/ 97 w 98"/>
                <a:gd name="T3" fmla="*/ 0 h 279"/>
                <a:gd name="T4" fmla="*/ 76 w 98"/>
                <a:gd name="T5" fmla="*/ 204 h 279"/>
                <a:gd name="T6" fmla="*/ 0 w 98"/>
                <a:gd name="T7" fmla="*/ 278 h 279"/>
                <a:gd name="T8" fmla="*/ 25 w 98"/>
                <a:gd name="T9" fmla="*/ 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9"/>
                <a:gd name="T17" fmla="*/ 98 w 98"/>
                <a:gd name="T18" fmla="*/ 279 h 2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9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8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33" name="Rectangle 134">
              <a:extLst>
                <a:ext uri="{FF2B5EF4-FFF2-40B4-BE49-F238E27FC236}">
                  <a16:creationId xmlns:a16="http://schemas.microsoft.com/office/drawing/2014/main" id="{93890EBD-B723-5D94-E94E-A4CEC2346A3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276" y="1982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34" name="Line 135">
              <a:extLst>
                <a:ext uri="{FF2B5EF4-FFF2-40B4-BE49-F238E27FC236}">
                  <a16:creationId xmlns:a16="http://schemas.microsoft.com/office/drawing/2014/main" id="{E418997C-A304-F7AC-8251-0970DA5723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2" y="2015"/>
              <a:ext cx="71" cy="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35" name="Freeform 136">
              <a:extLst>
                <a:ext uri="{FF2B5EF4-FFF2-40B4-BE49-F238E27FC236}">
                  <a16:creationId xmlns:a16="http://schemas.microsoft.com/office/drawing/2014/main" id="{549D6895-6373-8602-68B0-5BBF17783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009"/>
              <a:ext cx="98" cy="278"/>
            </a:xfrm>
            <a:custGeom>
              <a:avLst/>
              <a:gdLst>
                <a:gd name="T0" fmla="*/ 25 w 98"/>
                <a:gd name="T1" fmla="*/ 79 h 278"/>
                <a:gd name="T2" fmla="*/ 97 w 98"/>
                <a:gd name="T3" fmla="*/ 0 h 278"/>
                <a:gd name="T4" fmla="*/ 76 w 98"/>
                <a:gd name="T5" fmla="*/ 204 h 278"/>
                <a:gd name="T6" fmla="*/ 0 w 98"/>
                <a:gd name="T7" fmla="*/ 277 h 278"/>
                <a:gd name="T8" fmla="*/ 25 w 98"/>
                <a:gd name="T9" fmla="*/ 79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8"/>
                <a:gd name="T17" fmla="*/ 98 w 98"/>
                <a:gd name="T18" fmla="*/ 278 h 2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8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7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36" name="Rectangle 137">
              <a:extLst>
                <a:ext uri="{FF2B5EF4-FFF2-40B4-BE49-F238E27FC236}">
                  <a16:creationId xmlns:a16="http://schemas.microsoft.com/office/drawing/2014/main" id="{08CBC35F-00F4-AD88-BC14-CBEA2F99DD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276" y="1982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37" name="Rectangle 138">
              <a:extLst>
                <a:ext uri="{FF2B5EF4-FFF2-40B4-BE49-F238E27FC236}">
                  <a16:creationId xmlns:a16="http://schemas.microsoft.com/office/drawing/2014/main" id="{EF479994-9AD2-7C10-757B-37675F1A5F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201" y="2065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38" name="Freeform 139">
              <a:extLst>
                <a:ext uri="{FF2B5EF4-FFF2-40B4-BE49-F238E27FC236}">
                  <a16:creationId xmlns:a16="http://schemas.microsoft.com/office/drawing/2014/main" id="{C55B71AF-405D-34FA-56BE-AC25F9EA1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015"/>
              <a:ext cx="98" cy="278"/>
            </a:xfrm>
            <a:custGeom>
              <a:avLst/>
              <a:gdLst>
                <a:gd name="T0" fmla="*/ 25 w 98"/>
                <a:gd name="T1" fmla="*/ 79 h 278"/>
                <a:gd name="T2" fmla="*/ 97 w 98"/>
                <a:gd name="T3" fmla="*/ 0 h 278"/>
                <a:gd name="T4" fmla="*/ 76 w 98"/>
                <a:gd name="T5" fmla="*/ 204 h 278"/>
                <a:gd name="T6" fmla="*/ 0 w 98"/>
                <a:gd name="T7" fmla="*/ 277 h 278"/>
                <a:gd name="T8" fmla="*/ 25 w 98"/>
                <a:gd name="T9" fmla="*/ 79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8"/>
                <a:gd name="T17" fmla="*/ 98 w 98"/>
                <a:gd name="T18" fmla="*/ 278 h 2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8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7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grpSp>
        <p:nvGrpSpPr>
          <p:cNvPr id="43049" name="Group 148">
            <a:extLst>
              <a:ext uri="{FF2B5EF4-FFF2-40B4-BE49-F238E27FC236}">
                <a16:creationId xmlns:a16="http://schemas.microsoft.com/office/drawing/2014/main" id="{BBCAE53C-B367-E0F2-C252-EF79F20735B8}"/>
              </a:ext>
            </a:extLst>
          </p:cNvPr>
          <p:cNvGrpSpPr>
            <a:grpSpLocks/>
          </p:cNvGrpSpPr>
          <p:nvPr/>
        </p:nvGrpSpPr>
        <p:grpSpPr bwMode="auto">
          <a:xfrm>
            <a:off x="5813778" y="8421511"/>
            <a:ext cx="759179" cy="1255890"/>
            <a:chOff x="2469" y="2027"/>
            <a:chExt cx="359" cy="334"/>
          </a:xfrm>
        </p:grpSpPr>
        <p:sp>
          <p:nvSpPr>
            <p:cNvPr id="43125" name="Freeform 141">
              <a:extLst>
                <a:ext uri="{FF2B5EF4-FFF2-40B4-BE49-F238E27FC236}">
                  <a16:creationId xmlns:a16="http://schemas.microsoft.com/office/drawing/2014/main" id="{52C657A9-88B0-F4FA-0B5B-A633D8628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027"/>
              <a:ext cx="98" cy="279"/>
            </a:xfrm>
            <a:custGeom>
              <a:avLst/>
              <a:gdLst>
                <a:gd name="T0" fmla="*/ 25 w 98"/>
                <a:gd name="T1" fmla="*/ 79 h 279"/>
                <a:gd name="T2" fmla="*/ 97 w 98"/>
                <a:gd name="T3" fmla="*/ 0 h 279"/>
                <a:gd name="T4" fmla="*/ 76 w 98"/>
                <a:gd name="T5" fmla="*/ 204 h 279"/>
                <a:gd name="T6" fmla="*/ 0 w 98"/>
                <a:gd name="T7" fmla="*/ 278 h 279"/>
                <a:gd name="T8" fmla="*/ 25 w 98"/>
                <a:gd name="T9" fmla="*/ 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9"/>
                <a:gd name="T17" fmla="*/ 98 w 98"/>
                <a:gd name="T18" fmla="*/ 279 h 2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9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8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26" name="Rectangle 142">
              <a:extLst>
                <a:ext uri="{FF2B5EF4-FFF2-40B4-BE49-F238E27FC236}">
                  <a16:creationId xmlns:a16="http://schemas.microsoft.com/office/drawing/2014/main" id="{EE1DDF9C-3E19-1133-0569-30E03E4D05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554" y="2050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27" name="Line 143">
              <a:extLst>
                <a:ext uri="{FF2B5EF4-FFF2-40B4-BE49-F238E27FC236}">
                  <a16:creationId xmlns:a16="http://schemas.microsoft.com/office/drawing/2014/main" id="{4EF9D05E-8D2A-FF36-76F1-088183E6A1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50" y="2083"/>
              <a:ext cx="71" cy="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28" name="Freeform 144">
              <a:extLst>
                <a:ext uri="{FF2B5EF4-FFF2-40B4-BE49-F238E27FC236}">
                  <a16:creationId xmlns:a16="http://schemas.microsoft.com/office/drawing/2014/main" id="{1B3302B2-EE26-8E01-DD64-13BAD8A6B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077"/>
              <a:ext cx="98" cy="278"/>
            </a:xfrm>
            <a:custGeom>
              <a:avLst/>
              <a:gdLst>
                <a:gd name="T0" fmla="*/ 25 w 98"/>
                <a:gd name="T1" fmla="*/ 79 h 278"/>
                <a:gd name="T2" fmla="*/ 97 w 98"/>
                <a:gd name="T3" fmla="*/ 0 h 278"/>
                <a:gd name="T4" fmla="*/ 76 w 98"/>
                <a:gd name="T5" fmla="*/ 204 h 278"/>
                <a:gd name="T6" fmla="*/ 0 w 98"/>
                <a:gd name="T7" fmla="*/ 277 h 278"/>
                <a:gd name="T8" fmla="*/ 25 w 98"/>
                <a:gd name="T9" fmla="*/ 79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8"/>
                <a:gd name="T17" fmla="*/ 98 w 98"/>
                <a:gd name="T18" fmla="*/ 278 h 2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8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7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29" name="Rectangle 145">
              <a:extLst>
                <a:ext uri="{FF2B5EF4-FFF2-40B4-BE49-F238E27FC236}">
                  <a16:creationId xmlns:a16="http://schemas.microsoft.com/office/drawing/2014/main" id="{2CB1EB9E-FFB4-3CCD-C44D-F100BA96CF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554" y="2050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30" name="Rectangle 146">
              <a:extLst>
                <a:ext uri="{FF2B5EF4-FFF2-40B4-BE49-F238E27FC236}">
                  <a16:creationId xmlns:a16="http://schemas.microsoft.com/office/drawing/2014/main" id="{98D98885-3AD6-D5DE-0568-708116108F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2479" y="2133"/>
              <a:ext cx="263" cy="204"/>
            </a:xfrm>
            <a:prstGeom prst="rect">
              <a:avLst/>
            </a:pr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3131" name="Freeform 147">
              <a:extLst>
                <a:ext uri="{FF2B5EF4-FFF2-40B4-BE49-F238E27FC236}">
                  <a16:creationId xmlns:a16="http://schemas.microsoft.com/office/drawing/2014/main" id="{C0D6301E-9770-25F1-51C8-0DF69BA4D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083"/>
              <a:ext cx="98" cy="278"/>
            </a:xfrm>
            <a:custGeom>
              <a:avLst/>
              <a:gdLst>
                <a:gd name="T0" fmla="*/ 25 w 98"/>
                <a:gd name="T1" fmla="*/ 79 h 278"/>
                <a:gd name="T2" fmla="*/ 97 w 98"/>
                <a:gd name="T3" fmla="*/ 0 h 278"/>
                <a:gd name="T4" fmla="*/ 76 w 98"/>
                <a:gd name="T5" fmla="*/ 204 h 278"/>
                <a:gd name="T6" fmla="*/ 0 w 98"/>
                <a:gd name="T7" fmla="*/ 277 h 278"/>
                <a:gd name="T8" fmla="*/ 25 w 98"/>
                <a:gd name="T9" fmla="*/ 79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278"/>
                <a:gd name="T17" fmla="*/ 98 w 98"/>
                <a:gd name="T18" fmla="*/ 278 h 2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278">
                  <a:moveTo>
                    <a:pt x="25" y="79"/>
                  </a:moveTo>
                  <a:lnTo>
                    <a:pt x="97" y="0"/>
                  </a:lnTo>
                  <a:lnTo>
                    <a:pt x="76" y="204"/>
                  </a:lnTo>
                  <a:lnTo>
                    <a:pt x="0" y="277"/>
                  </a:lnTo>
                  <a:lnTo>
                    <a:pt x="25" y="79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sp>
        <p:nvSpPr>
          <p:cNvPr id="43050" name="Line 149">
            <a:extLst>
              <a:ext uri="{FF2B5EF4-FFF2-40B4-BE49-F238E27FC236}">
                <a16:creationId xmlns:a16="http://schemas.microsoft.com/office/drawing/2014/main" id="{94775646-AB39-C4D5-5810-17D3133AC69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29290" y="8548513"/>
            <a:ext cx="1653822" cy="58137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51" name="AutoShape 153">
            <a:extLst>
              <a:ext uri="{FF2B5EF4-FFF2-40B4-BE49-F238E27FC236}">
                <a16:creationId xmlns:a16="http://schemas.microsoft.com/office/drawing/2014/main" id="{07A3ED17-3ABA-5972-9A25-303F79632BA6}"/>
              </a:ext>
            </a:extLst>
          </p:cNvPr>
          <p:cNvSpPr>
            <a:spLocks noChangeArrowheads="1"/>
          </p:cNvSpPr>
          <p:nvPr/>
        </p:nvSpPr>
        <p:spPr bwMode="auto">
          <a:xfrm rot="19020000">
            <a:off x="6776157" y="10710335"/>
            <a:ext cx="273755" cy="310444"/>
          </a:xfrm>
          <a:prstGeom prst="parallelogram">
            <a:avLst>
              <a:gd name="adj" fmla="val 89250"/>
            </a:avLst>
          </a:prstGeom>
          <a:solidFill>
            <a:srgbClr val="FFCC99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43052" name="AutoShape 154">
            <a:extLst>
              <a:ext uri="{FF2B5EF4-FFF2-40B4-BE49-F238E27FC236}">
                <a16:creationId xmlns:a16="http://schemas.microsoft.com/office/drawing/2014/main" id="{75A3A2C6-BC1E-31D2-515B-7DC121CBA922}"/>
              </a:ext>
            </a:extLst>
          </p:cNvPr>
          <p:cNvSpPr>
            <a:spLocks noChangeArrowheads="1"/>
          </p:cNvSpPr>
          <p:nvPr/>
        </p:nvSpPr>
        <p:spPr bwMode="auto">
          <a:xfrm rot="19020000">
            <a:off x="6293556" y="10292646"/>
            <a:ext cx="279401" cy="310444"/>
          </a:xfrm>
          <a:prstGeom prst="parallelogram">
            <a:avLst>
              <a:gd name="adj" fmla="val 89935"/>
            </a:avLst>
          </a:prstGeom>
          <a:solidFill>
            <a:srgbClr val="FFCC99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43053" name="AutoShape 155">
            <a:extLst>
              <a:ext uri="{FF2B5EF4-FFF2-40B4-BE49-F238E27FC236}">
                <a16:creationId xmlns:a16="http://schemas.microsoft.com/office/drawing/2014/main" id="{040D7450-0A16-1877-B0C0-6BD76437C361}"/>
              </a:ext>
            </a:extLst>
          </p:cNvPr>
          <p:cNvSpPr>
            <a:spLocks noChangeArrowheads="1"/>
          </p:cNvSpPr>
          <p:nvPr/>
        </p:nvSpPr>
        <p:spPr bwMode="auto">
          <a:xfrm rot="19020000">
            <a:off x="6496756" y="10001956"/>
            <a:ext cx="273756" cy="282222"/>
          </a:xfrm>
          <a:prstGeom prst="parallelogram">
            <a:avLst>
              <a:gd name="adj" fmla="val 98009"/>
            </a:avLst>
          </a:prstGeom>
          <a:solidFill>
            <a:srgbClr val="FFCC99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43054" name="AutoShape 156">
            <a:extLst>
              <a:ext uri="{FF2B5EF4-FFF2-40B4-BE49-F238E27FC236}">
                <a16:creationId xmlns:a16="http://schemas.microsoft.com/office/drawing/2014/main" id="{284E7E42-6732-72D0-1617-6E3322A993EC}"/>
              </a:ext>
            </a:extLst>
          </p:cNvPr>
          <p:cNvSpPr>
            <a:spLocks noChangeArrowheads="1"/>
          </p:cNvSpPr>
          <p:nvPr/>
        </p:nvSpPr>
        <p:spPr bwMode="auto">
          <a:xfrm rot="19020000">
            <a:off x="6666090" y="9615312"/>
            <a:ext cx="279401" cy="282222"/>
          </a:xfrm>
          <a:prstGeom prst="parallelogram">
            <a:avLst>
              <a:gd name="adj" fmla="val 99528"/>
            </a:avLst>
          </a:prstGeom>
          <a:solidFill>
            <a:srgbClr val="FFCC99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</a:endParaRPr>
          </a:p>
        </p:txBody>
      </p:sp>
      <p:grpSp>
        <p:nvGrpSpPr>
          <p:cNvPr id="43055" name="Group 201">
            <a:extLst>
              <a:ext uri="{FF2B5EF4-FFF2-40B4-BE49-F238E27FC236}">
                <a16:creationId xmlns:a16="http://schemas.microsoft.com/office/drawing/2014/main" id="{BB6BEB51-5E22-855B-B31C-800936D07853}"/>
              </a:ext>
            </a:extLst>
          </p:cNvPr>
          <p:cNvGrpSpPr>
            <a:grpSpLocks/>
          </p:cNvGrpSpPr>
          <p:nvPr/>
        </p:nvGrpSpPr>
        <p:grpSpPr bwMode="auto">
          <a:xfrm>
            <a:off x="9810045" y="5249333"/>
            <a:ext cx="1634068" cy="1964267"/>
            <a:chOff x="4581" y="1713"/>
            <a:chExt cx="959" cy="567"/>
          </a:xfrm>
        </p:grpSpPr>
        <p:sp>
          <p:nvSpPr>
            <p:cNvPr id="43123" name="Freeform 160">
              <a:extLst>
                <a:ext uri="{FF2B5EF4-FFF2-40B4-BE49-F238E27FC236}">
                  <a16:creationId xmlns:a16="http://schemas.microsoft.com/office/drawing/2014/main" id="{C1D5F6A3-2808-DF09-9CE6-AE64E56A3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713"/>
              <a:ext cx="959" cy="567"/>
            </a:xfrm>
            <a:custGeom>
              <a:avLst/>
              <a:gdLst>
                <a:gd name="T0" fmla="*/ 324 w 959"/>
                <a:gd name="T1" fmla="*/ 0 h 1008"/>
                <a:gd name="T2" fmla="*/ 0 w 959"/>
                <a:gd name="T3" fmla="*/ 1 h 1008"/>
                <a:gd name="T4" fmla="*/ 0 w 959"/>
                <a:gd name="T5" fmla="*/ 1 h 1008"/>
                <a:gd name="T6" fmla="*/ 958 w 959"/>
                <a:gd name="T7" fmla="*/ 1 h 1008"/>
                <a:gd name="T8" fmla="*/ 958 w 959"/>
                <a:gd name="T9" fmla="*/ 0 h 1008"/>
                <a:gd name="T10" fmla="*/ 639 w 959"/>
                <a:gd name="T11" fmla="*/ 1 h 1008"/>
                <a:gd name="T12" fmla="*/ 639 w 959"/>
                <a:gd name="T13" fmla="*/ 0 h 1008"/>
                <a:gd name="T14" fmla="*/ 319 w 959"/>
                <a:gd name="T15" fmla="*/ 1 h 1008"/>
                <a:gd name="T16" fmla="*/ 324 w 959"/>
                <a:gd name="T17" fmla="*/ 0 h 10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59"/>
                <a:gd name="T28" fmla="*/ 0 h 1008"/>
                <a:gd name="T29" fmla="*/ 959 w 959"/>
                <a:gd name="T30" fmla="*/ 1008 h 100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59" h="1008">
                  <a:moveTo>
                    <a:pt x="324" y="0"/>
                  </a:moveTo>
                  <a:lnTo>
                    <a:pt x="0" y="302"/>
                  </a:lnTo>
                  <a:lnTo>
                    <a:pt x="0" y="1007"/>
                  </a:lnTo>
                  <a:lnTo>
                    <a:pt x="958" y="1007"/>
                  </a:lnTo>
                  <a:lnTo>
                    <a:pt x="958" y="0"/>
                  </a:lnTo>
                  <a:lnTo>
                    <a:pt x="639" y="302"/>
                  </a:lnTo>
                  <a:lnTo>
                    <a:pt x="639" y="0"/>
                  </a:lnTo>
                  <a:lnTo>
                    <a:pt x="319" y="302"/>
                  </a:lnTo>
                  <a:lnTo>
                    <a:pt x="324" y="0"/>
                  </a:lnTo>
                </a:path>
              </a:pathLst>
            </a:custGeom>
            <a:solidFill>
              <a:srgbClr val="FF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24" name="Rectangle 161">
              <a:extLst>
                <a:ext uri="{FF2B5EF4-FFF2-40B4-BE49-F238E27FC236}">
                  <a16:creationId xmlns:a16="http://schemas.microsoft.com/office/drawing/2014/main" id="{2FB4D1A8-6875-6B4B-A482-5368B5FF8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1932"/>
              <a:ext cx="761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모회사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</p:grpSp>
      <p:grpSp>
        <p:nvGrpSpPr>
          <p:cNvPr id="43056" name="Group 229">
            <a:extLst>
              <a:ext uri="{FF2B5EF4-FFF2-40B4-BE49-F238E27FC236}">
                <a16:creationId xmlns:a16="http://schemas.microsoft.com/office/drawing/2014/main" id="{31C7F44C-5BB8-D64F-E600-6759D71E7585}"/>
              </a:ext>
            </a:extLst>
          </p:cNvPr>
          <p:cNvGrpSpPr>
            <a:grpSpLocks/>
          </p:cNvGrpSpPr>
          <p:nvPr/>
        </p:nvGrpSpPr>
        <p:grpSpPr bwMode="auto">
          <a:xfrm>
            <a:off x="1501422" y="8593668"/>
            <a:ext cx="2099733" cy="2604910"/>
            <a:chOff x="431" y="2251"/>
            <a:chExt cx="992" cy="692"/>
          </a:xfrm>
        </p:grpSpPr>
        <p:grpSp>
          <p:nvGrpSpPr>
            <p:cNvPr id="43117" name="Group 166">
              <a:extLst>
                <a:ext uri="{FF2B5EF4-FFF2-40B4-BE49-F238E27FC236}">
                  <a16:creationId xmlns:a16="http://schemas.microsoft.com/office/drawing/2014/main" id="{AB2A564F-8014-58DC-AAC5-B8B32B6F02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" y="2251"/>
              <a:ext cx="917" cy="692"/>
              <a:chOff x="213" y="2177"/>
              <a:chExt cx="917" cy="692"/>
            </a:xfrm>
          </p:grpSpPr>
          <p:sp>
            <p:nvSpPr>
              <p:cNvPr id="43119" name="Freeform 162">
                <a:extLst>
                  <a:ext uri="{FF2B5EF4-FFF2-40B4-BE49-F238E27FC236}">
                    <a16:creationId xmlns:a16="http://schemas.microsoft.com/office/drawing/2014/main" id="{AE02DBD5-C900-9807-C82A-1DB055D63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" y="2177"/>
                <a:ext cx="182" cy="624"/>
              </a:xfrm>
              <a:custGeom>
                <a:avLst/>
                <a:gdLst>
                  <a:gd name="T0" fmla="*/ 0 w 182"/>
                  <a:gd name="T1" fmla="*/ 198 h 624"/>
                  <a:gd name="T2" fmla="*/ 166 w 182"/>
                  <a:gd name="T3" fmla="*/ 0 h 624"/>
                  <a:gd name="T4" fmla="*/ 181 w 182"/>
                  <a:gd name="T5" fmla="*/ 435 h 624"/>
                  <a:gd name="T6" fmla="*/ 2 w 182"/>
                  <a:gd name="T7" fmla="*/ 623 h 624"/>
                  <a:gd name="T8" fmla="*/ 0 w 182"/>
                  <a:gd name="T9" fmla="*/ 198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2"/>
                  <a:gd name="T16" fmla="*/ 0 h 624"/>
                  <a:gd name="T17" fmla="*/ 182 w 18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2" h="624">
                    <a:moveTo>
                      <a:pt x="0" y="198"/>
                    </a:moveTo>
                    <a:lnTo>
                      <a:pt x="166" y="0"/>
                    </a:lnTo>
                    <a:lnTo>
                      <a:pt x="181" y="435"/>
                    </a:lnTo>
                    <a:lnTo>
                      <a:pt x="2" y="623"/>
                    </a:lnTo>
                    <a:lnTo>
                      <a:pt x="0" y="198"/>
                    </a:lnTo>
                  </a:path>
                </a:pathLst>
              </a:custGeom>
              <a:solidFill>
                <a:srgbClr val="00FFFF"/>
              </a:solidFill>
              <a:ln w="12700" cap="rnd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3120" name="Rectangle 163">
                <a:extLst>
                  <a:ext uri="{FF2B5EF4-FFF2-40B4-BE49-F238E27FC236}">
                    <a16:creationId xmlns:a16="http://schemas.microsoft.com/office/drawing/2014/main" id="{C3479409-CA00-39B4-92EF-23DAB1018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386" y="2203"/>
                <a:ext cx="728" cy="438"/>
              </a:xfrm>
              <a:prstGeom prst="rect">
                <a:avLst/>
              </a:pr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3121" name="Rectangle 164">
                <a:extLst>
                  <a:ext uri="{FF2B5EF4-FFF2-40B4-BE49-F238E27FC236}">
                    <a16:creationId xmlns:a16="http://schemas.microsoft.com/office/drawing/2014/main" id="{EC31EE96-EC8B-1F99-DADD-3D455B1D7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216" y="2403"/>
                <a:ext cx="728" cy="438"/>
              </a:xfrm>
              <a:prstGeom prst="rect">
                <a:avLst/>
              </a:pr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3122" name="Freeform 165">
                <a:extLst>
                  <a:ext uri="{FF2B5EF4-FFF2-40B4-BE49-F238E27FC236}">
                    <a16:creationId xmlns:a16="http://schemas.microsoft.com/office/drawing/2014/main" id="{A6590E8E-8318-F0AE-E1DA-8DA4BE95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231"/>
                <a:ext cx="185" cy="638"/>
              </a:xfrm>
              <a:custGeom>
                <a:avLst/>
                <a:gdLst>
                  <a:gd name="T0" fmla="*/ 0 w 185"/>
                  <a:gd name="T1" fmla="*/ 203 h 638"/>
                  <a:gd name="T2" fmla="*/ 167 w 185"/>
                  <a:gd name="T3" fmla="*/ 0 h 638"/>
                  <a:gd name="T4" fmla="*/ 184 w 185"/>
                  <a:gd name="T5" fmla="*/ 444 h 638"/>
                  <a:gd name="T6" fmla="*/ 3 w 185"/>
                  <a:gd name="T7" fmla="*/ 637 h 638"/>
                  <a:gd name="T8" fmla="*/ 0 w 185"/>
                  <a:gd name="T9" fmla="*/ 203 h 6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5"/>
                  <a:gd name="T16" fmla="*/ 0 h 638"/>
                  <a:gd name="T17" fmla="*/ 185 w 185"/>
                  <a:gd name="T18" fmla="*/ 638 h 6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5" h="638">
                    <a:moveTo>
                      <a:pt x="0" y="203"/>
                    </a:moveTo>
                    <a:lnTo>
                      <a:pt x="167" y="0"/>
                    </a:lnTo>
                    <a:lnTo>
                      <a:pt x="184" y="444"/>
                    </a:lnTo>
                    <a:lnTo>
                      <a:pt x="3" y="637"/>
                    </a:lnTo>
                    <a:lnTo>
                      <a:pt x="0" y="203"/>
                    </a:lnTo>
                  </a:path>
                </a:pathLst>
              </a:custGeom>
              <a:solidFill>
                <a:srgbClr val="00FFFF"/>
              </a:solidFill>
              <a:ln w="12700" cap="rnd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sp>
          <p:nvSpPr>
            <p:cNvPr id="43118" name="AutoShape 173">
              <a:extLst>
                <a:ext uri="{FF2B5EF4-FFF2-40B4-BE49-F238E27FC236}">
                  <a16:creationId xmlns:a16="http://schemas.microsoft.com/office/drawing/2014/main" id="{8FCB8789-0A95-B04F-550A-8540F8FA25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520000">
              <a:off x="1111" y="2614"/>
              <a:ext cx="312" cy="134"/>
            </a:xfrm>
            <a:prstGeom prst="parallelogram">
              <a:avLst>
                <a:gd name="adj" fmla="val 94245"/>
              </a:avLst>
            </a:prstGeom>
            <a:solidFill>
              <a:srgbClr val="FFCC99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</p:grpSp>
      <p:sp>
        <p:nvSpPr>
          <p:cNvPr id="43057" name="Rectangle 174">
            <a:extLst>
              <a:ext uri="{FF2B5EF4-FFF2-40B4-BE49-F238E27FC236}">
                <a16:creationId xmlns:a16="http://schemas.microsoft.com/office/drawing/2014/main" id="{F0D89687-0229-831E-1B1F-9861D87F71A9}"/>
              </a:ext>
            </a:extLst>
          </p:cNvPr>
          <p:cNvSpPr>
            <a:spLocks noChangeArrowheads="1"/>
          </p:cNvSpPr>
          <p:nvPr/>
        </p:nvSpPr>
        <p:spPr bwMode="auto">
          <a:xfrm rot="21360000">
            <a:off x="4329290" y="9293579"/>
            <a:ext cx="448734" cy="440267"/>
          </a:xfrm>
          <a:prstGeom prst="rect">
            <a:avLst/>
          </a:prstGeom>
          <a:solidFill>
            <a:srgbClr val="FFCC99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</a:endParaRPr>
          </a:p>
        </p:txBody>
      </p:sp>
      <p:grpSp>
        <p:nvGrpSpPr>
          <p:cNvPr id="18" name="グループ化 184">
            <a:extLst>
              <a:ext uri="{FF2B5EF4-FFF2-40B4-BE49-F238E27FC236}">
                <a16:creationId xmlns:a16="http://schemas.microsoft.com/office/drawing/2014/main" id="{760C885A-6FBE-F444-9FAA-0A00881316CB}"/>
              </a:ext>
            </a:extLst>
          </p:cNvPr>
          <p:cNvGrpSpPr>
            <a:grpSpLocks/>
          </p:cNvGrpSpPr>
          <p:nvPr/>
        </p:nvGrpSpPr>
        <p:grpSpPr bwMode="auto">
          <a:xfrm>
            <a:off x="7143045" y="11853333"/>
            <a:ext cx="1848555" cy="2573867"/>
            <a:chOff x="5357818" y="5000636"/>
            <a:chExt cx="1385887" cy="1085850"/>
          </a:xfrm>
        </p:grpSpPr>
        <p:grpSp>
          <p:nvGrpSpPr>
            <p:cNvPr id="43111" name="Group 6">
              <a:extLst>
                <a:ext uri="{FF2B5EF4-FFF2-40B4-BE49-F238E27FC236}">
                  <a16:creationId xmlns:a16="http://schemas.microsoft.com/office/drawing/2014/main" id="{5342622A-BAC5-6235-442D-11265BBA0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7818" y="5000636"/>
              <a:ext cx="1385887" cy="1085850"/>
              <a:chOff x="3329" y="3125"/>
              <a:chExt cx="918" cy="684"/>
            </a:xfrm>
          </p:grpSpPr>
          <p:sp>
            <p:nvSpPr>
              <p:cNvPr id="43113" name="Freeform 2">
                <a:extLst>
                  <a:ext uri="{FF2B5EF4-FFF2-40B4-BE49-F238E27FC236}">
                    <a16:creationId xmlns:a16="http://schemas.microsoft.com/office/drawing/2014/main" id="{319B1D18-3434-0070-FB0B-49AE230A2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125"/>
                <a:ext cx="182" cy="618"/>
              </a:xfrm>
              <a:custGeom>
                <a:avLst/>
                <a:gdLst>
                  <a:gd name="T0" fmla="*/ 0 w 182"/>
                  <a:gd name="T1" fmla="*/ 196 h 618"/>
                  <a:gd name="T2" fmla="*/ 166 w 182"/>
                  <a:gd name="T3" fmla="*/ 0 h 618"/>
                  <a:gd name="T4" fmla="*/ 181 w 182"/>
                  <a:gd name="T5" fmla="*/ 430 h 618"/>
                  <a:gd name="T6" fmla="*/ 2 w 182"/>
                  <a:gd name="T7" fmla="*/ 617 h 618"/>
                  <a:gd name="T8" fmla="*/ 0 w 182"/>
                  <a:gd name="T9" fmla="*/ 196 h 6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2"/>
                  <a:gd name="T16" fmla="*/ 0 h 618"/>
                  <a:gd name="T17" fmla="*/ 182 w 182"/>
                  <a:gd name="T18" fmla="*/ 618 h 6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2" h="618">
                    <a:moveTo>
                      <a:pt x="0" y="196"/>
                    </a:moveTo>
                    <a:lnTo>
                      <a:pt x="166" y="0"/>
                    </a:lnTo>
                    <a:lnTo>
                      <a:pt x="181" y="430"/>
                    </a:lnTo>
                    <a:lnTo>
                      <a:pt x="2" y="617"/>
                    </a:lnTo>
                    <a:lnTo>
                      <a:pt x="0" y="196"/>
                    </a:lnTo>
                  </a:path>
                </a:pathLst>
              </a:custGeom>
              <a:solidFill>
                <a:srgbClr val="00FFFF"/>
              </a:solidFill>
              <a:ln w="12700" cap="rnd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3114" name="Rectangle 3">
                <a:extLst>
                  <a:ext uri="{FF2B5EF4-FFF2-40B4-BE49-F238E27FC236}">
                    <a16:creationId xmlns:a16="http://schemas.microsoft.com/office/drawing/2014/main" id="{B6A75D76-8A45-5D84-BE63-DDD2DA2BA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3502" y="3150"/>
                <a:ext cx="729" cy="434"/>
              </a:xfrm>
              <a:prstGeom prst="rect">
                <a:avLst/>
              </a:pr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3115" name="Rectangle 4">
                <a:extLst>
                  <a:ext uri="{FF2B5EF4-FFF2-40B4-BE49-F238E27FC236}">
                    <a16:creationId xmlns:a16="http://schemas.microsoft.com/office/drawing/2014/main" id="{850C845C-AAC9-8BC6-67EB-7187E21BC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3332" y="3348"/>
                <a:ext cx="729" cy="434"/>
              </a:xfrm>
              <a:prstGeom prst="rect">
                <a:avLst/>
              </a:pr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3116" name="Freeform 5">
                <a:extLst>
                  <a:ext uri="{FF2B5EF4-FFF2-40B4-BE49-F238E27FC236}">
                    <a16:creationId xmlns:a16="http://schemas.microsoft.com/office/drawing/2014/main" id="{20337405-5353-3A5B-D4B1-06E23FD5B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178"/>
                <a:ext cx="185" cy="631"/>
              </a:xfrm>
              <a:custGeom>
                <a:avLst/>
                <a:gdLst>
                  <a:gd name="T0" fmla="*/ 0 w 185"/>
                  <a:gd name="T1" fmla="*/ 201 h 631"/>
                  <a:gd name="T2" fmla="*/ 168 w 185"/>
                  <a:gd name="T3" fmla="*/ 0 h 631"/>
                  <a:gd name="T4" fmla="*/ 184 w 185"/>
                  <a:gd name="T5" fmla="*/ 439 h 631"/>
                  <a:gd name="T6" fmla="*/ 2 w 185"/>
                  <a:gd name="T7" fmla="*/ 630 h 631"/>
                  <a:gd name="T8" fmla="*/ 0 w 185"/>
                  <a:gd name="T9" fmla="*/ 201 h 6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5"/>
                  <a:gd name="T16" fmla="*/ 0 h 631"/>
                  <a:gd name="T17" fmla="*/ 185 w 185"/>
                  <a:gd name="T18" fmla="*/ 631 h 6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5" h="631">
                    <a:moveTo>
                      <a:pt x="0" y="201"/>
                    </a:moveTo>
                    <a:lnTo>
                      <a:pt x="168" y="0"/>
                    </a:lnTo>
                    <a:lnTo>
                      <a:pt x="184" y="439"/>
                    </a:lnTo>
                    <a:lnTo>
                      <a:pt x="2" y="630"/>
                    </a:lnTo>
                    <a:lnTo>
                      <a:pt x="0" y="201"/>
                    </a:lnTo>
                  </a:path>
                </a:pathLst>
              </a:custGeom>
              <a:solidFill>
                <a:srgbClr val="00FFFF"/>
              </a:solidFill>
              <a:ln w="12700" cap="rnd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sp>
          <p:nvSpPr>
            <p:cNvPr id="43112" name="Rectangle 198">
              <a:extLst>
                <a:ext uri="{FF2B5EF4-FFF2-40B4-BE49-F238E27FC236}">
                  <a16:creationId xmlns:a16="http://schemas.microsoft.com/office/drawing/2014/main" id="{3EE57655-FA10-7DAA-833B-B53FBCD71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7588" y="5558693"/>
              <a:ext cx="714385" cy="285763"/>
            </a:xfrm>
            <a:prstGeom prst="rect">
              <a:avLst/>
            </a:prstGeom>
            <a:solidFill>
              <a:srgbClr val="FF9966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2489">
                  <a:latin typeface="맑은 고딕" panose="020B0503020000020004" pitchFamily="50" charset="-127"/>
                </a:rPr>
                <a:t>かんばん</a:t>
              </a:r>
              <a:endParaRPr lang="zh-CN" altLang="en-US" sz="2489">
                <a:latin typeface="맑은 고딕" panose="020B0503020000020004" pitchFamily="50" charset="-127"/>
              </a:endParaRPr>
            </a:p>
          </p:txBody>
        </p:sp>
      </p:grpSp>
      <p:sp>
        <p:nvSpPr>
          <p:cNvPr id="52279" name="Rectangle 189">
            <a:extLst>
              <a:ext uri="{FF2B5EF4-FFF2-40B4-BE49-F238E27FC236}">
                <a16:creationId xmlns:a16="http://schemas.microsoft.com/office/drawing/2014/main" id="{D3432D51-B1C1-85FC-90D6-FC80E6D1A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1" y="14102646"/>
            <a:ext cx="2762955" cy="493520"/>
          </a:xfrm>
          <a:prstGeom prst="rect">
            <a:avLst/>
          </a:prstGeom>
          <a:solidFill>
            <a:srgbClr val="FFFF99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간판 바꿔끼기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grpSp>
        <p:nvGrpSpPr>
          <p:cNvPr id="43060" name="Group 224">
            <a:extLst>
              <a:ext uri="{FF2B5EF4-FFF2-40B4-BE49-F238E27FC236}">
                <a16:creationId xmlns:a16="http://schemas.microsoft.com/office/drawing/2014/main" id="{82EF3C41-04E0-F01C-32F1-4AF784BA64E7}"/>
              </a:ext>
            </a:extLst>
          </p:cNvPr>
          <p:cNvGrpSpPr>
            <a:grpSpLocks/>
          </p:cNvGrpSpPr>
          <p:nvPr/>
        </p:nvGrpSpPr>
        <p:grpSpPr bwMode="auto">
          <a:xfrm>
            <a:off x="1690513" y="5568245"/>
            <a:ext cx="1631244" cy="1964267"/>
            <a:chOff x="4598" y="1706"/>
            <a:chExt cx="959" cy="567"/>
          </a:xfrm>
        </p:grpSpPr>
        <p:sp>
          <p:nvSpPr>
            <p:cNvPr id="43109" name="Freeform 160">
              <a:extLst>
                <a:ext uri="{FF2B5EF4-FFF2-40B4-BE49-F238E27FC236}">
                  <a16:creationId xmlns:a16="http://schemas.microsoft.com/office/drawing/2014/main" id="{5F629617-FD7A-210F-36BF-1E2A16F79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1706"/>
              <a:ext cx="959" cy="567"/>
            </a:xfrm>
            <a:custGeom>
              <a:avLst/>
              <a:gdLst>
                <a:gd name="T0" fmla="*/ 324 w 959"/>
                <a:gd name="T1" fmla="*/ 0 h 1008"/>
                <a:gd name="T2" fmla="*/ 0 w 959"/>
                <a:gd name="T3" fmla="*/ 1 h 1008"/>
                <a:gd name="T4" fmla="*/ 0 w 959"/>
                <a:gd name="T5" fmla="*/ 1 h 1008"/>
                <a:gd name="T6" fmla="*/ 958 w 959"/>
                <a:gd name="T7" fmla="*/ 1 h 1008"/>
                <a:gd name="T8" fmla="*/ 958 w 959"/>
                <a:gd name="T9" fmla="*/ 0 h 1008"/>
                <a:gd name="T10" fmla="*/ 639 w 959"/>
                <a:gd name="T11" fmla="*/ 1 h 1008"/>
                <a:gd name="T12" fmla="*/ 639 w 959"/>
                <a:gd name="T13" fmla="*/ 0 h 1008"/>
                <a:gd name="T14" fmla="*/ 319 w 959"/>
                <a:gd name="T15" fmla="*/ 1 h 1008"/>
                <a:gd name="T16" fmla="*/ 324 w 959"/>
                <a:gd name="T17" fmla="*/ 0 h 10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59"/>
                <a:gd name="T28" fmla="*/ 0 h 1008"/>
                <a:gd name="T29" fmla="*/ 959 w 959"/>
                <a:gd name="T30" fmla="*/ 1008 h 100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59" h="1008">
                  <a:moveTo>
                    <a:pt x="324" y="0"/>
                  </a:moveTo>
                  <a:lnTo>
                    <a:pt x="0" y="302"/>
                  </a:lnTo>
                  <a:lnTo>
                    <a:pt x="0" y="1007"/>
                  </a:lnTo>
                  <a:lnTo>
                    <a:pt x="958" y="1007"/>
                  </a:lnTo>
                  <a:lnTo>
                    <a:pt x="958" y="0"/>
                  </a:lnTo>
                  <a:lnTo>
                    <a:pt x="639" y="302"/>
                  </a:lnTo>
                  <a:lnTo>
                    <a:pt x="639" y="0"/>
                  </a:lnTo>
                  <a:lnTo>
                    <a:pt x="319" y="302"/>
                  </a:lnTo>
                  <a:lnTo>
                    <a:pt x="324" y="0"/>
                  </a:lnTo>
                </a:path>
              </a:pathLst>
            </a:custGeom>
            <a:solidFill>
              <a:srgbClr val="00FFFF"/>
            </a:solidFill>
            <a:ln w="12700" cap="rnd">
              <a:solidFill>
                <a:srgbClr val="0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3110" name="Rectangle 161">
              <a:extLst>
                <a:ext uri="{FF2B5EF4-FFF2-40B4-BE49-F238E27FC236}">
                  <a16:creationId xmlns:a16="http://schemas.microsoft.com/office/drawing/2014/main" id="{BC4D0C13-F936-4F41-33BC-F1561BAAD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1932"/>
              <a:ext cx="761" cy="273"/>
            </a:xfrm>
            <a:prstGeom prst="rect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</p:grpSp>
      <p:sp>
        <p:nvSpPr>
          <p:cNvPr id="43061" name="Line 85">
            <a:extLst>
              <a:ext uri="{FF2B5EF4-FFF2-40B4-BE49-F238E27FC236}">
                <a16:creationId xmlns:a16="http://schemas.microsoft.com/office/drawing/2014/main" id="{50DC6164-3F6B-1359-9869-30CE2545EECF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6223" y="11627557"/>
            <a:ext cx="2040468" cy="65193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grpSp>
        <p:nvGrpSpPr>
          <p:cNvPr id="21" name="グループ化 183">
            <a:extLst>
              <a:ext uri="{FF2B5EF4-FFF2-40B4-BE49-F238E27FC236}">
                <a16:creationId xmlns:a16="http://schemas.microsoft.com/office/drawing/2014/main" id="{3C7B4E9F-3811-717D-0D72-F6A68ED20914}"/>
              </a:ext>
            </a:extLst>
          </p:cNvPr>
          <p:cNvGrpSpPr>
            <a:grpSpLocks/>
          </p:cNvGrpSpPr>
          <p:nvPr/>
        </p:nvGrpSpPr>
        <p:grpSpPr bwMode="auto">
          <a:xfrm>
            <a:off x="5796845" y="10896602"/>
            <a:ext cx="804334" cy="1258711"/>
            <a:chOff x="3906838" y="4597400"/>
            <a:chExt cx="603250" cy="530225"/>
          </a:xfrm>
        </p:grpSpPr>
        <p:grpSp>
          <p:nvGrpSpPr>
            <p:cNvPr id="43100" name="Group 82">
              <a:extLst>
                <a:ext uri="{FF2B5EF4-FFF2-40B4-BE49-F238E27FC236}">
                  <a16:creationId xmlns:a16="http://schemas.microsoft.com/office/drawing/2014/main" id="{D802AB0E-A21B-BBA7-B155-F1ED8B76F4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6838" y="4597400"/>
              <a:ext cx="571500" cy="530225"/>
              <a:chOff x="2461" y="2685"/>
              <a:chExt cx="360" cy="334"/>
            </a:xfrm>
          </p:grpSpPr>
          <p:sp>
            <p:nvSpPr>
              <p:cNvPr id="43102" name="Freeform 75">
                <a:extLst>
                  <a:ext uri="{FF2B5EF4-FFF2-40B4-BE49-F238E27FC236}">
                    <a16:creationId xmlns:a16="http://schemas.microsoft.com/office/drawing/2014/main" id="{47E174A2-FC9F-ECF5-50CA-86A1D29CA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2685"/>
                <a:ext cx="99" cy="279"/>
              </a:xfrm>
              <a:custGeom>
                <a:avLst/>
                <a:gdLst>
                  <a:gd name="T0" fmla="*/ 26 w 99"/>
                  <a:gd name="T1" fmla="*/ 79 h 279"/>
                  <a:gd name="T2" fmla="*/ 98 w 99"/>
                  <a:gd name="T3" fmla="*/ 0 h 279"/>
                  <a:gd name="T4" fmla="*/ 77 w 99"/>
                  <a:gd name="T5" fmla="*/ 204 h 279"/>
                  <a:gd name="T6" fmla="*/ 0 w 99"/>
                  <a:gd name="T7" fmla="*/ 278 h 279"/>
                  <a:gd name="T8" fmla="*/ 26 w 99"/>
                  <a:gd name="T9" fmla="*/ 79 h 2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279"/>
                  <a:gd name="T17" fmla="*/ 99 w 99"/>
                  <a:gd name="T18" fmla="*/ 279 h 2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279">
                    <a:moveTo>
                      <a:pt x="26" y="79"/>
                    </a:moveTo>
                    <a:lnTo>
                      <a:pt x="98" y="0"/>
                    </a:lnTo>
                    <a:lnTo>
                      <a:pt x="77" y="204"/>
                    </a:lnTo>
                    <a:lnTo>
                      <a:pt x="0" y="278"/>
                    </a:lnTo>
                    <a:lnTo>
                      <a:pt x="26" y="79"/>
                    </a:lnTo>
                  </a:path>
                </a:pathLst>
              </a:custGeom>
              <a:solidFill>
                <a:srgbClr val="00FFFF"/>
              </a:solidFill>
              <a:ln w="12700" cap="rnd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3103" name="Rectangle 76">
                <a:extLst>
                  <a:ext uri="{FF2B5EF4-FFF2-40B4-BE49-F238E27FC236}">
                    <a16:creationId xmlns:a16="http://schemas.microsoft.com/office/drawing/2014/main" id="{FBDBD1FF-4446-E17F-5041-58B6E5259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">
                <a:off x="2546" y="2708"/>
                <a:ext cx="264" cy="204"/>
              </a:xfrm>
              <a:prstGeom prst="rect">
                <a:avLst/>
              </a:pr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3104" name="Line 77">
                <a:extLst>
                  <a:ext uri="{FF2B5EF4-FFF2-40B4-BE49-F238E27FC236}">
                    <a16:creationId xmlns:a16="http://schemas.microsoft.com/office/drawing/2014/main" id="{C69878A9-D5CC-8431-8305-8275E2A64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43" y="2741"/>
                <a:ext cx="71" cy="7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3105" name="Freeform 78">
                <a:extLst>
                  <a:ext uri="{FF2B5EF4-FFF2-40B4-BE49-F238E27FC236}">
                    <a16:creationId xmlns:a16="http://schemas.microsoft.com/office/drawing/2014/main" id="{B3A24A40-ED2B-57F0-C542-46FE96E8B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735"/>
                <a:ext cx="99" cy="278"/>
              </a:xfrm>
              <a:custGeom>
                <a:avLst/>
                <a:gdLst>
                  <a:gd name="T0" fmla="*/ 26 w 99"/>
                  <a:gd name="T1" fmla="*/ 79 h 278"/>
                  <a:gd name="T2" fmla="*/ 98 w 99"/>
                  <a:gd name="T3" fmla="*/ 0 h 278"/>
                  <a:gd name="T4" fmla="*/ 77 w 99"/>
                  <a:gd name="T5" fmla="*/ 204 h 278"/>
                  <a:gd name="T6" fmla="*/ 0 w 99"/>
                  <a:gd name="T7" fmla="*/ 277 h 278"/>
                  <a:gd name="T8" fmla="*/ 26 w 99"/>
                  <a:gd name="T9" fmla="*/ 79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278"/>
                  <a:gd name="T17" fmla="*/ 99 w 99"/>
                  <a:gd name="T18" fmla="*/ 278 h 2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278">
                    <a:moveTo>
                      <a:pt x="26" y="79"/>
                    </a:moveTo>
                    <a:lnTo>
                      <a:pt x="98" y="0"/>
                    </a:lnTo>
                    <a:lnTo>
                      <a:pt x="77" y="204"/>
                    </a:lnTo>
                    <a:lnTo>
                      <a:pt x="0" y="277"/>
                    </a:lnTo>
                    <a:lnTo>
                      <a:pt x="26" y="79"/>
                    </a:lnTo>
                  </a:path>
                </a:pathLst>
              </a:custGeom>
              <a:solidFill>
                <a:srgbClr val="00FFFF"/>
              </a:solidFill>
              <a:ln w="12700" cap="rnd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3106" name="Rectangle 79">
                <a:extLst>
                  <a:ext uri="{FF2B5EF4-FFF2-40B4-BE49-F238E27FC236}">
                    <a16:creationId xmlns:a16="http://schemas.microsoft.com/office/drawing/2014/main" id="{802EBCFF-03EA-4080-0BDF-871AE7EF2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">
                <a:off x="2546" y="2708"/>
                <a:ext cx="264" cy="204"/>
              </a:xfrm>
              <a:prstGeom prst="rect">
                <a:avLst/>
              </a:pr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3107" name="Rectangle 80">
                <a:extLst>
                  <a:ext uri="{FF2B5EF4-FFF2-40B4-BE49-F238E27FC236}">
                    <a16:creationId xmlns:a16="http://schemas.microsoft.com/office/drawing/2014/main" id="{FC988ED8-4023-0870-495C-44C9D2EFC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">
                <a:off x="2471" y="2791"/>
                <a:ext cx="264" cy="204"/>
              </a:xfrm>
              <a:prstGeom prst="rect">
                <a:avLst/>
              </a:pr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3108" name="Freeform 81">
                <a:extLst>
                  <a:ext uri="{FF2B5EF4-FFF2-40B4-BE49-F238E27FC236}">
                    <a16:creationId xmlns:a16="http://schemas.microsoft.com/office/drawing/2014/main" id="{9AE7C6BF-EDE4-F799-AF0D-3AFE1759F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741"/>
                <a:ext cx="99" cy="278"/>
              </a:xfrm>
              <a:custGeom>
                <a:avLst/>
                <a:gdLst>
                  <a:gd name="T0" fmla="*/ 26 w 99"/>
                  <a:gd name="T1" fmla="*/ 79 h 278"/>
                  <a:gd name="T2" fmla="*/ 98 w 99"/>
                  <a:gd name="T3" fmla="*/ 0 h 278"/>
                  <a:gd name="T4" fmla="*/ 77 w 99"/>
                  <a:gd name="T5" fmla="*/ 204 h 278"/>
                  <a:gd name="T6" fmla="*/ 0 w 99"/>
                  <a:gd name="T7" fmla="*/ 277 h 278"/>
                  <a:gd name="T8" fmla="*/ 26 w 99"/>
                  <a:gd name="T9" fmla="*/ 79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278"/>
                  <a:gd name="T17" fmla="*/ 99 w 99"/>
                  <a:gd name="T18" fmla="*/ 278 h 2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278">
                    <a:moveTo>
                      <a:pt x="26" y="79"/>
                    </a:moveTo>
                    <a:lnTo>
                      <a:pt x="98" y="0"/>
                    </a:lnTo>
                    <a:lnTo>
                      <a:pt x="77" y="204"/>
                    </a:lnTo>
                    <a:lnTo>
                      <a:pt x="0" y="277"/>
                    </a:lnTo>
                    <a:lnTo>
                      <a:pt x="26" y="79"/>
                    </a:lnTo>
                  </a:path>
                </a:pathLst>
              </a:custGeom>
              <a:solidFill>
                <a:srgbClr val="00FFFF"/>
              </a:solidFill>
              <a:ln w="12700" cap="rnd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sp>
          <p:nvSpPr>
            <p:cNvPr id="43101" name="AutoShape 151">
              <a:extLst>
                <a:ext uri="{FF2B5EF4-FFF2-40B4-BE49-F238E27FC236}">
                  <a16:creationId xmlns:a16="http://schemas.microsoft.com/office/drawing/2014/main" id="{094424F5-4AAE-0330-BCE9-4B90718B3F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580000">
              <a:off x="4303713" y="4865688"/>
              <a:ext cx="206375" cy="134937"/>
            </a:xfrm>
            <a:prstGeom prst="parallelogram">
              <a:avLst>
                <a:gd name="adj" fmla="val 87970"/>
              </a:avLst>
            </a:prstGeom>
            <a:solidFill>
              <a:srgbClr val="FFCC99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</p:grpSp>
      <p:sp>
        <p:nvSpPr>
          <p:cNvPr id="43063" name="AutoShape 152">
            <a:extLst>
              <a:ext uri="{FF2B5EF4-FFF2-40B4-BE49-F238E27FC236}">
                <a16:creationId xmlns:a16="http://schemas.microsoft.com/office/drawing/2014/main" id="{45E1C0EF-0F2F-F85B-3130-650A67B6DF84}"/>
              </a:ext>
            </a:extLst>
          </p:cNvPr>
          <p:cNvSpPr>
            <a:spLocks noChangeArrowheads="1"/>
          </p:cNvSpPr>
          <p:nvPr/>
        </p:nvSpPr>
        <p:spPr bwMode="auto">
          <a:xfrm rot="19020000">
            <a:off x="6544734" y="11176000"/>
            <a:ext cx="256821" cy="285045"/>
          </a:xfrm>
          <a:prstGeom prst="parallelogram">
            <a:avLst>
              <a:gd name="adj" fmla="val 92333"/>
            </a:avLst>
          </a:prstGeom>
          <a:solidFill>
            <a:srgbClr val="FFCC99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43064" name="AutoShape 219">
            <a:extLst>
              <a:ext uri="{FF2B5EF4-FFF2-40B4-BE49-F238E27FC236}">
                <a16:creationId xmlns:a16="http://schemas.microsoft.com/office/drawing/2014/main" id="{DB2F06C9-9610-12D5-1CF8-C594BA04E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3045" y="12592756"/>
            <a:ext cx="2133600" cy="677333"/>
          </a:xfrm>
          <a:prstGeom prst="roundRect">
            <a:avLst>
              <a:gd name="adj" fmla="val 16667"/>
            </a:avLst>
          </a:prstGeom>
          <a:solidFill>
            <a:srgbClr val="FF9966"/>
          </a:solidFill>
          <a:ln w="28575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 내 간판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3065" name="AutoShape 244">
            <a:extLst>
              <a:ext uri="{FF2B5EF4-FFF2-40B4-BE49-F238E27FC236}">
                <a16:creationId xmlns:a16="http://schemas.microsoft.com/office/drawing/2014/main" id="{BC4FCBDF-5464-FE78-678C-AD46585CC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690" y="5226755"/>
            <a:ext cx="3166533" cy="8875890"/>
          </a:xfrm>
          <a:prstGeom prst="roundRect">
            <a:avLst>
              <a:gd name="adj" fmla="val 6412"/>
            </a:avLst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sp>
        <p:nvSpPr>
          <p:cNvPr id="43066" name="Text Box 249">
            <a:extLst>
              <a:ext uri="{FF2B5EF4-FFF2-40B4-BE49-F238E27FC236}">
                <a16:creationId xmlns:a16="http://schemas.microsoft.com/office/drawing/2014/main" id="{E13B3B82-C602-89E4-C6F3-4D3751DF6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0513" y="6612469"/>
            <a:ext cx="1563511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공급업체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3067" name="Text Box 191">
            <a:extLst>
              <a:ext uri="{FF2B5EF4-FFF2-40B4-BE49-F238E27FC236}">
                <a16:creationId xmlns:a16="http://schemas.microsoft.com/office/drawing/2014/main" id="{7A9EA98D-B381-6EEA-959B-C9CF946D73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4400" y="7199490"/>
            <a:ext cx="1459090" cy="365934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빈 상자</a:t>
            </a:r>
            <a:endParaRPr lang="zh-CN" altLang="en-US" sz="1778">
              <a:latin typeface="맑은 고딕" panose="020B0503020000020004" pitchFamily="50" charset="-127"/>
            </a:endParaRPr>
          </a:p>
        </p:txBody>
      </p:sp>
      <p:sp>
        <p:nvSpPr>
          <p:cNvPr id="43068" name="Line 84">
            <a:extLst>
              <a:ext uri="{FF2B5EF4-FFF2-40B4-BE49-F238E27FC236}">
                <a16:creationId xmlns:a16="http://schemas.microsoft.com/office/drawing/2014/main" id="{E3BC9A36-8744-7333-75A5-FDDE6877A56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4978" y="7318023"/>
            <a:ext cx="666044" cy="2906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69" name="Rectangle 189">
            <a:extLst>
              <a:ext uri="{FF2B5EF4-FFF2-40B4-BE49-F238E27FC236}">
                <a16:creationId xmlns:a16="http://schemas.microsoft.com/office/drawing/2014/main" id="{2C7564BF-1DB9-43FB-FFF2-E8526F68E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7935" y="5588001"/>
            <a:ext cx="2161822" cy="60297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완성품재고</a:t>
            </a:r>
            <a:endParaRPr lang="ja-JP" altLang="en-US" sz="2844">
              <a:latin typeface="맑은 고딕" panose="020B0503020000020004" pitchFamily="50" charset="-127"/>
            </a:endParaRPr>
          </a:p>
        </p:txBody>
      </p:sp>
      <p:sp>
        <p:nvSpPr>
          <p:cNvPr id="52276" name="Text Box 204">
            <a:extLst>
              <a:ext uri="{FF2B5EF4-FFF2-40B4-BE49-F238E27FC236}">
                <a16:creationId xmlns:a16="http://schemas.microsoft.com/office/drawing/2014/main" id="{BB3E6276-2722-A2C2-39F0-C889EC25B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5579" y="7360357"/>
            <a:ext cx="1952978" cy="420564"/>
          </a:xfrm>
          <a:prstGeom prst="rect">
            <a:avLst/>
          </a:prstGeom>
          <a:solidFill>
            <a:srgbClr val="0000FF"/>
          </a:solidFill>
          <a:ln w="2857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FFFF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인수 간판</a:t>
            </a:r>
            <a:endParaRPr lang="ja-JP" altLang="en-US" sz="2133">
              <a:solidFill>
                <a:srgbClr val="FFFF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89" name="ストライプ矢印 188">
            <a:extLst>
              <a:ext uri="{FF2B5EF4-FFF2-40B4-BE49-F238E27FC236}">
                <a16:creationId xmlns:a16="http://schemas.microsoft.com/office/drawing/2014/main" id="{1E0D9D3F-19F8-4C0D-A9E1-2B8371B9F73D}"/>
              </a:ext>
            </a:extLst>
          </p:cNvPr>
          <p:cNvSpPr/>
          <p:nvPr/>
        </p:nvSpPr>
        <p:spPr bwMode="auto">
          <a:xfrm rot="18871454">
            <a:off x="7679266" y="9962446"/>
            <a:ext cx="4058356" cy="395111"/>
          </a:xfrm>
          <a:prstGeom prst="stripedRightArrow">
            <a:avLst>
              <a:gd name="adj1" fmla="val 50000"/>
              <a:gd name="adj2" fmla="val 126190"/>
            </a:avLst>
          </a:prstGeom>
          <a:solidFill>
            <a:srgbClr val="0000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pPr>
              <a:defRPr/>
            </a:pPr>
            <a:endParaRPr lang="ja-JP" altLang="en-US" sz="320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43072" name="Line 182">
            <a:extLst>
              <a:ext uri="{FF2B5EF4-FFF2-40B4-BE49-F238E27FC236}">
                <a16:creationId xmlns:a16="http://schemas.microsoft.com/office/drawing/2014/main" id="{A5A1F6A0-CB11-716E-2E3F-0D8673D7C5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8246" y="4032956"/>
            <a:ext cx="4521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none" w="med" len="lg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73" name="Line 240">
            <a:extLst>
              <a:ext uri="{FF2B5EF4-FFF2-40B4-BE49-F238E27FC236}">
                <a16:creationId xmlns:a16="http://schemas.microsoft.com/office/drawing/2014/main" id="{317F6634-87E2-4928-4B72-A996E220572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09446" y="4030133"/>
            <a:ext cx="636693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74" name="AutoShape 241">
            <a:extLst>
              <a:ext uri="{FF2B5EF4-FFF2-40B4-BE49-F238E27FC236}">
                <a16:creationId xmlns:a16="http://schemas.microsoft.com/office/drawing/2014/main" id="{ACEAB925-3D20-A52B-E2F3-D3E513C83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2045" y="3584222"/>
            <a:ext cx="2494844" cy="702734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1905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en-US" sz="2844">
                <a:solidFill>
                  <a:srgbClr val="FF0000"/>
                </a:solidFill>
                <a:latin typeface="맑은 고딕" panose="020B0503020000020004" pitchFamily="50" charset="-127"/>
              </a:rPr>
              <a:t>後</a:t>
            </a:r>
            <a:r>
              <a:rPr lang="ko-KR" altLang="en-US" sz="2844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공정인수</a:t>
            </a:r>
            <a:endParaRPr lang="ja-JP" altLang="en-US" sz="2844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3075" name="AutoShape 239">
            <a:extLst>
              <a:ext uri="{FF2B5EF4-FFF2-40B4-BE49-F238E27FC236}">
                <a16:creationId xmlns:a16="http://schemas.microsoft.com/office/drawing/2014/main" id="{C14BD005-F199-2C25-0550-65F4CC174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044" y="3584222"/>
            <a:ext cx="2497668" cy="702734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1905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en-US" sz="2844">
                <a:latin typeface="맑은 고딕" panose="020B0503020000020004" pitchFamily="50" charset="-127"/>
              </a:rPr>
              <a:t>後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보충생산</a:t>
            </a:r>
            <a:endParaRPr lang="ja-JP" altLang="en-US" sz="2844">
              <a:latin typeface="맑은 고딕" panose="020B0503020000020004" pitchFamily="50" charset="-127"/>
            </a:endParaRPr>
          </a:p>
        </p:txBody>
      </p:sp>
      <p:sp>
        <p:nvSpPr>
          <p:cNvPr id="43076" name="Line 150">
            <a:extLst>
              <a:ext uri="{FF2B5EF4-FFF2-40B4-BE49-F238E27FC236}">
                <a16:creationId xmlns:a16="http://schemas.microsoft.com/office/drawing/2014/main" id="{160A325E-6600-2712-7240-B065252A37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3111" y="9129890"/>
            <a:ext cx="14112" cy="3245556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3077" name="AutoShape 168">
            <a:extLst>
              <a:ext uri="{FF2B5EF4-FFF2-40B4-BE49-F238E27FC236}">
                <a16:creationId xmlns:a16="http://schemas.microsoft.com/office/drawing/2014/main" id="{E2803024-D3C3-642B-9E1E-09021E410963}"/>
              </a:ext>
            </a:extLst>
          </p:cNvPr>
          <p:cNvSpPr>
            <a:spLocks noChangeArrowheads="1"/>
          </p:cNvSpPr>
          <p:nvPr/>
        </p:nvSpPr>
        <p:spPr bwMode="auto">
          <a:xfrm rot="21300000">
            <a:off x="4298246" y="9550400"/>
            <a:ext cx="2037644" cy="474133"/>
          </a:xfrm>
          <a:prstGeom prst="cube">
            <a:avLst>
              <a:gd name="adj" fmla="val 24981"/>
            </a:avLst>
          </a:prstGeom>
          <a:solidFill>
            <a:srgbClr val="CCFFFF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193" name="Text Box 205">
            <a:extLst>
              <a:ext uri="{FF2B5EF4-FFF2-40B4-BE49-F238E27FC236}">
                <a16:creationId xmlns:a16="http://schemas.microsoft.com/office/drawing/2014/main" id="{055688F7-0A8A-4E43-4210-7D034F0710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7956" y="6604001"/>
            <a:ext cx="671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①</a:t>
            </a:r>
          </a:p>
        </p:txBody>
      </p:sp>
      <p:sp>
        <p:nvSpPr>
          <p:cNvPr id="194" name="Text Box 215">
            <a:extLst>
              <a:ext uri="{FF2B5EF4-FFF2-40B4-BE49-F238E27FC236}">
                <a16:creationId xmlns:a16="http://schemas.microsoft.com/office/drawing/2014/main" id="{7ABFB792-A1DD-A01E-65A0-E0ECCFADA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9268" y="13208001"/>
            <a:ext cx="671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②</a:t>
            </a:r>
          </a:p>
        </p:txBody>
      </p:sp>
      <p:sp>
        <p:nvSpPr>
          <p:cNvPr id="43080" name="Text Box 233">
            <a:extLst>
              <a:ext uri="{FF2B5EF4-FFF2-40B4-BE49-F238E27FC236}">
                <a16:creationId xmlns:a16="http://schemas.microsoft.com/office/drawing/2014/main" id="{336ACECF-F83E-1EC7-CBDE-7ADA322C4C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8868" y="11709402"/>
            <a:ext cx="671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③</a:t>
            </a:r>
          </a:p>
        </p:txBody>
      </p:sp>
      <p:sp>
        <p:nvSpPr>
          <p:cNvPr id="43081" name="Text Box 234">
            <a:extLst>
              <a:ext uri="{FF2B5EF4-FFF2-40B4-BE49-F238E27FC236}">
                <a16:creationId xmlns:a16="http://schemas.microsoft.com/office/drawing/2014/main" id="{B21E812C-7149-5112-E63A-9C8F4F701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1156" y="11585224"/>
            <a:ext cx="671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④</a:t>
            </a:r>
          </a:p>
        </p:txBody>
      </p:sp>
      <p:sp>
        <p:nvSpPr>
          <p:cNvPr id="43082" name="Rectangle 189">
            <a:extLst>
              <a:ext uri="{FF2B5EF4-FFF2-40B4-BE49-F238E27FC236}">
                <a16:creationId xmlns:a16="http://schemas.microsoft.com/office/drawing/2014/main" id="{DEF609AF-2A29-5A1F-73BA-D5886DC5F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1156" y="12223046"/>
            <a:ext cx="2929467" cy="49352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빼간 수만큼 보충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grpSp>
        <p:nvGrpSpPr>
          <p:cNvPr id="23" name="グループ化 207">
            <a:extLst>
              <a:ext uri="{FF2B5EF4-FFF2-40B4-BE49-F238E27FC236}">
                <a16:creationId xmlns:a16="http://schemas.microsoft.com/office/drawing/2014/main" id="{AAF849E1-310B-D283-0C05-7C0D7A00A135}"/>
              </a:ext>
            </a:extLst>
          </p:cNvPr>
          <p:cNvGrpSpPr>
            <a:grpSpLocks/>
          </p:cNvGrpSpPr>
          <p:nvPr/>
        </p:nvGrpSpPr>
        <p:grpSpPr bwMode="auto">
          <a:xfrm>
            <a:off x="10572044" y="6773334"/>
            <a:ext cx="857956" cy="1185333"/>
            <a:chOff x="4071936" y="6000770"/>
            <a:chExt cx="642942" cy="500066"/>
          </a:xfrm>
        </p:grpSpPr>
        <p:grpSp>
          <p:nvGrpSpPr>
            <p:cNvPr id="43094" name="Group 6">
              <a:extLst>
                <a:ext uri="{FF2B5EF4-FFF2-40B4-BE49-F238E27FC236}">
                  <a16:creationId xmlns:a16="http://schemas.microsoft.com/office/drawing/2014/main" id="{62838492-1096-A863-E06F-9A0D7ED456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1936" y="6000770"/>
              <a:ext cx="642942" cy="500066"/>
              <a:chOff x="3329" y="3125"/>
              <a:chExt cx="918" cy="684"/>
            </a:xfrm>
          </p:grpSpPr>
          <p:sp>
            <p:nvSpPr>
              <p:cNvPr id="43096" name="Freeform 2">
                <a:extLst>
                  <a:ext uri="{FF2B5EF4-FFF2-40B4-BE49-F238E27FC236}">
                    <a16:creationId xmlns:a16="http://schemas.microsoft.com/office/drawing/2014/main" id="{353C148D-A051-3C0F-9A46-A782AAB64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125"/>
                <a:ext cx="182" cy="618"/>
              </a:xfrm>
              <a:custGeom>
                <a:avLst/>
                <a:gdLst>
                  <a:gd name="T0" fmla="*/ 0 w 182"/>
                  <a:gd name="T1" fmla="*/ 196 h 618"/>
                  <a:gd name="T2" fmla="*/ 166 w 182"/>
                  <a:gd name="T3" fmla="*/ 0 h 618"/>
                  <a:gd name="T4" fmla="*/ 181 w 182"/>
                  <a:gd name="T5" fmla="*/ 430 h 618"/>
                  <a:gd name="T6" fmla="*/ 2 w 182"/>
                  <a:gd name="T7" fmla="*/ 617 h 618"/>
                  <a:gd name="T8" fmla="*/ 0 w 182"/>
                  <a:gd name="T9" fmla="*/ 196 h 6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2"/>
                  <a:gd name="T16" fmla="*/ 0 h 618"/>
                  <a:gd name="T17" fmla="*/ 182 w 182"/>
                  <a:gd name="T18" fmla="*/ 618 h 6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2" h="618">
                    <a:moveTo>
                      <a:pt x="0" y="196"/>
                    </a:moveTo>
                    <a:lnTo>
                      <a:pt x="166" y="0"/>
                    </a:lnTo>
                    <a:lnTo>
                      <a:pt x="181" y="430"/>
                    </a:lnTo>
                    <a:lnTo>
                      <a:pt x="2" y="617"/>
                    </a:lnTo>
                    <a:lnTo>
                      <a:pt x="0" y="196"/>
                    </a:lnTo>
                  </a:path>
                </a:pathLst>
              </a:custGeom>
              <a:solidFill>
                <a:srgbClr val="00FFFF"/>
              </a:solidFill>
              <a:ln w="12700" cap="rnd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3097" name="Rectangle 3">
                <a:extLst>
                  <a:ext uri="{FF2B5EF4-FFF2-40B4-BE49-F238E27FC236}">
                    <a16:creationId xmlns:a16="http://schemas.microsoft.com/office/drawing/2014/main" id="{51EDCA1B-3E95-04C7-A3E7-629B13107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3502" y="3150"/>
                <a:ext cx="729" cy="434"/>
              </a:xfrm>
              <a:prstGeom prst="rect">
                <a:avLst/>
              </a:pr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3098" name="Rectangle 4">
                <a:extLst>
                  <a:ext uri="{FF2B5EF4-FFF2-40B4-BE49-F238E27FC236}">
                    <a16:creationId xmlns:a16="http://schemas.microsoft.com/office/drawing/2014/main" id="{A2D63C41-E207-DA3D-C3A9-8B62E9928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3332" y="3348"/>
                <a:ext cx="729" cy="434"/>
              </a:xfrm>
              <a:prstGeom prst="rect">
                <a:avLst/>
              </a:pr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3099" name="Freeform 5">
                <a:extLst>
                  <a:ext uri="{FF2B5EF4-FFF2-40B4-BE49-F238E27FC236}">
                    <a16:creationId xmlns:a16="http://schemas.microsoft.com/office/drawing/2014/main" id="{E52B5FB9-4F50-91CA-D7DD-A13F2E45E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178"/>
                <a:ext cx="185" cy="631"/>
              </a:xfrm>
              <a:custGeom>
                <a:avLst/>
                <a:gdLst>
                  <a:gd name="T0" fmla="*/ 0 w 185"/>
                  <a:gd name="T1" fmla="*/ 201 h 631"/>
                  <a:gd name="T2" fmla="*/ 168 w 185"/>
                  <a:gd name="T3" fmla="*/ 0 h 631"/>
                  <a:gd name="T4" fmla="*/ 184 w 185"/>
                  <a:gd name="T5" fmla="*/ 439 h 631"/>
                  <a:gd name="T6" fmla="*/ 2 w 185"/>
                  <a:gd name="T7" fmla="*/ 630 h 631"/>
                  <a:gd name="T8" fmla="*/ 0 w 185"/>
                  <a:gd name="T9" fmla="*/ 201 h 6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5"/>
                  <a:gd name="T16" fmla="*/ 0 h 631"/>
                  <a:gd name="T17" fmla="*/ 185 w 185"/>
                  <a:gd name="T18" fmla="*/ 631 h 6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5" h="631">
                    <a:moveTo>
                      <a:pt x="0" y="201"/>
                    </a:moveTo>
                    <a:lnTo>
                      <a:pt x="168" y="0"/>
                    </a:lnTo>
                    <a:lnTo>
                      <a:pt x="184" y="439"/>
                    </a:lnTo>
                    <a:lnTo>
                      <a:pt x="2" y="630"/>
                    </a:lnTo>
                    <a:lnTo>
                      <a:pt x="0" y="201"/>
                    </a:lnTo>
                  </a:path>
                </a:pathLst>
              </a:custGeom>
              <a:solidFill>
                <a:srgbClr val="00FFFF"/>
              </a:solidFill>
              <a:ln w="12700" cap="rnd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sp>
          <p:nvSpPr>
            <p:cNvPr id="43095" name="Text Box 204">
              <a:extLst>
                <a:ext uri="{FF2B5EF4-FFF2-40B4-BE49-F238E27FC236}">
                  <a16:creationId xmlns:a16="http://schemas.microsoft.com/office/drawing/2014/main" id="{E0B0993A-00DA-329C-B623-8DC5D2B27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1474" y="6236348"/>
              <a:ext cx="428628" cy="62055"/>
            </a:xfrm>
            <a:prstGeom prst="rect">
              <a:avLst/>
            </a:prstGeom>
            <a:solidFill>
              <a:srgbClr val="0000FF"/>
            </a:solidFill>
            <a:ln w="28575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ja-JP" altLang="en-US" sz="356">
                  <a:solidFill>
                    <a:srgbClr val="FFFF00"/>
                  </a:solidFill>
                  <a:latin typeface="맑은 고딕" panose="020B0503020000020004" pitchFamily="50" charset="-127"/>
                </a:rPr>
                <a:t>引取りかんばん</a:t>
              </a:r>
            </a:p>
          </p:txBody>
        </p:sp>
      </p:grpSp>
      <p:sp>
        <p:nvSpPr>
          <p:cNvPr id="186" name="Rectangle 198">
            <a:extLst>
              <a:ext uri="{FF2B5EF4-FFF2-40B4-BE49-F238E27FC236}">
                <a16:creationId xmlns:a16="http://schemas.microsoft.com/office/drawing/2014/main" id="{378823D9-398C-E3C0-4DE2-821E572EE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3180" y="13038667"/>
            <a:ext cx="1055511" cy="846667"/>
          </a:xfrm>
          <a:prstGeom prst="rect">
            <a:avLst/>
          </a:prstGeom>
          <a:solidFill>
            <a:srgbClr val="FF9966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en-US" sz="2489">
                <a:latin typeface="맑은 고딕" panose="020B0503020000020004" pitchFamily="50" charset="-127"/>
              </a:rPr>
              <a:t>かんばん</a:t>
            </a:r>
          </a:p>
        </p:txBody>
      </p:sp>
      <p:grpSp>
        <p:nvGrpSpPr>
          <p:cNvPr id="25" name="グループ化 207">
            <a:extLst>
              <a:ext uri="{FF2B5EF4-FFF2-40B4-BE49-F238E27FC236}">
                <a16:creationId xmlns:a16="http://schemas.microsoft.com/office/drawing/2014/main" id="{BB103C2E-C5A5-F307-78DD-414F60E51162}"/>
              </a:ext>
            </a:extLst>
          </p:cNvPr>
          <p:cNvGrpSpPr>
            <a:grpSpLocks/>
          </p:cNvGrpSpPr>
          <p:nvPr/>
        </p:nvGrpSpPr>
        <p:grpSpPr bwMode="auto">
          <a:xfrm>
            <a:off x="7123290" y="11853333"/>
            <a:ext cx="1868311" cy="2573867"/>
            <a:chOff x="5341896" y="6715152"/>
            <a:chExt cx="1401809" cy="1085851"/>
          </a:xfrm>
        </p:grpSpPr>
        <p:grpSp>
          <p:nvGrpSpPr>
            <p:cNvPr id="43088" name="Group 6">
              <a:extLst>
                <a:ext uri="{FF2B5EF4-FFF2-40B4-BE49-F238E27FC236}">
                  <a16:creationId xmlns:a16="http://schemas.microsoft.com/office/drawing/2014/main" id="{07A8E2B1-1764-8E81-3A7F-512DB9B778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7817" y="6715152"/>
              <a:ext cx="1385888" cy="1085851"/>
              <a:chOff x="3329" y="3125"/>
              <a:chExt cx="918" cy="684"/>
            </a:xfrm>
          </p:grpSpPr>
          <p:sp>
            <p:nvSpPr>
              <p:cNvPr id="43090" name="Freeform 2">
                <a:extLst>
                  <a:ext uri="{FF2B5EF4-FFF2-40B4-BE49-F238E27FC236}">
                    <a16:creationId xmlns:a16="http://schemas.microsoft.com/office/drawing/2014/main" id="{2B7214AE-D653-8DD3-75FA-73FCE8AF9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125"/>
                <a:ext cx="182" cy="618"/>
              </a:xfrm>
              <a:custGeom>
                <a:avLst/>
                <a:gdLst>
                  <a:gd name="T0" fmla="*/ 0 w 182"/>
                  <a:gd name="T1" fmla="*/ 196 h 618"/>
                  <a:gd name="T2" fmla="*/ 166 w 182"/>
                  <a:gd name="T3" fmla="*/ 0 h 618"/>
                  <a:gd name="T4" fmla="*/ 181 w 182"/>
                  <a:gd name="T5" fmla="*/ 430 h 618"/>
                  <a:gd name="T6" fmla="*/ 2 w 182"/>
                  <a:gd name="T7" fmla="*/ 617 h 618"/>
                  <a:gd name="T8" fmla="*/ 0 w 182"/>
                  <a:gd name="T9" fmla="*/ 196 h 6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2"/>
                  <a:gd name="T16" fmla="*/ 0 h 618"/>
                  <a:gd name="T17" fmla="*/ 182 w 182"/>
                  <a:gd name="T18" fmla="*/ 618 h 6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2" h="618">
                    <a:moveTo>
                      <a:pt x="0" y="196"/>
                    </a:moveTo>
                    <a:lnTo>
                      <a:pt x="166" y="0"/>
                    </a:lnTo>
                    <a:lnTo>
                      <a:pt x="181" y="430"/>
                    </a:lnTo>
                    <a:lnTo>
                      <a:pt x="2" y="617"/>
                    </a:lnTo>
                    <a:lnTo>
                      <a:pt x="0" y="196"/>
                    </a:lnTo>
                  </a:path>
                </a:pathLst>
              </a:custGeom>
              <a:solidFill>
                <a:srgbClr val="00FFFF"/>
              </a:solidFill>
              <a:ln w="12700" cap="rnd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3091" name="Rectangle 3">
                <a:extLst>
                  <a:ext uri="{FF2B5EF4-FFF2-40B4-BE49-F238E27FC236}">
                    <a16:creationId xmlns:a16="http://schemas.microsoft.com/office/drawing/2014/main" id="{3971941E-F9E9-38F0-FA82-DDA71026B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3502" y="3150"/>
                <a:ext cx="729" cy="434"/>
              </a:xfrm>
              <a:prstGeom prst="rect">
                <a:avLst/>
              </a:pr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3092" name="Rectangle 4">
                <a:extLst>
                  <a:ext uri="{FF2B5EF4-FFF2-40B4-BE49-F238E27FC236}">
                    <a16:creationId xmlns:a16="http://schemas.microsoft.com/office/drawing/2014/main" id="{E5862743-425D-CDB9-8A6B-B24F138F1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0000">
                <a:off x="3332" y="3348"/>
                <a:ext cx="729" cy="434"/>
              </a:xfrm>
              <a:prstGeom prst="rect">
                <a:avLst/>
              </a:pr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ja-JP" altLang="en-US" sz="3556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3093" name="Freeform 5">
                <a:extLst>
                  <a:ext uri="{FF2B5EF4-FFF2-40B4-BE49-F238E27FC236}">
                    <a16:creationId xmlns:a16="http://schemas.microsoft.com/office/drawing/2014/main" id="{F0204969-5979-5DD4-E150-69FC04481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178"/>
                <a:ext cx="185" cy="631"/>
              </a:xfrm>
              <a:custGeom>
                <a:avLst/>
                <a:gdLst>
                  <a:gd name="T0" fmla="*/ 0 w 185"/>
                  <a:gd name="T1" fmla="*/ 201 h 631"/>
                  <a:gd name="T2" fmla="*/ 168 w 185"/>
                  <a:gd name="T3" fmla="*/ 0 h 631"/>
                  <a:gd name="T4" fmla="*/ 184 w 185"/>
                  <a:gd name="T5" fmla="*/ 439 h 631"/>
                  <a:gd name="T6" fmla="*/ 2 w 185"/>
                  <a:gd name="T7" fmla="*/ 630 h 631"/>
                  <a:gd name="T8" fmla="*/ 0 w 185"/>
                  <a:gd name="T9" fmla="*/ 201 h 6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5"/>
                  <a:gd name="T16" fmla="*/ 0 h 631"/>
                  <a:gd name="T17" fmla="*/ 185 w 185"/>
                  <a:gd name="T18" fmla="*/ 631 h 6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5" h="631">
                    <a:moveTo>
                      <a:pt x="0" y="201"/>
                    </a:moveTo>
                    <a:lnTo>
                      <a:pt x="168" y="0"/>
                    </a:lnTo>
                    <a:lnTo>
                      <a:pt x="184" y="439"/>
                    </a:lnTo>
                    <a:lnTo>
                      <a:pt x="2" y="630"/>
                    </a:lnTo>
                    <a:lnTo>
                      <a:pt x="0" y="201"/>
                    </a:lnTo>
                  </a:path>
                </a:pathLst>
              </a:custGeom>
              <a:solidFill>
                <a:srgbClr val="00FFFF"/>
              </a:solidFill>
              <a:ln w="12700" cap="rnd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sp>
          <p:nvSpPr>
            <p:cNvPr id="43089" name="Text Box 204">
              <a:extLst>
                <a:ext uri="{FF2B5EF4-FFF2-40B4-BE49-F238E27FC236}">
                  <a16:creationId xmlns:a16="http://schemas.microsoft.com/office/drawing/2014/main" id="{03918EF5-786E-51C4-52D9-7576D5C7E2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1896" y="7273210"/>
              <a:ext cx="1330418" cy="177426"/>
            </a:xfrm>
            <a:prstGeom prst="rect">
              <a:avLst/>
            </a:prstGeom>
            <a:solidFill>
              <a:srgbClr val="0000FF"/>
            </a:solidFill>
            <a:ln w="28575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ko-KR" altLang="en-US" sz="2133">
                  <a:solidFill>
                    <a:srgbClr val="FFFF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인수 간판</a:t>
              </a:r>
              <a:endParaRPr lang="ja-JP" altLang="en-US" sz="2133">
                <a:solidFill>
                  <a:srgbClr val="FFFF00"/>
                </a:solidFill>
                <a:latin typeface="맑은 고딕" panose="020B0503020000020004" pitchFamily="50" charset="-127"/>
              </a:endParaRPr>
            </a:p>
          </p:txBody>
        </p:sp>
      </p:grpSp>
      <p:sp>
        <p:nvSpPr>
          <p:cNvPr id="43086" name="Rectangle 6">
            <a:extLst>
              <a:ext uri="{FF2B5EF4-FFF2-40B4-BE49-F238E27FC236}">
                <a16:creationId xmlns:a16="http://schemas.microsoft.com/office/drawing/2014/main" id="{CD9F2DE6-B08A-86AC-1036-030E15FF1418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37046" y="15127111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28</a:t>
            </a:r>
          </a:p>
        </p:txBody>
      </p:sp>
      <p:sp>
        <p:nvSpPr>
          <p:cNvPr id="43087" name="AutoShape 7">
            <a:extLst>
              <a:ext uri="{FF2B5EF4-FFF2-40B4-BE49-F238E27FC236}">
                <a16:creationId xmlns:a16="http://schemas.microsoft.com/office/drawing/2014/main" id="{3E2D17A6-E7C5-CF19-413F-EA5B49811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1569156"/>
            <a:ext cx="5576711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en-US" sz="2844">
                <a:latin typeface="맑은 고딕" panose="020B0503020000020004" pitchFamily="50" charset="-127"/>
              </a:rPr>
              <a:t>後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공정인수</a:t>
            </a:r>
            <a:r>
              <a:rPr lang="ja-JP" altLang="en-US" sz="2844">
                <a:latin typeface="맑은 고딕" panose="020B0503020000020004" pitchFamily="50" charset="-127"/>
              </a:rPr>
              <a:t>＊後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보충생산도 표시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6 L -0.13923 0.1673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22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62" y="83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8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0.19723 0.07453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861" y="37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4" presetClass="exit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3923 0.16736 L -0.17864 0.33981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522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79" y="8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7 -0.01296 L -0.20937 -0.27801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521" y="-1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7" presetID="35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21024 -0.27547 L -0.43073 -0.22292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24" y="26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2" dur="500"/>
                                        <p:tgtEl>
                                          <p:spTgt spid="52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6" presetID="3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48" dur="1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4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76" grpId="0" animBg="1"/>
      <p:bldP spid="193" grpId="0"/>
      <p:bldP spid="18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슬라이드 번호 개체 틀 1">
            <a:extLst>
              <a:ext uri="{FF2B5EF4-FFF2-40B4-BE49-F238E27FC236}">
                <a16:creationId xmlns:a16="http://schemas.microsoft.com/office/drawing/2014/main" id="{38EE7579-2303-7E99-603C-2D981364A5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24E82B64-7EE4-4CBE-8436-0958639E1557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29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44035" name="Text Box 4">
            <a:extLst>
              <a:ext uri="{FF2B5EF4-FFF2-40B4-BE49-F238E27FC236}">
                <a16:creationId xmlns:a16="http://schemas.microsoft.com/office/drawing/2014/main" id="{94CCF2B6-20AB-09CA-946C-7B642AFC0A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3733" y="1984024"/>
            <a:ext cx="4693914" cy="39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( Just In Time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생산을 하기 위한 도구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</p:txBody>
      </p:sp>
      <p:sp>
        <p:nvSpPr>
          <p:cNvPr id="44036" name="Text Box 14">
            <a:extLst>
              <a:ext uri="{FF2B5EF4-FFF2-40B4-BE49-F238E27FC236}">
                <a16:creationId xmlns:a16="http://schemas.microsoft.com/office/drawing/2014/main" id="{A68C5438-E91E-EB5E-4888-56EFE1F1DD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1912" y="2624667"/>
            <a:ext cx="9883422" cy="5497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10000"/>
              </a:lnSpc>
            </a:pPr>
            <a:r>
              <a:rPr lang="en-US" altLang="ko-KR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[ 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간판의 역할 </a:t>
            </a:r>
            <a:r>
              <a:rPr lang="en-US" altLang="ko-KR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]</a:t>
            </a:r>
          </a:p>
          <a:p>
            <a:pPr eaLnBrk="1" hangingPunct="1">
              <a:lnSpc>
                <a:spcPct val="70000"/>
              </a:lnSpc>
            </a:pPr>
            <a:endParaRPr lang="en-US" altLang="ko-KR" sz="3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10000"/>
              </a:lnSpc>
            </a:pP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 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1)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생산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운반의 지시정보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---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무엇을 얼만큼 생산해서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</a:p>
          <a:p>
            <a:pPr eaLnBrk="1" hangingPunct="1">
              <a:lnSpc>
                <a:spcPct val="110000"/>
              </a:lnSpc>
            </a:pP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                                   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어디로 운반하면 좋은가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 </a:t>
            </a:r>
          </a:p>
          <a:p>
            <a:pPr eaLnBrk="1" hangingPunct="1">
              <a:lnSpc>
                <a:spcPct val="110000"/>
              </a:lnSpc>
            </a:pPr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10000"/>
              </a:lnSpc>
            </a:pP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2)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눈으로 보는 관리의 도구</a:t>
            </a:r>
          </a:p>
          <a:p>
            <a:pPr eaLnBrk="1" hangingPunct="1">
              <a:lnSpc>
                <a:spcPct val="110000"/>
              </a:lnSpc>
            </a:pP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과잉생산의 제어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---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간판이 없는 물건은 만들지 않는다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lnSpc>
                <a:spcPct val="110000"/>
              </a:lnSpc>
            </a:pP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진척상황 파악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---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남은 간판 매수에 따라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lnSpc>
                <a:spcPct val="110000"/>
              </a:lnSpc>
            </a:pPr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10000"/>
              </a:lnSpc>
            </a:pP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3)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개선의 도구</a:t>
            </a:r>
          </a:p>
          <a:p>
            <a:pPr eaLnBrk="1" hangingPunct="1">
              <a:lnSpc>
                <a:spcPct val="110000"/>
              </a:lnSpc>
            </a:pP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라인에 물건이 넘쳐 나고 있다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---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간판매수를 줄인다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lnSpc>
                <a:spcPct val="110000"/>
              </a:lnSpc>
            </a:pP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후 공정에서 오는 간판매수가 평균화되어 있지 않다</a:t>
            </a:r>
          </a:p>
          <a:p>
            <a:pPr eaLnBrk="1" hangingPunct="1">
              <a:lnSpc>
                <a:spcPct val="110000"/>
              </a:lnSpc>
            </a:pP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---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평준화가 무너졌다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lnSpc>
                <a:spcPct val="110000"/>
              </a:lnSpc>
            </a:pP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 ---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떼는 룰이 지켜지고 있지 않다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lnSpc>
                <a:spcPct val="110000"/>
              </a:lnSpc>
            </a:pP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 ---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라인스톱이 많다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lnSpc>
                <a:spcPct val="110000"/>
              </a:lnSpc>
            </a:pP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반복 생산하지 않는 물건에는 적합하지 않다</a:t>
            </a:r>
            <a:endParaRPr lang="en-US" altLang="ko-KR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44037" name="Group 31">
            <a:extLst>
              <a:ext uri="{FF2B5EF4-FFF2-40B4-BE49-F238E27FC236}">
                <a16:creationId xmlns:a16="http://schemas.microsoft.com/office/drawing/2014/main" id="{8A3FEA6F-47A8-34CE-5FF7-115AAD75F540}"/>
              </a:ext>
            </a:extLst>
          </p:cNvPr>
          <p:cNvGrpSpPr>
            <a:grpSpLocks/>
          </p:cNvGrpSpPr>
          <p:nvPr/>
        </p:nvGrpSpPr>
        <p:grpSpPr bwMode="auto">
          <a:xfrm>
            <a:off x="1955802" y="12194824"/>
            <a:ext cx="1594555" cy="1698978"/>
            <a:chOff x="693" y="4321"/>
            <a:chExt cx="565" cy="602"/>
          </a:xfrm>
        </p:grpSpPr>
        <p:grpSp>
          <p:nvGrpSpPr>
            <p:cNvPr id="44088" name="Group 23">
              <a:extLst>
                <a:ext uri="{FF2B5EF4-FFF2-40B4-BE49-F238E27FC236}">
                  <a16:creationId xmlns:a16="http://schemas.microsoft.com/office/drawing/2014/main" id="{A64469FC-125A-2EE7-3FB5-594B771D51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8" y="4333"/>
              <a:ext cx="410" cy="511"/>
              <a:chOff x="848" y="4333"/>
              <a:chExt cx="410" cy="511"/>
            </a:xfrm>
          </p:grpSpPr>
          <p:sp>
            <p:nvSpPr>
              <p:cNvPr id="44096" name="Freeform 16">
                <a:extLst>
                  <a:ext uri="{FF2B5EF4-FFF2-40B4-BE49-F238E27FC236}">
                    <a16:creationId xmlns:a16="http://schemas.microsoft.com/office/drawing/2014/main" id="{0BD1F131-B805-DAE1-E07C-F324F3C5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4630"/>
                <a:ext cx="188" cy="214"/>
              </a:xfrm>
              <a:custGeom>
                <a:avLst/>
                <a:gdLst>
                  <a:gd name="T0" fmla="*/ 177 w 188"/>
                  <a:gd name="T1" fmla="*/ 0 h 214"/>
                  <a:gd name="T2" fmla="*/ 188 w 188"/>
                  <a:gd name="T3" fmla="*/ 18 h 214"/>
                  <a:gd name="T4" fmla="*/ 170 w 188"/>
                  <a:gd name="T5" fmla="*/ 52 h 214"/>
                  <a:gd name="T6" fmla="*/ 143 w 188"/>
                  <a:gd name="T7" fmla="*/ 90 h 214"/>
                  <a:gd name="T8" fmla="*/ 117 w 188"/>
                  <a:gd name="T9" fmla="*/ 135 h 214"/>
                  <a:gd name="T10" fmla="*/ 94 w 188"/>
                  <a:gd name="T11" fmla="*/ 161 h 214"/>
                  <a:gd name="T12" fmla="*/ 64 w 188"/>
                  <a:gd name="T13" fmla="*/ 195 h 214"/>
                  <a:gd name="T14" fmla="*/ 46 w 188"/>
                  <a:gd name="T15" fmla="*/ 214 h 214"/>
                  <a:gd name="T16" fmla="*/ 27 w 188"/>
                  <a:gd name="T17" fmla="*/ 206 h 214"/>
                  <a:gd name="T18" fmla="*/ 4 w 188"/>
                  <a:gd name="T19" fmla="*/ 184 h 214"/>
                  <a:gd name="T20" fmla="*/ 0 w 188"/>
                  <a:gd name="T21" fmla="*/ 169 h 214"/>
                  <a:gd name="T22" fmla="*/ 15 w 188"/>
                  <a:gd name="T23" fmla="*/ 127 h 214"/>
                  <a:gd name="T24" fmla="*/ 42 w 188"/>
                  <a:gd name="T25" fmla="*/ 86 h 214"/>
                  <a:gd name="T26" fmla="*/ 72 w 188"/>
                  <a:gd name="T27" fmla="*/ 52 h 214"/>
                  <a:gd name="T28" fmla="*/ 106 w 188"/>
                  <a:gd name="T29" fmla="*/ 22 h 214"/>
                  <a:gd name="T30" fmla="*/ 143 w 188"/>
                  <a:gd name="T31" fmla="*/ 7 h 214"/>
                  <a:gd name="T32" fmla="*/ 177 w 188"/>
                  <a:gd name="T33" fmla="*/ 0 h 2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8"/>
                  <a:gd name="T52" fmla="*/ 0 h 214"/>
                  <a:gd name="T53" fmla="*/ 188 w 188"/>
                  <a:gd name="T54" fmla="*/ 214 h 2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8" h="214">
                    <a:moveTo>
                      <a:pt x="177" y="0"/>
                    </a:moveTo>
                    <a:lnTo>
                      <a:pt x="188" y="18"/>
                    </a:lnTo>
                    <a:lnTo>
                      <a:pt x="170" y="52"/>
                    </a:lnTo>
                    <a:lnTo>
                      <a:pt x="143" y="90"/>
                    </a:lnTo>
                    <a:lnTo>
                      <a:pt x="117" y="135"/>
                    </a:lnTo>
                    <a:lnTo>
                      <a:pt x="94" y="161"/>
                    </a:lnTo>
                    <a:lnTo>
                      <a:pt x="64" y="195"/>
                    </a:lnTo>
                    <a:lnTo>
                      <a:pt x="46" y="214"/>
                    </a:lnTo>
                    <a:lnTo>
                      <a:pt x="27" y="206"/>
                    </a:lnTo>
                    <a:lnTo>
                      <a:pt x="4" y="184"/>
                    </a:lnTo>
                    <a:lnTo>
                      <a:pt x="0" y="169"/>
                    </a:lnTo>
                    <a:lnTo>
                      <a:pt x="15" y="127"/>
                    </a:lnTo>
                    <a:lnTo>
                      <a:pt x="42" y="86"/>
                    </a:lnTo>
                    <a:lnTo>
                      <a:pt x="72" y="52"/>
                    </a:lnTo>
                    <a:lnTo>
                      <a:pt x="106" y="22"/>
                    </a:lnTo>
                    <a:lnTo>
                      <a:pt x="143" y="7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AD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4097" name="Freeform 17">
                <a:extLst>
                  <a:ext uri="{FF2B5EF4-FFF2-40B4-BE49-F238E27FC236}">
                    <a16:creationId xmlns:a16="http://schemas.microsoft.com/office/drawing/2014/main" id="{5B9E47CB-4E53-CD0D-E8F2-19D48034F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4355"/>
                <a:ext cx="230" cy="293"/>
              </a:xfrm>
              <a:custGeom>
                <a:avLst/>
                <a:gdLst>
                  <a:gd name="T0" fmla="*/ 169 w 230"/>
                  <a:gd name="T1" fmla="*/ 0 h 293"/>
                  <a:gd name="T2" fmla="*/ 222 w 230"/>
                  <a:gd name="T3" fmla="*/ 26 h 293"/>
                  <a:gd name="T4" fmla="*/ 230 w 230"/>
                  <a:gd name="T5" fmla="*/ 72 h 293"/>
                  <a:gd name="T6" fmla="*/ 222 w 230"/>
                  <a:gd name="T7" fmla="*/ 136 h 293"/>
                  <a:gd name="T8" fmla="*/ 207 w 230"/>
                  <a:gd name="T9" fmla="*/ 177 h 293"/>
                  <a:gd name="T10" fmla="*/ 192 w 230"/>
                  <a:gd name="T11" fmla="*/ 214 h 293"/>
                  <a:gd name="T12" fmla="*/ 162 w 230"/>
                  <a:gd name="T13" fmla="*/ 241 h 293"/>
                  <a:gd name="T14" fmla="*/ 136 w 230"/>
                  <a:gd name="T15" fmla="*/ 260 h 293"/>
                  <a:gd name="T16" fmla="*/ 98 w 230"/>
                  <a:gd name="T17" fmla="*/ 275 h 293"/>
                  <a:gd name="T18" fmla="*/ 38 w 230"/>
                  <a:gd name="T19" fmla="*/ 271 h 293"/>
                  <a:gd name="T20" fmla="*/ 19 w 230"/>
                  <a:gd name="T21" fmla="*/ 293 h 293"/>
                  <a:gd name="T22" fmla="*/ 0 w 230"/>
                  <a:gd name="T23" fmla="*/ 271 h 293"/>
                  <a:gd name="T24" fmla="*/ 23 w 230"/>
                  <a:gd name="T25" fmla="*/ 248 h 293"/>
                  <a:gd name="T26" fmla="*/ 75 w 230"/>
                  <a:gd name="T27" fmla="*/ 241 h 293"/>
                  <a:gd name="T28" fmla="*/ 124 w 230"/>
                  <a:gd name="T29" fmla="*/ 214 h 293"/>
                  <a:gd name="T30" fmla="*/ 151 w 230"/>
                  <a:gd name="T31" fmla="*/ 177 h 293"/>
                  <a:gd name="T32" fmla="*/ 177 w 230"/>
                  <a:gd name="T33" fmla="*/ 132 h 293"/>
                  <a:gd name="T34" fmla="*/ 184 w 230"/>
                  <a:gd name="T35" fmla="*/ 94 h 293"/>
                  <a:gd name="T36" fmla="*/ 184 w 230"/>
                  <a:gd name="T37" fmla="*/ 45 h 293"/>
                  <a:gd name="T38" fmla="*/ 177 w 230"/>
                  <a:gd name="T39" fmla="*/ 19 h 293"/>
                  <a:gd name="T40" fmla="*/ 169 w 230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30"/>
                  <a:gd name="T64" fmla="*/ 0 h 293"/>
                  <a:gd name="T65" fmla="*/ 230 w 230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30" h="293">
                    <a:moveTo>
                      <a:pt x="169" y="0"/>
                    </a:moveTo>
                    <a:lnTo>
                      <a:pt x="222" y="26"/>
                    </a:lnTo>
                    <a:lnTo>
                      <a:pt x="230" y="72"/>
                    </a:lnTo>
                    <a:lnTo>
                      <a:pt x="222" y="136"/>
                    </a:lnTo>
                    <a:lnTo>
                      <a:pt x="207" y="177"/>
                    </a:lnTo>
                    <a:lnTo>
                      <a:pt x="192" y="214"/>
                    </a:lnTo>
                    <a:lnTo>
                      <a:pt x="162" y="241"/>
                    </a:lnTo>
                    <a:lnTo>
                      <a:pt x="136" y="260"/>
                    </a:lnTo>
                    <a:lnTo>
                      <a:pt x="98" y="275"/>
                    </a:lnTo>
                    <a:lnTo>
                      <a:pt x="38" y="271"/>
                    </a:lnTo>
                    <a:lnTo>
                      <a:pt x="19" y="293"/>
                    </a:lnTo>
                    <a:lnTo>
                      <a:pt x="0" y="271"/>
                    </a:lnTo>
                    <a:lnTo>
                      <a:pt x="23" y="248"/>
                    </a:lnTo>
                    <a:lnTo>
                      <a:pt x="75" y="241"/>
                    </a:lnTo>
                    <a:lnTo>
                      <a:pt x="124" y="214"/>
                    </a:lnTo>
                    <a:lnTo>
                      <a:pt x="151" y="177"/>
                    </a:lnTo>
                    <a:lnTo>
                      <a:pt x="177" y="132"/>
                    </a:lnTo>
                    <a:lnTo>
                      <a:pt x="184" y="94"/>
                    </a:lnTo>
                    <a:lnTo>
                      <a:pt x="184" y="45"/>
                    </a:lnTo>
                    <a:lnTo>
                      <a:pt x="177" y="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4098" name="Freeform 18">
                <a:extLst>
                  <a:ext uri="{FF2B5EF4-FFF2-40B4-BE49-F238E27FC236}">
                    <a16:creationId xmlns:a16="http://schemas.microsoft.com/office/drawing/2014/main" id="{19EDEEB4-6456-9026-00FB-B041D448D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" y="4340"/>
                <a:ext cx="189" cy="293"/>
              </a:xfrm>
              <a:custGeom>
                <a:avLst/>
                <a:gdLst>
                  <a:gd name="T0" fmla="*/ 23 w 189"/>
                  <a:gd name="T1" fmla="*/ 282 h 293"/>
                  <a:gd name="T2" fmla="*/ 53 w 189"/>
                  <a:gd name="T3" fmla="*/ 282 h 293"/>
                  <a:gd name="T4" fmla="*/ 91 w 189"/>
                  <a:gd name="T5" fmla="*/ 267 h 293"/>
                  <a:gd name="T6" fmla="*/ 113 w 189"/>
                  <a:gd name="T7" fmla="*/ 252 h 293"/>
                  <a:gd name="T8" fmla="*/ 140 w 189"/>
                  <a:gd name="T9" fmla="*/ 226 h 293"/>
                  <a:gd name="T10" fmla="*/ 158 w 189"/>
                  <a:gd name="T11" fmla="*/ 196 h 293"/>
                  <a:gd name="T12" fmla="*/ 170 w 189"/>
                  <a:gd name="T13" fmla="*/ 158 h 293"/>
                  <a:gd name="T14" fmla="*/ 177 w 189"/>
                  <a:gd name="T15" fmla="*/ 128 h 293"/>
                  <a:gd name="T16" fmla="*/ 181 w 189"/>
                  <a:gd name="T17" fmla="*/ 98 h 293"/>
                  <a:gd name="T18" fmla="*/ 177 w 189"/>
                  <a:gd name="T19" fmla="*/ 68 h 293"/>
                  <a:gd name="T20" fmla="*/ 177 w 189"/>
                  <a:gd name="T21" fmla="*/ 49 h 293"/>
                  <a:gd name="T22" fmla="*/ 162 w 189"/>
                  <a:gd name="T23" fmla="*/ 38 h 293"/>
                  <a:gd name="T24" fmla="*/ 143 w 189"/>
                  <a:gd name="T25" fmla="*/ 26 h 293"/>
                  <a:gd name="T26" fmla="*/ 136 w 189"/>
                  <a:gd name="T27" fmla="*/ 23 h 293"/>
                  <a:gd name="T28" fmla="*/ 125 w 189"/>
                  <a:gd name="T29" fmla="*/ 11 h 293"/>
                  <a:gd name="T30" fmla="*/ 128 w 189"/>
                  <a:gd name="T31" fmla="*/ 0 h 293"/>
                  <a:gd name="T32" fmla="*/ 140 w 189"/>
                  <a:gd name="T33" fmla="*/ 11 h 293"/>
                  <a:gd name="T34" fmla="*/ 185 w 189"/>
                  <a:gd name="T35" fmla="*/ 41 h 293"/>
                  <a:gd name="T36" fmla="*/ 189 w 189"/>
                  <a:gd name="T37" fmla="*/ 60 h 293"/>
                  <a:gd name="T38" fmla="*/ 189 w 189"/>
                  <a:gd name="T39" fmla="*/ 90 h 293"/>
                  <a:gd name="T40" fmla="*/ 189 w 189"/>
                  <a:gd name="T41" fmla="*/ 120 h 293"/>
                  <a:gd name="T42" fmla="*/ 189 w 189"/>
                  <a:gd name="T43" fmla="*/ 151 h 293"/>
                  <a:gd name="T44" fmla="*/ 177 w 189"/>
                  <a:gd name="T45" fmla="*/ 177 h 293"/>
                  <a:gd name="T46" fmla="*/ 170 w 189"/>
                  <a:gd name="T47" fmla="*/ 203 h 293"/>
                  <a:gd name="T48" fmla="*/ 158 w 189"/>
                  <a:gd name="T49" fmla="*/ 226 h 293"/>
                  <a:gd name="T50" fmla="*/ 143 w 189"/>
                  <a:gd name="T51" fmla="*/ 241 h 293"/>
                  <a:gd name="T52" fmla="*/ 128 w 189"/>
                  <a:gd name="T53" fmla="*/ 260 h 293"/>
                  <a:gd name="T54" fmla="*/ 106 w 189"/>
                  <a:gd name="T55" fmla="*/ 271 h 293"/>
                  <a:gd name="T56" fmla="*/ 79 w 189"/>
                  <a:gd name="T57" fmla="*/ 286 h 293"/>
                  <a:gd name="T58" fmla="*/ 53 w 189"/>
                  <a:gd name="T59" fmla="*/ 293 h 293"/>
                  <a:gd name="T60" fmla="*/ 19 w 189"/>
                  <a:gd name="T61" fmla="*/ 293 h 293"/>
                  <a:gd name="T62" fmla="*/ 0 w 189"/>
                  <a:gd name="T63" fmla="*/ 286 h 293"/>
                  <a:gd name="T64" fmla="*/ 23 w 189"/>
                  <a:gd name="T65" fmla="*/ 282 h 2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9"/>
                  <a:gd name="T100" fmla="*/ 0 h 293"/>
                  <a:gd name="T101" fmla="*/ 189 w 189"/>
                  <a:gd name="T102" fmla="*/ 293 h 29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9" h="293">
                    <a:moveTo>
                      <a:pt x="23" y="282"/>
                    </a:moveTo>
                    <a:lnTo>
                      <a:pt x="53" y="282"/>
                    </a:lnTo>
                    <a:lnTo>
                      <a:pt x="91" y="267"/>
                    </a:lnTo>
                    <a:lnTo>
                      <a:pt x="113" y="252"/>
                    </a:lnTo>
                    <a:lnTo>
                      <a:pt x="140" y="226"/>
                    </a:lnTo>
                    <a:lnTo>
                      <a:pt x="158" y="196"/>
                    </a:lnTo>
                    <a:lnTo>
                      <a:pt x="170" y="158"/>
                    </a:lnTo>
                    <a:lnTo>
                      <a:pt x="177" y="128"/>
                    </a:lnTo>
                    <a:lnTo>
                      <a:pt x="181" y="98"/>
                    </a:lnTo>
                    <a:lnTo>
                      <a:pt x="177" y="68"/>
                    </a:lnTo>
                    <a:lnTo>
                      <a:pt x="177" y="49"/>
                    </a:lnTo>
                    <a:lnTo>
                      <a:pt x="162" y="38"/>
                    </a:lnTo>
                    <a:lnTo>
                      <a:pt x="143" y="26"/>
                    </a:lnTo>
                    <a:lnTo>
                      <a:pt x="136" y="23"/>
                    </a:lnTo>
                    <a:lnTo>
                      <a:pt x="125" y="11"/>
                    </a:lnTo>
                    <a:lnTo>
                      <a:pt x="128" y="0"/>
                    </a:lnTo>
                    <a:lnTo>
                      <a:pt x="140" y="11"/>
                    </a:lnTo>
                    <a:lnTo>
                      <a:pt x="185" y="41"/>
                    </a:lnTo>
                    <a:lnTo>
                      <a:pt x="189" y="60"/>
                    </a:lnTo>
                    <a:lnTo>
                      <a:pt x="189" y="90"/>
                    </a:lnTo>
                    <a:lnTo>
                      <a:pt x="189" y="120"/>
                    </a:lnTo>
                    <a:lnTo>
                      <a:pt x="189" y="151"/>
                    </a:lnTo>
                    <a:lnTo>
                      <a:pt x="177" y="177"/>
                    </a:lnTo>
                    <a:lnTo>
                      <a:pt x="170" y="203"/>
                    </a:lnTo>
                    <a:lnTo>
                      <a:pt x="158" y="226"/>
                    </a:lnTo>
                    <a:lnTo>
                      <a:pt x="143" y="241"/>
                    </a:lnTo>
                    <a:lnTo>
                      <a:pt x="128" y="260"/>
                    </a:lnTo>
                    <a:lnTo>
                      <a:pt x="106" y="271"/>
                    </a:lnTo>
                    <a:lnTo>
                      <a:pt x="79" y="286"/>
                    </a:lnTo>
                    <a:lnTo>
                      <a:pt x="53" y="293"/>
                    </a:lnTo>
                    <a:lnTo>
                      <a:pt x="19" y="293"/>
                    </a:lnTo>
                    <a:lnTo>
                      <a:pt x="0" y="286"/>
                    </a:lnTo>
                    <a:lnTo>
                      <a:pt x="23" y="2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4099" name="Freeform 19">
                <a:extLst>
                  <a:ext uri="{FF2B5EF4-FFF2-40B4-BE49-F238E27FC236}">
                    <a16:creationId xmlns:a16="http://schemas.microsoft.com/office/drawing/2014/main" id="{34CF40CB-71B9-0765-69C3-1A6957232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4340"/>
                <a:ext cx="203" cy="323"/>
              </a:xfrm>
              <a:custGeom>
                <a:avLst/>
                <a:gdLst>
                  <a:gd name="T0" fmla="*/ 41 w 203"/>
                  <a:gd name="T1" fmla="*/ 308 h 323"/>
                  <a:gd name="T2" fmla="*/ 60 w 203"/>
                  <a:gd name="T3" fmla="*/ 282 h 323"/>
                  <a:gd name="T4" fmla="*/ 60 w 203"/>
                  <a:gd name="T5" fmla="*/ 263 h 323"/>
                  <a:gd name="T6" fmla="*/ 86 w 203"/>
                  <a:gd name="T7" fmla="*/ 256 h 323"/>
                  <a:gd name="T8" fmla="*/ 120 w 203"/>
                  <a:gd name="T9" fmla="*/ 245 h 323"/>
                  <a:gd name="T10" fmla="*/ 143 w 203"/>
                  <a:gd name="T11" fmla="*/ 226 h 323"/>
                  <a:gd name="T12" fmla="*/ 162 w 203"/>
                  <a:gd name="T13" fmla="*/ 196 h 323"/>
                  <a:gd name="T14" fmla="*/ 180 w 203"/>
                  <a:gd name="T15" fmla="*/ 173 h 323"/>
                  <a:gd name="T16" fmla="*/ 192 w 203"/>
                  <a:gd name="T17" fmla="*/ 143 h 323"/>
                  <a:gd name="T18" fmla="*/ 195 w 203"/>
                  <a:gd name="T19" fmla="*/ 113 h 323"/>
                  <a:gd name="T20" fmla="*/ 203 w 203"/>
                  <a:gd name="T21" fmla="*/ 90 h 323"/>
                  <a:gd name="T22" fmla="*/ 203 w 203"/>
                  <a:gd name="T23" fmla="*/ 53 h 323"/>
                  <a:gd name="T24" fmla="*/ 192 w 203"/>
                  <a:gd name="T25" fmla="*/ 26 h 323"/>
                  <a:gd name="T26" fmla="*/ 180 w 203"/>
                  <a:gd name="T27" fmla="*/ 8 h 323"/>
                  <a:gd name="T28" fmla="*/ 165 w 203"/>
                  <a:gd name="T29" fmla="*/ 0 h 323"/>
                  <a:gd name="T30" fmla="*/ 173 w 203"/>
                  <a:gd name="T31" fmla="*/ 15 h 323"/>
                  <a:gd name="T32" fmla="*/ 184 w 203"/>
                  <a:gd name="T33" fmla="*/ 34 h 323"/>
                  <a:gd name="T34" fmla="*/ 192 w 203"/>
                  <a:gd name="T35" fmla="*/ 57 h 323"/>
                  <a:gd name="T36" fmla="*/ 188 w 203"/>
                  <a:gd name="T37" fmla="*/ 79 h 323"/>
                  <a:gd name="T38" fmla="*/ 188 w 203"/>
                  <a:gd name="T39" fmla="*/ 105 h 323"/>
                  <a:gd name="T40" fmla="*/ 180 w 203"/>
                  <a:gd name="T41" fmla="*/ 139 h 323"/>
                  <a:gd name="T42" fmla="*/ 173 w 203"/>
                  <a:gd name="T43" fmla="*/ 162 h 323"/>
                  <a:gd name="T44" fmla="*/ 158 w 203"/>
                  <a:gd name="T45" fmla="*/ 188 h 323"/>
                  <a:gd name="T46" fmla="*/ 139 w 203"/>
                  <a:gd name="T47" fmla="*/ 211 h 323"/>
                  <a:gd name="T48" fmla="*/ 120 w 203"/>
                  <a:gd name="T49" fmla="*/ 229 h 323"/>
                  <a:gd name="T50" fmla="*/ 94 w 203"/>
                  <a:gd name="T51" fmla="*/ 245 h 323"/>
                  <a:gd name="T52" fmla="*/ 71 w 203"/>
                  <a:gd name="T53" fmla="*/ 252 h 323"/>
                  <a:gd name="T54" fmla="*/ 45 w 203"/>
                  <a:gd name="T55" fmla="*/ 256 h 323"/>
                  <a:gd name="T56" fmla="*/ 30 w 203"/>
                  <a:gd name="T57" fmla="*/ 248 h 323"/>
                  <a:gd name="T58" fmla="*/ 19 w 203"/>
                  <a:gd name="T59" fmla="*/ 263 h 323"/>
                  <a:gd name="T60" fmla="*/ 0 w 203"/>
                  <a:gd name="T61" fmla="*/ 286 h 323"/>
                  <a:gd name="T62" fmla="*/ 15 w 203"/>
                  <a:gd name="T63" fmla="*/ 301 h 323"/>
                  <a:gd name="T64" fmla="*/ 37 w 203"/>
                  <a:gd name="T65" fmla="*/ 271 h 323"/>
                  <a:gd name="T66" fmla="*/ 49 w 203"/>
                  <a:gd name="T67" fmla="*/ 275 h 323"/>
                  <a:gd name="T68" fmla="*/ 22 w 203"/>
                  <a:gd name="T69" fmla="*/ 308 h 323"/>
                  <a:gd name="T70" fmla="*/ 30 w 203"/>
                  <a:gd name="T71" fmla="*/ 323 h 323"/>
                  <a:gd name="T72" fmla="*/ 41 w 203"/>
                  <a:gd name="T73" fmla="*/ 308 h 3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03"/>
                  <a:gd name="T112" fmla="*/ 0 h 323"/>
                  <a:gd name="T113" fmla="*/ 203 w 203"/>
                  <a:gd name="T114" fmla="*/ 323 h 3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03" h="323">
                    <a:moveTo>
                      <a:pt x="41" y="308"/>
                    </a:moveTo>
                    <a:lnTo>
                      <a:pt x="60" y="282"/>
                    </a:lnTo>
                    <a:lnTo>
                      <a:pt x="60" y="263"/>
                    </a:lnTo>
                    <a:lnTo>
                      <a:pt x="86" y="256"/>
                    </a:lnTo>
                    <a:lnTo>
                      <a:pt x="120" y="245"/>
                    </a:lnTo>
                    <a:lnTo>
                      <a:pt x="143" y="226"/>
                    </a:lnTo>
                    <a:lnTo>
                      <a:pt x="162" y="196"/>
                    </a:lnTo>
                    <a:lnTo>
                      <a:pt x="180" y="173"/>
                    </a:lnTo>
                    <a:lnTo>
                      <a:pt x="192" y="143"/>
                    </a:lnTo>
                    <a:lnTo>
                      <a:pt x="195" y="113"/>
                    </a:lnTo>
                    <a:lnTo>
                      <a:pt x="203" y="90"/>
                    </a:lnTo>
                    <a:lnTo>
                      <a:pt x="203" y="53"/>
                    </a:lnTo>
                    <a:lnTo>
                      <a:pt x="192" y="26"/>
                    </a:lnTo>
                    <a:lnTo>
                      <a:pt x="180" y="8"/>
                    </a:lnTo>
                    <a:lnTo>
                      <a:pt x="165" y="0"/>
                    </a:lnTo>
                    <a:lnTo>
                      <a:pt x="173" y="15"/>
                    </a:lnTo>
                    <a:lnTo>
                      <a:pt x="184" y="34"/>
                    </a:lnTo>
                    <a:lnTo>
                      <a:pt x="192" y="57"/>
                    </a:lnTo>
                    <a:lnTo>
                      <a:pt x="188" y="79"/>
                    </a:lnTo>
                    <a:lnTo>
                      <a:pt x="188" y="105"/>
                    </a:lnTo>
                    <a:lnTo>
                      <a:pt x="180" y="139"/>
                    </a:lnTo>
                    <a:lnTo>
                      <a:pt x="173" y="162"/>
                    </a:lnTo>
                    <a:lnTo>
                      <a:pt x="158" y="188"/>
                    </a:lnTo>
                    <a:lnTo>
                      <a:pt x="139" y="211"/>
                    </a:lnTo>
                    <a:lnTo>
                      <a:pt x="120" y="229"/>
                    </a:lnTo>
                    <a:lnTo>
                      <a:pt x="94" y="245"/>
                    </a:lnTo>
                    <a:lnTo>
                      <a:pt x="71" y="252"/>
                    </a:lnTo>
                    <a:lnTo>
                      <a:pt x="45" y="256"/>
                    </a:lnTo>
                    <a:lnTo>
                      <a:pt x="30" y="248"/>
                    </a:lnTo>
                    <a:lnTo>
                      <a:pt x="19" y="263"/>
                    </a:lnTo>
                    <a:lnTo>
                      <a:pt x="0" y="286"/>
                    </a:lnTo>
                    <a:lnTo>
                      <a:pt x="15" y="301"/>
                    </a:lnTo>
                    <a:lnTo>
                      <a:pt x="37" y="271"/>
                    </a:lnTo>
                    <a:lnTo>
                      <a:pt x="49" y="275"/>
                    </a:lnTo>
                    <a:lnTo>
                      <a:pt x="22" y="308"/>
                    </a:lnTo>
                    <a:lnTo>
                      <a:pt x="30" y="323"/>
                    </a:lnTo>
                    <a:lnTo>
                      <a:pt x="41" y="3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4100" name="Freeform 20">
                <a:extLst>
                  <a:ext uri="{FF2B5EF4-FFF2-40B4-BE49-F238E27FC236}">
                    <a16:creationId xmlns:a16="http://schemas.microsoft.com/office/drawing/2014/main" id="{A696B12A-D7B2-EF7D-121A-2E9C6D690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4333"/>
                <a:ext cx="196" cy="270"/>
              </a:xfrm>
              <a:custGeom>
                <a:avLst/>
                <a:gdLst>
                  <a:gd name="T0" fmla="*/ 26 w 196"/>
                  <a:gd name="T1" fmla="*/ 267 h 270"/>
                  <a:gd name="T2" fmla="*/ 15 w 196"/>
                  <a:gd name="T3" fmla="*/ 248 h 270"/>
                  <a:gd name="T4" fmla="*/ 4 w 196"/>
                  <a:gd name="T5" fmla="*/ 229 h 270"/>
                  <a:gd name="T6" fmla="*/ 0 w 196"/>
                  <a:gd name="T7" fmla="*/ 203 h 270"/>
                  <a:gd name="T8" fmla="*/ 4 w 196"/>
                  <a:gd name="T9" fmla="*/ 173 h 270"/>
                  <a:gd name="T10" fmla="*/ 8 w 196"/>
                  <a:gd name="T11" fmla="*/ 139 h 270"/>
                  <a:gd name="T12" fmla="*/ 23 w 196"/>
                  <a:gd name="T13" fmla="*/ 101 h 270"/>
                  <a:gd name="T14" fmla="*/ 38 w 196"/>
                  <a:gd name="T15" fmla="*/ 67 h 270"/>
                  <a:gd name="T16" fmla="*/ 64 w 196"/>
                  <a:gd name="T17" fmla="*/ 37 h 270"/>
                  <a:gd name="T18" fmla="*/ 102 w 196"/>
                  <a:gd name="T19" fmla="*/ 15 h 270"/>
                  <a:gd name="T20" fmla="*/ 135 w 196"/>
                  <a:gd name="T21" fmla="*/ 0 h 270"/>
                  <a:gd name="T22" fmla="*/ 158 w 196"/>
                  <a:gd name="T23" fmla="*/ 3 h 270"/>
                  <a:gd name="T24" fmla="*/ 177 w 196"/>
                  <a:gd name="T25" fmla="*/ 11 h 270"/>
                  <a:gd name="T26" fmla="*/ 196 w 196"/>
                  <a:gd name="T27" fmla="*/ 26 h 270"/>
                  <a:gd name="T28" fmla="*/ 192 w 196"/>
                  <a:gd name="T29" fmla="*/ 37 h 270"/>
                  <a:gd name="T30" fmla="*/ 169 w 196"/>
                  <a:gd name="T31" fmla="*/ 18 h 270"/>
                  <a:gd name="T32" fmla="*/ 154 w 196"/>
                  <a:gd name="T33" fmla="*/ 15 h 270"/>
                  <a:gd name="T34" fmla="*/ 135 w 196"/>
                  <a:gd name="T35" fmla="*/ 15 h 270"/>
                  <a:gd name="T36" fmla="*/ 120 w 196"/>
                  <a:gd name="T37" fmla="*/ 18 h 270"/>
                  <a:gd name="T38" fmla="*/ 98 w 196"/>
                  <a:gd name="T39" fmla="*/ 26 h 270"/>
                  <a:gd name="T40" fmla="*/ 83 w 196"/>
                  <a:gd name="T41" fmla="*/ 37 h 270"/>
                  <a:gd name="T42" fmla="*/ 64 w 196"/>
                  <a:gd name="T43" fmla="*/ 48 h 270"/>
                  <a:gd name="T44" fmla="*/ 53 w 196"/>
                  <a:gd name="T45" fmla="*/ 67 h 270"/>
                  <a:gd name="T46" fmla="*/ 41 w 196"/>
                  <a:gd name="T47" fmla="*/ 86 h 270"/>
                  <a:gd name="T48" fmla="*/ 30 w 196"/>
                  <a:gd name="T49" fmla="*/ 109 h 270"/>
                  <a:gd name="T50" fmla="*/ 23 w 196"/>
                  <a:gd name="T51" fmla="*/ 135 h 270"/>
                  <a:gd name="T52" fmla="*/ 15 w 196"/>
                  <a:gd name="T53" fmla="*/ 165 h 270"/>
                  <a:gd name="T54" fmla="*/ 15 w 196"/>
                  <a:gd name="T55" fmla="*/ 199 h 270"/>
                  <a:gd name="T56" fmla="*/ 15 w 196"/>
                  <a:gd name="T57" fmla="*/ 229 h 270"/>
                  <a:gd name="T58" fmla="*/ 30 w 196"/>
                  <a:gd name="T59" fmla="*/ 252 h 270"/>
                  <a:gd name="T60" fmla="*/ 56 w 196"/>
                  <a:gd name="T61" fmla="*/ 270 h 270"/>
                  <a:gd name="T62" fmla="*/ 26 w 196"/>
                  <a:gd name="T63" fmla="*/ 267 h 2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6"/>
                  <a:gd name="T97" fmla="*/ 0 h 270"/>
                  <a:gd name="T98" fmla="*/ 196 w 196"/>
                  <a:gd name="T99" fmla="*/ 270 h 2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6" h="270">
                    <a:moveTo>
                      <a:pt x="26" y="267"/>
                    </a:moveTo>
                    <a:lnTo>
                      <a:pt x="15" y="248"/>
                    </a:lnTo>
                    <a:lnTo>
                      <a:pt x="4" y="229"/>
                    </a:lnTo>
                    <a:lnTo>
                      <a:pt x="0" y="203"/>
                    </a:lnTo>
                    <a:lnTo>
                      <a:pt x="4" y="173"/>
                    </a:lnTo>
                    <a:lnTo>
                      <a:pt x="8" y="139"/>
                    </a:lnTo>
                    <a:lnTo>
                      <a:pt x="23" y="101"/>
                    </a:lnTo>
                    <a:lnTo>
                      <a:pt x="38" y="67"/>
                    </a:lnTo>
                    <a:lnTo>
                      <a:pt x="64" y="37"/>
                    </a:lnTo>
                    <a:lnTo>
                      <a:pt x="102" y="15"/>
                    </a:lnTo>
                    <a:lnTo>
                      <a:pt x="135" y="0"/>
                    </a:lnTo>
                    <a:lnTo>
                      <a:pt x="158" y="3"/>
                    </a:lnTo>
                    <a:lnTo>
                      <a:pt x="177" y="11"/>
                    </a:lnTo>
                    <a:lnTo>
                      <a:pt x="196" y="26"/>
                    </a:lnTo>
                    <a:lnTo>
                      <a:pt x="192" y="37"/>
                    </a:lnTo>
                    <a:lnTo>
                      <a:pt x="169" y="18"/>
                    </a:lnTo>
                    <a:lnTo>
                      <a:pt x="154" y="15"/>
                    </a:lnTo>
                    <a:lnTo>
                      <a:pt x="135" y="15"/>
                    </a:lnTo>
                    <a:lnTo>
                      <a:pt x="120" y="18"/>
                    </a:lnTo>
                    <a:lnTo>
                      <a:pt x="98" y="26"/>
                    </a:lnTo>
                    <a:lnTo>
                      <a:pt x="83" y="37"/>
                    </a:lnTo>
                    <a:lnTo>
                      <a:pt x="64" y="48"/>
                    </a:lnTo>
                    <a:lnTo>
                      <a:pt x="53" y="67"/>
                    </a:lnTo>
                    <a:lnTo>
                      <a:pt x="41" y="86"/>
                    </a:lnTo>
                    <a:lnTo>
                      <a:pt x="30" y="109"/>
                    </a:lnTo>
                    <a:lnTo>
                      <a:pt x="23" y="135"/>
                    </a:lnTo>
                    <a:lnTo>
                      <a:pt x="15" y="165"/>
                    </a:lnTo>
                    <a:lnTo>
                      <a:pt x="15" y="199"/>
                    </a:lnTo>
                    <a:lnTo>
                      <a:pt x="15" y="229"/>
                    </a:lnTo>
                    <a:lnTo>
                      <a:pt x="30" y="252"/>
                    </a:lnTo>
                    <a:lnTo>
                      <a:pt x="56" y="270"/>
                    </a:lnTo>
                    <a:lnTo>
                      <a:pt x="26" y="2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4101" name="Freeform 21">
                <a:extLst>
                  <a:ext uri="{FF2B5EF4-FFF2-40B4-BE49-F238E27FC236}">
                    <a16:creationId xmlns:a16="http://schemas.microsoft.com/office/drawing/2014/main" id="{3EB088BC-4B76-E900-5751-B4699DA00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4404"/>
                <a:ext cx="23" cy="71"/>
              </a:xfrm>
              <a:custGeom>
                <a:avLst/>
                <a:gdLst>
                  <a:gd name="T0" fmla="*/ 0 w 23"/>
                  <a:gd name="T1" fmla="*/ 0 h 71"/>
                  <a:gd name="T2" fmla="*/ 11 w 23"/>
                  <a:gd name="T3" fmla="*/ 15 h 71"/>
                  <a:gd name="T4" fmla="*/ 15 w 23"/>
                  <a:gd name="T5" fmla="*/ 30 h 71"/>
                  <a:gd name="T6" fmla="*/ 23 w 23"/>
                  <a:gd name="T7" fmla="*/ 53 h 71"/>
                  <a:gd name="T8" fmla="*/ 19 w 23"/>
                  <a:gd name="T9" fmla="*/ 71 h 71"/>
                  <a:gd name="T10" fmla="*/ 11 w 23"/>
                  <a:gd name="T11" fmla="*/ 64 h 71"/>
                  <a:gd name="T12" fmla="*/ 11 w 23"/>
                  <a:gd name="T13" fmla="*/ 45 h 71"/>
                  <a:gd name="T14" fmla="*/ 4 w 23"/>
                  <a:gd name="T15" fmla="*/ 23 h 71"/>
                  <a:gd name="T16" fmla="*/ 0 w 23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71"/>
                  <a:gd name="T29" fmla="*/ 23 w 23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71">
                    <a:moveTo>
                      <a:pt x="0" y="0"/>
                    </a:moveTo>
                    <a:lnTo>
                      <a:pt x="11" y="15"/>
                    </a:lnTo>
                    <a:lnTo>
                      <a:pt x="15" y="30"/>
                    </a:lnTo>
                    <a:lnTo>
                      <a:pt x="23" y="53"/>
                    </a:lnTo>
                    <a:lnTo>
                      <a:pt x="19" y="71"/>
                    </a:lnTo>
                    <a:lnTo>
                      <a:pt x="11" y="64"/>
                    </a:lnTo>
                    <a:lnTo>
                      <a:pt x="11" y="45"/>
                    </a:lnTo>
                    <a:lnTo>
                      <a:pt x="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4102" name="Freeform 22">
                <a:extLst>
                  <a:ext uri="{FF2B5EF4-FFF2-40B4-BE49-F238E27FC236}">
                    <a16:creationId xmlns:a16="http://schemas.microsoft.com/office/drawing/2014/main" id="{0365A067-5143-5B24-0D8D-7E4A87015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4622"/>
                <a:ext cx="206" cy="222"/>
              </a:xfrm>
              <a:custGeom>
                <a:avLst/>
                <a:gdLst>
                  <a:gd name="T0" fmla="*/ 184 w 206"/>
                  <a:gd name="T1" fmla="*/ 0 h 222"/>
                  <a:gd name="T2" fmla="*/ 150 w 206"/>
                  <a:gd name="T3" fmla="*/ 8 h 222"/>
                  <a:gd name="T4" fmla="*/ 124 w 206"/>
                  <a:gd name="T5" fmla="*/ 15 h 222"/>
                  <a:gd name="T6" fmla="*/ 94 w 206"/>
                  <a:gd name="T7" fmla="*/ 34 h 222"/>
                  <a:gd name="T8" fmla="*/ 64 w 206"/>
                  <a:gd name="T9" fmla="*/ 64 h 222"/>
                  <a:gd name="T10" fmla="*/ 37 w 206"/>
                  <a:gd name="T11" fmla="*/ 94 h 222"/>
                  <a:gd name="T12" fmla="*/ 11 w 206"/>
                  <a:gd name="T13" fmla="*/ 139 h 222"/>
                  <a:gd name="T14" fmla="*/ 0 w 206"/>
                  <a:gd name="T15" fmla="*/ 169 h 222"/>
                  <a:gd name="T16" fmla="*/ 0 w 206"/>
                  <a:gd name="T17" fmla="*/ 181 h 222"/>
                  <a:gd name="T18" fmla="*/ 11 w 206"/>
                  <a:gd name="T19" fmla="*/ 196 h 222"/>
                  <a:gd name="T20" fmla="*/ 26 w 206"/>
                  <a:gd name="T21" fmla="*/ 211 h 222"/>
                  <a:gd name="T22" fmla="*/ 49 w 206"/>
                  <a:gd name="T23" fmla="*/ 222 h 222"/>
                  <a:gd name="T24" fmla="*/ 67 w 206"/>
                  <a:gd name="T25" fmla="*/ 214 h 222"/>
                  <a:gd name="T26" fmla="*/ 97 w 206"/>
                  <a:gd name="T27" fmla="*/ 181 h 222"/>
                  <a:gd name="T28" fmla="*/ 124 w 206"/>
                  <a:gd name="T29" fmla="*/ 143 h 222"/>
                  <a:gd name="T30" fmla="*/ 150 w 206"/>
                  <a:gd name="T31" fmla="*/ 98 h 222"/>
                  <a:gd name="T32" fmla="*/ 180 w 206"/>
                  <a:gd name="T33" fmla="*/ 64 h 222"/>
                  <a:gd name="T34" fmla="*/ 206 w 206"/>
                  <a:gd name="T35" fmla="*/ 30 h 222"/>
                  <a:gd name="T36" fmla="*/ 199 w 206"/>
                  <a:gd name="T37" fmla="*/ 11 h 222"/>
                  <a:gd name="T38" fmla="*/ 184 w 206"/>
                  <a:gd name="T39" fmla="*/ 11 h 222"/>
                  <a:gd name="T40" fmla="*/ 180 w 206"/>
                  <a:gd name="T41" fmla="*/ 26 h 222"/>
                  <a:gd name="T42" fmla="*/ 173 w 206"/>
                  <a:gd name="T43" fmla="*/ 49 h 222"/>
                  <a:gd name="T44" fmla="*/ 146 w 206"/>
                  <a:gd name="T45" fmla="*/ 83 h 222"/>
                  <a:gd name="T46" fmla="*/ 131 w 206"/>
                  <a:gd name="T47" fmla="*/ 109 h 222"/>
                  <a:gd name="T48" fmla="*/ 109 w 206"/>
                  <a:gd name="T49" fmla="*/ 139 h 222"/>
                  <a:gd name="T50" fmla="*/ 97 w 206"/>
                  <a:gd name="T51" fmla="*/ 166 h 222"/>
                  <a:gd name="T52" fmla="*/ 71 w 206"/>
                  <a:gd name="T53" fmla="*/ 192 h 222"/>
                  <a:gd name="T54" fmla="*/ 56 w 206"/>
                  <a:gd name="T55" fmla="*/ 207 h 222"/>
                  <a:gd name="T56" fmla="*/ 45 w 206"/>
                  <a:gd name="T57" fmla="*/ 211 h 222"/>
                  <a:gd name="T58" fmla="*/ 22 w 206"/>
                  <a:gd name="T59" fmla="*/ 203 h 222"/>
                  <a:gd name="T60" fmla="*/ 15 w 206"/>
                  <a:gd name="T61" fmla="*/ 184 h 222"/>
                  <a:gd name="T62" fmla="*/ 11 w 206"/>
                  <a:gd name="T63" fmla="*/ 169 h 222"/>
                  <a:gd name="T64" fmla="*/ 22 w 206"/>
                  <a:gd name="T65" fmla="*/ 147 h 222"/>
                  <a:gd name="T66" fmla="*/ 37 w 206"/>
                  <a:gd name="T67" fmla="*/ 117 h 222"/>
                  <a:gd name="T68" fmla="*/ 56 w 206"/>
                  <a:gd name="T69" fmla="*/ 83 h 222"/>
                  <a:gd name="T70" fmla="*/ 86 w 206"/>
                  <a:gd name="T71" fmla="*/ 57 h 222"/>
                  <a:gd name="T72" fmla="*/ 112 w 206"/>
                  <a:gd name="T73" fmla="*/ 34 h 222"/>
                  <a:gd name="T74" fmla="*/ 139 w 206"/>
                  <a:gd name="T75" fmla="*/ 19 h 222"/>
                  <a:gd name="T76" fmla="*/ 161 w 206"/>
                  <a:gd name="T77" fmla="*/ 15 h 222"/>
                  <a:gd name="T78" fmla="*/ 180 w 206"/>
                  <a:gd name="T79" fmla="*/ 11 h 222"/>
                  <a:gd name="T80" fmla="*/ 184 w 206"/>
                  <a:gd name="T81" fmla="*/ 0 h 2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6"/>
                  <a:gd name="T124" fmla="*/ 0 h 222"/>
                  <a:gd name="T125" fmla="*/ 206 w 206"/>
                  <a:gd name="T126" fmla="*/ 222 h 2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6" h="222">
                    <a:moveTo>
                      <a:pt x="184" y="0"/>
                    </a:moveTo>
                    <a:lnTo>
                      <a:pt x="150" y="8"/>
                    </a:lnTo>
                    <a:lnTo>
                      <a:pt x="124" y="15"/>
                    </a:lnTo>
                    <a:lnTo>
                      <a:pt x="94" y="34"/>
                    </a:lnTo>
                    <a:lnTo>
                      <a:pt x="64" y="64"/>
                    </a:lnTo>
                    <a:lnTo>
                      <a:pt x="37" y="94"/>
                    </a:lnTo>
                    <a:lnTo>
                      <a:pt x="11" y="139"/>
                    </a:lnTo>
                    <a:lnTo>
                      <a:pt x="0" y="169"/>
                    </a:lnTo>
                    <a:lnTo>
                      <a:pt x="0" y="181"/>
                    </a:lnTo>
                    <a:lnTo>
                      <a:pt x="11" y="196"/>
                    </a:lnTo>
                    <a:lnTo>
                      <a:pt x="26" y="211"/>
                    </a:lnTo>
                    <a:lnTo>
                      <a:pt x="49" y="222"/>
                    </a:lnTo>
                    <a:lnTo>
                      <a:pt x="67" y="214"/>
                    </a:lnTo>
                    <a:lnTo>
                      <a:pt x="97" y="181"/>
                    </a:lnTo>
                    <a:lnTo>
                      <a:pt x="124" y="143"/>
                    </a:lnTo>
                    <a:lnTo>
                      <a:pt x="150" y="98"/>
                    </a:lnTo>
                    <a:lnTo>
                      <a:pt x="180" y="64"/>
                    </a:lnTo>
                    <a:lnTo>
                      <a:pt x="206" y="30"/>
                    </a:lnTo>
                    <a:lnTo>
                      <a:pt x="199" y="11"/>
                    </a:lnTo>
                    <a:lnTo>
                      <a:pt x="184" y="11"/>
                    </a:lnTo>
                    <a:lnTo>
                      <a:pt x="180" y="26"/>
                    </a:lnTo>
                    <a:lnTo>
                      <a:pt x="173" y="49"/>
                    </a:lnTo>
                    <a:lnTo>
                      <a:pt x="146" y="83"/>
                    </a:lnTo>
                    <a:lnTo>
                      <a:pt x="131" y="109"/>
                    </a:lnTo>
                    <a:lnTo>
                      <a:pt x="109" y="139"/>
                    </a:lnTo>
                    <a:lnTo>
                      <a:pt x="97" y="166"/>
                    </a:lnTo>
                    <a:lnTo>
                      <a:pt x="71" y="192"/>
                    </a:lnTo>
                    <a:lnTo>
                      <a:pt x="56" y="207"/>
                    </a:lnTo>
                    <a:lnTo>
                      <a:pt x="45" y="211"/>
                    </a:lnTo>
                    <a:lnTo>
                      <a:pt x="22" y="203"/>
                    </a:lnTo>
                    <a:lnTo>
                      <a:pt x="15" y="184"/>
                    </a:lnTo>
                    <a:lnTo>
                      <a:pt x="11" y="169"/>
                    </a:lnTo>
                    <a:lnTo>
                      <a:pt x="22" y="147"/>
                    </a:lnTo>
                    <a:lnTo>
                      <a:pt x="37" y="117"/>
                    </a:lnTo>
                    <a:lnTo>
                      <a:pt x="56" y="83"/>
                    </a:lnTo>
                    <a:lnTo>
                      <a:pt x="86" y="57"/>
                    </a:lnTo>
                    <a:lnTo>
                      <a:pt x="112" y="34"/>
                    </a:lnTo>
                    <a:lnTo>
                      <a:pt x="139" y="19"/>
                    </a:lnTo>
                    <a:lnTo>
                      <a:pt x="161" y="15"/>
                    </a:lnTo>
                    <a:lnTo>
                      <a:pt x="180" y="11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grpSp>
          <p:nvGrpSpPr>
            <p:cNvPr id="44089" name="Group 30">
              <a:extLst>
                <a:ext uri="{FF2B5EF4-FFF2-40B4-BE49-F238E27FC236}">
                  <a16:creationId xmlns:a16="http://schemas.microsoft.com/office/drawing/2014/main" id="{56B25338-DC8E-2C77-1A0F-4F9D1EC1D2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" y="4321"/>
              <a:ext cx="354" cy="602"/>
              <a:chOff x="693" y="4321"/>
              <a:chExt cx="354" cy="602"/>
            </a:xfrm>
          </p:grpSpPr>
          <p:sp>
            <p:nvSpPr>
              <p:cNvPr id="44090" name="Freeform 24">
                <a:extLst>
                  <a:ext uri="{FF2B5EF4-FFF2-40B4-BE49-F238E27FC236}">
                    <a16:creationId xmlns:a16="http://schemas.microsoft.com/office/drawing/2014/main" id="{A3E36121-D04D-8E8A-AE9F-971E6CFEA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4321"/>
                <a:ext cx="135" cy="117"/>
              </a:xfrm>
              <a:custGeom>
                <a:avLst/>
                <a:gdLst>
                  <a:gd name="T0" fmla="*/ 94 w 135"/>
                  <a:gd name="T1" fmla="*/ 68 h 117"/>
                  <a:gd name="T2" fmla="*/ 105 w 135"/>
                  <a:gd name="T3" fmla="*/ 49 h 117"/>
                  <a:gd name="T4" fmla="*/ 109 w 135"/>
                  <a:gd name="T5" fmla="*/ 30 h 117"/>
                  <a:gd name="T6" fmla="*/ 105 w 135"/>
                  <a:gd name="T7" fmla="*/ 15 h 117"/>
                  <a:gd name="T8" fmla="*/ 101 w 135"/>
                  <a:gd name="T9" fmla="*/ 8 h 117"/>
                  <a:gd name="T10" fmla="*/ 86 w 135"/>
                  <a:gd name="T11" fmla="*/ 0 h 117"/>
                  <a:gd name="T12" fmla="*/ 67 w 135"/>
                  <a:gd name="T13" fmla="*/ 0 h 117"/>
                  <a:gd name="T14" fmla="*/ 45 w 135"/>
                  <a:gd name="T15" fmla="*/ 8 h 117"/>
                  <a:gd name="T16" fmla="*/ 19 w 135"/>
                  <a:gd name="T17" fmla="*/ 30 h 117"/>
                  <a:gd name="T18" fmla="*/ 3 w 135"/>
                  <a:gd name="T19" fmla="*/ 57 h 117"/>
                  <a:gd name="T20" fmla="*/ 0 w 135"/>
                  <a:gd name="T21" fmla="*/ 83 h 117"/>
                  <a:gd name="T22" fmla="*/ 3 w 135"/>
                  <a:gd name="T23" fmla="*/ 98 h 117"/>
                  <a:gd name="T24" fmla="*/ 19 w 135"/>
                  <a:gd name="T25" fmla="*/ 109 h 117"/>
                  <a:gd name="T26" fmla="*/ 34 w 135"/>
                  <a:gd name="T27" fmla="*/ 117 h 117"/>
                  <a:gd name="T28" fmla="*/ 56 w 135"/>
                  <a:gd name="T29" fmla="*/ 113 h 117"/>
                  <a:gd name="T30" fmla="*/ 75 w 135"/>
                  <a:gd name="T31" fmla="*/ 98 h 117"/>
                  <a:gd name="T32" fmla="*/ 86 w 135"/>
                  <a:gd name="T33" fmla="*/ 87 h 117"/>
                  <a:gd name="T34" fmla="*/ 109 w 135"/>
                  <a:gd name="T35" fmla="*/ 98 h 117"/>
                  <a:gd name="T36" fmla="*/ 128 w 135"/>
                  <a:gd name="T37" fmla="*/ 106 h 117"/>
                  <a:gd name="T38" fmla="*/ 131 w 135"/>
                  <a:gd name="T39" fmla="*/ 106 h 117"/>
                  <a:gd name="T40" fmla="*/ 135 w 135"/>
                  <a:gd name="T41" fmla="*/ 94 h 117"/>
                  <a:gd name="T42" fmla="*/ 131 w 135"/>
                  <a:gd name="T43" fmla="*/ 87 h 117"/>
                  <a:gd name="T44" fmla="*/ 116 w 135"/>
                  <a:gd name="T45" fmla="*/ 91 h 117"/>
                  <a:gd name="T46" fmla="*/ 101 w 135"/>
                  <a:gd name="T47" fmla="*/ 83 h 117"/>
                  <a:gd name="T48" fmla="*/ 94 w 135"/>
                  <a:gd name="T49" fmla="*/ 68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5"/>
                  <a:gd name="T76" fmla="*/ 0 h 117"/>
                  <a:gd name="T77" fmla="*/ 135 w 135"/>
                  <a:gd name="T78" fmla="*/ 117 h 1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5" h="117">
                    <a:moveTo>
                      <a:pt x="94" y="68"/>
                    </a:moveTo>
                    <a:lnTo>
                      <a:pt x="105" y="49"/>
                    </a:lnTo>
                    <a:lnTo>
                      <a:pt x="109" y="30"/>
                    </a:lnTo>
                    <a:lnTo>
                      <a:pt x="105" y="15"/>
                    </a:lnTo>
                    <a:lnTo>
                      <a:pt x="101" y="8"/>
                    </a:lnTo>
                    <a:lnTo>
                      <a:pt x="86" y="0"/>
                    </a:lnTo>
                    <a:lnTo>
                      <a:pt x="67" y="0"/>
                    </a:lnTo>
                    <a:lnTo>
                      <a:pt x="45" y="8"/>
                    </a:lnTo>
                    <a:lnTo>
                      <a:pt x="19" y="30"/>
                    </a:lnTo>
                    <a:lnTo>
                      <a:pt x="3" y="57"/>
                    </a:lnTo>
                    <a:lnTo>
                      <a:pt x="0" y="83"/>
                    </a:lnTo>
                    <a:lnTo>
                      <a:pt x="3" y="98"/>
                    </a:lnTo>
                    <a:lnTo>
                      <a:pt x="19" y="109"/>
                    </a:lnTo>
                    <a:lnTo>
                      <a:pt x="34" y="117"/>
                    </a:lnTo>
                    <a:lnTo>
                      <a:pt x="56" y="113"/>
                    </a:lnTo>
                    <a:lnTo>
                      <a:pt x="75" y="98"/>
                    </a:lnTo>
                    <a:lnTo>
                      <a:pt x="86" y="87"/>
                    </a:lnTo>
                    <a:lnTo>
                      <a:pt x="109" y="98"/>
                    </a:lnTo>
                    <a:lnTo>
                      <a:pt x="128" y="106"/>
                    </a:lnTo>
                    <a:lnTo>
                      <a:pt x="131" y="106"/>
                    </a:lnTo>
                    <a:lnTo>
                      <a:pt x="135" y="94"/>
                    </a:lnTo>
                    <a:lnTo>
                      <a:pt x="131" y="87"/>
                    </a:lnTo>
                    <a:lnTo>
                      <a:pt x="116" y="91"/>
                    </a:lnTo>
                    <a:lnTo>
                      <a:pt x="101" y="83"/>
                    </a:lnTo>
                    <a:lnTo>
                      <a:pt x="9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4091" name="Freeform 25">
                <a:extLst>
                  <a:ext uri="{FF2B5EF4-FFF2-40B4-BE49-F238E27FC236}">
                    <a16:creationId xmlns:a16="http://schemas.microsoft.com/office/drawing/2014/main" id="{61F4EB7E-2231-5D6C-6E84-D99FB75E3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4442"/>
                <a:ext cx="135" cy="191"/>
              </a:xfrm>
              <a:custGeom>
                <a:avLst/>
                <a:gdLst>
                  <a:gd name="T0" fmla="*/ 49 w 135"/>
                  <a:gd name="T1" fmla="*/ 30 h 191"/>
                  <a:gd name="T2" fmla="*/ 79 w 135"/>
                  <a:gd name="T3" fmla="*/ 7 h 191"/>
                  <a:gd name="T4" fmla="*/ 98 w 135"/>
                  <a:gd name="T5" fmla="*/ 0 h 191"/>
                  <a:gd name="T6" fmla="*/ 113 w 135"/>
                  <a:gd name="T7" fmla="*/ 0 h 191"/>
                  <a:gd name="T8" fmla="*/ 124 w 135"/>
                  <a:gd name="T9" fmla="*/ 3 h 191"/>
                  <a:gd name="T10" fmla="*/ 135 w 135"/>
                  <a:gd name="T11" fmla="*/ 18 h 191"/>
                  <a:gd name="T12" fmla="*/ 135 w 135"/>
                  <a:gd name="T13" fmla="*/ 33 h 191"/>
                  <a:gd name="T14" fmla="*/ 120 w 135"/>
                  <a:gd name="T15" fmla="*/ 60 h 191"/>
                  <a:gd name="T16" fmla="*/ 101 w 135"/>
                  <a:gd name="T17" fmla="*/ 75 h 191"/>
                  <a:gd name="T18" fmla="*/ 86 w 135"/>
                  <a:gd name="T19" fmla="*/ 90 h 191"/>
                  <a:gd name="T20" fmla="*/ 79 w 135"/>
                  <a:gd name="T21" fmla="*/ 112 h 191"/>
                  <a:gd name="T22" fmla="*/ 75 w 135"/>
                  <a:gd name="T23" fmla="*/ 139 h 191"/>
                  <a:gd name="T24" fmla="*/ 79 w 135"/>
                  <a:gd name="T25" fmla="*/ 161 h 191"/>
                  <a:gd name="T26" fmla="*/ 79 w 135"/>
                  <a:gd name="T27" fmla="*/ 176 h 191"/>
                  <a:gd name="T28" fmla="*/ 68 w 135"/>
                  <a:gd name="T29" fmla="*/ 184 h 191"/>
                  <a:gd name="T30" fmla="*/ 49 w 135"/>
                  <a:gd name="T31" fmla="*/ 191 h 191"/>
                  <a:gd name="T32" fmla="*/ 26 w 135"/>
                  <a:gd name="T33" fmla="*/ 180 h 191"/>
                  <a:gd name="T34" fmla="*/ 11 w 135"/>
                  <a:gd name="T35" fmla="*/ 165 h 191"/>
                  <a:gd name="T36" fmla="*/ 0 w 135"/>
                  <a:gd name="T37" fmla="*/ 131 h 191"/>
                  <a:gd name="T38" fmla="*/ 0 w 135"/>
                  <a:gd name="T39" fmla="*/ 105 h 191"/>
                  <a:gd name="T40" fmla="*/ 7 w 135"/>
                  <a:gd name="T41" fmla="*/ 75 h 191"/>
                  <a:gd name="T42" fmla="*/ 22 w 135"/>
                  <a:gd name="T43" fmla="*/ 56 h 191"/>
                  <a:gd name="T44" fmla="*/ 34 w 135"/>
                  <a:gd name="T45" fmla="*/ 41 h 191"/>
                  <a:gd name="T46" fmla="*/ 49 w 135"/>
                  <a:gd name="T47" fmla="*/ 30 h 19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5"/>
                  <a:gd name="T73" fmla="*/ 0 h 191"/>
                  <a:gd name="T74" fmla="*/ 135 w 135"/>
                  <a:gd name="T75" fmla="*/ 191 h 19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5" h="191">
                    <a:moveTo>
                      <a:pt x="49" y="30"/>
                    </a:moveTo>
                    <a:lnTo>
                      <a:pt x="79" y="7"/>
                    </a:lnTo>
                    <a:lnTo>
                      <a:pt x="98" y="0"/>
                    </a:lnTo>
                    <a:lnTo>
                      <a:pt x="113" y="0"/>
                    </a:lnTo>
                    <a:lnTo>
                      <a:pt x="124" y="3"/>
                    </a:lnTo>
                    <a:lnTo>
                      <a:pt x="135" y="18"/>
                    </a:lnTo>
                    <a:lnTo>
                      <a:pt x="135" y="33"/>
                    </a:lnTo>
                    <a:lnTo>
                      <a:pt x="120" y="60"/>
                    </a:lnTo>
                    <a:lnTo>
                      <a:pt x="101" y="75"/>
                    </a:lnTo>
                    <a:lnTo>
                      <a:pt x="86" y="90"/>
                    </a:lnTo>
                    <a:lnTo>
                      <a:pt x="79" y="112"/>
                    </a:lnTo>
                    <a:lnTo>
                      <a:pt x="75" y="139"/>
                    </a:lnTo>
                    <a:lnTo>
                      <a:pt x="79" y="161"/>
                    </a:lnTo>
                    <a:lnTo>
                      <a:pt x="79" y="176"/>
                    </a:lnTo>
                    <a:lnTo>
                      <a:pt x="68" y="184"/>
                    </a:lnTo>
                    <a:lnTo>
                      <a:pt x="49" y="191"/>
                    </a:lnTo>
                    <a:lnTo>
                      <a:pt x="26" y="180"/>
                    </a:lnTo>
                    <a:lnTo>
                      <a:pt x="11" y="165"/>
                    </a:lnTo>
                    <a:lnTo>
                      <a:pt x="0" y="131"/>
                    </a:lnTo>
                    <a:lnTo>
                      <a:pt x="0" y="105"/>
                    </a:lnTo>
                    <a:lnTo>
                      <a:pt x="7" y="75"/>
                    </a:lnTo>
                    <a:lnTo>
                      <a:pt x="22" y="56"/>
                    </a:lnTo>
                    <a:lnTo>
                      <a:pt x="34" y="41"/>
                    </a:lnTo>
                    <a:lnTo>
                      <a:pt x="4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4092" name="Freeform 26">
                <a:extLst>
                  <a:ext uri="{FF2B5EF4-FFF2-40B4-BE49-F238E27FC236}">
                    <a16:creationId xmlns:a16="http://schemas.microsoft.com/office/drawing/2014/main" id="{DE297E41-2606-0AC2-512A-8EF260E8E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4434"/>
                <a:ext cx="181" cy="181"/>
              </a:xfrm>
              <a:custGeom>
                <a:avLst/>
                <a:gdLst>
                  <a:gd name="T0" fmla="*/ 147 w 181"/>
                  <a:gd name="T1" fmla="*/ 0 h 181"/>
                  <a:gd name="T2" fmla="*/ 181 w 181"/>
                  <a:gd name="T3" fmla="*/ 8 h 181"/>
                  <a:gd name="T4" fmla="*/ 177 w 181"/>
                  <a:gd name="T5" fmla="*/ 19 h 181"/>
                  <a:gd name="T6" fmla="*/ 158 w 181"/>
                  <a:gd name="T7" fmla="*/ 23 h 181"/>
                  <a:gd name="T8" fmla="*/ 136 w 181"/>
                  <a:gd name="T9" fmla="*/ 19 h 181"/>
                  <a:gd name="T10" fmla="*/ 106 w 181"/>
                  <a:gd name="T11" fmla="*/ 23 h 181"/>
                  <a:gd name="T12" fmla="*/ 68 w 181"/>
                  <a:gd name="T13" fmla="*/ 30 h 181"/>
                  <a:gd name="T14" fmla="*/ 38 w 181"/>
                  <a:gd name="T15" fmla="*/ 41 h 181"/>
                  <a:gd name="T16" fmla="*/ 27 w 181"/>
                  <a:gd name="T17" fmla="*/ 53 h 181"/>
                  <a:gd name="T18" fmla="*/ 27 w 181"/>
                  <a:gd name="T19" fmla="*/ 60 h 181"/>
                  <a:gd name="T20" fmla="*/ 42 w 181"/>
                  <a:gd name="T21" fmla="*/ 87 h 181"/>
                  <a:gd name="T22" fmla="*/ 57 w 181"/>
                  <a:gd name="T23" fmla="*/ 113 h 181"/>
                  <a:gd name="T24" fmla="*/ 72 w 181"/>
                  <a:gd name="T25" fmla="*/ 132 h 181"/>
                  <a:gd name="T26" fmla="*/ 79 w 181"/>
                  <a:gd name="T27" fmla="*/ 135 h 181"/>
                  <a:gd name="T28" fmla="*/ 76 w 181"/>
                  <a:gd name="T29" fmla="*/ 151 h 181"/>
                  <a:gd name="T30" fmla="*/ 61 w 181"/>
                  <a:gd name="T31" fmla="*/ 158 h 181"/>
                  <a:gd name="T32" fmla="*/ 46 w 181"/>
                  <a:gd name="T33" fmla="*/ 169 h 181"/>
                  <a:gd name="T34" fmla="*/ 42 w 181"/>
                  <a:gd name="T35" fmla="*/ 181 h 181"/>
                  <a:gd name="T36" fmla="*/ 31 w 181"/>
                  <a:gd name="T37" fmla="*/ 181 h 181"/>
                  <a:gd name="T38" fmla="*/ 27 w 181"/>
                  <a:gd name="T39" fmla="*/ 169 h 181"/>
                  <a:gd name="T40" fmla="*/ 42 w 181"/>
                  <a:gd name="T41" fmla="*/ 154 h 181"/>
                  <a:gd name="T42" fmla="*/ 57 w 181"/>
                  <a:gd name="T43" fmla="*/ 139 h 181"/>
                  <a:gd name="T44" fmla="*/ 57 w 181"/>
                  <a:gd name="T45" fmla="*/ 135 h 181"/>
                  <a:gd name="T46" fmla="*/ 42 w 181"/>
                  <a:gd name="T47" fmla="*/ 113 h 181"/>
                  <a:gd name="T48" fmla="*/ 23 w 181"/>
                  <a:gd name="T49" fmla="*/ 87 h 181"/>
                  <a:gd name="T50" fmla="*/ 8 w 181"/>
                  <a:gd name="T51" fmla="*/ 60 h 181"/>
                  <a:gd name="T52" fmla="*/ 0 w 181"/>
                  <a:gd name="T53" fmla="*/ 45 h 181"/>
                  <a:gd name="T54" fmla="*/ 12 w 181"/>
                  <a:gd name="T55" fmla="*/ 34 h 181"/>
                  <a:gd name="T56" fmla="*/ 38 w 181"/>
                  <a:gd name="T57" fmla="*/ 23 h 181"/>
                  <a:gd name="T58" fmla="*/ 79 w 181"/>
                  <a:gd name="T59" fmla="*/ 8 h 181"/>
                  <a:gd name="T60" fmla="*/ 121 w 181"/>
                  <a:gd name="T61" fmla="*/ 4 h 181"/>
                  <a:gd name="T62" fmla="*/ 147 w 181"/>
                  <a:gd name="T63" fmla="*/ 0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1"/>
                  <a:gd name="T97" fmla="*/ 0 h 181"/>
                  <a:gd name="T98" fmla="*/ 181 w 181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1" h="181">
                    <a:moveTo>
                      <a:pt x="147" y="0"/>
                    </a:moveTo>
                    <a:lnTo>
                      <a:pt x="181" y="8"/>
                    </a:lnTo>
                    <a:lnTo>
                      <a:pt x="177" y="19"/>
                    </a:lnTo>
                    <a:lnTo>
                      <a:pt x="158" y="23"/>
                    </a:lnTo>
                    <a:lnTo>
                      <a:pt x="136" y="19"/>
                    </a:lnTo>
                    <a:lnTo>
                      <a:pt x="106" y="23"/>
                    </a:lnTo>
                    <a:lnTo>
                      <a:pt x="68" y="30"/>
                    </a:lnTo>
                    <a:lnTo>
                      <a:pt x="38" y="41"/>
                    </a:lnTo>
                    <a:lnTo>
                      <a:pt x="27" y="53"/>
                    </a:lnTo>
                    <a:lnTo>
                      <a:pt x="27" y="60"/>
                    </a:lnTo>
                    <a:lnTo>
                      <a:pt x="42" y="87"/>
                    </a:lnTo>
                    <a:lnTo>
                      <a:pt x="57" y="113"/>
                    </a:lnTo>
                    <a:lnTo>
                      <a:pt x="72" y="132"/>
                    </a:lnTo>
                    <a:lnTo>
                      <a:pt x="79" y="135"/>
                    </a:lnTo>
                    <a:lnTo>
                      <a:pt x="76" y="151"/>
                    </a:lnTo>
                    <a:lnTo>
                      <a:pt x="61" y="158"/>
                    </a:lnTo>
                    <a:lnTo>
                      <a:pt x="46" y="169"/>
                    </a:lnTo>
                    <a:lnTo>
                      <a:pt x="42" y="181"/>
                    </a:lnTo>
                    <a:lnTo>
                      <a:pt x="31" y="181"/>
                    </a:lnTo>
                    <a:lnTo>
                      <a:pt x="27" y="169"/>
                    </a:lnTo>
                    <a:lnTo>
                      <a:pt x="42" y="154"/>
                    </a:lnTo>
                    <a:lnTo>
                      <a:pt x="57" y="139"/>
                    </a:lnTo>
                    <a:lnTo>
                      <a:pt x="57" y="135"/>
                    </a:lnTo>
                    <a:lnTo>
                      <a:pt x="42" y="113"/>
                    </a:lnTo>
                    <a:lnTo>
                      <a:pt x="23" y="87"/>
                    </a:lnTo>
                    <a:lnTo>
                      <a:pt x="8" y="60"/>
                    </a:lnTo>
                    <a:lnTo>
                      <a:pt x="0" y="45"/>
                    </a:lnTo>
                    <a:lnTo>
                      <a:pt x="12" y="34"/>
                    </a:lnTo>
                    <a:lnTo>
                      <a:pt x="38" y="23"/>
                    </a:lnTo>
                    <a:lnTo>
                      <a:pt x="79" y="8"/>
                    </a:lnTo>
                    <a:lnTo>
                      <a:pt x="121" y="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4093" name="Freeform 27">
                <a:extLst>
                  <a:ext uri="{FF2B5EF4-FFF2-40B4-BE49-F238E27FC236}">
                    <a16:creationId xmlns:a16="http://schemas.microsoft.com/office/drawing/2014/main" id="{7DD36189-1D7D-3692-59DE-53FF731D7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4457"/>
                <a:ext cx="173" cy="184"/>
              </a:xfrm>
              <a:custGeom>
                <a:avLst/>
                <a:gdLst>
                  <a:gd name="T0" fmla="*/ 19 w 173"/>
                  <a:gd name="T1" fmla="*/ 0 h 184"/>
                  <a:gd name="T2" fmla="*/ 0 w 173"/>
                  <a:gd name="T3" fmla="*/ 7 h 184"/>
                  <a:gd name="T4" fmla="*/ 0 w 173"/>
                  <a:gd name="T5" fmla="*/ 18 h 184"/>
                  <a:gd name="T6" fmla="*/ 11 w 173"/>
                  <a:gd name="T7" fmla="*/ 30 h 184"/>
                  <a:gd name="T8" fmla="*/ 34 w 173"/>
                  <a:gd name="T9" fmla="*/ 45 h 184"/>
                  <a:gd name="T10" fmla="*/ 75 w 173"/>
                  <a:gd name="T11" fmla="*/ 71 h 184"/>
                  <a:gd name="T12" fmla="*/ 101 w 173"/>
                  <a:gd name="T13" fmla="*/ 86 h 184"/>
                  <a:gd name="T14" fmla="*/ 117 w 173"/>
                  <a:gd name="T15" fmla="*/ 112 h 184"/>
                  <a:gd name="T16" fmla="*/ 135 w 173"/>
                  <a:gd name="T17" fmla="*/ 146 h 184"/>
                  <a:gd name="T18" fmla="*/ 139 w 173"/>
                  <a:gd name="T19" fmla="*/ 173 h 184"/>
                  <a:gd name="T20" fmla="*/ 150 w 173"/>
                  <a:gd name="T21" fmla="*/ 184 h 184"/>
                  <a:gd name="T22" fmla="*/ 173 w 173"/>
                  <a:gd name="T23" fmla="*/ 161 h 184"/>
                  <a:gd name="T24" fmla="*/ 154 w 173"/>
                  <a:gd name="T25" fmla="*/ 150 h 184"/>
                  <a:gd name="T26" fmla="*/ 139 w 173"/>
                  <a:gd name="T27" fmla="*/ 124 h 184"/>
                  <a:gd name="T28" fmla="*/ 120 w 173"/>
                  <a:gd name="T29" fmla="*/ 94 h 184"/>
                  <a:gd name="T30" fmla="*/ 117 w 173"/>
                  <a:gd name="T31" fmla="*/ 79 h 184"/>
                  <a:gd name="T32" fmla="*/ 101 w 173"/>
                  <a:gd name="T33" fmla="*/ 64 h 184"/>
                  <a:gd name="T34" fmla="*/ 79 w 173"/>
                  <a:gd name="T35" fmla="*/ 45 h 184"/>
                  <a:gd name="T36" fmla="*/ 49 w 173"/>
                  <a:gd name="T37" fmla="*/ 22 h 184"/>
                  <a:gd name="T38" fmla="*/ 19 w 173"/>
                  <a:gd name="T39" fmla="*/ 0 h 18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3"/>
                  <a:gd name="T61" fmla="*/ 0 h 184"/>
                  <a:gd name="T62" fmla="*/ 173 w 173"/>
                  <a:gd name="T63" fmla="*/ 184 h 18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3" h="184">
                    <a:moveTo>
                      <a:pt x="19" y="0"/>
                    </a:moveTo>
                    <a:lnTo>
                      <a:pt x="0" y="7"/>
                    </a:lnTo>
                    <a:lnTo>
                      <a:pt x="0" y="18"/>
                    </a:lnTo>
                    <a:lnTo>
                      <a:pt x="11" y="30"/>
                    </a:lnTo>
                    <a:lnTo>
                      <a:pt x="34" y="45"/>
                    </a:lnTo>
                    <a:lnTo>
                      <a:pt x="75" y="71"/>
                    </a:lnTo>
                    <a:lnTo>
                      <a:pt x="101" y="86"/>
                    </a:lnTo>
                    <a:lnTo>
                      <a:pt x="117" y="112"/>
                    </a:lnTo>
                    <a:lnTo>
                      <a:pt x="135" y="146"/>
                    </a:lnTo>
                    <a:lnTo>
                      <a:pt x="139" y="173"/>
                    </a:lnTo>
                    <a:lnTo>
                      <a:pt x="150" y="184"/>
                    </a:lnTo>
                    <a:lnTo>
                      <a:pt x="173" y="161"/>
                    </a:lnTo>
                    <a:lnTo>
                      <a:pt x="154" y="150"/>
                    </a:lnTo>
                    <a:lnTo>
                      <a:pt x="139" y="124"/>
                    </a:lnTo>
                    <a:lnTo>
                      <a:pt x="120" y="94"/>
                    </a:lnTo>
                    <a:lnTo>
                      <a:pt x="117" y="79"/>
                    </a:lnTo>
                    <a:lnTo>
                      <a:pt x="101" y="64"/>
                    </a:lnTo>
                    <a:lnTo>
                      <a:pt x="79" y="45"/>
                    </a:lnTo>
                    <a:lnTo>
                      <a:pt x="49" y="2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4094" name="Freeform 28">
                <a:extLst>
                  <a:ext uri="{FF2B5EF4-FFF2-40B4-BE49-F238E27FC236}">
                    <a16:creationId xmlns:a16="http://schemas.microsoft.com/office/drawing/2014/main" id="{B87F5EC2-3DD8-6DF8-0CEC-AF2DD1240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4596"/>
                <a:ext cx="94" cy="293"/>
              </a:xfrm>
              <a:custGeom>
                <a:avLst/>
                <a:gdLst>
                  <a:gd name="T0" fmla="*/ 15 w 94"/>
                  <a:gd name="T1" fmla="*/ 0 h 293"/>
                  <a:gd name="T2" fmla="*/ 0 w 94"/>
                  <a:gd name="T3" fmla="*/ 4 h 293"/>
                  <a:gd name="T4" fmla="*/ 4 w 94"/>
                  <a:gd name="T5" fmla="*/ 19 h 293"/>
                  <a:gd name="T6" fmla="*/ 8 w 94"/>
                  <a:gd name="T7" fmla="*/ 30 h 293"/>
                  <a:gd name="T8" fmla="*/ 23 w 94"/>
                  <a:gd name="T9" fmla="*/ 60 h 293"/>
                  <a:gd name="T10" fmla="*/ 41 w 94"/>
                  <a:gd name="T11" fmla="*/ 116 h 293"/>
                  <a:gd name="T12" fmla="*/ 45 w 94"/>
                  <a:gd name="T13" fmla="*/ 146 h 293"/>
                  <a:gd name="T14" fmla="*/ 30 w 94"/>
                  <a:gd name="T15" fmla="*/ 195 h 293"/>
                  <a:gd name="T16" fmla="*/ 15 w 94"/>
                  <a:gd name="T17" fmla="*/ 233 h 293"/>
                  <a:gd name="T18" fmla="*/ 8 w 94"/>
                  <a:gd name="T19" fmla="*/ 267 h 293"/>
                  <a:gd name="T20" fmla="*/ 15 w 94"/>
                  <a:gd name="T21" fmla="*/ 274 h 293"/>
                  <a:gd name="T22" fmla="*/ 30 w 94"/>
                  <a:gd name="T23" fmla="*/ 278 h 293"/>
                  <a:gd name="T24" fmla="*/ 64 w 94"/>
                  <a:gd name="T25" fmla="*/ 293 h 293"/>
                  <a:gd name="T26" fmla="*/ 79 w 94"/>
                  <a:gd name="T27" fmla="*/ 293 h 293"/>
                  <a:gd name="T28" fmla="*/ 94 w 94"/>
                  <a:gd name="T29" fmla="*/ 282 h 293"/>
                  <a:gd name="T30" fmla="*/ 71 w 94"/>
                  <a:gd name="T31" fmla="*/ 274 h 293"/>
                  <a:gd name="T32" fmla="*/ 38 w 94"/>
                  <a:gd name="T33" fmla="*/ 267 h 293"/>
                  <a:gd name="T34" fmla="*/ 26 w 94"/>
                  <a:gd name="T35" fmla="*/ 255 h 293"/>
                  <a:gd name="T36" fmla="*/ 23 w 94"/>
                  <a:gd name="T37" fmla="*/ 244 h 293"/>
                  <a:gd name="T38" fmla="*/ 38 w 94"/>
                  <a:gd name="T39" fmla="*/ 218 h 293"/>
                  <a:gd name="T40" fmla="*/ 49 w 94"/>
                  <a:gd name="T41" fmla="*/ 184 h 293"/>
                  <a:gd name="T42" fmla="*/ 60 w 94"/>
                  <a:gd name="T43" fmla="*/ 143 h 293"/>
                  <a:gd name="T44" fmla="*/ 60 w 94"/>
                  <a:gd name="T45" fmla="*/ 124 h 293"/>
                  <a:gd name="T46" fmla="*/ 56 w 94"/>
                  <a:gd name="T47" fmla="*/ 94 h 293"/>
                  <a:gd name="T48" fmla="*/ 49 w 94"/>
                  <a:gd name="T49" fmla="*/ 60 h 293"/>
                  <a:gd name="T50" fmla="*/ 41 w 94"/>
                  <a:gd name="T51" fmla="*/ 30 h 293"/>
                  <a:gd name="T52" fmla="*/ 26 w 94"/>
                  <a:gd name="T53" fmla="*/ 7 h 293"/>
                  <a:gd name="T54" fmla="*/ 15 w 94"/>
                  <a:gd name="T55" fmla="*/ 0 h 29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4"/>
                  <a:gd name="T85" fmla="*/ 0 h 293"/>
                  <a:gd name="T86" fmla="*/ 94 w 94"/>
                  <a:gd name="T87" fmla="*/ 293 h 29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4" h="293">
                    <a:moveTo>
                      <a:pt x="15" y="0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8" y="30"/>
                    </a:lnTo>
                    <a:lnTo>
                      <a:pt x="23" y="60"/>
                    </a:lnTo>
                    <a:lnTo>
                      <a:pt x="41" y="116"/>
                    </a:lnTo>
                    <a:lnTo>
                      <a:pt x="45" y="146"/>
                    </a:lnTo>
                    <a:lnTo>
                      <a:pt x="30" y="195"/>
                    </a:lnTo>
                    <a:lnTo>
                      <a:pt x="15" y="233"/>
                    </a:lnTo>
                    <a:lnTo>
                      <a:pt x="8" y="267"/>
                    </a:lnTo>
                    <a:lnTo>
                      <a:pt x="15" y="274"/>
                    </a:lnTo>
                    <a:lnTo>
                      <a:pt x="30" y="278"/>
                    </a:lnTo>
                    <a:lnTo>
                      <a:pt x="64" y="293"/>
                    </a:lnTo>
                    <a:lnTo>
                      <a:pt x="79" y="293"/>
                    </a:lnTo>
                    <a:lnTo>
                      <a:pt x="94" y="282"/>
                    </a:lnTo>
                    <a:lnTo>
                      <a:pt x="71" y="274"/>
                    </a:lnTo>
                    <a:lnTo>
                      <a:pt x="38" y="267"/>
                    </a:lnTo>
                    <a:lnTo>
                      <a:pt x="26" y="255"/>
                    </a:lnTo>
                    <a:lnTo>
                      <a:pt x="23" y="244"/>
                    </a:lnTo>
                    <a:lnTo>
                      <a:pt x="38" y="218"/>
                    </a:lnTo>
                    <a:lnTo>
                      <a:pt x="49" y="184"/>
                    </a:lnTo>
                    <a:lnTo>
                      <a:pt x="60" y="143"/>
                    </a:lnTo>
                    <a:lnTo>
                      <a:pt x="60" y="124"/>
                    </a:lnTo>
                    <a:lnTo>
                      <a:pt x="56" y="94"/>
                    </a:lnTo>
                    <a:lnTo>
                      <a:pt x="49" y="60"/>
                    </a:lnTo>
                    <a:lnTo>
                      <a:pt x="41" y="30"/>
                    </a:lnTo>
                    <a:lnTo>
                      <a:pt x="26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4095" name="Freeform 29">
                <a:extLst>
                  <a:ext uri="{FF2B5EF4-FFF2-40B4-BE49-F238E27FC236}">
                    <a16:creationId xmlns:a16="http://schemas.microsoft.com/office/drawing/2014/main" id="{39FC328F-4B1B-B8F5-4548-D9C357C21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4592"/>
                <a:ext cx="68" cy="331"/>
              </a:xfrm>
              <a:custGeom>
                <a:avLst/>
                <a:gdLst>
                  <a:gd name="T0" fmla="*/ 15 w 68"/>
                  <a:gd name="T1" fmla="*/ 11 h 331"/>
                  <a:gd name="T2" fmla="*/ 27 w 68"/>
                  <a:gd name="T3" fmla="*/ 0 h 331"/>
                  <a:gd name="T4" fmla="*/ 46 w 68"/>
                  <a:gd name="T5" fmla="*/ 4 h 331"/>
                  <a:gd name="T6" fmla="*/ 49 w 68"/>
                  <a:gd name="T7" fmla="*/ 19 h 331"/>
                  <a:gd name="T8" fmla="*/ 53 w 68"/>
                  <a:gd name="T9" fmla="*/ 83 h 331"/>
                  <a:gd name="T10" fmla="*/ 53 w 68"/>
                  <a:gd name="T11" fmla="*/ 132 h 331"/>
                  <a:gd name="T12" fmla="*/ 49 w 68"/>
                  <a:gd name="T13" fmla="*/ 169 h 331"/>
                  <a:gd name="T14" fmla="*/ 34 w 68"/>
                  <a:gd name="T15" fmla="*/ 241 h 331"/>
                  <a:gd name="T16" fmla="*/ 23 w 68"/>
                  <a:gd name="T17" fmla="*/ 275 h 331"/>
                  <a:gd name="T18" fmla="*/ 27 w 68"/>
                  <a:gd name="T19" fmla="*/ 286 h 331"/>
                  <a:gd name="T20" fmla="*/ 53 w 68"/>
                  <a:gd name="T21" fmla="*/ 305 h 331"/>
                  <a:gd name="T22" fmla="*/ 68 w 68"/>
                  <a:gd name="T23" fmla="*/ 323 h 331"/>
                  <a:gd name="T24" fmla="*/ 64 w 68"/>
                  <a:gd name="T25" fmla="*/ 331 h 331"/>
                  <a:gd name="T26" fmla="*/ 46 w 68"/>
                  <a:gd name="T27" fmla="*/ 331 h 331"/>
                  <a:gd name="T28" fmla="*/ 34 w 68"/>
                  <a:gd name="T29" fmla="*/ 327 h 331"/>
                  <a:gd name="T30" fmla="*/ 31 w 68"/>
                  <a:gd name="T31" fmla="*/ 316 h 331"/>
                  <a:gd name="T32" fmla="*/ 27 w 68"/>
                  <a:gd name="T33" fmla="*/ 305 h 331"/>
                  <a:gd name="T34" fmla="*/ 12 w 68"/>
                  <a:gd name="T35" fmla="*/ 290 h 331"/>
                  <a:gd name="T36" fmla="*/ 0 w 68"/>
                  <a:gd name="T37" fmla="*/ 275 h 331"/>
                  <a:gd name="T38" fmla="*/ 4 w 68"/>
                  <a:gd name="T39" fmla="*/ 259 h 331"/>
                  <a:gd name="T40" fmla="*/ 19 w 68"/>
                  <a:gd name="T41" fmla="*/ 241 h 331"/>
                  <a:gd name="T42" fmla="*/ 27 w 68"/>
                  <a:gd name="T43" fmla="*/ 199 h 331"/>
                  <a:gd name="T44" fmla="*/ 31 w 68"/>
                  <a:gd name="T45" fmla="*/ 154 h 331"/>
                  <a:gd name="T46" fmla="*/ 31 w 68"/>
                  <a:gd name="T47" fmla="*/ 105 h 331"/>
                  <a:gd name="T48" fmla="*/ 23 w 68"/>
                  <a:gd name="T49" fmla="*/ 56 h 331"/>
                  <a:gd name="T50" fmla="*/ 12 w 68"/>
                  <a:gd name="T51" fmla="*/ 23 h 331"/>
                  <a:gd name="T52" fmla="*/ 15 w 68"/>
                  <a:gd name="T53" fmla="*/ 11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8"/>
                  <a:gd name="T82" fmla="*/ 0 h 331"/>
                  <a:gd name="T83" fmla="*/ 68 w 68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8" h="331">
                    <a:moveTo>
                      <a:pt x="15" y="11"/>
                    </a:moveTo>
                    <a:lnTo>
                      <a:pt x="27" y="0"/>
                    </a:lnTo>
                    <a:lnTo>
                      <a:pt x="46" y="4"/>
                    </a:lnTo>
                    <a:lnTo>
                      <a:pt x="49" y="19"/>
                    </a:lnTo>
                    <a:lnTo>
                      <a:pt x="53" y="83"/>
                    </a:lnTo>
                    <a:lnTo>
                      <a:pt x="53" y="132"/>
                    </a:lnTo>
                    <a:lnTo>
                      <a:pt x="49" y="169"/>
                    </a:lnTo>
                    <a:lnTo>
                      <a:pt x="34" y="241"/>
                    </a:lnTo>
                    <a:lnTo>
                      <a:pt x="23" y="275"/>
                    </a:lnTo>
                    <a:lnTo>
                      <a:pt x="27" y="286"/>
                    </a:lnTo>
                    <a:lnTo>
                      <a:pt x="53" y="305"/>
                    </a:lnTo>
                    <a:lnTo>
                      <a:pt x="68" y="323"/>
                    </a:lnTo>
                    <a:lnTo>
                      <a:pt x="64" y="331"/>
                    </a:lnTo>
                    <a:lnTo>
                      <a:pt x="46" y="331"/>
                    </a:lnTo>
                    <a:lnTo>
                      <a:pt x="34" y="327"/>
                    </a:lnTo>
                    <a:lnTo>
                      <a:pt x="31" y="316"/>
                    </a:lnTo>
                    <a:lnTo>
                      <a:pt x="27" y="305"/>
                    </a:lnTo>
                    <a:lnTo>
                      <a:pt x="12" y="290"/>
                    </a:lnTo>
                    <a:lnTo>
                      <a:pt x="0" y="275"/>
                    </a:lnTo>
                    <a:lnTo>
                      <a:pt x="4" y="259"/>
                    </a:lnTo>
                    <a:lnTo>
                      <a:pt x="19" y="241"/>
                    </a:lnTo>
                    <a:lnTo>
                      <a:pt x="27" y="199"/>
                    </a:lnTo>
                    <a:lnTo>
                      <a:pt x="31" y="154"/>
                    </a:lnTo>
                    <a:lnTo>
                      <a:pt x="31" y="105"/>
                    </a:lnTo>
                    <a:lnTo>
                      <a:pt x="23" y="56"/>
                    </a:lnTo>
                    <a:lnTo>
                      <a:pt x="12" y="23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</p:grpSp>
      <p:grpSp>
        <p:nvGrpSpPr>
          <p:cNvPr id="44038" name="Group 36">
            <a:extLst>
              <a:ext uri="{FF2B5EF4-FFF2-40B4-BE49-F238E27FC236}">
                <a16:creationId xmlns:a16="http://schemas.microsoft.com/office/drawing/2014/main" id="{07E7AD9C-4DA3-C264-0AED-D89357E0A2C4}"/>
              </a:ext>
            </a:extLst>
          </p:cNvPr>
          <p:cNvGrpSpPr>
            <a:grpSpLocks/>
          </p:cNvGrpSpPr>
          <p:nvPr/>
        </p:nvGrpSpPr>
        <p:grpSpPr bwMode="auto">
          <a:xfrm>
            <a:off x="5542845" y="13701891"/>
            <a:ext cx="999067" cy="829733"/>
            <a:chOff x="1964" y="4855"/>
            <a:chExt cx="354" cy="294"/>
          </a:xfrm>
        </p:grpSpPr>
        <p:pic>
          <p:nvPicPr>
            <p:cNvPr id="44084" name="Picture 32">
              <a:extLst>
                <a:ext uri="{FF2B5EF4-FFF2-40B4-BE49-F238E27FC236}">
                  <a16:creationId xmlns:a16="http://schemas.microsoft.com/office/drawing/2014/main" id="{E36B42F2-FE94-6D9F-D8B9-DE46DB56BA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4" y="4855"/>
              <a:ext cx="350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85" name="Freeform 33">
              <a:extLst>
                <a:ext uri="{FF2B5EF4-FFF2-40B4-BE49-F238E27FC236}">
                  <a16:creationId xmlns:a16="http://schemas.microsoft.com/office/drawing/2014/main" id="{0B7F330E-71AD-0CF0-B809-8AC7FB3BC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4859"/>
              <a:ext cx="350" cy="290"/>
            </a:xfrm>
            <a:custGeom>
              <a:avLst/>
              <a:gdLst>
                <a:gd name="T0" fmla="*/ 94 w 350"/>
                <a:gd name="T1" fmla="*/ 184 h 290"/>
                <a:gd name="T2" fmla="*/ 0 w 350"/>
                <a:gd name="T3" fmla="*/ 184 h 290"/>
                <a:gd name="T4" fmla="*/ 177 w 350"/>
                <a:gd name="T5" fmla="*/ 290 h 290"/>
                <a:gd name="T6" fmla="*/ 350 w 350"/>
                <a:gd name="T7" fmla="*/ 184 h 290"/>
                <a:gd name="T8" fmla="*/ 260 w 350"/>
                <a:gd name="T9" fmla="*/ 184 h 290"/>
                <a:gd name="T10" fmla="*/ 260 w 350"/>
                <a:gd name="T11" fmla="*/ 0 h 290"/>
                <a:gd name="T12" fmla="*/ 94 w 350"/>
                <a:gd name="T13" fmla="*/ 0 h 290"/>
                <a:gd name="T14" fmla="*/ 94 w 350"/>
                <a:gd name="T15" fmla="*/ 184 h 2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0"/>
                <a:gd name="T25" fmla="*/ 0 h 290"/>
                <a:gd name="T26" fmla="*/ 350 w 350"/>
                <a:gd name="T27" fmla="*/ 290 h 29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0" h="290">
                  <a:moveTo>
                    <a:pt x="94" y="184"/>
                  </a:moveTo>
                  <a:lnTo>
                    <a:pt x="0" y="184"/>
                  </a:lnTo>
                  <a:lnTo>
                    <a:pt x="177" y="290"/>
                  </a:lnTo>
                  <a:lnTo>
                    <a:pt x="350" y="184"/>
                  </a:lnTo>
                  <a:lnTo>
                    <a:pt x="260" y="184"/>
                  </a:lnTo>
                  <a:lnTo>
                    <a:pt x="260" y="0"/>
                  </a:lnTo>
                  <a:lnTo>
                    <a:pt x="94" y="0"/>
                  </a:lnTo>
                  <a:lnTo>
                    <a:pt x="94" y="184"/>
                  </a:lnTo>
                  <a:close/>
                </a:path>
              </a:pathLst>
            </a:cu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4086" name="Freeform 34">
              <a:extLst>
                <a:ext uri="{FF2B5EF4-FFF2-40B4-BE49-F238E27FC236}">
                  <a16:creationId xmlns:a16="http://schemas.microsoft.com/office/drawing/2014/main" id="{7803E9D5-6481-66C1-8BE7-6FF229AFC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4859"/>
              <a:ext cx="350" cy="290"/>
            </a:xfrm>
            <a:custGeom>
              <a:avLst/>
              <a:gdLst>
                <a:gd name="T0" fmla="*/ 94 w 350"/>
                <a:gd name="T1" fmla="*/ 184 h 290"/>
                <a:gd name="T2" fmla="*/ 0 w 350"/>
                <a:gd name="T3" fmla="*/ 184 h 290"/>
                <a:gd name="T4" fmla="*/ 177 w 350"/>
                <a:gd name="T5" fmla="*/ 290 h 290"/>
                <a:gd name="T6" fmla="*/ 350 w 350"/>
                <a:gd name="T7" fmla="*/ 184 h 290"/>
                <a:gd name="T8" fmla="*/ 260 w 350"/>
                <a:gd name="T9" fmla="*/ 184 h 290"/>
                <a:gd name="T10" fmla="*/ 260 w 350"/>
                <a:gd name="T11" fmla="*/ 0 h 290"/>
                <a:gd name="T12" fmla="*/ 94 w 350"/>
                <a:gd name="T13" fmla="*/ 0 h 290"/>
                <a:gd name="T14" fmla="*/ 94 w 350"/>
                <a:gd name="T15" fmla="*/ 184 h 2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0"/>
                <a:gd name="T25" fmla="*/ 0 h 290"/>
                <a:gd name="T26" fmla="*/ 350 w 350"/>
                <a:gd name="T27" fmla="*/ 290 h 29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0" h="290">
                  <a:moveTo>
                    <a:pt x="94" y="184"/>
                  </a:moveTo>
                  <a:lnTo>
                    <a:pt x="0" y="184"/>
                  </a:lnTo>
                  <a:lnTo>
                    <a:pt x="177" y="290"/>
                  </a:lnTo>
                  <a:lnTo>
                    <a:pt x="350" y="184"/>
                  </a:lnTo>
                  <a:lnTo>
                    <a:pt x="260" y="184"/>
                  </a:lnTo>
                  <a:lnTo>
                    <a:pt x="260" y="0"/>
                  </a:lnTo>
                  <a:lnTo>
                    <a:pt x="94" y="0"/>
                  </a:lnTo>
                  <a:lnTo>
                    <a:pt x="94" y="1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pic>
          <p:nvPicPr>
            <p:cNvPr id="44087" name="Picture 35">
              <a:extLst>
                <a:ext uri="{FF2B5EF4-FFF2-40B4-BE49-F238E27FC236}">
                  <a16:creationId xmlns:a16="http://schemas.microsoft.com/office/drawing/2014/main" id="{1B32965D-31D1-BBCB-59C0-7B733D1AE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4" y="4855"/>
              <a:ext cx="350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4039" name="Freeform 37">
            <a:extLst>
              <a:ext uri="{FF2B5EF4-FFF2-40B4-BE49-F238E27FC236}">
                <a16:creationId xmlns:a16="http://schemas.microsoft.com/office/drawing/2014/main" id="{9BD16AF1-8034-DB47-9ACA-3D05D71F5A6C}"/>
              </a:ext>
            </a:extLst>
          </p:cNvPr>
          <p:cNvSpPr>
            <a:spLocks/>
          </p:cNvSpPr>
          <p:nvPr/>
        </p:nvSpPr>
        <p:spPr bwMode="auto">
          <a:xfrm>
            <a:off x="5542845" y="13701890"/>
            <a:ext cx="987778" cy="807156"/>
          </a:xfrm>
          <a:custGeom>
            <a:avLst/>
            <a:gdLst>
              <a:gd name="T0" fmla="*/ 2147483647 w 350"/>
              <a:gd name="T1" fmla="*/ 2147483647 h 286"/>
              <a:gd name="T2" fmla="*/ 0 w 350"/>
              <a:gd name="T3" fmla="*/ 2147483647 h 286"/>
              <a:gd name="T4" fmla="*/ 2147483647 w 350"/>
              <a:gd name="T5" fmla="*/ 2147483647 h 286"/>
              <a:gd name="T6" fmla="*/ 2147483647 w 350"/>
              <a:gd name="T7" fmla="*/ 2147483647 h 286"/>
              <a:gd name="T8" fmla="*/ 2147483647 w 350"/>
              <a:gd name="T9" fmla="*/ 2147483647 h 286"/>
              <a:gd name="T10" fmla="*/ 2147483647 w 350"/>
              <a:gd name="T11" fmla="*/ 0 h 286"/>
              <a:gd name="T12" fmla="*/ 2147483647 w 350"/>
              <a:gd name="T13" fmla="*/ 0 h 286"/>
              <a:gd name="T14" fmla="*/ 2147483647 w 350"/>
              <a:gd name="T15" fmla="*/ 2147483647 h 28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50"/>
              <a:gd name="T25" fmla="*/ 0 h 286"/>
              <a:gd name="T26" fmla="*/ 350 w 350"/>
              <a:gd name="T27" fmla="*/ 286 h 28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50" h="286">
                <a:moveTo>
                  <a:pt x="91" y="184"/>
                </a:moveTo>
                <a:lnTo>
                  <a:pt x="0" y="184"/>
                </a:lnTo>
                <a:lnTo>
                  <a:pt x="173" y="286"/>
                </a:lnTo>
                <a:lnTo>
                  <a:pt x="350" y="184"/>
                </a:lnTo>
                <a:lnTo>
                  <a:pt x="260" y="184"/>
                </a:lnTo>
                <a:lnTo>
                  <a:pt x="260" y="0"/>
                </a:lnTo>
                <a:lnTo>
                  <a:pt x="91" y="0"/>
                </a:lnTo>
                <a:lnTo>
                  <a:pt x="91" y="184"/>
                </a:lnTo>
                <a:close/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4040" name="Freeform 38">
            <a:extLst>
              <a:ext uri="{FF2B5EF4-FFF2-40B4-BE49-F238E27FC236}">
                <a16:creationId xmlns:a16="http://schemas.microsoft.com/office/drawing/2014/main" id="{C9A45015-DE91-1BF4-FEF8-48F9DAF44091}"/>
              </a:ext>
            </a:extLst>
          </p:cNvPr>
          <p:cNvSpPr>
            <a:spLocks/>
          </p:cNvSpPr>
          <p:nvPr/>
        </p:nvSpPr>
        <p:spPr bwMode="auto">
          <a:xfrm>
            <a:off x="8514645" y="11475155"/>
            <a:ext cx="2164644" cy="646290"/>
          </a:xfrm>
          <a:custGeom>
            <a:avLst/>
            <a:gdLst>
              <a:gd name="T0" fmla="*/ 2147483647 w 767"/>
              <a:gd name="T1" fmla="*/ 0 h 229"/>
              <a:gd name="T2" fmla="*/ 2147483647 w 767"/>
              <a:gd name="T3" fmla="*/ 0 h 229"/>
              <a:gd name="T4" fmla="*/ 2147483647 w 767"/>
              <a:gd name="T5" fmla="*/ 0 h 229"/>
              <a:gd name="T6" fmla="*/ 2147483647 w 767"/>
              <a:gd name="T7" fmla="*/ 2147483647 h 229"/>
              <a:gd name="T8" fmla="*/ 2147483647 w 767"/>
              <a:gd name="T9" fmla="*/ 2147483647 h 229"/>
              <a:gd name="T10" fmla="*/ 2147483647 w 767"/>
              <a:gd name="T11" fmla="*/ 2147483647 h 229"/>
              <a:gd name="T12" fmla="*/ 2147483647 w 767"/>
              <a:gd name="T13" fmla="*/ 2147483647 h 229"/>
              <a:gd name="T14" fmla="*/ 2147483647 w 767"/>
              <a:gd name="T15" fmla="*/ 2147483647 h 229"/>
              <a:gd name="T16" fmla="*/ 2147483647 w 767"/>
              <a:gd name="T17" fmla="*/ 2147483647 h 229"/>
              <a:gd name="T18" fmla="*/ 0 w 767"/>
              <a:gd name="T19" fmla="*/ 2147483647 h 229"/>
              <a:gd name="T20" fmla="*/ 2147483647 w 767"/>
              <a:gd name="T21" fmla="*/ 2147483647 h 229"/>
              <a:gd name="T22" fmla="*/ 2147483647 w 767"/>
              <a:gd name="T23" fmla="*/ 2147483647 h 229"/>
              <a:gd name="T24" fmla="*/ 2147483647 w 767"/>
              <a:gd name="T25" fmla="*/ 2147483647 h 229"/>
              <a:gd name="T26" fmla="*/ 2147483647 w 767"/>
              <a:gd name="T27" fmla="*/ 2147483647 h 229"/>
              <a:gd name="T28" fmla="*/ 2147483647 w 767"/>
              <a:gd name="T29" fmla="*/ 2147483647 h 229"/>
              <a:gd name="T30" fmla="*/ 2147483647 w 767"/>
              <a:gd name="T31" fmla="*/ 2147483647 h 229"/>
              <a:gd name="T32" fmla="*/ 2147483647 w 767"/>
              <a:gd name="T33" fmla="*/ 2147483647 h 229"/>
              <a:gd name="T34" fmla="*/ 2147483647 w 767"/>
              <a:gd name="T35" fmla="*/ 2147483647 h 229"/>
              <a:gd name="T36" fmla="*/ 2147483647 w 767"/>
              <a:gd name="T37" fmla="*/ 2147483647 h 229"/>
              <a:gd name="T38" fmla="*/ 2147483647 w 767"/>
              <a:gd name="T39" fmla="*/ 2147483647 h 229"/>
              <a:gd name="T40" fmla="*/ 2147483647 w 767"/>
              <a:gd name="T41" fmla="*/ 2147483647 h 229"/>
              <a:gd name="T42" fmla="*/ 2147483647 w 767"/>
              <a:gd name="T43" fmla="*/ 2147483647 h 229"/>
              <a:gd name="T44" fmla="*/ 2147483647 w 767"/>
              <a:gd name="T45" fmla="*/ 2147483647 h 229"/>
              <a:gd name="T46" fmla="*/ 2147483647 w 767"/>
              <a:gd name="T47" fmla="*/ 2147483647 h 229"/>
              <a:gd name="T48" fmla="*/ 2147483647 w 767"/>
              <a:gd name="T49" fmla="*/ 2147483647 h 229"/>
              <a:gd name="T50" fmla="*/ 2147483647 w 767"/>
              <a:gd name="T51" fmla="*/ 2147483647 h 229"/>
              <a:gd name="T52" fmla="*/ 2147483647 w 767"/>
              <a:gd name="T53" fmla="*/ 2147483647 h 229"/>
              <a:gd name="T54" fmla="*/ 2147483647 w 767"/>
              <a:gd name="T55" fmla="*/ 2147483647 h 229"/>
              <a:gd name="T56" fmla="*/ 2147483647 w 767"/>
              <a:gd name="T57" fmla="*/ 2147483647 h 229"/>
              <a:gd name="T58" fmla="*/ 2147483647 w 767"/>
              <a:gd name="T59" fmla="*/ 2147483647 h 229"/>
              <a:gd name="T60" fmla="*/ 2147483647 w 767"/>
              <a:gd name="T61" fmla="*/ 2147483647 h 229"/>
              <a:gd name="T62" fmla="*/ 2147483647 w 767"/>
              <a:gd name="T63" fmla="*/ 2147483647 h 229"/>
              <a:gd name="T64" fmla="*/ 2147483647 w 767"/>
              <a:gd name="T65" fmla="*/ 2147483647 h 229"/>
              <a:gd name="T66" fmla="*/ 2147483647 w 767"/>
              <a:gd name="T67" fmla="*/ 0 h 229"/>
              <a:gd name="T68" fmla="*/ 2147483647 w 767"/>
              <a:gd name="T69" fmla="*/ 0 h 229"/>
              <a:gd name="T70" fmla="*/ 2147483647 w 767"/>
              <a:gd name="T71" fmla="*/ 0 h 22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767"/>
              <a:gd name="T109" fmla="*/ 0 h 229"/>
              <a:gd name="T110" fmla="*/ 767 w 767"/>
              <a:gd name="T111" fmla="*/ 229 h 22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767" h="229">
                <a:moveTo>
                  <a:pt x="188" y="0"/>
                </a:moveTo>
                <a:lnTo>
                  <a:pt x="188" y="0"/>
                </a:lnTo>
                <a:lnTo>
                  <a:pt x="170" y="0"/>
                </a:lnTo>
                <a:lnTo>
                  <a:pt x="151" y="3"/>
                </a:lnTo>
                <a:lnTo>
                  <a:pt x="124" y="11"/>
                </a:lnTo>
                <a:lnTo>
                  <a:pt x="117" y="26"/>
                </a:lnTo>
                <a:lnTo>
                  <a:pt x="117" y="101"/>
                </a:lnTo>
                <a:lnTo>
                  <a:pt x="0" y="124"/>
                </a:lnTo>
                <a:lnTo>
                  <a:pt x="117" y="127"/>
                </a:lnTo>
                <a:lnTo>
                  <a:pt x="117" y="206"/>
                </a:lnTo>
                <a:lnTo>
                  <a:pt x="124" y="214"/>
                </a:lnTo>
                <a:lnTo>
                  <a:pt x="151" y="225"/>
                </a:lnTo>
                <a:lnTo>
                  <a:pt x="170" y="229"/>
                </a:lnTo>
                <a:lnTo>
                  <a:pt x="188" y="229"/>
                </a:lnTo>
                <a:lnTo>
                  <a:pt x="696" y="229"/>
                </a:lnTo>
                <a:lnTo>
                  <a:pt x="715" y="229"/>
                </a:lnTo>
                <a:lnTo>
                  <a:pt x="730" y="225"/>
                </a:lnTo>
                <a:lnTo>
                  <a:pt x="752" y="214"/>
                </a:lnTo>
                <a:lnTo>
                  <a:pt x="767" y="206"/>
                </a:lnTo>
                <a:lnTo>
                  <a:pt x="767" y="26"/>
                </a:lnTo>
                <a:lnTo>
                  <a:pt x="752" y="11"/>
                </a:lnTo>
                <a:lnTo>
                  <a:pt x="730" y="3"/>
                </a:lnTo>
                <a:lnTo>
                  <a:pt x="715" y="0"/>
                </a:lnTo>
                <a:lnTo>
                  <a:pt x="696" y="0"/>
                </a:lnTo>
                <a:lnTo>
                  <a:pt x="188" y="0"/>
                </a:lnTo>
                <a:close/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4041" name="Freeform 47">
            <a:extLst>
              <a:ext uri="{FF2B5EF4-FFF2-40B4-BE49-F238E27FC236}">
                <a16:creationId xmlns:a16="http://schemas.microsoft.com/office/drawing/2014/main" id="{E61057AD-2358-4975-E1DC-77D25FB7F6D4}"/>
              </a:ext>
            </a:extLst>
          </p:cNvPr>
          <p:cNvSpPr>
            <a:spLocks/>
          </p:cNvSpPr>
          <p:nvPr/>
        </p:nvSpPr>
        <p:spPr bwMode="auto">
          <a:xfrm>
            <a:off x="4196645" y="10349090"/>
            <a:ext cx="1772356" cy="934155"/>
          </a:xfrm>
          <a:custGeom>
            <a:avLst/>
            <a:gdLst>
              <a:gd name="T0" fmla="*/ 2147483647 w 628"/>
              <a:gd name="T1" fmla="*/ 0 h 331"/>
              <a:gd name="T2" fmla="*/ 2147483647 w 628"/>
              <a:gd name="T3" fmla="*/ 0 h 331"/>
              <a:gd name="T4" fmla="*/ 2147483647 w 628"/>
              <a:gd name="T5" fmla="*/ 2147483647 h 331"/>
              <a:gd name="T6" fmla="*/ 2147483647 w 628"/>
              <a:gd name="T7" fmla="*/ 2147483647 h 331"/>
              <a:gd name="T8" fmla="*/ 2147483647 w 628"/>
              <a:gd name="T9" fmla="*/ 2147483647 h 331"/>
              <a:gd name="T10" fmla="*/ 2147483647 w 628"/>
              <a:gd name="T11" fmla="*/ 2147483647 h 331"/>
              <a:gd name="T12" fmla="*/ 2147483647 w 628"/>
              <a:gd name="T13" fmla="*/ 2147483647 h 331"/>
              <a:gd name="T14" fmla="*/ 0 w 628"/>
              <a:gd name="T15" fmla="*/ 2147483647 h 331"/>
              <a:gd name="T16" fmla="*/ 0 w 628"/>
              <a:gd name="T17" fmla="*/ 2147483647 h 331"/>
              <a:gd name="T18" fmla="*/ 0 w 628"/>
              <a:gd name="T19" fmla="*/ 2147483647 h 331"/>
              <a:gd name="T20" fmla="*/ 2147483647 w 628"/>
              <a:gd name="T21" fmla="*/ 2147483647 h 331"/>
              <a:gd name="T22" fmla="*/ 2147483647 w 628"/>
              <a:gd name="T23" fmla="*/ 2147483647 h 331"/>
              <a:gd name="T24" fmla="*/ 2147483647 w 628"/>
              <a:gd name="T25" fmla="*/ 2147483647 h 331"/>
              <a:gd name="T26" fmla="*/ 2147483647 w 628"/>
              <a:gd name="T27" fmla="*/ 2147483647 h 331"/>
              <a:gd name="T28" fmla="*/ 2147483647 w 628"/>
              <a:gd name="T29" fmla="*/ 2147483647 h 331"/>
              <a:gd name="T30" fmla="*/ 2147483647 w 628"/>
              <a:gd name="T31" fmla="*/ 2147483647 h 331"/>
              <a:gd name="T32" fmla="*/ 2147483647 w 628"/>
              <a:gd name="T33" fmla="*/ 2147483647 h 331"/>
              <a:gd name="T34" fmla="*/ 2147483647 w 628"/>
              <a:gd name="T35" fmla="*/ 2147483647 h 331"/>
              <a:gd name="T36" fmla="*/ 2147483647 w 628"/>
              <a:gd name="T37" fmla="*/ 2147483647 h 331"/>
              <a:gd name="T38" fmla="*/ 2147483647 w 628"/>
              <a:gd name="T39" fmla="*/ 2147483647 h 331"/>
              <a:gd name="T40" fmla="*/ 2147483647 w 628"/>
              <a:gd name="T41" fmla="*/ 2147483647 h 331"/>
              <a:gd name="T42" fmla="*/ 2147483647 w 628"/>
              <a:gd name="T43" fmla="*/ 2147483647 h 331"/>
              <a:gd name="T44" fmla="*/ 2147483647 w 628"/>
              <a:gd name="T45" fmla="*/ 2147483647 h 331"/>
              <a:gd name="T46" fmla="*/ 2147483647 w 628"/>
              <a:gd name="T47" fmla="*/ 2147483647 h 331"/>
              <a:gd name="T48" fmla="*/ 2147483647 w 628"/>
              <a:gd name="T49" fmla="*/ 2147483647 h 331"/>
              <a:gd name="T50" fmla="*/ 2147483647 w 628"/>
              <a:gd name="T51" fmla="*/ 2147483647 h 331"/>
              <a:gd name="T52" fmla="*/ 2147483647 w 628"/>
              <a:gd name="T53" fmla="*/ 2147483647 h 331"/>
              <a:gd name="T54" fmla="*/ 2147483647 w 628"/>
              <a:gd name="T55" fmla="*/ 2147483647 h 331"/>
              <a:gd name="T56" fmla="*/ 2147483647 w 628"/>
              <a:gd name="T57" fmla="*/ 2147483647 h 331"/>
              <a:gd name="T58" fmla="*/ 2147483647 w 628"/>
              <a:gd name="T59" fmla="*/ 2147483647 h 331"/>
              <a:gd name="T60" fmla="*/ 2147483647 w 628"/>
              <a:gd name="T61" fmla="*/ 2147483647 h 331"/>
              <a:gd name="T62" fmla="*/ 2147483647 w 628"/>
              <a:gd name="T63" fmla="*/ 2147483647 h 331"/>
              <a:gd name="T64" fmla="*/ 2147483647 w 628"/>
              <a:gd name="T65" fmla="*/ 2147483647 h 331"/>
              <a:gd name="T66" fmla="*/ 2147483647 w 628"/>
              <a:gd name="T67" fmla="*/ 2147483647 h 331"/>
              <a:gd name="T68" fmla="*/ 2147483647 w 628"/>
              <a:gd name="T69" fmla="*/ 0 h 331"/>
              <a:gd name="T70" fmla="*/ 2147483647 w 628"/>
              <a:gd name="T71" fmla="*/ 0 h 3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28"/>
              <a:gd name="T109" fmla="*/ 0 h 331"/>
              <a:gd name="T110" fmla="*/ 628 w 628"/>
              <a:gd name="T111" fmla="*/ 331 h 33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28" h="331">
                <a:moveTo>
                  <a:pt x="68" y="0"/>
                </a:moveTo>
                <a:lnTo>
                  <a:pt x="68" y="0"/>
                </a:lnTo>
                <a:lnTo>
                  <a:pt x="53" y="4"/>
                </a:lnTo>
                <a:lnTo>
                  <a:pt x="34" y="4"/>
                </a:lnTo>
                <a:lnTo>
                  <a:pt x="11" y="15"/>
                </a:lnTo>
                <a:lnTo>
                  <a:pt x="0" y="26"/>
                </a:lnTo>
                <a:lnTo>
                  <a:pt x="0" y="207"/>
                </a:lnTo>
                <a:lnTo>
                  <a:pt x="11" y="218"/>
                </a:lnTo>
                <a:lnTo>
                  <a:pt x="34" y="226"/>
                </a:lnTo>
                <a:lnTo>
                  <a:pt x="53" y="229"/>
                </a:lnTo>
                <a:lnTo>
                  <a:pt x="68" y="233"/>
                </a:lnTo>
                <a:lnTo>
                  <a:pt x="278" y="233"/>
                </a:lnTo>
                <a:lnTo>
                  <a:pt x="320" y="331"/>
                </a:lnTo>
                <a:lnTo>
                  <a:pt x="350" y="233"/>
                </a:lnTo>
                <a:lnTo>
                  <a:pt x="556" y="233"/>
                </a:lnTo>
                <a:lnTo>
                  <a:pt x="575" y="229"/>
                </a:lnTo>
                <a:lnTo>
                  <a:pt x="590" y="226"/>
                </a:lnTo>
                <a:lnTo>
                  <a:pt x="613" y="218"/>
                </a:lnTo>
                <a:lnTo>
                  <a:pt x="628" y="207"/>
                </a:lnTo>
                <a:lnTo>
                  <a:pt x="628" y="26"/>
                </a:lnTo>
                <a:lnTo>
                  <a:pt x="613" y="15"/>
                </a:lnTo>
                <a:lnTo>
                  <a:pt x="590" y="4"/>
                </a:lnTo>
                <a:lnTo>
                  <a:pt x="575" y="4"/>
                </a:lnTo>
                <a:lnTo>
                  <a:pt x="556" y="0"/>
                </a:lnTo>
                <a:lnTo>
                  <a:pt x="68" y="0"/>
                </a:lnTo>
                <a:close/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4042" name="Rectangle 48">
            <a:extLst>
              <a:ext uri="{FF2B5EF4-FFF2-40B4-BE49-F238E27FC236}">
                <a16:creationId xmlns:a16="http://schemas.microsoft.com/office/drawing/2014/main" id="{5E58C2DE-93EF-DA9C-8FA7-5F15F4A45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0645" y="10422469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생</a:t>
            </a:r>
            <a:endParaRPr lang="ko-KR" altLang="en-US" sz="3556"/>
          </a:p>
        </p:txBody>
      </p:sp>
      <p:sp>
        <p:nvSpPr>
          <p:cNvPr id="44043" name="Rectangle 49">
            <a:extLst>
              <a:ext uri="{FF2B5EF4-FFF2-40B4-BE49-F238E27FC236}">
                <a16:creationId xmlns:a16="http://schemas.microsoft.com/office/drawing/2014/main" id="{3C0B11B8-B91D-8796-7F3C-A59D0CE37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311" y="10422469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산</a:t>
            </a:r>
            <a:endParaRPr lang="ko-KR" altLang="en-US" sz="3556"/>
          </a:p>
        </p:txBody>
      </p:sp>
      <p:sp>
        <p:nvSpPr>
          <p:cNvPr id="44044" name="Rectangle 50">
            <a:extLst>
              <a:ext uri="{FF2B5EF4-FFF2-40B4-BE49-F238E27FC236}">
                <a16:creationId xmlns:a16="http://schemas.microsoft.com/office/drawing/2014/main" id="{DC57CD15-DDDA-AC82-A5CE-64C87ECA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10422469"/>
            <a:ext cx="10099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,</a:t>
            </a:r>
            <a:endParaRPr lang="en-US" altLang="ko-KR" sz="3556"/>
          </a:p>
        </p:txBody>
      </p:sp>
      <p:sp>
        <p:nvSpPr>
          <p:cNvPr id="44045" name="Rectangle 51">
            <a:extLst>
              <a:ext uri="{FF2B5EF4-FFF2-40B4-BE49-F238E27FC236}">
                <a16:creationId xmlns:a16="http://schemas.microsoft.com/office/drawing/2014/main" id="{6F9B9FD2-8C9C-53D1-34C1-BB79DEA34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8467" y="10422469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운</a:t>
            </a:r>
            <a:endParaRPr lang="ko-KR" altLang="en-US" sz="3556"/>
          </a:p>
        </p:txBody>
      </p:sp>
      <p:sp>
        <p:nvSpPr>
          <p:cNvPr id="44046" name="Rectangle 52">
            <a:extLst>
              <a:ext uri="{FF2B5EF4-FFF2-40B4-BE49-F238E27FC236}">
                <a16:creationId xmlns:a16="http://schemas.microsoft.com/office/drawing/2014/main" id="{8B25D872-C840-298F-79DA-F3ADCCA3E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133" y="10422469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반</a:t>
            </a:r>
            <a:endParaRPr lang="ko-KR" altLang="en-US" sz="3556"/>
          </a:p>
        </p:txBody>
      </p:sp>
      <p:sp>
        <p:nvSpPr>
          <p:cNvPr id="44047" name="Rectangle 53">
            <a:extLst>
              <a:ext uri="{FF2B5EF4-FFF2-40B4-BE49-F238E27FC236}">
                <a16:creationId xmlns:a16="http://schemas.microsoft.com/office/drawing/2014/main" id="{8B002847-64DD-A023-ADEE-731135BCB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1801" y="10422469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의</a:t>
            </a:r>
            <a:endParaRPr lang="ko-KR" altLang="en-US" sz="3556"/>
          </a:p>
        </p:txBody>
      </p:sp>
      <p:sp>
        <p:nvSpPr>
          <p:cNvPr id="44048" name="Rectangle 54">
            <a:extLst>
              <a:ext uri="{FF2B5EF4-FFF2-40B4-BE49-F238E27FC236}">
                <a16:creationId xmlns:a16="http://schemas.microsoft.com/office/drawing/2014/main" id="{3B9F39FD-697C-DC54-73EC-8340E5EE0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311" y="10721624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지</a:t>
            </a:r>
            <a:endParaRPr lang="ko-KR" altLang="en-US" sz="3556"/>
          </a:p>
        </p:txBody>
      </p:sp>
      <p:sp>
        <p:nvSpPr>
          <p:cNvPr id="44049" name="Rectangle 55">
            <a:extLst>
              <a:ext uri="{FF2B5EF4-FFF2-40B4-BE49-F238E27FC236}">
                <a16:creationId xmlns:a16="http://schemas.microsoft.com/office/drawing/2014/main" id="{85FB44F5-8FA5-88C4-D6D1-C86766C25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10721624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시</a:t>
            </a:r>
            <a:endParaRPr lang="ko-KR" altLang="en-US" sz="3556"/>
          </a:p>
        </p:txBody>
      </p:sp>
      <p:sp>
        <p:nvSpPr>
          <p:cNvPr id="44050" name="Rectangle 56">
            <a:extLst>
              <a:ext uri="{FF2B5EF4-FFF2-40B4-BE49-F238E27FC236}">
                <a16:creationId xmlns:a16="http://schemas.microsoft.com/office/drawing/2014/main" id="{EB242AE9-A420-3C90-F964-C0CDE884C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8467" y="10721624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정</a:t>
            </a:r>
            <a:endParaRPr lang="ko-KR" altLang="en-US" sz="3556"/>
          </a:p>
        </p:txBody>
      </p:sp>
      <p:sp>
        <p:nvSpPr>
          <p:cNvPr id="44051" name="Rectangle 57">
            <a:extLst>
              <a:ext uri="{FF2B5EF4-FFF2-40B4-BE49-F238E27FC236}">
                <a16:creationId xmlns:a16="http://schemas.microsoft.com/office/drawing/2014/main" id="{F3BDF713-D37F-2F93-C651-01621B673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133" y="10721624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보</a:t>
            </a:r>
            <a:endParaRPr lang="ko-KR" altLang="en-US" sz="3556"/>
          </a:p>
        </p:txBody>
      </p:sp>
      <p:sp>
        <p:nvSpPr>
          <p:cNvPr id="44052" name="Freeform 58">
            <a:extLst>
              <a:ext uri="{FF2B5EF4-FFF2-40B4-BE49-F238E27FC236}">
                <a16:creationId xmlns:a16="http://schemas.microsoft.com/office/drawing/2014/main" id="{1D080DF9-87A7-48F2-E6F9-D3A398F24924}"/>
              </a:ext>
            </a:extLst>
          </p:cNvPr>
          <p:cNvSpPr>
            <a:spLocks/>
          </p:cNvSpPr>
          <p:nvPr/>
        </p:nvSpPr>
        <p:spPr bwMode="auto">
          <a:xfrm>
            <a:off x="1871135" y="11071580"/>
            <a:ext cx="1933221" cy="646288"/>
          </a:xfrm>
          <a:custGeom>
            <a:avLst/>
            <a:gdLst>
              <a:gd name="T0" fmla="*/ 2147483647 w 685"/>
              <a:gd name="T1" fmla="*/ 0 h 229"/>
              <a:gd name="T2" fmla="*/ 2147483647 w 685"/>
              <a:gd name="T3" fmla="*/ 0 h 229"/>
              <a:gd name="T4" fmla="*/ 2147483647 w 685"/>
              <a:gd name="T5" fmla="*/ 0 h 229"/>
              <a:gd name="T6" fmla="*/ 2147483647 w 685"/>
              <a:gd name="T7" fmla="*/ 2147483647 h 229"/>
              <a:gd name="T8" fmla="*/ 2147483647 w 685"/>
              <a:gd name="T9" fmla="*/ 2147483647 h 229"/>
              <a:gd name="T10" fmla="*/ 2147483647 w 685"/>
              <a:gd name="T11" fmla="*/ 2147483647 h 229"/>
              <a:gd name="T12" fmla="*/ 2147483647 w 685"/>
              <a:gd name="T13" fmla="*/ 2147483647 h 229"/>
              <a:gd name="T14" fmla="*/ 0 w 685"/>
              <a:gd name="T15" fmla="*/ 2147483647 h 229"/>
              <a:gd name="T16" fmla="*/ 0 w 685"/>
              <a:gd name="T17" fmla="*/ 2147483647 h 229"/>
              <a:gd name="T18" fmla="*/ 0 w 685"/>
              <a:gd name="T19" fmla="*/ 2147483647 h 229"/>
              <a:gd name="T20" fmla="*/ 2147483647 w 685"/>
              <a:gd name="T21" fmla="*/ 2147483647 h 229"/>
              <a:gd name="T22" fmla="*/ 2147483647 w 685"/>
              <a:gd name="T23" fmla="*/ 2147483647 h 229"/>
              <a:gd name="T24" fmla="*/ 2147483647 w 685"/>
              <a:gd name="T25" fmla="*/ 2147483647 h 229"/>
              <a:gd name="T26" fmla="*/ 2147483647 w 685"/>
              <a:gd name="T27" fmla="*/ 2147483647 h 229"/>
              <a:gd name="T28" fmla="*/ 2147483647 w 685"/>
              <a:gd name="T29" fmla="*/ 2147483647 h 229"/>
              <a:gd name="T30" fmla="*/ 2147483647 w 685"/>
              <a:gd name="T31" fmla="*/ 2147483647 h 229"/>
              <a:gd name="T32" fmla="*/ 2147483647 w 685"/>
              <a:gd name="T33" fmla="*/ 2147483647 h 229"/>
              <a:gd name="T34" fmla="*/ 2147483647 w 685"/>
              <a:gd name="T35" fmla="*/ 2147483647 h 229"/>
              <a:gd name="T36" fmla="*/ 2147483647 w 685"/>
              <a:gd name="T37" fmla="*/ 2147483647 h 229"/>
              <a:gd name="T38" fmla="*/ 2147483647 w 685"/>
              <a:gd name="T39" fmla="*/ 2147483647 h 229"/>
              <a:gd name="T40" fmla="*/ 2147483647 w 685"/>
              <a:gd name="T41" fmla="*/ 2147483647 h 229"/>
              <a:gd name="T42" fmla="*/ 2147483647 w 685"/>
              <a:gd name="T43" fmla="*/ 2147483647 h 229"/>
              <a:gd name="T44" fmla="*/ 2147483647 w 685"/>
              <a:gd name="T45" fmla="*/ 2147483647 h 229"/>
              <a:gd name="T46" fmla="*/ 2147483647 w 685"/>
              <a:gd name="T47" fmla="*/ 2147483647 h 229"/>
              <a:gd name="T48" fmla="*/ 2147483647 w 685"/>
              <a:gd name="T49" fmla="*/ 2147483647 h 229"/>
              <a:gd name="T50" fmla="*/ 2147483647 w 685"/>
              <a:gd name="T51" fmla="*/ 2147483647 h 229"/>
              <a:gd name="T52" fmla="*/ 2147483647 w 685"/>
              <a:gd name="T53" fmla="*/ 2147483647 h 229"/>
              <a:gd name="T54" fmla="*/ 2147483647 w 685"/>
              <a:gd name="T55" fmla="*/ 2147483647 h 229"/>
              <a:gd name="T56" fmla="*/ 2147483647 w 685"/>
              <a:gd name="T57" fmla="*/ 2147483647 h 229"/>
              <a:gd name="T58" fmla="*/ 2147483647 w 685"/>
              <a:gd name="T59" fmla="*/ 2147483647 h 229"/>
              <a:gd name="T60" fmla="*/ 2147483647 w 685"/>
              <a:gd name="T61" fmla="*/ 2147483647 h 229"/>
              <a:gd name="T62" fmla="*/ 2147483647 w 685"/>
              <a:gd name="T63" fmla="*/ 2147483647 h 229"/>
              <a:gd name="T64" fmla="*/ 2147483647 w 685"/>
              <a:gd name="T65" fmla="*/ 0 h 229"/>
              <a:gd name="T66" fmla="*/ 2147483647 w 685"/>
              <a:gd name="T67" fmla="*/ 0 h 22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85"/>
              <a:gd name="T103" fmla="*/ 0 h 229"/>
              <a:gd name="T104" fmla="*/ 685 w 685"/>
              <a:gd name="T105" fmla="*/ 229 h 229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85" h="229">
                <a:moveTo>
                  <a:pt x="64" y="0"/>
                </a:moveTo>
                <a:lnTo>
                  <a:pt x="64" y="0"/>
                </a:lnTo>
                <a:lnTo>
                  <a:pt x="45" y="0"/>
                </a:lnTo>
                <a:lnTo>
                  <a:pt x="30" y="3"/>
                </a:lnTo>
                <a:lnTo>
                  <a:pt x="12" y="11"/>
                </a:lnTo>
                <a:lnTo>
                  <a:pt x="0" y="22"/>
                </a:lnTo>
                <a:lnTo>
                  <a:pt x="0" y="203"/>
                </a:lnTo>
                <a:lnTo>
                  <a:pt x="12" y="214"/>
                </a:lnTo>
                <a:lnTo>
                  <a:pt x="30" y="225"/>
                </a:lnTo>
                <a:lnTo>
                  <a:pt x="45" y="229"/>
                </a:lnTo>
                <a:lnTo>
                  <a:pt x="64" y="229"/>
                </a:lnTo>
                <a:lnTo>
                  <a:pt x="493" y="229"/>
                </a:lnTo>
                <a:lnTo>
                  <a:pt x="519" y="225"/>
                </a:lnTo>
                <a:lnTo>
                  <a:pt x="542" y="214"/>
                </a:lnTo>
                <a:lnTo>
                  <a:pt x="553" y="203"/>
                </a:lnTo>
                <a:lnTo>
                  <a:pt x="553" y="128"/>
                </a:lnTo>
                <a:lnTo>
                  <a:pt x="685" y="146"/>
                </a:lnTo>
                <a:lnTo>
                  <a:pt x="553" y="101"/>
                </a:lnTo>
                <a:lnTo>
                  <a:pt x="553" y="22"/>
                </a:lnTo>
                <a:lnTo>
                  <a:pt x="542" y="11"/>
                </a:lnTo>
                <a:lnTo>
                  <a:pt x="519" y="3"/>
                </a:lnTo>
                <a:lnTo>
                  <a:pt x="493" y="0"/>
                </a:lnTo>
                <a:lnTo>
                  <a:pt x="64" y="0"/>
                </a:lnTo>
                <a:close/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4053" name="Rectangle 59">
            <a:extLst>
              <a:ext uri="{FF2B5EF4-FFF2-40B4-BE49-F238E27FC236}">
                <a16:creationId xmlns:a16="http://schemas.microsoft.com/office/drawing/2014/main" id="{0293729B-CD31-74A3-B020-6684E1874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3045" y="11133669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눈</a:t>
            </a:r>
            <a:endParaRPr lang="ko-KR" altLang="en-US" sz="3556"/>
          </a:p>
        </p:txBody>
      </p:sp>
      <p:sp>
        <p:nvSpPr>
          <p:cNvPr id="44054" name="Rectangle 60">
            <a:extLst>
              <a:ext uri="{FF2B5EF4-FFF2-40B4-BE49-F238E27FC236}">
                <a16:creationId xmlns:a16="http://schemas.microsoft.com/office/drawing/2014/main" id="{5B046079-0225-D81F-1BA5-7306CCDA7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711" y="11133669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으</a:t>
            </a:r>
            <a:endParaRPr lang="ko-KR" altLang="en-US" sz="3556"/>
          </a:p>
        </p:txBody>
      </p:sp>
      <p:sp>
        <p:nvSpPr>
          <p:cNvPr id="44055" name="Rectangle 61">
            <a:extLst>
              <a:ext uri="{FF2B5EF4-FFF2-40B4-BE49-F238E27FC236}">
                <a16:creationId xmlns:a16="http://schemas.microsoft.com/office/drawing/2014/main" id="{A8EEEB94-36B1-AC78-C02D-29ED3A3B7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378" y="11133669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로</a:t>
            </a:r>
            <a:endParaRPr lang="ko-KR" altLang="en-US" sz="3556"/>
          </a:p>
        </p:txBody>
      </p:sp>
      <p:sp>
        <p:nvSpPr>
          <p:cNvPr id="44056" name="Rectangle 62">
            <a:extLst>
              <a:ext uri="{FF2B5EF4-FFF2-40B4-BE49-F238E27FC236}">
                <a16:creationId xmlns:a16="http://schemas.microsoft.com/office/drawing/2014/main" id="{0847621F-5EB0-5DCB-E359-8965A201F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289" y="11133669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보</a:t>
            </a:r>
            <a:endParaRPr lang="ko-KR" altLang="en-US" sz="3556"/>
          </a:p>
        </p:txBody>
      </p:sp>
      <p:sp>
        <p:nvSpPr>
          <p:cNvPr id="44057" name="Rectangle 63">
            <a:extLst>
              <a:ext uri="{FF2B5EF4-FFF2-40B4-BE49-F238E27FC236}">
                <a16:creationId xmlns:a16="http://schemas.microsoft.com/office/drawing/2014/main" id="{E32FC080-E7E0-9207-51EF-AEC8EBF7C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956" y="11133669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는</a:t>
            </a:r>
            <a:endParaRPr lang="ko-KR" altLang="en-US" sz="3556"/>
          </a:p>
        </p:txBody>
      </p:sp>
      <p:sp>
        <p:nvSpPr>
          <p:cNvPr id="44058" name="Rectangle 64">
            <a:extLst>
              <a:ext uri="{FF2B5EF4-FFF2-40B4-BE49-F238E27FC236}">
                <a16:creationId xmlns:a16="http://schemas.microsoft.com/office/drawing/2014/main" id="{7B053EAF-623D-EA4D-0F55-7131BAF88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3045" y="11432824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관</a:t>
            </a:r>
            <a:endParaRPr lang="ko-KR" altLang="en-US" sz="3556"/>
          </a:p>
        </p:txBody>
      </p:sp>
      <p:sp>
        <p:nvSpPr>
          <p:cNvPr id="44059" name="Rectangle 65">
            <a:extLst>
              <a:ext uri="{FF2B5EF4-FFF2-40B4-BE49-F238E27FC236}">
                <a16:creationId xmlns:a16="http://schemas.microsoft.com/office/drawing/2014/main" id="{682AF0A6-7386-7338-DC4F-959A1D367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711" y="11432824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리</a:t>
            </a:r>
            <a:endParaRPr lang="ko-KR" altLang="en-US" sz="3556"/>
          </a:p>
        </p:txBody>
      </p:sp>
      <p:sp>
        <p:nvSpPr>
          <p:cNvPr id="44060" name="Rectangle 66">
            <a:extLst>
              <a:ext uri="{FF2B5EF4-FFF2-40B4-BE49-F238E27FC236}">
                <a16:creationId xmlns:a16="http://schemas.microsoft.com/office/drawing/2014/main" id="{FEF2AB7E-5B76-31B4-BC09-8F16D9965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378" y="11432824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의</a:t>
            </a:r>
            <a:endParaRPr lang="ko-KR" altLang="en-US" sz="3556"/>
          </a:p>
        </p:txBody>
      </p:sp>
      <p:sp>
        <p:nvSpPr>
          <p:cNvPr id="44061" name="Rectangle 67">
            <a:extLst>
              <a:ext uri="{FF2B5EF4-FFF2-40B4-BE49-F238E27FC236}">
                <a16:creationId xmlns:a16="http://schemas.microsoft.com/office/drawing/2014/main" id="{F34AA1BA-E9C7-F919-0D58-8A5735CD1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289" y="11432824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도</a:t>
            </a:r>
            <a:endParaRPr lang="ko-KR" altLang="en-US" sz="3556"/>
          </a:p>
        </p:txBody>
      </p:sp>
      <p:sp>
        <p:nvSpPr>
          <p:cNvPr id="44062" name="Rectangle 68">
            <a:extLst>
              <a:ext uri="{FF2B5EF4-FFF2-40B4-BE49-F238E27FC236}">
                <a16:creationId xmlns:a16="http://schemas.microsoft.com/office/drawing/2014/main" id="{C770F00C-C75B-AF1A-6B26-E8346D57D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6956" y="11432824"/>
            <a:ext cx="2051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6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구</a:t>
            </a:r>
            <a:endParaRPr lang="ko-KR" altLang="en-US" sz="3556"/>
          </a:p>
        </p:txBody>
      </p:sp>
      <p:grpSp>
        <p:nvGrpSpPr>
          <p:cNvPr id="31775" name="Group 443">
            <a:extLst>
              <a:ext uri="{FF2B5EF4-FFF2-40B4-BE49-F238E27FC236}">
                <a16:creationId xmlns:a16="http://schemas.microsoft.com/office/drawing/2014/main" id="{AA098BF9-4441-8E20-4561-E34CC821572F}"/>
              </a:ext>
            </a:extLst>
          </p:cNvPr>
          <p:cNvGrpSpPr>
            <a:grpSpLocks/>
          </p:cNvGrpSpPr>
          <p:nvPr/>
        </p:nvGrpSpPr>
        <p:grpSpPr bwMode="auto">
          <a:xfrm>
            <a:off x="4292602" y="14667090"/>
            <a:ext cx="3640667" cy="584199"/>
            <a:chOff x="1521" y="5197"/>
            <a:chExt cx="1290" cy="207"/>
          </a:xfrm>
          <a:noFill/>
        </p:grpSpPr>
        <p:grpSp>
          <p:nvGrpSpPr>
            <p:cNvPr id="31805" name="Group 269">
              <a:extLst>
                <a:ext uri="{FF2B5EF4-FFF2-40B4-BE49-F238E27FC236}">
                  <a16:creationId xmlns:a16="http://schemas.microsoft.com/office/drawing/2014/main" id="{67684E4A-0F24-FDE5-BE82-4F3E83A1A8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197"/>
              <a:ext cx="1290" cy="46"/>
              <a:chOff x="1521" y="5197"/>
              <a:chExt cx="1290" cy="46"/>
            </a:xfrm>
            <a:grpFill/>
          </p:grpSpPr>
          <p:pic>
            <p:nvPicPr>
              <p:cNvPr id="34027" name="Picture 69">
                <a:extLst>
                  <a:ext uri="{FF2B5EF4-FFF2-40B4-BE49-F238E27FC236}">
                    <a16:creationId xmlns:a16="http://schemas.microsoft.com/office/drawing/2014/main" id="{FB39AF09-652C-074C-6B83-870C4982F3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28" name="Picture 70">
                <a:extLst>
                  <a:ext uri="{FF2B5EF4-FFF2-40B4-BE49-F238E27FC236}">
                    <a16:creationId xmlns:a16="http://schemas.microsoft.com/office/drawing/2014/main" id="{A86CAAE6-6ADA-B250-E228-4ABD0BBE49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29" name="Picture 71">
                <a:extLst>
                  <a:ext uri="{FF2B5EF4-FFF2-40B4-BE49-F238E27FC236}">
                    <a16:creationId xmlns:a16="http://schemas.microsoft.com/office/drawing/2014/main" id="{DC3FEA1B-A074-B794-037F-53C6236B42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30" name="Picture 72">
                <a:extLst>
                  <a:ext uri="{FF2B5EF4-FFF2-40B4-BE49-F238E27FC236}">
                    <a16:creationId xmlns:a16="http://schemas.microsoft.com/office/drawing/2014/main" id="{C4460545-D634-90C0-A1C7-96A7BC43C1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31" name="Picture 73">
                <a:extLst>
                  <a:ext uri="{FF2B5EF4-FFF2-40B4-BE49-F238E27FC236}">
                    <a16:creationId xmlns:a16="http://schemas.microsoft.com/office/drawing/2014/main" id="{53F8C90C-4F6E-9A16-4B0E-06982D96C5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32" name="Picture 74">
                <a:extLst>
                  <a:ext uri="{FF2B5EF4-FFF2-40B4-BE49-F238E27FC236}">
                    <a16:creationId xmlns:a16="http://schemas.microsoft.com/office/drawing/2014/main" id="{A21FA033-4424-CB0B-94F1-408120D011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33" name="Picture 75">
                <a:extLst>
                  <a:ext uri="{FF2B5EF4-FFF2-40B4-BE49-F238E27FC236}">
                    <a16:creationId xmlns:a16="http://schemas.microsoft.com/office/drawing/2014/main" id="{18AD4074-7032-2991-C27C-FFEAA67731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34" name="Picture 76">
                <a:extLst>
                  <a:ext uri="{FF2B5EF4-FFF2-40B4-BE49-F238E27FC236}">
                    <a16:creationId xmlns:a16="http://schemas.microsoft.com/office/drawing/2014/main" id="{E8C5F4EF-529A-F7A5-70C7-F2300DED05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35" name="Picture 77">
                <a:extLst>
                  <a:ext uri="{FF2B5EF4-FFF2-40B4-BE49-F238E27FC236}">
                    <a16:creationId xmlns:a16="http://schemas.microsoft.com/office/drawing/2014/main" id="{4AFBE0AA-D981-62C2-D3F2-E075F86C3B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36" name="Picture 78">
                <a:extLst>
                  <a:ext uri="{FF2B5EF4-FFF2-40B4-BE49-F238E27FC236}">
                    <a16:creationId xmlns:a16="http://schemas.microsoft.com/office/drawing/2014/main" id="{8F6A2026-7E3F-AAEC-D216-CFBEA5F8E9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37" name="Picture 79">
                <a:extLst>
                  <a:ext uri="{FF2B5EF4-FFF2-40B4-BE49-F238E27FC236}">
                    <a16:creationId xmlns:a16="http://schemas.microsoft.com/office/drawing/2014/main" id="{3232D89E-490D-CA7B-AACE-2AB6D7A4CD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38" name="Picture 80">
                <a:extLst>
                  <a:ext uri="{FF2B5EF4-FFF2-40B4-BE49-F238E27FC236}">
                    <a16:creationId xmlns:a16="http://schemas.microsoft.com/office/drawing/2014/main" id="{55A34D36-8D58-938F-2F57-8C859DDEF2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39" name="Picture 81">
                <a:extLst>
                  <a:ext uri="{FF2B5EF4-FFF2-40B4-BE49-F238E27FC236}">
                    <a16:creationId xmlns:a16="http://schemas.microsoft.com/office/drawing/2014/main" id="{1A2FA9B4-5D7E-B7E1-D716-C790F00286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40" name="Picture 82">
                <a:extLst>
                  <a:ext uri="{FF2B5EF4-FFF2-40B4-BE49-F238E27FC236}">
                    <a16:creationId xmlns:a16="http://schemas.microsoft.com/office/drawing/2014/main" id="{3BD11E5C-1924-5829-3899-8DEFAF47CB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41" name="Picture 83">
                <a:extLst>
                  <a:ext uri="{FF2B5EF4-FFF2-40B4-BE49-F238E27FC236}">
                    <a16:creationId xmlns:a16="http://schemas.microsoft.com/office/drawing/2014/main" id="{CBB62755-6CB4-8FB6-DFC3-F5E80E24D4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42" name="Picture 84">
                <a:extLst>
                  <a:ext uri="{FF2B5EF4-FFF2-40B4-BE49-F238E27FC236}">
                    <a16:creationId xmlns:a16="http://schemas.microsoft.com/office/drawing/2014/main" id="{6CF58FBF-5D0D-ACC6-3002-4866E62EF5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43" name="Picture 85">
                <a:extLst>
                  <a:ext uri="{FF2B5EF4-FFF2-40B4-BE49-F238E27FC236}">
                    <a16:creationId xmlns:a16="http://schemas.microsoft.com/office/drawing/2014/main" id="{41A25D20-5496-F4E3-F71B-A7989BDFF0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44" name="Picture 86">
                <a:extLst>
                  <a:ext uri="{FF2B5EF4-FFF2-40B4-BE49-F238E27FC236}">
                    <a16:creationId xmlns:a16="http://schemas.microsoft.com/office/drawing/2014/main" id="{5543E887-D126-B09D-4AF5-0B4EC62F74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45" name="Picture 87">
                <a:extLst>
                  <a:ext uri="{FF2B5EF4-FFF2-40B4-BE49-F238E27FC236}">
                    <a16:creationId xmlns:a16="http://schemas.microsoft.com/office/drawing/2014/main" id="{E5A5BDDB-4377-3C06-1185-57DC5A1D94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197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46" name="Picture 88">
                <a:extLst>
                  <a:ext uri="{FF2B5EF4-FFF2-40B4-BE49-F238E27FC236}">
                    <a16:creationId xmlns:a16="http://schemas.microsoft.com/office/drawing/2014/main" id="{FEEADD84-4E27-1C9B-1311-8AA79440F8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47" name="Picture 89">
                <a:extLst>
                  <a:ext uri="{FF2B5EF4-FFF2-40B4-BE49-F238E27FC236}">
                    <a16:creationId xmlns:a16="http://schemas.microsoft.com/office/drawing/2014/main" id="{6A7A8017-A549-67BB-266C-481938E8A6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48" name="Picture 90">
                <a:extLst>
                  <a:ext uri="{FF2B5EF4-FFF2-40B4-BE49-F238E27FC236}">
                    <a16:creationId xmlns:a16="http://schemas.microsoft.com/office/drawing/2014/main" id="{5434D495-6C62-CD8E-B26C-E3521BBD23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49" name="Picture 91">
                <a:extLst>
                  <a:ext uri="{FF2B5EF4-FFF2-40B4-BE49-F238E27FC236}">
                    <a16:creationId xmlns:a16="http://schemas.microsoft.com/office/drawing/2014/main" id="{B91896A4-5C92-23BB-05FF-CBB57F3D2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50" name="Picture 92">
                <a:extLst>
                  <a:ext uri="{FF2B5EF4-FFF2-40B4-BE49-F238E27FC236}">
                    <a16:creationId xmlns:a16="http://schemas.microsoft.com/office/drawing/2014/main" id="{911763E0-52DE-6172-041F-B0641F41A0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51" name="Picture 93">
                <a:extLst>
                  <a:ext uri="{FF2B5EF4-FFF2-40B4-BE49-F238E27FC236}">
                    <a16:creationId xmlns:a16="http://schemas.microsoft.com/office/drawing/2014/main" id="{DDE77315-2D96-095A-01EC-D1E3ED7CAE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52" name="Picture 94">
                <a:extLst>
                  <a:ext uri="{FF2B5EF4-FFF2-40B4-BE49-F238E27FC236}">
                    <a16:creationId xmlns:a16="http://schemas.microsoft.com/office/drawing/2014/main" id="{33AC4C12-E7D7-7C2E-5239-E813A22CFC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53" name="Picture 95">
                <a:extLst>
                  <a:ext uri="{FF2B5EF4-FFF2-40B4-BE49-F238E27FC236}">
                    <a16:creationId xmlns:a16="http://schemas.microsoft.com/office/drawing/2014/main" id="{AA0246DD-3D64-4A4F-717F-EAC75F1696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54" name="Picture 96">
                <a:extLst>
                  <a:ext uri="{FF2B5EF4-FFF2-40B4-BE49-F238E27FC236}">
                    <a16:creationId xmlns:a16="http://schemas.microsoft.com/office/drawing/2014/main" id="{91C2C22D-DE1C-3582-22BB-0FB41C907C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55" name="Picture 97">
                <a:extLst>
                  <a:ext uri="{FF2B5EF4-FFF2-40B4-BE49-F238E27FC236}">
                    <a16:creationId xmlns:a16="http://schemas.microsoft.com/office/drawing/2014/main" id="{F69719BD-16E5-7F5D-C6E5-BAA58A34D5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56" name="Picture 98">
                <a:extLst>
                  <a:ext uri="{FF2B5EF4-FFF2-40B4-BE49-F238E27FC236}">
                    <a16:creationId xmlns:a16="http://schemas.microsoft.com/office/drawing/2014/main" id="{5C6E2FA4-2B02-7519-B5B9-33764FBAD4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57" name="Picture 99">
                <a:extLst>
                  <a:ext uri="{FF2B5EF4-FFF2-40B4-BE49-F238E27FC236}">
                    <a16:creationId xmlns:a16="http://schemas.microsoft.com/office/drawing/2014/main" id="{AC93D4D0-A737-FFA8-B69B-9193731D8C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58" name="Picture 100">
                <a:extLst>
                  <a:ext uri="{FF2B5EF4-FFF2-40B4-BE49-F238E27FC236}">
                    <a16:creationId xmlns:a16="http://schemas.microsoft.com/office/drawing/2014/main" id="{37D5AC54-EFC2-1180-0ABD-96DFB9577A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59" name="Picture 101">
                <a:extLst>
                  <a:ext uri="{FF2B5EF4-FFF2-40B4-BE49-F238E27FC236}">
                    <a16:creationId xmlns:a16="http://schemas.microsoft.com/office/drawing/2014/main" id="{CE4E4A8D-A820-F524-25CE-DD4336B4D6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60" name="Picture 102">
                <a:extLst>
                  <a:ext uri="{FF2B5EF4-FFF2-40B4-BE49-F238E27FC236}">
                    <a16:creationId xmlns:a16="http://schemas.microsoft.com/office/drawing/2014/main" id="{5693C960-13D1-78BD-B8C4-EC44B0A62B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61" name="Picture 103">
                <a:extLst>
                  <a:ext uri="{FF2B5EF4-FFF2-40B4-BE49-F238E27FC236}">
                    <a16:creationId xmlns:a16="http://schemas.microsoft.com/office/drawing/2014/main" id="{D8447629-D62C-76F9-31BA-A09198E236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62" name="Picture 104">
                <a:extLst>
                  <a:ext uri="{FF2B5EF4-FFF2-40B4-BE49-F238E27FC236}">
                    <a16:creationId xmlns:a16="http://schemas.microsoft.com/office/drawing/2014/main" id="{EA4B52B2-27F3-158D-0C35-EB30B358D9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63" name="Picture 105">
                <a:extLst>
                  <a:ext uri="{FF2B5EF4-FFF2-40B4-BE49-F238E27FC236}">
                    <a16:creationId xmlns:a16="http://schemas.microsoft.com/office/drawing/2014/main" id="{E2EC6C15-ACE9-7F2F-ACAF-029C214574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64" name="Picture 106">
                <a:extLst>
                  <a:ext uri="{FF2B5EF4-FFF2-40B4-BE49-F238E27FC236}">
                    <a16:creationId xmlns:a16="http://schemas.microsoft.com/office/drawing/2014/main" id="{BB95A362-083D-10E1-CC46-08FB663EAF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65" name="Picture 107">
                <a:extLst>
                  <a:ext uri="{FF2B5EF4-FFF2-40B4-BE49-F238E27FC236}">
                    <a16:creationId xmlns:a16="http://schemas.microsoft.com/office/drawing/2014/main" id="{57D0C5C9-33FC-E81D-E1CE-3DB9E0D911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66" name="Picture 108">
                <a:extLst>
                  <a:ext uri="{FF2B5EF4-FFF2-40B4-BE49-F238E27FC236}">
                    <a16:creationId xmlns:a16="http://schemas.microsoft.com/office/drawing/2014/main" id="{9F48989F-1343-847C-E347-A0DD29E61D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67" name="Picture 109">
                <a:extLst>
                  <a:ext uri="{FF2B5EF4-FFF2-40B4-BE49-F238E27FC236}">
                    <a16:creationId xmlns:a16="http://schemas.microsoft.com/office/drawing/2014/main" id="{88916361-32D7-A7D3-1A5B-5D5870890A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68" name="Picture 110">
                <a:extLst>
                  <a:ext uri="{FF2B5EF4-FFF2-40B4-BE49-F238E27FC236}">
                    <a16:creationId xmlns:a16="http://schemas.microsoft.com/office/drawing/2014/main" id="{8AE03E85-2690-5726-835B-98958E0643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69" name="Picture 111">
                <a:extLst>
                  <a:ext uri="{FF2B5EF4-FFF2-40B4-BE49-F238E27FC236}">
                    <a16:creationId xmlns:a16="http://schemas.microsoft.com/office/drawing/2014/main" id="{B0A52ECF-49CB-037A-9268-2F92C78C27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197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70" name="Picture 112">
                <a:extLst>
                  <a:ext uri="{FF2B5EF4-FFF2-40B4-BE49-F238E27FC236}">
                    <a16:creationId xmlns:a16="http://schemas.microsoft.com/office/drawing/2014/main" id="{0E975B7C-E796-F535-0706-BD99099B30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71" name="Picture 113">
                <a:extLst>
                  <a:ext uri="{FF2B5EF4-FFF2-40B4-BE49-F238E27FC236}">
                    <a16:creationId xmlns:a16="http://schemas.microsoft.com/office/drawing/2014/main" id="{89FD72ED-9584-D192-626C-B186659C60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72" name="Picture 114">
                <a:extLst>
                  <a:ext uri="{FF2B5EF4-FFF2-40B4-BE49-F238E27FC236}">
                    <a16:creationId xmlns:a16="http://schemas.microsoft.com/office/drawing/2014/main" id="{E5F5AE80-EE75-B7D5-844C-FF7241ED9A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73" name="Picture 115">
                <a:extLst>
                  <a:ext uri="{FF2B5EF4-FFF2-40B4-BE49-F238E27FC236}">
                    <a16:creationId xmlns:a16="http://schemas.microsoft.com/office/drawing/2014/main" id="{7FFB1F6B-6078-E7E4-7173-9367816FAA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74" name="Picture 116">
                <a:extLst>
                  <a:ext uri="{FF2B5EF4-FFF2-40B4-BE49-F238E27FC236}">
                    <a16:creationId xmlns:a16="http://schemas.microsoft.com/office/drawing/2014/main" id="{AF09A7AA-4606-1E7D-BD7B-41D088AEB9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75" name="Picture 117">
                <a:extLst>
                  <a:ext uri="{FF2B5EF4-FFF2-40B4-BE49-F238E27FC236}">
                    <a16:creationId xmlns:a16="http://schemas.microsoft.com/office/drawing/2014/main" id="{8B529D36-B343-3212-F2CE-3142070767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76" name="Picture 118">
                <a:extLst>
                  <a:ext uri="{FF2B5EF4-FFF2-40B4-BE49-F238E27FC236}">
                    <a16:creationId xmlns:a16="http://schemas.microsoft.com/office/drawing/2014/main" id="{18111DD4-AA2D-4E68-0259-E03BC582E0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77" name="Picture 119">
                <a:extLst>
                  <a:ext uri="{FF2B5EF4-FFF2-40B4-BE49-F238E27FC236}">
                    <a16:creationId xmlns:a16="http://schemas.microsoft.com/office/drawing/2014/main" id="{7EC404BA-5092-D64D-C248-8BBA042138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78" name="Picture 120">
                <a:extLst>
                  <a:ext uri="{FF2B5EF4-FFF2-40B4-BE49-F238E27FC236}">
                    <a16:creationId xmlns:a16="http://schemas.microsoft.com/office/drawing/2014/main" id="{B9E2B6DA-B97E-C9F8-1F5C-965658D0D3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79" name="Picture 121">
                <a:extLst>
                  <a:ext uri="{FF2B5EF4-FFF2-40B4-BE49-F238E27FC236}">
                    <a16:creationId xmlns:a16="http://schemas.microsoft.com/office/drawing/2014/main" id="{7DF20DAA-5D9F-57A6-F91D-893BE440B3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80" name="Picture 122">
                <a:extLst>
                  <a:ext uri="{FF2B5EF4-FFF2-40B4-BE49-F238E27FC236}">
                    <a16:creationId xmlns:a16="http://schemas.microsoft.com/office/drawing/2014/main" id="{69483B05-0788-B7DB-1441-51209D8178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81" name="Picture 123">
                <a:extLst>
                  <a:ext uri="{FF2B5EF4-FFF2-40B4-BE49-F238E27FC236}">
                    <a16:creationId xmlns:a16="http://schemas.microsoft.com/office/drawing/2014/main" id="{663F294C-F531-F198-DDFB-A9A58356A1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82" name="Picture 124">
                <a:extLst>
                  <a:ext uri="{FF2B5EF4-FFF2-40B4-BE49-F238E27FC236}">
                    <a16:creationId xmlns:a16="http://schemas.microsoft.com/office/drawing/2014/main" id="{F1D9EA3D-9D58-1218-33B3-D30B3258A4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83" name="Picture 125">
                <a:extLst>
                  <a:ext uri="{FF2B5EF4-FFF2-40B4-BE49-F238E27FC236}">
                    <a16:creationId xmlns:a16="http://schemas.microsoft.com/office/drawing/2014/main" id="{F63AC2CF-16F7-A9A1-3D19-5CCD51825A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84" name="Picture 126">
                <a:extLst>
                  <a:ext uri="{FF2B5EF4-FFF2-40B4-BE49-F238E27FC236}">
                    <a16:creationId xmlns:a16="http://schemas.microsoft.com/office/drawing/2014/main" id="{C6B5F562-52C3-A0CF-6550-C6FD2684BD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85" name="Picture 127">
                <a:extLst>
                  <a:ext uri="{FF2B5EF4-FFF2-40B4-BE49-F238E27FC236}">
                    <a16:creationId xmlns:a16="http://schemas.microsoft.com/office/drawing/2014/main" id="{02068EAA-F385-1C40-3C33-716FC3F63F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86" name="Picture 128">
                <a:extLst>
                  <a:ext uri="{FF2B5EF4-FFF2-40B4-BE49-F238E27FC236}">
                    <a16:creationId xmlns:a16="http://schemas.microsoft.com/office/drawing/2014/main" id="{77CC3622-017C-3170-F1A8-CEEF60020D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87" name="Picture 129">
                <a:extLst>
                  <a:ext uri="{FF2B5EF4-FFF2-40B4-BE49-F238E27FC236}">
                    <a16:creationId xmlns:a16="http://schemas.microsoft.com/office/drawing/2014/main" id="{5F959B66-E10D-733F-CD66-A9165227B6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88" name="Picture 130">
                <a:extLst>
                  <a:ext uri="{FF2B5EF4-FFF2-40B4-BE49-F238E27FC236}">
                    <a16:creationId xmlns:a16="http://schemas.microsoft.com/office/drawing/2014/main" id="{DE677B5A-57F9-53FC-4BFB-9846C866FC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89" name="Picture 131">
                <a:extLst>
                  <a:ext uri="{FF2B5EF4-FFF2-40B4-BE49-F238E27FC236}">
                    <a16:creationId xmlns:a16="http://schemas.microsoft.com/office/drawing/2014/main" id="{C305A171-DCC2-5F71-8EB9-37C79035A0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90" name="Picture 132">
                <a:extLst>
                  <a:ext uri="{FF2B5EF4-FFF2-40B4-BE49-F238E27FC236}">
                    <a16:creationId xmlns:a16="http://schemas.microsoft.com/office/drawing/2014/main" id="{03C86EB5-04B1-505B-9C40-D5673F820F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91" name="Picture 133">
                <a:extLst>
                  <a:ext uri="{FF2B5EF4-FFF2-40B4-BE49-F238E27FC236}">
                    <a16:creationId xmlns:a16="http://schemas.microsoft.com/office/drawing/2014/main" id="{D90A30F1-E14F-3512-C038-AB43D929BE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92" name="Picture 134">
                <a:extLst>
                  <a:ext uri="{FF2B5EF4-FFF2-40B4-BE49-F238E27FC236}">
                    <a16:creationId xmlns:a16="http://schemas.microsoft.com/office/drawing/2014/main" id="{89FDF0C4-161B-BE7E-B1D5-391D70CBC2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93" name="Picture 135">
                <a:extLst>
                  <a:ext uri="{FF2B5EF4-FFF2-40B4-BE49-F238E27FC236}">
                    <a16:creationId xmlns:a16="http://schemas.microsoft.com/office/drawing/2014/main" id="{ACAD1302-17A3-A9AA-6359-716C123433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197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94" name="Picture 136">
                <a:extLst>
                  <a:ext uri="{FF2B5EF4-FFF2-40B4-BE49-F238E27FC236}">
                    <a16:creationId xmlns:a16="http://schemas.microsoft.com/office/drawing/2014/main" id="{21EE3ED0-C85A-0B7B-6E36-B053796AA7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95" name="Picture 137">
                <a:extLst>
                  <a:ext uri="{FF2B5EF4-FFF2-40B4-BE49-F238E27FC236}">
                    <a16:creationId xmlns:a16="http://schemas.microsoft.com/office/drawing/2014/main" id="{431CC5B5-8C3C-51C7-54DB-5CC2BAA1BB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96" name="Picture 138">
                <a:extLst>
                  <a:ext uri="{FF2B5EF4-FFF2-40B4-BE49-F238E27FC236}">
                    <a16:creationId xmlns:a16="http://schemas.microsoft.com/office/drawing/2014/main" id="{3C78C835-B54F-230E-F515-8C88BC7AE6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97" name="Picture 139">
                <a:extLst>
                  <a:ext uri="{FF2B5EF4-FFF2-40B4-BE49-F238E27FC236}">
                    <a16:creationId xmlns:a16="http://schemas.microsoft.com/office/drawing/2014/main" id="{982D2712-7FC6-0A4A-6C10-10E5DA9C5A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98" name="Picture 140">
                <a:extLst>
                  <a:ext uri="{FF2B5EF4-FFF2-40B4-BE49-F238E27FC236}">
                    <a16:creationId xmlns:a16="http://schemas.microsoft.com/office/drawing/2014/main" id="{89554AA8-7C7C-A8F1-1B0D-D658C52176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99" name="Picture 141">
                <a:extLst>
                  <a:ext uri="{FF2B5EF4-FFF2-40B4-BE49-F238E27FC236}">
                    <a16:creationId xmlns:a16="http://schemas.microsoft.com/office/drawing/2014/main" id="{C4E5E375-B365-3F58-CE95-2568E5918F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00" name="Picture 142">
                <a:extLst>
                  <a:ext uri="{FF2B5EF4-FFF2-40B4-BE49-F238E27FC236}">
                    <a16:creationId xmlns:a16="http://schemas.microsoft.com/office/drawing/2014/main" id="{08EE2E1C-FF7C-84C1-B44D-27149924FB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01" name="Picture 143">
                <a:extLst>
                  <a:ext uri="{FF2B5EF4-FFF2-40B4-BE49-F238E27FC236}">
                    <a16:creationId xmlns:a16="http://schemas.microsoft.com/office/drawing/2014/main" id="{316DDD2A-F408-8FD1-B1D9-8A2EFE8AE4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02" name="Picture 144">
                <a:extLst>
                  <a:ext uri="{FF2B5EF4-FFF2-40B4-BE49-F238E27FC236}">
                    <a16:creationId xmlns:a16="http://schemas.microsoft.com/office/drawing/2014/main" id="{8F9E6F8F-3CC7-E36A-38E4-B99A47A913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03" name="Picture 145">
                <a:extLst>
                  <a:ext uri="{FF2B5EF4-FFF2-40B4-BE49-F238E27FC236}">
                    <a16:creationId xmlns:a16="http://schemas.microsoft.com/office/drawing/2014/main" id="{896E6C67-EB6B-EAF3-3E6E-172C7C616E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04" name="Picture 146">
                <a:extLst>
                  <a:ext uri="{FF2B5EF4-FFF2-40B4-BE49-F238E27FC236}">
                    <a16:creationId xmlns:a16="http://schemas.microsoft.com/office/drawing/2014/main" id="{F6345C7C-6182-B52A-BD9E-43F42FC16F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05" name="Picture 147">
                <a:extLst>
                  <a:ext uri="{FF2B5EF4-FFF2-40B4-BE49-F238E27FC236}">
                    <a16:creationId xmlns:a16="http://schemas.microsoft.com/office/drawing/2014/main" id="{A189B44A-A563-6614-F7CD-0C677DDF02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06" name="Picture 148">
                <a:extLst>
                  <a:ext uri="{FF2B5EF4-FFF2-40B4-BE49-F238E27FC236}">
                    <a16:creationId xmlns:a16="http://schemas.microsoft.com/office/drawing/2014/main" id="{60514438-569B-60C3-9AFA-F38BBAD844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07" name="Picture 149">
                <a:extLst>
                  <a:ext uri="{FF2B5EF4-FFF2-40B4-BE49-F238E27FC236}">
                    <a16:creationId xmlns:a16="http://schemas.microsoft.com/office/drawing/2014/main" id="{832A0695-C0CA-5BBA-2626-7AF720CA27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08" name="Picture 150">
                <a:extLst>
                  <a:ext uri="{FF2B5EF4-FFF2-40B4-BE49-F238E27FC236}">
                    <a16:creationId xmlns:a16="http://schemas.microsoft.com/office/drawing/2014/main" id="{B1DF084A-1299-E099-EC4C-132322F2F6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09" name="Picture 151">
                <a:extLst>
                  <a:ext uri="{FF2B5EF4-FFF2-40B4-BE49-F238E27FC236}">
                    <a16:creationId xmlns:a16="http://schemas.microsoft.com/office/drawing/2014/main" id="{74026298-DCDE-B72A-C370-0143D95452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10" name="Picture 152">
                <a:extLst>
                  <a:ext uri="{FF2B5EF4-FFF2-40B4-BE49-F238E27FC236}">
                    <a16:creationId xmlns:a16="http://schemas.microsoft.com/office/drawing/2014/main" id="{0EB4F13E-22F9-D223-54F5-73E0F860E1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11" name="Picture 153">
                <a:extLst>
                  <a:ext uri="{FF2B5EF4-FFF2-40B4-BE49-F238E27FC236}">
                    <a16:creationId xmlns:a16="http://schemas.microsoft.com/office/drawing/2014/main" id="{D00A5898-2692-5799-ABDA-F6A9C403D4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12" name="Picture 154">
                <a:extLst>
                  <a:ext uri="{FF2B5EF4-FFF2-40B4-BE49-F238E27FC236}">
                    <a16:creationId xmlns:a16="http://schemas.microsoft.com/office/drawing/2014/main" id="{907DAA41-3B39-3E12-5446-79EBF3188F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197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13" name="Picture 155">
                <a:extLst>
                  <a:ext uri="{FF2B5EF4-FFF2-40B4-BE49-F238E27FC236}">
                    <a16:creationId xmlns:a16="http://schemas.microsoft.com/office/drawing/2014/main" id="{6D3C490A-0F00-ECB7-4AE7-B42C5F8787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14" name="Picture 156">
                <a:extLst>
                  <a:ext uri="{FF2B5EF4-FFF2-40B4-BE49-F238E27FC236}">
                    <a16:creationId xmlns:a16="http://schemas.microsoft.com/office/drawing/2014/main" id="{81B32FAE-245E-2340-D483-6A66285D5E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15" name="Picture 157">
                <a:extLst>
                  <a:ext uri="{FF2B5EF4-FFF2-40B4-BE49-F238E27FC236}">
                    <a16:creationId xmlns:a16="http://schemas.microsoft.com/office/drawing/2014/main" id="{6D20F4AC-744B-426D-8B9F-AAC5EF1462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16" name="Picture 158">
                <a:extLst>
                  <a:ext uri="{FF2B5EF4-FFF2-40B4-BE49-F238E27FC236}">
                    <a16:creationId xmlns:a16="http://schemas.microsoft.com/office/drawing/2014/main" id="{ED74FC9E-7D8C-BDEF-F645-A370E49B85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17" name="Picture 159">
                <a:extLst>
                  <a:ext uri="{FF2B5EF4-FFF2-40B4-BE49-F238E27FC236}">
                    <a16:creationId xmlns:a16="http://schemas.microsoft.com/office/drawing/2014/main" id="{087F9872-7A32-2651-071B-D615BF52D8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18" name="Picture 160">
                <a:extLst>
                  <a:ext uri="{FF2B5EF4-FFF2-40B4-BE49-F238E27FC236}">
                    <a16:creationId xmlns:a16="http://schemas.microsoft.com/office/drawing/2014/main" id="{A0E622BD-432A-96D4-E0BB-F4453DD02C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19" name="Picture 161">
                <a:extLst>
                  <a:ext uri="{FF2B5EF4-FFF2-40B4-BE49-F238E27FC236}">
                    <a16:creationId xmlns:a16="http://schemas.microsoft.com/office/drawing/2014/main" id="{732B94AA-0240-51DA-31A2-A2C1337990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20" name="Picture 162">
                <a:extLst>
                  <a:ext uri="{FF2B5EF4-FFF2-40B4-BE49-F238E27FC236}">
                    <a16:creationId xmlns:a16="http://schemas.microsoft.com/office/drawing/2014/main" id="{CCF7C40A-867E-5886-A142-8300C2B9F3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21" name="Picture 163">
                <a:extLst>
                  <a:ext uri="{FF2B5EF4-FFF2-40B4-BE49-F238E27FC236}">
                    <a16:creationId xmlns:a16="http://schemas.microsoft.com/office/drawing/2014/main" id="{F6D6A91C-6784-88FC-9623-0DDFBF3073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22" name="Picture 164">
                <a:extLst>
                  <a:ext uri="{FF2B5EF4-FFF2-40B4-BE49-F238E27FC236}">
                    <a16:creationId xmlns:a16="http://schemas.microsoft.com/office/drawing/2014/main" id="{CA27149D-7F4E-265C-ECDD-2D7E426007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23" name="Picture 165">
                <a:extLst>
                  <a:ext uri="{FF2B5EF4-FFF2-40B4-BE49-F238E27FC236}">
                    <a16:creationId xmlns:a16="http://schemas.microsoft.com/office/drawing/2014/main" id="{447130A6-DAA1-B64D-BDB6-60ABC80B54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24" name="Picture 166">
                <a:extLst>
                  <a:ext uri="{FF2B5EF4-FFF2-40B4-BE49-F238E27FC236}">
                    <a16:creationId xmlns:a16="http://schemas.microsoft.com/office/drawing/2014/main" id="{9E6844F2-3755-003D-54EF-89F83170EB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25" name="Picture 167">
                <a:extLst>
                  <a:ext uri="{FF2B5EF4-FFF2-40B4-BE49-F238E27FC236}">
                    <a16:creationId xmlns:a16="http://schemas.microsoft.com/office/drawing/2014/main" id="{E540E79C-5447-DD70-E9F4-1CB21B6DA9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26" name="Picture 168">
                <a:extLst>
                  <a:ext uri="{FF2B5EF4-FFF2-40B4-BE49-F238E27FC236}">
                    <a16:creationId xmlns:a16="http://schemas.microsoft.com/office/drawing/2014/main" id="{1D954320-A0AF-8FEE-6AD8-0860FE53FD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27" name="Picture 169">
                <a:extLst>
                  <a:ext uri="{FF2B5EF4-FFF2-40B4-BE49-F238E27FC236}">
                    <a16:creationId xmlns:a16="http://schemas.microsoft.com/office/drawing/2014/main" id="{EDE1AEAB-D679-89CF-0E4D-D1652B816D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28" name="Picture 170">
                <a:extLst>
                  <a:ext uri="{FF2B5EF4-FFF2-40B4-BE49-F238E27FC236}">
                    <a16:creationId xmlns:a16="http://schemas.microsoft.com/office/drawing/2014/main" id="{94C571CD-01C1-5AAA-2D6E-A4AF20A1FF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29" name="Picture 171">
                <a:extLst>
                  <a:ext uri="{FF2B5EF4-FFF2-40B4-BE49-F238E27FC236}">
                    <a16:creationId xmlns:a16="http://schemas.microsoft.com/office/drawing/2014/main" id="{9EABA9A4-C9BC-61A4-7F63-140EFD5A0D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30" name="Picture 172">
                <a:extLst>
                  <a:ext uri="{FF2B5EF4-FFF2-40B4-BE49-F238E27FC236}">
                    <a16:creationId xmlns:a16="http://schemas.microsoft.com/office/drawing/2014/main" id="{4EF1EEB4-F06F-500F-8F85-6C4E5EC2A8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31" name="Picture 173">
                <a:extLst>
                  <a:ext uri="{FF2B5EF4-FFF2-40B4-BE49-F238E27FC236}">
                    <a16:creationId xmlns:a16="http://schemas.microsoft.com/office/drawing/2014/main" id="{A8965576-09D1-20F1-52B8-D23F066DED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12"/>
                <a:ext cx="16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32" name="Picture 174">
                <a:extLst>
                  <a:ext uri="{FF2B5EF4-FFF2-40B4-BE49-F238E27FC236}">
                    <a16:creationId xmlns:a16="http://schemas.microsoft.com/office/drawing/2014/main" id="{36337EE4-12B5-FE79-CA9C-04B228343B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33" name="Picture 175">
                <a:extLst>
                  <a:ext uri="{FF2B5EF4-FFF2-40B4-BE49-F238E27FC236}">
                    <a16:creationId xmlns:a16="http://schemas.microsoft.com/office/drawing/2014/main" id="{05C14069-0C70-A765-EFD1-EBD50C0C28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34" name="Picture 176">
                <a:extLst>
                  <a:ext uri="{FF2B5EF4-FFF2-40B4-BE49-F238E27FC236}">
                    <a16:creationId xmlns:a16="http://schemas.microsoft.com/office/drawing/2014/main" id="{145A91E4-1F65-FDF4-83EA-2FD082064C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35" name="Picture 177">
                <a:extLst>
                  <a:ext uri="{FF2B5EF4-FFF2-40B4-BE49-F238E27FC236}">
                    <a16:creationId xmlns:a16="http://schemas.microsoft.com/office/drawing/2014/main" id="{5447C8B7-FF0D-8F2E-C41A-52839D13ED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36" name="Picture 178">
                <a:extLst>
                  <a:ext uri="{FF2B5EF4-FFF2-40B4-BE49-F238E27FC236}">
                    <a16:creationId xmlns:a16="http://schemas.microsoft.com/office/drawing/2014/main" id="{0F209656-B4B5-9BC5-E3FD-9DF7959883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37" name="Picture 179">
                <a:extLst>
                  <a:ext uri="{FF2B5EF4-FFF2-40B4-BE49-F238E27FC236}">
                    <a16:creationId xmlns:a16="http://schemas.microsoft.com/office/drawing/2014/main" id="{4D3C5B57-B340-1F68-6A5F-D7CCEB20BD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38" name="Picture 180">
                <a:extLst>
                  <a:ext uri="{FF2B5EF4-FFF2-40B4-BE49-F238E27FC236}">
                    <a16:creationId xmlns:a16="http://schemas.microsoft.com/office/drawing/2014/main" id="{1FAF0701-5F18-9E6E-C977-97D5BE0B5E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39" name="Picture 181">
                <a:extLst>
                  <a:ext uri="{FF2B5EF4-FFF2-40B4-BE49-F238E27FC236}">
                    <a16:creationId xmlns:a16="http://schemas.microsoft.com/office/drawing/2014/main" id="{4319CBCF-DC39-F761-9030-1C96A46FC3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40" name="Picture 182">
                <a:extLst>
                  <a:ext uri="{FF2B5EF4-FFF2-40B4-BE49-F238E27FC236}">
                    <a16:creationId xmlns:a16="http://schemas.microsoft.com/office/drawing/2014/main" id="{EB29058D-7BA4-EC25-1FE5-E23AD5EEA4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41" name="Picture 183">
                <a:extLst>
                  <a:ext uri="{FF2B5EF4-FFF2-40B4-BE49-F238E27FC236}">
                    <a16:creationId xmlns:a16="http://schemas.microsoft.com/office/drawing/2014/main" id="{8F773A91-0FF5-FFEB-7BF9-6C96F22A66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42" name="Picture 184">
                <a:extLst>
                  <a:ext uri="{FF2B5EF4-FFF2-40B4-BE49-F238E27FC236}">
                    <a16:creationId xmlns:a16="http://schemas.microsoft.com/office/drawing/2014/main" id="{46F2528C-431C-0ABD-94A2-DB7C24A995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43" name="Picture 185">
                <a:extLst>
                  <a:ext uri="{FF2B5EF4-FFF2-40B4-BE49-F238E27FC236}">
                    <a16:creationId xmlns:a16="http://schemas.microsoft.com/office/drawing/2014/main" id="{60AC17AC-0984-5D2D-A680-286627A601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44" name="Picture 186">
                <a:extLst>
                  <a:ext uri="{FF2B5EF4-FFF2-40B4-BE49-F238E27FC236}">
                    <a16:creationId xmlns:a16="http://schemas.microsoft.com/office/drawing/2014/main" id="{02F8AA33-2773-2306-7236-CF85ABA819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45" name="Picture 187">
                <a:extLst>
                  <a:ext uri="{FF2B5EF4-FFF2-40B4-BE49-F238E27FC236}">
                    <a16:creationId xmlns:a16="http://schemas.microsoft.com/office/drawing/2014/main" id="{AC806F2F-BA9B-E5FD-0149-B3F1A589FD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46" name="Picture 188">
                <a:extLst>
                  <a:ext uri="{FF2B5EF4-FFF2-40B4-BE49-F238E27FC236}">
                    <a16:creationId xmlns:a16="http://schemas.microsoft.com/office/drawing/2014/main" id="{540FF783-D413-3053-17F1-286F8D554A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47" name="Picture 189">
                <a:extLst>
                  <a:ext uri="{FF2B5EF4-FFF2-40B4-BE49-F238E27FC236}">
                    <a16:creationId xmlns:a16="http://schemas.microsoft.com/office/drawing/2014/main" id="{B6631B3B-78FC-CBE5-5E22-BE04A0ABE7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48" name="Picture 190">
                <a:extLst>
                  <a:ext uri="{FF2B5EF4-FFF2-40B4-BE49-F238E27FC236}">
                    <a16:creationId xmlns:a16="http://schemas.microsoft.com/office/drawing/2014/main" id="{BF86ADFE-4BEE-1AEF-6D17-5252C16146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49" name="Picture 191">
                <a:extLst>
                  <a:ext uri="{FF2B5EF4-FFF2-40B4-BE49-F238E27FC236}">
                    <a16:creationId xmlns:a16="http://schemas.microsoft.com/office/drawing/2014/main" id="{E669A8F7-BE2C-5827-C161-63897183DF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50" name="Picture 192">
                <a:extLst>
                  <a:ext uri="{FF2B5EF4-FFF2-40B4-BE49-F238E27FC236}">
                    <a16:creationId xmlns:a16="http://schemas.microsoft.com/office/drawing/2014/main" id="{27AAB495-DB45-31D5-1407-DF34716DF8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51" name="Picture 193">
                <a:extLst>
                  <a:ext uri="{FF2B5EF4-FFF2-40B4-BE49-F238E27FC236}">
                    <a16:creationId xmlns:a16="http://schemas.microsoft.com/office/drawing/2014/main" id="{25FD761E-8664-6CED-72F8-3925379A22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52" name="Picture 194">
                <a:extLst>
                  <a:ext uri="{FF2B5EF4-FFF2-40B4-BE49-F238E27FC236}">
                    <a16:creationId xmlns:a16="http://schemas.microsoft.com/office/drawing/2014/main" id="{83F422BD-577A-3B44-EBFC-7CBE28F606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53" name="Picture 195">
                <a:extLst>
                  <a:ext uri="{FF2B5EF4-FFF2-40B4-BE49-F238E27FC236}">
                    <a16:creationId xmlns:a16="http://schemas.microsoft.com/office/drawing/2014/main" id="{85AD1E95-57F8-C1CA-8DCF-8037E9BC4A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54" name="Picture 196">
                <a:extLst>
                  <a:ext uri="{FF2B5EF4-FFF2-40B4-BE49-F238E27FC236}">
                    <a16:creationId xmlns:a16="http://schemas.microsoft.com/office/drawing/2014/main" id="{5C9512B5-4628-D1AC-10BD-313522E826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55" name="Picture 197">
                <a:extLst>
                  <a:ext uri="{FF2B5EF4-FFF2-40B4-BE49-F238E27FC236}">
                    <a16:creationId xmlns:a16="http://schemas.microsoft.com/office/drawing/2014/main" id="{AF9F5C0B-7911-A9A8-9118-E115C86D87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12"/>
                <a:ext cx="16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56" name="Picture 198">
                <a:extLst>
                  <a:ext uri="{FF2B5EF4-FFF2-40B4-BE49-F238E27FC236}">
                    <a16:creationId xmlns:a16="http://schemas.microsoft.com/office/drawing/2014/main" id="{0985687A-DBBE-F2FE-6A82-1F35607292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57" name="Picture 199">
                <a:extLst>
                  <a:ext uri="{FF2B5EF4-FFF2-40B4-BE49-F238E27FC236}">
                    <a16:creationId xmlns:a16="http://schemas.microsoft.com/office/drawing/2014/main" id="{D5C1944F-9798-FEB1-7219-F64697E4C0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58" name="Picture 200">
                <a:extLst>
                  <a:ext uri="{FF2B5EF4-FFF2-40B4-BE49-F238E27FC236}">
                    <a16:creationId xmlns:a16="http://schemas.microsoft.com/office/drawing/2014/main" id="{67C42772-6818-DE6B-3BA3-9C4F3B10DF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59" name="Picture 201">
                <a:extLst>
                  <a:ext uri="{FF2B5EF4-FFF2-40B4-BE49-F238E27FC236}">
                    <a16:creationId xmlns:a16="http://schemas.microsoft.com/office/drawing/2014/main" id="{0E92CF85-0161-574F-185C-C7678A2854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60" name="Picture 202">
                <a:extLst>
                  <a:ext uri="{FF2B5EF4-FFF2-40B4-BE49-F238E27FC236}">
                    <a16:creationId xmlns:a16="http://schemas.microsoft.com/office/drawing/2014/main" id="{F62D7715-6BEA-8B12-F835-93E22DC1E4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61" name="Picture 203">
                <a:extLst>
                  <a:ext uri="{FF2B5EF4-FFF2-40B4-BE49-F238E27FC236}">
                    <a16:creationId xmlns:a16="http://schemas.microsoft.com/office/drawing/2014/main" id="{74661D49-109A-37F7-E739-DD6593CC87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62" name="Picture 204">
                <a:extLst>
                  <a:ext uri="{FF2B5EF4-FFF2-40B4-BE49-F238E27FC236}">
                    <a16:creationId xmlns:a16="http://schemas.microsoft.com/office/drawing/2014/main" id="{56724DA0-2F66-31CC-23B3-D1C866D22D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63" name="Picture 205">
                <a:extLst>
                  <a:ext uri="{FF2B5EF4-FFF2-40B4-BE49-F238E27FC236}">
                    <a16:creationId xmlns:a16="http://schemas.microsoft.com/office/drawing/2014/main" id="{832B63D9-D46E-1C30-91A7-BE296C5EB5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64" name="Picture 206">
                <a:extLst>
                  <a:ext uri="{FF2B5EF4-FFF2-40B4-BE49-F238E27FC236}">
                    <a16:creationId xmlns:a16="http://schemas.microsoft.com/office/drawing/2014/main" id="{E4609E64-58C9-933B-261B-9DD355C81A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65" name="Picture 207">
                <a:extLst>
                  <a:ext uri="{FF2B5EF4-FFF2-40B4-BE49-F238E27FC236}">
                    <a16:creationId xmlns:a16="http://schemas.microsoft.com/office/drawing/2014/main" id="{82DEFE7C-B847-583B-6803-5F135AAE71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66" name="Picture 208">
                <a:extLst>
                  <a:ext uri="{FF2B5EF4-FFF2-40B4-BE49-F238E27FC236}">
                    <a16:creationId xmlns:a16="http://schemas.microsoft.com/office/drawing/2014/main" id="{2E053DF3-B100-C867-D26D-8E24D87BA3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67" name="Picture 209">
                <a:extLst>
                  <a:ext uri="{FF2B5EF4-FFF2-40B4-BE49-F238E27FC236}">
                    <a16:creationId xmlns:a16="http://schemas.microsoft.com/office/drawing/2014/main" id="{6917993C-49B2-82FA-2620-B0A5CB52B5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68" name="Picture 210">
                <a:extLst>
                  <a:ext uri="{FF2B5EF4-FFF2-40B4-BE49-F238E27FC236}">
                    <a16:creationId xmlns:a16="http://schemas.microsoft.com/office/drawing/2014/main" id="{0F289970-D1E0-68EE-F3C8-395DAE6E7B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69" name="Picture 211">
                <a:extLst>
                  <a:ext uri="{FF2B5EF4-FFF2-40B4-BE49-F238E27FC236}">
                    <a16:creationId xmlns:a16="http://schemas.microsoft.com/office/drawing/2014/main" id="{2832D1C5-85B0-3E4E-0195-7332F2460D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70" name="Picture 212">
                <a:extLst>
                  <a:ext uri="{FF2B5EF4-FFF2-40B4-BE49-F238E27FC236}">
                    <a16:creationId xmlns:a16="http://schemas.microsoft.com/office/drawing/2014/main" id="{5A31E782-B0EC-27B3-015D-9185EF5649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71" name="Picture 213">
                <a:extLst>
                  <a:ext uri="{FF2B5EF4-FFF2-40B4-BE49-F238E27FC236}">
                    <a16:creationId xmlns:a16="http://schemas.microsoft.com/office/drawing/2014/main" id="{508E01C9-9F59-2064-60AA-24DCEB71B7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72" name="Picture 214">
                <a:extLst>
                  <a:ext uri="{FF2B5EF4-FFF2-40B4-BE49-F238E27FC236}">
                    <a16:creationId xmlns:a16="http://schemas.microsoft.com/office/drawing/2014/main" id="{4582A8D0-7954-5F9A-66D4-543D508664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73" name="Picture 215">
                <a:extLst>
                  <a:ext uri="{FF2B5EF4-FFF2-40B4-BE49-F238E27FC236}">
                    <a16:creationId xmlns:a16="http://schemas.microsoft.com/office/drawing/2014/main" id="{E945965A-745F-8A34-314A-EE0A91567C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74" name="Picture 216">
                <a:extLst>
                  <a:ext uri="{FF2B5EF4-FFF2-40B4-BE49-F238E27FC236}">
                    <a16:creationId xmlns:a16="http://schemas.microsoft.com/office/drawing/2014/main" id="{958B64DA-2671-F66A-BDB5-9CBBB321A4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75" name="Picture 217">
                <a:extLst>
                  <a:ext uri="{FF2B5EF4-FFF2-40B4-BE49-F238E27FC236}">
                    <a16:creationId xmlns:a16="http://schemas.microsoft.com/office/drawing/2014/main" id="{82587C4C-2398-361C-55FA-5D35B38BD9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76" name="Picture 218">
                <a:extLst>
                  <a:ext uri="{FF2B5EF4-FFF2-40B4-BE49-F238E27FC236}">
                    <a16:creationId xmlns:a16="http://schemas.microsoft.com/office/drawing/2014/main" id="{12CD553C-A8BD-74B6-C2F4-EBEC5EDF27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77" name="Picture 219">
                <a:extLst>
                  <a:ext uri="{FF2B5EF4-FFF2-40B4-BE49-F238E27FC236}">
                    <a16:creationId xmlns:a16="http://schemas.microsoft.com/office/drawing/2014/main" id="{703560C9-9176-A483-F53F-DECA2C4CC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78" name="Picture 220">
                <a:extLst>
                  <a:ext uri="{FF2B5EF4-FFF2-40B4-BE49-F238E27FC236}">
                    <a16:creationId xmlns:a16="http://schemas.microsoft.com/office/drawing/2014/main" id="{21A3649C-EA71-4141-8048-0EDB9C55C4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79" name="Picture 221">
                <a:extLst>
                  <a:ext uri="{FF2B5EF4-FFF2-40B4-BE49-F238E27FC236}">
                    <a16:creationId xmlns:a16="http://schemas.microsoft.com/office/drawing/2014/main" id="{C5CE5DD3-66E3-C871-41C8-8C967478CA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12"/>
                <a:ext cx="16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80" name="Picture 222">
                <a:extLst>
                  <a:ext uri="{FF2B5EF4-FFF2-40B4-BE49-F238E27FC236}">
                    <a16:creationId xmlns:a16="http://schemas.microsoft.com/office/drawing/2014/main" id="{9E0D957B-4AC1-AE0E-FAB8-B718DDF60A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81" name="Picture 223">
                <a:extLst>
                  <a:ext uri="{FF2B5EF4-FFF2-40B4-BE49-F238E27FC236}">
                    <a16:creationId xmlns:a16="http://schemas.microsoft.com/office/drawing/2014/main" id="{EBD05CCA-CD6B-23BE-994A-1AF08E5724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82" name="Picture 224">
                <a:extLst>
                  <a:ext uri="{FF2B5EF4-FFF2-40B4-BE49-F238E27FC236}">
                    <a16:creationId xmlns:a16="http://schemas.microsoft.com/office/drawing/2014/main" id="{24B3E0D5-9DB5-0351-02D1-8484F2FBC8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83" name="Picture 225">
                <a:extLst>
                  <a:ext uri="{FF2B5EF4-FFF2-40B4-BE49-F238E27FC236}">
                    <a16:creationId xmlns:a16="http://schemas.microsoft.com/office/drawing/2014/main" id="{F4F7093E-6227-E90A-0342-7F57F1F79E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84" name="Picture 226">
                <a:extLst>
                  <a:ext uri="{FF2B5EF4-FFF2-40B4-BE49-F238E27FC236}">
                    <a16:creationId xmlns:a16="http://schemas.microsoft.com/office/drawing/2014/main" id="{FF8425B3-D509-FF80-0B2D-00AEA9302D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85" name="Picture 227">
                <a:extLst>
                  <a:ext uri="{FF2B5EF4-FFF2-40B4-BE49-F238E27FC236}">
                    <a16:creationId xmlns:a16="http://schemas.microsoft.com/office/drawing/2014/main" id="{F66202A8-0B90-2A1E-CD08-8EDB5364AB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86" name="Picture 228">
                <a:extLst>
                  <a:ext uri="{FF2B5EF4-FFF2-40B4-BE49-F238E27FC236}">
                    <a16:creationId xmlns:a16="http://schemas.microsoft.com/office/drawing/2014/main" id="{79460144-685E-0444-1CF1-B5778DCDBE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87" name="Picture 229">
                <a:extLst>
                  <a:ext uri="{FF2B5EF4-FFF2-40B4-BE49-F238E27FC236}">
                    <a16:creationId xmlns:a16="http://schemas.microsoft.com/office/drawing/2014/main" id="{386F50B9-5260-5DE2-D73C-1F6F425E12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88" name="Picture 230">
                <a:extLst>
                  <a:ext uri="{FF2B5EF4-FFF2-40B4-BE49-F238E27FC236}">
                    <a16:creationId xmlns:a16="http://schemas.microsoft.com/office/drawing/2014/main" id="{46D33036-9FFA-7B1C-E0F6-03519835AB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89" name="Picture 231">
                <a:extLst>
                  <a:ext uri="{FF2B5EF4-FFF2-40B4-BE49-F238E27FC236}">
                    <a16:creationId xmlns:a16="http://schemas.microsoft.com/office/drawing/2014/main" id="{083CBFF6-9BF5-AC25-D8E1-7008F2E382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90" name="Picture 232">
                <a:extLst>
                  <a:ext uri="{FF2B5EF4-FFF2-40B4-BE49-F238E27FC236}">
                    <a16:creationId xmlns:a16="http://schemas.microsoft.com/office/drawing/2014/main" id="{863A936A-0D15-272E-64F5-72EAE6948D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91" name="Picture 233">
                <a:extLst>
                  <a:ext uri="{FF2B5EF4-FFF2-40B4-BE49-F238E27FC236}">
                    <a16:creationId xmlns:a16="http://schemas.microsoft.com/office/drawing/2014/main" id="{F2D7AEC7-3ED8-DB3A-D8A6-CEC306565F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92" name="Picture 234">
                <a:extLst>
                  <a:ext uri="{FF2B5EF4-FFF2-40B4-BE49-F238E27FC236}">
                    <a16:creationId xmlns:a16="http://schemas.microsoft.com/office/drawing/2014/main" id="{7EFAB00D-8497-8EA4-DC4F-8D006B95D4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93" name="Picture 235">
                <a:extLst>
                  <a:ext uri="{FF2B5EF4-FFF2-40B4-BE49-F238E27FC236}">
                    <a16:creationId xmlns:a16="http://schemas.microsoft.com/office/drawing/2014/main" id="{D4E4A199-2CD5-9580-B252-FD60E9A8EC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94" name="Picture 236">
                <a:extLst>
                  <a:ext uri="{FF2B5EF4-FFF2-40B4-BE49-F238E27FC236}">
                    <a16:creationId xmlns:a16="http://schemas.microsoft.com/office/drawing/2014/main" id="{48610AA0-A613-1494-26CB-B61C9216DD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95" name="Picture 237">
                <a:extLst>
                  <a:ext uri="{FF2B5EF4-FFF2-40B4-BE49-F238E27FC236}">
                    <a16:creationId xmlns:a16="http://schemas.microsoft.com/office/drawing/2014/main" id="{3509414F-8801-5746-6DDF-8D547D4E50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96" name="Picture 238">
                <a:extLst>
                  <a:ext uri="{FF2B5EF4-FFF2-40B4-BE49-F238E27FC236}">
                    <a16:creationId xmlns:a16="http://schemas.microsoft.com/office/drawing/2014/main" id="{778A01D6-3A84-7F70-D630-51B7766706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97" name="Picture 239">
                <a:extLst>
                  <a:ext uri="{FF2B5EF4-FFF2-40B4-BE49-F238E27FC236}">
                    <a16:creationId xmlns:a16="http://schemas.microsoft.com/office/drawing/2014/main" id="{CE0087F4-ED73-5992-4B5A-F203DFD261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98" name="Picture 240">
                <a:extLst>
                  <a:ext uri="{FF2B5EF4-FFF2-40B4-BE49-F238E27FC236}">
                    <a16:creationId xmlns:a16="http://schemas.microsoft.com/office/drawing/2014/main" id="{D0BF93D7-E1B6-02CC-DD29-EC9CC86C6D9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12"/>
                <a:ext cx="12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99" name="Picture 241">
                <a:extLst>
                  <a:ext uri="{FF2B5EF4-FFF2-40B4-BE49-F238E27FC236}">
                    <a16:creationId xmlns:a16="http://schemas.microsoft.com/office/drawing/2014/main" id="{D685E734-70B4-26F0-0B02-340E8CCDC3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00" name="Picture 242">
                <a:extLst>
                  <a:ext uri="{FF2B5EF4-FFF2-40B4-BE49-F238E27FC236}">
                    <a16:creationId xmlns:a16="http://schemas.microsoft.com/office/drawing/2014/main" id="{753F8959-D6F2-ECCA-56F0-8AB02756C5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01" name="Picture 243">
                <a:extLst>
                  <a:ext uri="{FF2B5EF4-FFF2-40B4-BE49-F238E27FC236}">
                    <a16:creationId xmlns:a16="http://schemas.microsoft.com/office/drawing/2014/main" id="{225A917B-5E87-4BCD-D46E-7B4A278BC2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02" name="Picture 244">
                <a:extLst>
                  <a:ext uri="{FF2B5EF4-FFF2-40B4-BE49-F238E27FC236}">
                    <a16:creationId xmlns:a16="http://schemas.microsoft.com/office/drawing/2014/main" id="{CED92045-2784-56AB-FA98-702D6BE0879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03" name="Picture 245">
                <a:extLst>
                  <a:ext uri="{FF2B5EF4-FFF2-40B4-BE49-F238E27FC236}">
                    <a16:creationId xmlns:a16="http://schemas.microsoft.com/office/drawing/2014/main" id="{B690AF47-3240-517C-E3E6-5FC2848097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04" name="Picture 246">
                <a:extLst>
                  <a:ext uri="{FF2B5EF4-FFF2-40B4-BE49-F238E27FC236}">
                    <a16:creationId xmlns:a16="http://schemas.microsoft.com/office/drawing/2014/main" id="{CBA52758-3217-D0CE-9E65-54266C1AB5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05" name="Picture 247">
                <a:extLst>
                  <a:ext uri="{FF2B5EF4-FFF2-40B4-BE49-F238E27FC236}">
                    <a16:creationId xmlns:a16="http://schemas.microsoft.com/office/drawing/2014/main" id="{0FF3060F-CD15-2337-E2E0-F7318F62A3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06" name="Picture 248">
                <a:extLst>
                  <a:ext uri="{FF2B5EF4-FFF2-40B4-BE49-F238E27FC236}">
                    <a16:creationId xmlns:a16="http://schemas.microsoft.com/office/drawing/2014/main" id="{44429FF5-91C6-39A9-E0CB-24BC4A3C05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07" name="Picture 249">
                <a:extLst>
                  <a:ext uri="{FF2B5EF4-FFF2-40B4-BE49-F238E27FC236}">
                    <a16:creationId xmlns:a16="http://schemas.microsoft.com/office/drawing/2014/main" id="{E6173821-E4ED-0ABB-83DE-79D7189B3B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08" name="Picture 250">
                <a:extLst>
                  <a:ext uri="{FF2B5EF4-FFF2-40B4-BE49-F238E27FC236}">
                    <a16:creationId xmlns:a16="http://schemas.microsoft.com/office/drawing/2014/main" id="{721860E0-F2A2-0DC6-0B9E-1E5F2C6C72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09" name="Picture 251">
                <a:extLst>
                  <a:ext uri="{FF2B5EF4-FFF2-40B4-BE49-F238E27FC236}">
                    <a16:creationId xmlns:a16="http://schemas.microsoft.com/office/drawing/2014/main" id="{B37521A2-7EFF-0A89-C973-5BEBE261F5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10" name="Picture 252">
                <a:extLst>
                  <a:ext uri="{FF2B5EF4-FFF2-40B4-BE49-F238E27FC236}">
                    <a16:creationId xmlns:a16="http://schemas.microsoft.com/office/drawing/2014/main" id="{8691FBF0-6C26-47AA-DC00-0B85CB01FB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11" name="Picture 253">
                <a:extLst>
                  <a:ext uri="{FF2B5EF4-FFF2-40B4-BE49-F238E27FC236}">
                    <a16:creationId xmlns:a16="http://schemas.microsoft.com/office/drawing/2014/main" id="{751D4CA9-E715-EB70-B3EA-CED45436E6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12" name="Picture 254">
                <a:extLst>
                  <a:ext uri="{FF2B5EF4-FFF2-40B4-BE49-F238E27FC236}">
                    <a16:creationId xmlns:a16="http://schemas.microsoft.com/office/drawing/2014/main" id="{5BB2848B-34C1-01C8-F801-23A4F871C1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13" name="Picture 255">
                <a:extLst>
                  <a:ext uri="{FF2B5EF4-FFF2-40B4-BE49-F238E27FC236}">
                    <a16:creationId xmlns:a16="http://schemas.microsoft.com/office/drawing/2014/main" id="{C3F20C10-9E99-893F-D8B4-59DABEF92D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14" name="Picture 256">
                <a:extLst>
                  <a:ext uri="{FF2B5EF4-FFF2-40B4-BE49-F238E27FC236}">
                    <a16:creationId xmlns:a16="http://schemas.microsoft.com/office/drawing/2014/main" id="{45BBC4B2-7288-E61A-6CE2-4576BFCBFC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15" name="Picture 257">
                <a:extLst>
                  <a:ext uri="{FF2B5EF4-FFF2-40B4-BE49-F238E27FC236}">
                    <a16:creationId xmlns:a16="http://schemas.microsoft.com/office/drawing/2014/main" id="{8D1A0603-D062-819E-4B6E-654CC68DF1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16" name="Picture 258">
                <a:extLst>
                  <a:ext uri="{FF2B5EF4-FFF2-40B4-BE49-F238E27FC236}">
                    <a16:creationId xmlns:a16="http://schemas.microsoft.com/office/drawing/2014/main" id="{A136D40E-1721-9E67-4820-E30A8184C9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17" name="Picture 259">
                <a:extLst>
                  <a:ext uri="{FF2B5EF4-FFF2-40B4-BE49-F238E27FC236}">
                    <a16:creationId xmlns:a16="http://schemas.microsoft.com/office/drawing/2014/main" id="{0356452F-EAAE-C9EC-9193-B554BEA45B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2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18" name="Picture 260">
                <a:extLst>
                  <a:ext uri="{FF2B5EF4-FFF2-40B4-BE49-F238E27FC236}">
                    <a16:creationId xmlns:a16="http://schemas.microsoft.com/office/drawing/2014/main" id="{2B2E20FD-5959-C12B-A55C-1388472E07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19" name="Picture 261">
                <a:extLst>
                  <a:ext uri="{FF2B5EF4-FFF2-40B4-BE49-F238E27FC236}">
                    <a16:creationId xmlns:a16="http://schemas.microsoft.com/office/drawing/2014/main" id="{40E844F8-3729-33F3-4C86-44C8ACAAAC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20" name="Picture 262">
                <a:extLst>
                  <a:ext uri="{FF2B5EF4-FFF2-40B4-BE49-F238E27FC236}">
                    <a16:creationId xmlns:a16="http://schemas.microsoft.com/office/drawing/2014/main" id="{2125F158-0EC8-7153-EFB8-64EAE0D1F4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21" name="Picture 263">
                <a:extLst>
                  <a:ext uri="{FF2B5EF4-FFF2-40B4-BE49-F238E27FC236}">
                    <a16:creationId xmlns:a16="http://schemas.microsoft.com/office/drawing/2014/main" id="{40FE2483-DD7D-2DBE-293C-AA83AC54A9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22" name="Picture 264">
                <a:extLst>
                  <a:ext uri="{FF2B5EF4-FFF2-40B4-BE49-F238E27FC236}">
                    <a16:creationId xmlns:a16="http://schemas.microsoft.com/office/drawing/2014/main" id="{4CFF2131-E050-9AFA-BA09-46A20B7FBA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23" name="Picture 265">
                <a:extLst>
                  <a:ext uri="{FF2B5EF4-FFF2-40B4-BE49-F238E27FC236}">
                    <a16:creationId xmlns:a16="http://schemas.microsoft.com/office/drawing/2014/main" id="{F4B4C1B0-1F75-1B50-53C3-7B9455D8B9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24" name="Picture 266">
                <a:extLst>
                  <a:ext uri="{FF2B5EF4-FFF2-40B4-BE49-F238E27FC236}">
                    <a16:creationId xmlns:a16="http://schemas.microsoft.com/office/drawing/2014/main" id="{420DD4C5-FCF0-55CC-69CC-FB95A119C4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25" name="Picture 267">
                <a:extLst>
                  <a:ext uri="{FF2B5EF4-FFF2-40B4-BE49-F238E27FC236}">
                    <a16:creationId xmlns:a16="http://schemas.microsoft.com/office/drawing/2014/main" id="{E701BFC3-4F62-53A8-5151-171D518BFD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26" name="Picture 268">
                <a:extLst>
                  <a:ext uri="{FF2B5EF4-FFF2-40B4-BE49-F238E27FC236}">
                    <a16:creationId xmlns:a16="http://schemas.microsoft.com/office/drawing/2014/main" id="{E8D35A05-C46E-ACFC-B491-8873022FF6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806" name="Group 470">
              <a:extLst>
                <a:ext uri="{FF2B5EF4-FFF2-40B4-BE49-F238E27FC236}">
                  <a16:creationId xmlns:a16="http://schemas.microsoft.com/office/drawing/2014/main" id="{8F49505F-2A7E-15ED-C1A3-205C47550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228"/>
              <a:ext cx="1290" cy="45"/>
              <a:chOff x="1521" y="5228"/>
              <a:chExt cx="1290" cy="45"/>
            </a:xfrm>
            <a:grpFill/>
          </p:grpSpPr>
          <p:pic>
            <p:nvPicPr>
              <p:cNvPr id="33827" name="Picture 270">
                <a:extLst>
                  <a:ext uri="{FF2B5EF4-FFF2-40B4-BE49-F238E27FC236}">
                    <a16:creationId xmlns:a16="http://schemas.microsoft.com/office/drawing/2014/main" id="{5959D6E7-3D92-0B8C-83AD-5B80D36F15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28" name="Picture 271">
                <a:extLst>
                  <a:ext uri="{FF2B5EF4-FFF2-40B4-BE49-F238E27FC236}">
                    <a16:creationId xmlns:a16="http://schemas.microsoft.com/office/drawing/2014/main" id="{A0A4F967-1FAE-BF17-27A7-2782D6C025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29" name="Picture 272">
                <a:extLst>
                  <a:ext uri="{FF2B5EF4-FFF2-40B4-BE49-F238E27FC236}">
                    <a16:creationId xmlns:a16="http://schemas.microsoft.com/office/drawing/2014/main" id="{31CDEAF2-DC76-32E9-55CE-9659BBFFD1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30" name="Picture 273">
                <a:extLst>
                  <a:ext uri="{FF2B5EF4-FFF2-40B4-BE49-F238E27FC236}">
                    <a16:creationId xmlns:a16="http://schemas.microsoft.com/office/drawing/2014/main" id="{C285F375-FC4F-1693-61A7-A5A5ECD88A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31" name="Picture 274">
                <a:extLst>
                  <a:ext uri="{FF2B5EF4-FFF2-40B4-BE49-F238E27FC236}">
                    <a16:creationId xmlns:a16="http://schemas.microsoft.com/office/drawing/2014/main" id="{247A0AF4-EDA7-FEE0-CE8B-51A5D142A4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32" name="Picture 275">
                <a:extLst>
                  <a:ext uri="{FF2B5EF4-FFF2-40B4-BE49-F238E27FC236}">
                    <a16:creationId xmlns:a16="http://schemas.microsoft.com/office/drawing/2014/main" id="{C5DBEBAC-28C3-4691-4417-C9EC09794A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33" name="Picture 276">
                <a:extLst>
                  <a:ext uri="{FF2B5EF4-FFF2-40B4-BE49-F238E27FC236}">
                    <a16:creationId xmlns:a16="http://schemas.microsoft.com/office/drawing/2014/main" id="{3C8B7BEA-D2C4-8384-8F6B-47D7D6746A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34" name="Picture 277">
                <a:extLst>
                  <a:ext uri="{FF2B5EF4-FFF2-40B4-BE49-F238E27FC236}">
                    <a16:creationId xmlns:a16="http://schemas.microsoft.com/office/drawing/2014/main" id="{0E86BDB8-F070-6106-F7A3-7EE984CD73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35" name="Picture 278">
                <a:extLst>
                  <a:ext uri="{FF2B5EF4-FFF2-40B4-BE49-F238E27FC236}">
                    <a16:creationId xmlns:a16="http://schemas.microsoft.com/office/drawing/2014/main" id="{C2D75E74-1A5D-7E44-5433-A8671C9E22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36" name="Picture 279">
                <a:extLst>
                  <a:ext uri="{FF2B5EF4-FFF2-40B4-BE49-F238E27FC236}">
                    <a16:creationId xmlns:a16="http://schemas.microsoft.com/office/drawing/2014/main" id="{CD02153A-04A8-0666-0C3C-A1EDA7C538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37" name="Picture 280">
                <a:extLst>
                  <a:ext uri="{FF2B5EF4-FFF2-40B4-BE49-F238E27FC236}">
                    <a16:creationId xmlns:a16="http://schemas.microsoft.com/office/drawing/2014/main" id="{928F668E-3146-9B85-CE29-91F3440A63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38" name="Picture 281">
                <a:extLst>
                  <a:ext uri="{FF2B5EF4-FFF2-40B4-BE49-F238E27FC236}">
                    <a16:creationId xmlns:a16="http://schemas.microsoft.com/office/drawing/2014/main" id="{A0C92A56-1288-1912-5CCF-1E9A35FBAA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39" name="Picture 282">
                <a:extLst>
                  <a:ext uri="{FF2B5EF4-FFF2-40B4-BE49-F238E27FC236}">
                    <a16:creationId xmlns:a16="http://schemas.microsoft.com/office/drawing/2014/main" id="{4D157E51-C5CC-0EED-7056-15DE8ECADB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40" name="Picture 283">
                <a:extLst>
                  <a:ext uri="{FF2B5EF4-FFF2-40B4-BE49-F238E27FC236}">
                    <a16:creationId xmlns:a16="http://schemas.microsoft.com/office/drawing/2014/main" id="{88278AFE-B317-5107-1FA3-5142C3A92E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41" name="Picture 284">
                <a:extLst>
                  <a:ext uri="{FF2B5EF4-FFF2-40B4-BE49-F238E27FC236}">
                    <a16:creationId xmlns:a16="http://schemas.microsoft.com/office/drawing/2014/main" id="{CBCF032B-F2CA-B92F-5168-47C0F62FEB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2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42" name="Picture 285">
                <a:extLst>
                  <a:ext uri="{FF2B5EF4-FFF2-40B4-BE49-F238E27FC236}">
                    <a16:creationId xmlns:a16="http://schemas.microsoft.com/office/drawing/2014/main" id="{00E07B7B-ACA5-2492-A775-D7C1210CCE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43" name="Picture 286">
                <a:extLst>
                  <a:ext uri="{FF2B5EF4-FFF2-40B4-BE49-F238E27FC236}">
                    <a16:creationId xmlns:a16="http://schemas.microsoft.com/office/drawing/2014/main" id="{7C84D1B8-FCDF-3CF2-7E8A-FA814E8176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44" name="Picture 287">
                <a:extLst>
                  <a:ext uri="{FF2B5EF4-FFF2-40B4-BE49-F238E27FC236}">
                    <a16:creationId xmlns:a16="http://schemas.microsoft.com/office/drawing/2014/main" id="{D4FD1F6F-05AC-8026-1A52-90DB1B63ED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45" name="Picture 288">
                <a:extLst>
                  <a:ext uri="{FF2B5EF4-FFF2-40B4-BE49-F238E27FC236}">
                    <a16:creationId xmlns:a16="http://schemas.microsoft.com/office/drawing/2014/main" id="{21B52D01-5CE8-5E22-C441-60851A58A8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46" name="Picture 289">
                <a:extLst>
                  <a:ext uri="{FF2B5EF4-FFF2-40B4-BE49-F238E27FC236}">
                    <a16:creationId xmlns:a16="http://schemas.microsoft.com/office/drawing/2014/main" id="{0D2A2D0D-8D22-3E6F-4109-D42ED4C6ED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47" name="Picture 290">
                <a:extLst>
                  <a:ext uri="{FF2B5EF4-FFF2-40B4-BE49-F238E27FC236}">
                    <a16:creationId xmlns:a16="http://schemas.microsoft.com/office/drawing/2014/main" id="{A072C4ED-6534-84EB-A05A-D8D3683B13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48" name="Picture 291">
                <a:extLst>
                  <a:ext uri="{FF2B5EF4-FFF2-40B4-BE49-F238E27FC236}">
                    <a16:creationId xmlns:a16="http://schemas.microsoft.com/office/drawing/2014/main" id="{FC543235-819F-3CC5-236A-92E5D6DBCB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49" name="Picture 292">
                <a:extLst>
                  <a:ext uri="{FF2B5EF4-FFF2-40B4-BE49-F238E27FC236}">
                    <a16:creationId xmlns:a16="http://schemas.microsoft.com/office/drawing/2014/main" id="{51A03EEA-1704-E3B0-43D7-067E863CB0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50" name="Picture 293">
                <a:extLst>
                  <a:ext uri="{FF2B5EF4-FFF2-40B4-BE49-F238E27FC236}">
                    <a16:creationId xmlns:a16="http://schemas.microsoft.com/office/drawing/2014/main" id="{080C4A9C-3F47-3B85-7DF6-0D82658EE3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51" name="Picture 294">
                <a:extLst>
                  <a:ext uri="{FF2B5EF4-FFF2-40B4-BE49-F238E27FC236}">
                    <a16:creationId xmlns:a16="http://schemas.microsoft.com/office/drawing/2014/main" id="{566E5921-44D0-E885-7177-04EE129B00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52" name="Picture 295">
                <a:extLst>
                  <a:ext uri="{FF2B5EF4-FFF2-40B4-BE49-F238E27FC236}">
                    <a16:creationId xmlns:a16="http://schemas.microsoft.com/office/drawing/2014/main" id="{03A03A8F-AC60-EFB7-9B6E-7CA0F89C43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53" name="Picture 296">
                <a:extLst>
                  <a:ext uri="{FF2B5EF4-FFF2-40B4-BE49-F238E27FC236}">
                    <a16:creationId xmlns:a16="http://schemas.microsoft.com/office/drawing/2014/main" id="{F17ADC21-72A3-DF60-6FED-CB20361AFD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54" name="Picture 297">
                <a:extLst>
                  <a:ext uri="{FF2B5EF4-FFF2-40B4-BE49-F238E27FC236}">
                    <a16:creationId xmlns:a16="http://schemas.microsoft.com/office/drawing/2014/main" id="{E5D54FEF-F614-93EA-F7C3-4802FCAF07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55" name="Picture 298">
                <a:extLst>
                  <a:ext uri="{FF2B5EF4-FFF2-40B4-BE49-F238E27FC236}">
                    <a16:creationId xmlns:a16="http://schemas.microsoft.com/office/drawing/2014/main" id="{5F914136-FF9E-C6E0-4927-5E6B10DFF2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56" name="Picture 299">
                <a:extLst>
                  <a:ext uri="{FF2B5EF4-FFF2-40B4-BE49-F238E27FC236}">
                    <a16:creationId xmlns:a16="http://schemas.microsoft.com/office/drawing/2014/main" id="{CE3BB8F5-10F7-7E6A-7551-9448149390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57" name="Picture 300">
                <a:extLst>
                  <a:ext uri="{FF2B5EF4-FFF2-40B4-BE49-F238E27FC236}">
                    <a16:creationId xmlns:a16="http://schemas.microsoft.com/office/drawing/2014/main" id="{C33B5F01-32C8-0287-232C-361A51E191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58" name="Picture 301">
                <a:extLst>
                  <a:ext uri="{FF2B5EF4-FFF2-40B4-BE49-F238E27FC236}">
                    <a16:creationId xmlns:a16="http://schemas.microsoft.com/office/drawing/2014/main" id="{DD14F21B-8DC5-105B-A087-8F32E55C22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59" name="Picture 302">
                <a:extLst>
                  <a:ext uri="{FF2B5EF4-FFF2-40B4-BE49-F238E27FC236}">
                    <a16:creationId xmlns:a16="http://schemas.microsoft.com/office/drawing/2014/main" id="{E4040D23-5646-F485-170A-BE2447FA95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60" name="Picture 303">
                <a:extLst>
                  <a:ext uri="{FF2B5EF4-FFF2-40B4-BE49-F238E27FC236}">
                    <a16:creationId xmlns:a16="http://schemas.microsoft.com/office/drawing/2014/main" id="{A8678485-5009-E36C-C59B-6E399AAD67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61" name="Picture 304">
                <a:extLst>
                  <a:ext uri="{FF2B5EF4-FFF2-40B4-BE49-F238E27FC236}">
                    <a16:creationId xmlns:a16="http://schemas.microsoft.com/office/drawing/2014/main" id="{8A29574A-C1F0-2527-BCCF-E646866D49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62" name="Picture 305">
                <a:extLst>
                  <a:ext uri="{FF2B5EF4-FFF2-40B4-BE49-F238E27FC236}">
                    <a16:creationId xmlns:a16="http://schemas.microsoft.com/office/drawing/2014/main" id="{5201B25E-23F8-DE24-3EAB-BD34165FA0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63" name="Picture 306">
                <a:extLst>
                  <a:ext uri="{FF2B5EF4-FFF2-40B4-BE49-F238E27FC236}">
                    <a16:creationId xmlns:a16="http://schemas.microsoft.com/office/drawing/2014/main" id="{1BB0EF1F-CF2D-5E80-5755-A49DDE3365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64" name="Picture 307">
                <a:extLst>
                  <a:ext uri="{FF2B5EF4-FFF2-40B4-BE49-F238E27FC236}">
                    <a16:creationId xmlns:a16="http://schemas.microsoft.com/office/drawing/2014/main" id="{DD50F89F-6A1B-852A-9525-1DE3C1F6E1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65" name="Picture 308">
                <a:extLst>
                  <a:ext uri="{FF2B5EF4-FFF2-40B4-BE49-F238E27FC236}">
                    <a16:creationId xmlns:a16="http://schemas.microsoft.com/office/drawing/2014/main" id="{11D92041-3FA0-79BE-18BE-EA92788D04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2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66" name="Picture 309">
                <a:extLst>
                  <a:ext uri="{FF2B5EF4-FFF2-40B4-BE49-F238E27FC236}">
                    <a16:creationId xmlns:a16="http://schemas.microsoft.com/office/drawing/2014/main" id="{C762FAD2-D44B-5A59-3D02-47E36C78FE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67" name="Picture 310">
                <a:extLst>
                  <a:ext uri="{FF2B5EF4-FFF2-40B4-BE49-F238E27FC236}">
                    <a16:creationId xmlns:a16="http://schemas.microsoft.com/office/drawing/2014/main" id="{B730A933-0582-4E17-E5C7-8E6C662498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68" name="Picture 311">
                <a:extLst>
                  <a:ext uri="{FF2B5EF4-FFF2-40B4-BE49-F238E27FC236}">
                    <a16:creationId xmlns:a16="http://schemas.microsoft.com/office/drawing/2014/main" id="{6A45AF8F-CAF4-24B6-6815-27740F89BC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69" name="Picture 312">
                <a:extLst>
                  <a:ext uri="{FF2B5EF4-FFF2-40B4-BE49-F238E27FC236}">
                    <a16:creationId xmlns:a16="http://schemas.microsoft.com/office/drawing/2014/main" id="{025E6068-2FE0-899F-9E97-4537A2AEF0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70" name="Picture 313">
                <a:extLst>
                  <a:ext uri="{FF2B5EF4-FFF2-40B4-BE49-F238E27FC236}">
                    <a16:creationId xmlns:a16="http://schemas.microsoft.com/office/drawing/2014/main" id="{AFB049A2-7780-E9D0-45EF-7A5BC2034F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71" name="Picture 314">
                <a:extLst>
                  <a:ext uri="{FF2B5EF4-FFF2-40B4-BE49-F238E27FC236}">
                    <a16:creationId xmlns:a16="http://schemas.microsoft.com/office/drawing/2014/main" id="{55E23D49-93EB-5363-2462-A22F5B56E3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72" name="Picture 315">
                <a:extLst>
                  <a:ext uri="{FF2B5EF4-FFF2-40B4-BE49-F238E27FC236}">
                    <a16:creationId xmlns:a16="http://schemas.microsoft.com/office/drawing/2014/main" id="{584D323C-F9F6-8D39-1EA9-8ED9B6E4F8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73" name="Picture 316">
                <a:extLst>
                  <a:ext uri="{FF2B5EF4-FFF2-40B4-BE49-F238E27FC236}">
                    <a16:creationId xmlns:a16="http://schemas.microsoft.com/office/drawing/2014/main" id="{36958C51-951E-9EDD-0481-89C349E53F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74" name="Picture 317">
                <a:extLst>
                  <a:ext uri="{FF2B5EF4-FFF2-40B4-BE49-F238E27FC236}">
                    <a16:creationId xmlns:a16="http://schemas.microsoft.com/office/drawing/2014/main" id="{161ED8E9-BECB-B3EC-F5AE-A34006B74D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75" name="Picture 318">
                <a:extLst>
                  <a:ext uri="{FF2B5EF4-FFF2-40B4-BE49-F238E27FC236}">
                    <a16:creationId xmlns:a16="http://schemas.microsoft.com/office/drawing/2014/main" id="{F3FA8A58-D9FC-3900-C8E0-3453615EC0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76" name="Picture 319">
                <a:extLst>
                  <a:ext uri="{FF2B5EF4-FFF2-40B4-BE49-F238E27FC236}">
                    <a16:creationId xmlns:a16="http://schemas.microsoft.com/office/drawing/2014/main" id="{3DDA49A5-EB13-6897-2CDF-77F92C621D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77" name="Picture 320">
                <a:extLst>
                  <a:ext uri="{FF2B5EF4-FFF2-40B4-BE49-F238E27FC236}">
                    <a16:creationId xmlns:a16="http://schemas.microsoft.com/office/drawing/2014/main" id="{15B9112B-5226-7D46-012C-3C9F44A2F2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78" name="Picture 321">
                <a:extLst>
                  <a:ext uri="{FF2B5EF4-FFF2-40B4-BE49-F238E27FC236}">
                    <a16:creationId xmlns:a16="http://schemas.microsoft.com/office/drawing/2014/main" id="{36A7C2E3-72A5-938C-1D15-3645A209F5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79" name="Picture 322">
                <a:extLst>
                  <a:ext uri="{FF2B5EF4-FFF2-40B4-BE49-F238E27FC236}">
                    <a16:creationId xmlns:a16="http://schemas.microsoft.com/office/drawing/2014/main" id="{E24982FF-D3E7-9C86-1D47-B36B5F2243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80" name="Picture 323">
                <a:extLst>
                  <a:ext uri="{FF2B5EF4-FFF2-40B4-BE49-F238E27FC236}">
                    <a16:creationId xmlns:a16="http://schemas.microsoft.com/office/drawing/2014/main" id="{BE43A4D6-9015-26A2-432B-601C148955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81" name="Picture 324">
                <a:extLst>
                  <a:ext uri="{FF2B5EF4-FFF2-40B4-BE49-F238E27FC236}">
                    <a16:creationId xmlns:a16="http://schemas.microsoft.com/office/drawing/2014/main" id="{B1EF9091-F847-0D8E-F770-5087D22F4F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82" name="Picture 325">
                <a:extLst>
                  <a:ext uri="{FF2B5EF4-FFF2-40B4-BE49-F238E27FC236}">
                    <a16:creationId xmlns:a16="http://schemas.microsoft.com/office/drawing/2014/main" id="{9FDBD64D-8341-613D-E927-CFA3002CCC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83" name="Picture 326">
                <a:extLst>
                  <a:ext uri="{FF2B5EF4-FFF2-40B4-BE49-F238E27FC236}">
                    <a16:creationId xmlns:a16="http://schemas.microsoft.com/office/drawing/2014/main" id="{97C6E921-D633-2848-D4D4-39D929CA4C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84" name="Picture 327">
                <a:extLst>
                  <a:ext uri="{FF2B5EF4-FFF2-40B4-BE49-F238E27FC236}">
                    <a16:creationId xmlns:a16="http://schemas.microsoft.com/office/drawing/2014/main" id="{A64233A4-1963-1ABA-7A97-A020301417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2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85" name="Picture 328">
                <a:extLst>
                  <a:ext uri="{FF2B5EF4-FFF2-40B4-BE49-F238E27FC236}">
                    <a16:creationId xmlns:a16="http://schemas.microsoft.com/office/drawing/2014/main" id="{9781B381-F0D2-CA84-5E26-C886F70C89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86" name="Picture 329">
                <a:extLst>
                  <a:ext uri="{FF2B5EF4-FFF2-40B4-BE49-F238E27FC236}">
                    <a16:creationId xmlns:a16="http://schemas.microsoft.com/office/drawing/2014/main" id="{1CD6A7FF-D8BA-7970-81C7-D93DA6C588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87" name="Picture 330">
                <a:extLst>
                  <a:ext uri="{FF2B5EF4-FFF2-40B4-BE49-F238E27FC236}">
                    <a16:creationId xmlns:a16="http://schemas.microsoft.com/office/drawing/2014/main" id="{0917D433-9F72-797E-96C2-04440B37FB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88" name="Picture 331">
                <a:extLst>
                  <a:ext uri="{FF2B5EF4-FFF2-40B4-BE49-F238E27FC236}">
                    <a16:creationId xmlns:a16="http://schemas.microsoft.com/office/drawing/2014/main" id="{2614315D-E663-08ED-3D41-2F295079FA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89" name="Picture 332">
                <a:extLst>
                  <a:ext uri="{FF2B5EF4-FFF2-40B4-BE49-F238E27FC236}">
                    <a16:creationId xmlns:a16="http://schemas.microsoft.com/office/drawing/2014/main" id="{2615F1A3-BF22-0F47-6379-7FFCADE3CA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90" name="Picture 333">
                <a:extLst>
                  <a:ext uri="{FF2B5EF4-FFF2-40B4-BE49-F238E27FC236}">
                    <a16:creationId xmlns:a16="http://schemas.microsoft.com/office/drawing/2014/main" id="{441CAE8B-B8AB-9A07-CE05-0C06B2BB80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91" name="Picture 334">
                <a:extLst>
                  <a:ext uri="{FF2B5EF4-FFF2-40B4-BE49-F238E27FC236}">
                    <a16:creationId xmlns:a16="http://schemas.microsoft.com/office/drawing/2014/main" id="{F586ED50-A75B-5504-43C4-75EFFEE62B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92" name="Picture 335">
                <a:extLst>
                  <a:ext uri="{FF2B5EF4-FFF2-40B4-BE49-F238E27FC236}">
                    <a16:creationId xmlns:a16="http://schemas.microsoft.com/office/drawing/2014/main" id="{E47C6D37-F809-8136-15E7-34B2DDDDE2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93" name="Picture 336">
                <a:extLst>
                  <a:ext uri="{FF2B5EF4-FFF2-40B4-BE49-F238E27FC236}">
                    <a16:creationId xmlns:a16="http://schemas.microsoft.com/office/drawing/2014/main" id="{937CEF74-B28F-9995-8015-168DD1342A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94" name="Picture 337">
                <a:extLst>
                  <a:ext uri="{FF2B5EF4-FFF2-40B4-BE49-F238E27FC236}">
                    <a16:creationId xmlns:a16="http://schemas.microsoft.com/office/drawing/2014/main" id="{96092C54-721F-B891-1A2F-D5000CCD73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95" name="Picture 338">
                <a:extLst>
                  <a:ext uri="{FF2B5EF4-FFF2-40B4-BE49-F238E27FC236}">
                    <a16:creationId xmlns:a16="http://schemas.microsoft.com/office/drawing/2014/main" id="{D2160C04-0E13-D70C-8B47-87E6FCD362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96" name="Picture 339">
                <a:extLst>
                  <a:ext uri="{FF2B5EF4-FFF2-40B4-BE49-F238E27FC236}">
                    <a16:creationId xmlns:a16="http://schemas.microsoft.com/office/drawing/2014/main" id="{4BCFFF17-65AD-7AA6-9635-5EA6CED5EE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97" name="Picture 340">
                <a:extLst>
                  <a:ext uri="{FF2B5EF4-FFF2-40B4-BE49-F238E27FC236}">
                    <a16:creationId xmlns:a16="http://schemas.microsoft.com/office/drawing/2014/main" id="{1924FCBA-F2E7-D237-9F66-8E7E9016AB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98" name="Picture 341">
                <a:extLst>
                  <a:ext uri="{FF2B5EF4-FFF2-40B4-BE49-F238E27FC236}">
                    <a16:creationId xmlns:a16="http://schemas.microsoft.com/office/drawing/2014/main" id="{93EC1FB4-4F7E-14CC-DF81-3C99807817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99" name="Picture 342">
                <a:extLst>
                  <a:ext uri="{FF2B5EF4-FFF2-40B4-BE49-F238E27FC236}">
                    <a16:creationId xmlns:a16="http://schemas.microsoft.com/office/drawing/2014/main" id="{9BD6EE22-B618-FF47-629F-988BF415F9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00" name="Picture 343">
                <a:extLst>
                  <a:ext uri="{FF2B5EF4-FFF2-40B4-BE49-F238E27FC236}">
                    <a16:creationId xmlns:a16="http://schemas.microsoft.com/office/drawing/2014/main" id="{F86A7E11-D05F-CA99-87C5-16D079ECD8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01" name="Picture 344">
                <a:extLst>
                  <a:ext uri="{FF2B5EF4-FFF2-40B4-BE49-F238E27FC236}">
                    <a16:creationId xmlns:a16="http://schemas.microsoft.com/office/drawing/2014/main" id="{194731FE-65FD-FF41-D6D5-6D88C9E56A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02" name="Picture 345">
                <a:extLst>
                  <a:ext uri="{FF2B5EF4-FFF2-40B4-BE49-F238E27FC236}">
                    <a16:creationId xmlns:a16="http://schemas.microsoft.com/office/drawing/2014/main" id="{110535B3-A912-68A7-F84B-61AB540D8B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03" name="Picture 346">
                <a:extLst>
                  <a:ext uri="{FF2B5EF4-FFF2-40B4-BE49-F238E27FC236}">
                    <a16:creationId xmlns:a16="http://schemas.microsoft.com/office/drawing/2014/main" id="{A2FE742F-43DE-FCCB-0E32-3D1AC203EA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4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04" name="Picture 347">
                <a:extLst>
                  <a:ext uri="{FF2B5EF4-FFF2-40B4-BE49-F238E27FC236}">
                    <a16:creationId xmlns:a16="http://schemas.microsoft.com/office/drawing/2014/main" id="{303AE078-8E7D-550F-B3BE-180D86A67C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05" name="Picture 348">
                <a:extLst>
                  <a:ext uri="{FF2B5EF4-FFF2-40B4-BE49-F238E27FC236}">
                    <a16:creationId xmlns:a16="http://schemas.microsoft.com/office/drawing/2014/main" id="{E5B4993C-0CD5-9A14-76B5-ACE5D6C972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06" name="Picture 349">
                <a:extLst>
                  <a:ext uri="{FF2B5EF4-FFF2-40B4-BE49-F238E27FC236}">
                    <a16:creationId xmlns:a16="http://schemas.microsoft.com/office/drawing/2014/main" id="{E4453730-DD04-955F-2D4F-C0F614ADAF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07" name="Picture 350">
                <a:extLst>
                  <a:ext uri="{FF2B5EF4-FFF2-40B4-BE49-F238E27FC236}">
                    <a16:creationId xmlns:a16="http://schemas.microsoft.com/office/drawing/2014/main" id="{4E24E286-614E-52F2-C791-F12BB5CEEE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08" name="Picture 351">
                <a:extLst>
                  <a:ext uri="{FF2B5EF4-FFF2-40B4-BE49-F238E27FC236}">
                    <a16:creationId xmlns:a16="http://schemas.microsoft.com/office/drawing/2014/main" id="{2686EBA5-D645-429F-129F-B2A9D982D5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09" name="Picture 352">
                <a:extLst>
                  <a:ext uri="{FF2B5EF4-FFF2-40B4-BE49-F238E27FC236}">
                    <a16:creationId xmlns:a16="http://schemas.microsoft.com/office/drawing/2014/main" id="{BDE8F378-9F0B-899A-A3C5-B47FA20220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10" name="Picture 353">
                <a:extLst>
                  <a:ext uri="{FF2B5EF4-FFF2-40B4-BE49-F238E27FC236}">
                    <a16:creationId xmlns:a16="http://schemas.microsoft.com/office/drawing/2014/main" id="{36F9ABF1-CE12-8E21-6824-933130818C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11" name="Picture 354">
                <a:extLst>
                  <a:ext uri="{FF2B5EF4-FFF2-40B4-BE49-F238E27FC236}">
                    <a16:creationId xmlns:a16="http://schemas.microsoft.com/office/drawing/2014/main" id="{9BD63CD1-8B57-2F52-73E9-B9C3B6EEE5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12" name="Picture 355">
                <a:extLst>
                  <a:ext uri="{FF2B5EF4-FFF2-40B4-BE49-F238E27FC236}">
                    <a16:creationId xmlns:a16="http://schemas.microsoft.com/office/drawing/2014/main" id="{F4756FBD-414A-30EC-F068-62437C57A6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13" name="Picture 356">
                <a:extLst>
                  <a:ext uri="{FF2B5EF4-FFF2-40B4-BE49-F238E27FC236}">
                    <a16:creationId xmlns:a16="http://schemas.microsoft.com/office/drawing/2014/main" id="{D8215538-9711-7B21-4071-6DE1158405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14" name="Picture 357">
                <a:extLst>
                  <a:ext uri="{FF2B5EF4-FFF2-40B4-BE49-F238E27FC236}">
                    <a16:creationId xmlns:a16="http://schemas.microsoft.com/office/drawing/2014/main" id="{490C6B15-22EE-3B0D-E50E-BF9BBCF202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15" name="Picture 358">
                <a:extLst>
                  <a:ext uri="{FF2B5EF4-FFF2-40B4-BE49-F238E27FC236}">
                    <a16:creationId xmlns:a16="http://schemas.microsoft.com/office/drawing/2014/main" id="{37743763-0FD2-BC1A-BAA4-4CC1945F84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16" name="Picture 359">
                <a:extLst>
                  <a:ext uri="{FF2B5EF4-FFF2-40B4-BE49-F238E27FC236}">
                    <a16:creationId xmlns:a16="http://schemas.microsoft.com/office/drawing/2014/main" id="{B3DAD990-C16C-9C4B-6A71-5FEA6BC36A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17" name="Picture 360">
                <a:extLst>
                  <a:ext uri="{FF2B5EF4-FFF2-40B4-BE49-F238E27FC236}">
                    <a16:creationId xmlns:a16="http://schemas.microsoft.com/office/drawing/2014/main" id="{F3B4C4CD-D266-77D0-3E37-A2C7C973A3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18" name="Picture 361">
                <a:extLst>
                  <a:ext uri="{FF2B5EF4-FFF2-40B4-BE49-F238E27FC236}">
                    <a16:creationId xmlns:a16="http://schemas.microsoft.com/office/drawing/2014/main" id="{D61FDAA7-D07D-3C39-0F5C-F71521DC99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19" name="Picture 362">
                <a:extLst>
                  <a:ext uri="{FF2B5EF4-FFF2-40B4-BE49-F238E27FC236}">
                    <a16:creationId xmlns:a16="http://schemas.microsoft.com/office/drawing/2014/main" id="{D0FD2C2B-0FB4-8B93-A9FA-0F38DEC656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20" name="Picture 363">
                <a:extLst>
                  <a:ext uri="{FF2B5EF4-FFF2-40B4-BE49-F238E27FC236}">
                    <a16:creationId xmlns:a16="http://schemas.microsoft.com/office/drawing/2014/main" id="{A926DC14-B9FE-25BA-51B0-09B8CA3659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21" name="Picture 364">
                <a:extLst>
                  <a:ext uri="{FF2B5EF4-FFF2-40B4-BE49-F238E27FC236}">
                    <a16:creationId xmlns:a16="http://schemas.microsoft.com/office/drawing/2014/main" id="{6877864D-9856-E708-AC7C-9C1BAD0CDD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22" name="Picture 365">
                <a:extLst>
                  <a:ext uri="{FF2B5EF4-FFF2-40B4-BE49-F238E27FC236}">
                    <a16:creationId xmlns:a16="http://schemas.microsoft.com/office/drawing/2014/main" id="{65C74110-7D67-9408-0FBD-3D997FBBCC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23" name="Picture 366">
                <a:extLst>
                  <a:ext uri="{FF2B5EF4-FFF2-40B4-BE49-F238E27FC236}">
                    <a16:creationId xmlns:a16="http://schemas.microsoft.com/office/drawing/2014/main" id="{69D501D1-4748-706E-12A4-BD31B53EEB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24" name="Picture 367">
                <a:extLst>
                  <a:ext uri="{FF2B5EF4-FFF2-40B4-BE49-F238E27FC236}">
                    <a16:creationId xmlns:a16="http://schemas.microsoft.com/office/drawing/2014/main" id="{AB877A91-89BB-B1E6-48E9-E3E2C783D2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25" name="Picture 368">
                <a:extLst>
                  <a:ext uri="{FF2B5EF4-FFF2-40B4-BE49-F238E27FC236}">
                    <a16:creationId xmlns:a16="http://schemas.microsoft.com/office/drawing/2014/main" id="{5418D343-72DF-03B5-E595-D0354D8FFD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26" name="Picture 369">
                <a:extLst>
                  <a:ext uri="{FF2B5EF4-FFF2-40B4-BE49-F238E27FC236}">
                    <a16:creationId xmlns:a16="http://schemas.microsoft.com/office/drawing/2014/main" id="{3DF29876-AD2E-EE3F-3EA4-54CE53BEB0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27" name="Picture 370">
                <a:extLst>
                  <a:ext uri="{FF2B5EF4-FFF2-40B4-BE49-F238E27FC236}">
                    <a16:creationId xmlns:a16="http://schemas.microsoft.com/office/drawing/2014/main" id="{079CFE10-202F-C190-E1DE-7DF5A41676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4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28" name="Picture 371">
                <a:extLst>
                  <a:ext uri="{FF2B5EF4-FFF2-40B4-BE49-F238E27FC236}">
                    <a16:creationId xmlns:a16="http://schemas.microsoft.com/office/drawing/2014/main" id="{5B1A8B2B-C328-4BE8-E26C-04D430DBAA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29" name="Picture 372">
                <a:extLst>
                  <a:ext uri="{FF2B5EF4-FFF2-40B4-BE49-F238E27FC236}">
                    <a16:creationId xmlns:a16="http://schemas.microsoft.com/office/drawing/2014/main" id="{5B7FA64E-925C-EA29-708E-BE1AE0CD44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30" name="Picture 373">
                <a:extLst>
                  <a:ext uri="{FF2B5EF4-FFF2-40B4-BE49-F238E27FC236}">
                    <a16:creationId xmlns:a16="http://schemas.microsoft.com/office/drawing/2014/main" id="{300F0827-2B70-C78E-D7D8-7A2918B535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31" name="Picture 374">
                <a:extLst>
                  <a:ext uri="{FF2B5EF4-FFF2-40B4-BE49-F238E27FC236}">
                    <a16:creationId xmlns:a16="http://schemas.microsoft.com/office/drawing/2014/main" id="{F5807A00-6EA4-B898-3470-DD5B826FDE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32" name="Picture 375">
                <a:extLst>
                  <a:ext uri="{FF2B5EF4-FFF2-40B4-BE49-F238E27FC236}">
                    <a16:creationId xmlns:a16="http://schemas.microsoft.com/office/drawing/2014/main" id="{489E2026-8162-6BEC-D7BE-E6AA837F16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33" name="Picture 376">
                <a:extLst>
                  <a:ext uri="{FF2B5EF4-FFF2-40B4-BE49-F238E27FC236}">
                    <a16:creationId xmlns:a16="http://schemas.microsoft.com/office/drawing/2014/main" id="{93AC2A9E-BAB6-CE48-3477-0C6716F2BE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34" name="Picture 377">
                <a:extLst>
                  <a:ext uri="{FF2B5EF4-FFF2-40B4-BE49-F238E27FC236}">
                    <a16:creationId xmlns:a16="http://schemas.microsoft.com/office/drawing/2014/main" id="{B6670605-B6FD-9E17-4E39-AADD159006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35" name="Picture 378">
                <a:extLst>
                  <a:ext uri="{FF2B5EF4-FFF2-40B4-BE49-F238E27FC236}">
                    <a16:creationId xmlns:a16="http://schemas.microsoft.com/office/drawing/2014/main" id="{01C0B74F-D9AA-92C5-F2CA-7660827C50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36" name="Picture 379">
                <a:extLst>
                  <a:ext uri="{FF2B5EF4-FFF2-40B4-BE49-F238E27FC236}">
                    <a16:creationId xmlns:a16="http://schemas.microsoft.com/office/drawing/2014/main" id="{46E7BD8C-E4C0-5EAB-2F8E-F8A0B65630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37" name="Picture 380">
                <a:extLst>
                  <a:ext uri="{FF2B5EF4-FFF2-40B4-BE49-F238E27FC236}">
                    <a16:creationId xmlns:a16="http://schemas.microsoft.com/office/drawing/2014/main" id="{991DC1DB-98CA-70F9-6E74-7B388DD297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38" name="Picture 381">
                <a:extLst>
                  <a:ext uri="{FF2B5EF4-FFF2-40B4-BE49-F238E27FC236}">
                    <a16:creationId xmlns:a16="http://schemas.microsoft.com/office/drawing/2014/main" id="{C21338C2-FF21-F00F-7DF6-3A78661B32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39" name="Picture 382">
                <a:extLst>
                  <a:ext uri="{FF2B5EF4-FFF2-40B4-BE49-F238E27FC236}">
                    <a16:creationId xmlns:a16="http://schemas.microsoft.com/office/drawing/2014/main" id="{2507E163-0FC2-8F31-9188-03D51BB8B9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40" name="Picture 383">
                <a:extLst>
                  <a:ext uri="{FF2B5EF4-FFF2-40B4-BE49-F238E27FC236}">
                    <a16:creationId xmlns:a16="http://schemas.microsoft.com/office/drawing/2014/main" id="{68706404-9657-66A5-B14B-7DA0B22CFB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41" name="Picture 384">
                <a:extLst>
                  <a:ext uri="{FF2B5EF4-FFF2-40B4-BE49-F238E27FC236}">
                    <a16:creationId xmlns:a16="http://schemas.microsoft.com/office/drawing/2014/main" id="{E193BF7A-9972-B5A8-1E23-732E115E77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42" name="Picture 385">
                <a:extLst>
                  <a:ext uri="{FF2B5EF4-FFF2-40B4-BE49-F238E27FC236}">
                    <a16:creationId xmlns:a16="http://schemas.microsoft.com/office/drawing/2014/main" id="{73FC9ED8-4426-0EA5-F6EF-D67FF9C10D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43" name="Picture 386">
                <a:extLst>
                  <a:ext uri="{FF2B5EF4-FFF2-40B4-BE49-F238E27FC236}">
                    <a16:creationId xmlns:a16="http://schemas.microsoft.com/office/drawing/2014/main" id="{767E2A54-18F7-2E9A-36DE-2D65920566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44" name="Picture 387">
                <a:extLst>
                  <a:ext uri="{FF2B5EF4-FFF2-40B4-BE49-F238E27FC236}">
                    <a16:creationId xmlns:a16="http://schemas.microsoft.com/office/drawing/2014/main" id="{709C9D3D-F4ED-A42C-F9F9-5FF38E28CE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45" name="Picture 388">
                <a:extLst>
                  <a:ext uri="{FF2B5EF4-FFF2-40B4-BE49-F238E27FC236}">
                    <a16:creationId xmlns:a16="http://schemas.microsoft.com/office/drawing/2014/main" id="{D13AC023-7D12-EA94-F0B9-FC6D3D921E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46" name="Picture 389">
                <a:extLst>
                  <a:ext uri="{FF2B5EF4-FFF2-40B4-BE49-F238E27FC236}">
                    <a16:creationId xmlns:a16="http://schemas.microsoft.com/office/drawing/2014/main" id="{5356B95A-146D-CC13-E4E2-D82083CCEB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47" name="Picture 390">
                <a:extLst>
                  <a:ext uri="{FF2B5EF4-FFF2-40B4-BE49-F238E27FC236}">
                    <a16:creationId xmlns:a16="http://schemas.microsoft.com/office/drawing/2014/main" id="{8C25CC85-F347-C807-05F4-DCEB1572FC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48" name="Picture 391">
                <a:extLst>
                  <a:ext uri="{FF2B5EF4-FFF2-40B4-BE49-F238E27FC236}">
                    <a16:creationId xmlns:a16="http://schemas.microsoft.com/office/drawing/2014/main" id="{F21AC93A-5DE6-593C-3CE9-C5DCA14CA9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49" name="Picture 392">
                <a:extLst>
                  <a:ext uri="{FF2B5EF4-FFF2-40B4-BE49-F238E27FC236}">
                    <a16:creationId xmlns:a16="http://schemas.microsoft.com/office/drawing/2014/main" id="{5DD94AFC-F2D3-D5D0-BB93-F2AF89656B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50" name="Picture 393">
                <a:extLst>
                  <a:ext uri="{FF2B5EF4-FFF2-40B4-BE49-F238E27FC236}">
                    <a16:creationId xmlns:a16="http://schemas.microsoft.com/office/drawing/2014/main" id="{B0BCCDCB-3419-16BC-AB44-4F3D995C7C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51" name="Picture 394">
                <a:extLst>
                  <a:ext uri="{FF2B5EF4-FFF2-40B4-BE49-F238E27FC236}">
                    <a16:creationId xmlns:a16="http://schemas.microsoft.com/office/drawing/2014/main" id="{292A7CAF-9FC6-D842-80F4-06AE139158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4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52" name="Picture 395">
                <a:extLst>
                  <a:ext uri="{FF2B5EF4-FFF2-40B4-BE49-F238E27FC236}">
                    <a16:creationId xmlns:a16="http://schemas.microsoft.com/office/drawing/2014/main" id="{05EEC6C2-0EE1-528A-2B9E-577A510B51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53" name="Picture 396">
                <a:extLst>
                  <a:ext uri="{FF2B5EF4-FFF2-40B4-BE49-F238E27FC236}">
                    <a16:creationId xmlns:a16="http://schemas.microsoft.com/office/drawing/2014/main" id="{3B08EE09-93F6-0533-F4BE-2378D8C310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54" name="Picture 397">
                <a:extLst>
                  <a:ext uri="{FF2B5EF4-FFF2-40B4-BE49-F238E27FC236}">
                    <a16:creationId xmlns:a16="http://schemas.microsoft.com/office/drawing/2014/main" id="{8506E6EB-1872-863A-370A-0E90C09D46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55" name="Picture 398">
                <a:extLst>
                  <a:ext uri="{FF2B5EF4-FFF2-40B4-BE49-F238E27FC236}">
                    <a16:creationId xmlns:a16="http://schemas.microsoft.com/office/drawing/2014/main" id="{AE8A2CF1-B0C0-30C4-B26A-91B3A5C0D7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56" name="Picture 399">
                <a:extLst>
                  <a:ext uri="{FF2B5EF4-FFF2-40B4-BE49-F238E27FC236}">
                    <a16:creationId xmlns:a16="http://schemas.microsoft.com/office/drawing/2014/main" id="{A988F21C-8BE2-8B5D-2367-A1151EE7FF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57" name="Picture 400">
                <a:extLst>
                  <a:ext uri="{FF2B5EF4-FFF2-40B4-BE49-F238E27FC236}">
                    <a16:creationId xmlns:a16="http://schemas.microsoft.com/office/drawing/2014/main" id="{94EAEFBA-9B8A-24F7-6CA7-3149D626E3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58" name="Picture 401">
                <a:extLst>
                  <a:ext uri="{FF2B5EF4-FFF2-40B4-BE49-F238E27FC236}">
                    <a16:creationId xmlns:a16="http://schemas.microsoft.com/office/drawing/2014/main" id="{332642E1-5415-71AB-14CC-A8094F6C089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59" name="Picture 402">
                <a:extLst>
                  <a:ext uri="{FF2B5EF4-FFF2-40B4-BE49-F238E27FC236}">
                    <a16:creationId xmlns:a16="http://schemas.microsoft.com/office/drawing/2014/main" id="{164B1DEF-6D9E-747E-4E56-37D2D2A5BE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60" name="Picture 403">
                <a:extLst>
                  <a:ext uri="{FF2B5EF4-FFF2-40B4-BE49-F238E27FC236}">
                    <a16:creationId xmlns:a16="http://schemas.microsoft.com/office/drawing/2014/main" id="{D56CF925-923A-9796-9991-E7AF29CA58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61" name="Picture 404">
                <a:extLst>
                  <a:ext uri="{FF2B5EF4-FFF2-40B4-BE49-F238E27FC236}">
                    <a16:creationId xmlns:a16="http://schemas.microsoft.com/office/drawing/2014/main" id="{B5616281-616F-4DF4-4099-D3B9F731DB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62" name="Picture 405">
                <a:extLst>
                  <a:ext uri="{FF2B5EF4-FFF2-40B4-BE49-F238E27FC236}">
                    <a16:creationId xmlns:a16="http://schemas.microsoft.com/office/drawing/2014/main" id="{0FC6C988-B612-B085-79C9-569E23A85F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63" name="Picture 406">
                <a:extLst>
                  <a:ext uri="{FF2B5EF4-FFF2-40B4-BE49-F238E27FC236}">
                    <a16:creationId xmlns:a16="http://schemas.microsoft.com/office/drawing/2014/main" id="{BAB8224C-43AE-D308-E785-A639DB88A7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64" name="Picture 407">
                <a:extLst>
                  <a:ext uri="{FF2B5EF4-FFF2-40B4-BE49-F238E27FC236}">
                    <a16:creationId xmlns:a16="http://schemas.microsoft.com/office/drawing/2014/main" id="{E616A48F-9308-33C1-D072-C6B1BBE32C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65" name="Picture 408">
                <a:extLst>
                  <a:ext uri="{FF2B5EF4-FFF2-40B4-BE49-F238E27FC236}">
                    <a16:creationId xmlns:a16="http://schemas.microsoft.com/office/drawing/2014/main" id="{123ABE6F-6EDC-235F-FD70-897236C70E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66" name="Picture 409">
                <a:extLst>
                  <a:ext uri="{FF2B5EF4-FFF2-40B4-BE49-F238E27FC236}">
                    <a16:creationId xmlns:a16="http://schemas.microsoft.com/office/drawing/2014/main" id="{99D58260-1FA4-6338-B783-7AACE572B1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67" name="Picture 410">
                <a:extLst>
                  <a:ext uri="{FF2B5EF4-FFF2-40B4-BE49-F238E27FC236}">
                    <a16:creationId xmlns:a16="http://schemas.microsoft.com/office/drawing/2014/main" id="{31BFE59D-6FE8-EF74-E815-A7A0967E6D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68" name="Picture 411">
                <a:extLst>
                  <a:ext uri="{FF2B5EF4-FFF2-40B4-BE49-F238E27FC236}">
                    <a16:creationId xmlns:a16="http://schemas.microsoft.com/office/drawing/2014/main" id="{9EE2DE86-0B04-CF89-5B33-9F6BECAD99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69" name="Picture 412">
                <a:extLst>
                  <a:ext uri="{FF2B5EF4-FFF2-40B4-BE49-F238E27FC236}">
                    <a16:creationId xmlns:a16="http://schemas.microsoft.com/office/drawing/2014/main" id="{4F5CB435-43DE-062E-7063-3D72BDA165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70" name="Picture 413">
                <a:extLst>
                  <a:ext uri="{FF2B5EF4-FFF2-40B4-BE49-F238E27FC236}">
                    <a16:creationId xmlns:a16="http://schemas.microsoft.com/office/drawing/2014/main" id="{C5F48CB1-2758-A561-FB81-8A85F18CFB9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43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71" name="Picture 414">
                <a:extLst>
                  <a:ext uri="{FF2B5EF4-FFF2-40B4-BE49-F238E27FC236}">
                    <a16:creationId xmlns:a16="http://schemas.microsoft.com/office/drawing/2014/main" id="{8080D848-9CA4-274C-9193-C20D32D27F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72" name="Picture 415">
                <a:extLst>
                  <a:ext uri="{FF2B5EF4-FFF2-40B4-BE49-F238E27FC236}">
                    <a16:creationId xmlns:a16="http://schemas.microsoft.com/office/drawing/2014/main" id="{1D6BCB4E-237C-C0E1-B462-A224E64B4B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73" name="Picture 416">
                <a:extLst>
                  <a:ext uri="{FF2B5EF4-FFF2-40B4-BE49-F238E27FC236}">
                    <a16:creationId xmlns:a16="http://schemas.microsoft.com/office/drawing/2014/main" id="{1C2CA0F9-5015-BD21-0875-73F5C064FF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74" name="Picture 417">
                <a:extLst>
                  <a:ext uri="{FF2B5EF4-FFF2-40B4-BE49-F238E27FC236}">
                    <a16:creationId xmlns:a16="http://schemas.microsoft.com/office/drawing/2014/main" id="{B0892055-A19F-1618-B97E-3093BEF417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75" name="Picture 418">
                <a:extLst>
                  <a:ext uri="{FF2B5EF4-FFF2-40B4-BE49-F238E27FC236}">
                    <a16:creationId xmlns:a16="http://schemas.microsoft.com/office/drawing/2014/main" id="{9BC3B2BA-08D0-81C6-A285-79BE1589A9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76" name="Picture 419">
                <a:extLst>
                  <a:ext uri="{FF2B5EF4-FFF2-40B4-BE49-F238E27FC236}">
                    <a16:creationId xmlns:a16="http://schemas.microsoft.com/office/drawing/2014/main" id="{D683710B-08BE-3376-24BC-38CDEBDF2B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77" name="Picture 420">
                <a:extLst>
                  <a:ext uri="{FF2B5EF4-FFF2-40B4-BE49-F238E27FC236}">
                    <a16:creationId xmlns:a16="http://schemas.microsoft.com/office/drawing/2014/main" id="{4B857DA3-9DA1-514D-4D92-B671859E80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78" name="Picture 421">
                <a:extLst>
                  <a:ext uri="{FF2B5EF4-FFF2-40B4-BE49-F238E27FC236}">
                    <a16:creationId xmlns:a16="http://schemas.microsoft.com/office/drawing/2014/main" id="{3FD4B938-DA6B-639F-479F-9B126D5AF3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79" name="Picture 422">
                <a:extLst>
                  <a:ext uri="{FF2B5EF4-FFF2-40B4-BE49-F238E27FC236}">
                    <a16:creationId xmlns:a16="http://schemas.microsoft.com/office/drawing/2014/main" id="{FE5FFBF9-416C-307C-8E43-8C1AAA1CB4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80" name="Picture 423">
                <a:extLst>
                  <a:ext uri="{FF2B5EF4-FFF2-40B4-BE49-F238E27FC236}">
                    <a16:creationId xmlns:a16="http://schemas.microsoft.com/office/drawing/2014/main" id="{1DDEF043-47CB-7D9B-0B76-2727FA7358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81" name="Picture 424">
                <a:extLst>
                  <a:ext uri="{FF2B5EF4-FFF2-40B4-BE49-F238E27FC236}">
                    <a16:creationId xmlns:a16="http://schemas.microsoft.com/office/drawing/2014/main" id="{F6F5EE66-A351-9638-0E82-ECEBA55E2A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82" name="Picture 425">
                <a:extLst>
                  <a:ext uri="{FF2B5EF4-FFF2-40B4-BE49-F238E27FC236}">
                    <a16:creationId xmlns:a16="http://schemas.microsoft.com/office/drawing/2014/main" id="{13B65347-B0E8-444F-D6E7-C02DB6EFBD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83" name="Picture 426">
                <a:extLst>
                  <a:ext uri="{FF2B5EF4-FFF2-40B4-BE49-F238E27FC236}">
                    <a16:creationId xmlns:a16="http://schemas.microsoft.com/office/drawing/2014/main" id="{52810C33-0E50-4EEC-BD2B-BE7F104D5A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84" name="Picture 427">
                <a:extLst>
                  <a:ext uri="{FF2B5EF4-FFF2-40B4-BE49-F238E27FC236}">
                    <a16:creationId xmlns:a16="http://schemas.microsoft.com/office/drawing/2014/main" id="{0EBB049E-2F0B-D811-E245-9034683044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85" name="Picture 428">
                <a:extLst>
                  <a:ext uri="{FF2B5EF4-FFF2-40B4-BE49-F238E27FC236}">
                    <a16:creationId xmlns:a16="http://schemas.microsoft.com/office/drawing/2014/main" id="{14C6B5F2-D2A5-0DC4-0BC4-2AE50ACD15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86" name="Picture 429">
                <a:extLst>
                  <a:ext uri="{FF2B5EF4-FFF2-40B4-BE49-F238E27FC236}">
                    <a16:creationId xmlns:a16="http://schemas.microsoft.com/office/drawing/2014/main" id="{9E1C2BBD-F373-1720-7F6F-F4E41C646C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87" name="Picture 430">
                <a:extLst>
                  <a:ext uri="{FF2B5EF4-FFF2-40B4-BE49-F238E27FC236}">
                    <a16:creationId xmlns:a16="http://schemas.microsoft.com/office/drawing/2014/main" id="{8D74AE8D-CDAF-2CFE-6D6D-D472E2E2E3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88" name="Picture 431">
                <a:extLst>
                  <a:ext uri="{FF2B5EF4-FFF2-40B4-BE49-F238E27FC236}">
                    <a16:creationId xmlns:a16="http://schemas.microsoft.com/office/drawing/2014/main" id="{0EB6157E-277D-424F-65AA-A292BC17D8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89" name="Picture 432">
                <a:extLst>
                  <a:ext uri="{FF2B5EF4-FFF2-40B4-BE49-F238E27FC236}">
                    <a16:creationId xmlns:a16="http://schemas.microsoft.com/office/drawing/2014/main" id="{D7F864A0-36A3-3B93-CF5F-E8CE1BC50A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5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90" name="Picture 433">
                <a:extLst>
                  <a:ext uri="{FF2B5EF4-FFF2-40B4-BE49-F238E27FC236}">
                    <a16:creationId xmlns:a16="http://schemas.microsoft.com/office/drawing/2014/main" id="{1637DC28-C689-02CA-C558-A6F072C402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91" name="Picture 434">
                <a:extLst>
                  <a:ext uri="{FF2B5EF4-FFF2-40B4-BE49-F238E27FC236}">
                    <a16:creationId xmlns:a16="http://schemas.microsoft.com/office/drawing/2014/main" id="{7FBDAD76-0DC6-D72A-B77C-CFED920460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92" name="Picture 435">
                <a:extLst>
                  <a:ext uri="{FF2B5EF4-FFF2-40B4-BE49-F238E27FC236}">
                    <a16:creationId xmlns:a16="http://schemas.microsoft.com/office/drawing/2014/main" id="{45518FD8-D1E1-B3DC-8663-84207835E4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93" name="Picture 436">
                <a:extLst>
                  <a:ext uri="{FF2B5EF4-FFF2-40B4-BE49-F238E27FC236}">
                    <a16:creationId xmlns:a16="http://schemas.microsoft.com/office/drawing/2014/main" id="{0C65AE39-58AC-6B21-29F5-6575DEDB03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94" name="Picture 437">
                <a:extLst>
                  <a:ext uri="{FF2B5EF4-FFF2-40B4-BE49-F238E27FC236}">
                    <a16:creationId xmlns:a16="http://schemas.microsoft.com/office/drawing/2014/main" id="{C3F94A93-DD50-5B7F-4451-72BC47193D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95" name="Picture 438">
                <a:extLst>
                  <a:ext uri="{FF2B5EF4-FFF2-40B4-BE49-F238E27FC236}">
                    <a16:creationId xmlns:a16="http://schemas.microsoft.com/office/drawing/2014/main" id="{8B224D52-8D1D-8FD4-669A-5C32A21327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96" name="Picture 439">
                <a:extLst>
                  <a:ext uri="{FF2B5EF4-FFF2-40B4-BE49-F238E27FC236}">
                    <a16:creationId xmlns:a16="http://schemas.microsoft.com/office/drawing/2014/main" id="{C7F5FEC3-51D2-9456-D828-CB878B9427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97" name="Picture 440">
                <a:extLst>
                  <a:ext uri="{FF2B5EF4-FFF2-40B4-BE49-F238E27FC236}">
                    <a16:creationId xmlns:a16="http://schemas.microsoft.com/office/drawing/2014/main" id="{9E09EBF8-7D0F-5493-86A2-1CA3319CA2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98" name="Picture 441">
                <a:extLst>
                  <a:ext uri="{FF2B5EF4-FFF2-40B4-BE49-F238E27FC236}">
                    <a16:creationId xmlns:a16="http://schemas.microsoft.com/office/drawing/2014/main" id="{C9AB5A46-D4CA-5001-D85D-2D575A4EE8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99" name="Picture 442">
                <a:extLst>
                  <a:ext uri="{FF2B5EF4-FFF2-40B4-BE49-F238E27FC236}">
                    <a16:creationId xmlns:a16="http://schemas.microsoft.com/office/drawing/2014/main" id="{72EBD309-74D8-50DF-4AC7-737DADB65B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00" name="Picture 443">
                <a:extLst>
                  <a:ext uri="{FF2B5EF4-FFF2-40B4-BE49-F238E27FC236}">
                    <a16:creationId xmlns:a16="http://schemas.microsoft.com/office/drawing/2014/main" id="{B44049C6-FB90-6102-1598-EAD371D13A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01" name="Picture 444">
                <a:extLst>
                  <a:ext uri="{FF2B5EF4-FFF2-40B4-BE49-F238E27FC236}">
                    <a16:creationId xmlns:a16="http://schemas.microsoft.com/office/drawing/2014/main" id="{340B01AA-2C5E-1375-1310-44A69D99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02" name="Picture 445">
                <a:extLst>
                  <a:ext uri="{FF2B5EF4-FFF2-40B4-BE49-F238E27FC236}">
                    <a16:creationId xmlns:a16="http://schemas.microsoft.com/office/drawing/2014/main" id="{049912DA-58CC-6805-FC60-B9F117A577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03" name="Picture 446">
                <a:extLst>
                  <a:ext uri="{FF2B5EF4-FFF2-40B4-BE49-F238E27FC236}">
                    <a16:creationId xmlns:a16="http://schemas.microsoft.com/office/drawing/2014/main" id="{59B64008-5FC3-BD39-A20A-9E58EEB5BD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04" name="Picture 447">
                <a:extLst>
                  <a:ext uri="{FF2B5EF4-FFF2-40B4-BE49-F238E27FC236}">
                    <a16:creationId xmlns:a16="http://schemas.microsoft.com/office/drawing/2014/main" id="{FF4A8F75-76D5-CD2E-54DA-2DD02FDEB2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05" name="Picture 448">
                <a:extLst>
                  <a:ext uri="{FF2B5EF4-FFF2-40B4-BE49-F238E27FC236}">
                    <a16:creationId xmlns:a16="http://schemas.microsoft.com/office/drawing/2014/main" id="{2BC5AE3D-2C25-7110-3556-BBA5E2A883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06" name="Picture 449">
                <a:extLst>
                  <a:ext uri="{FF2B5EF4-FFF2-40B4-BE49-F238E27FC236}">
                    <a16:creationId xmlns:a16="http://schemas.microsoft.com/office/drawing/2014/main" id="{B38D4A15-37A7-4990-F1C4-21D9B5ED05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07" name="Picture 450">
                <a:extLst>
                  <a:ext uri="{FF2B5EF4-FFF2-40B4-BE49-F238E27FC236}">
                    <a16:creationId xmlns:a16="http://schemas.microsoft.com/office/drawing/2014/main" id="{D9767B72-B3EA-1431-74B0-573ABB1574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08" name="Picture 451">
                <a:extLst>
                  <a:ext uri="{FF2B5EF4-FFF2-40B4-BE49-F238E27FC236}">
                    <a16:creationId xmlns:a16="http://schemas.microsoft.com/office/drawing/2014/main" id="{70792768-ABE4-F992-8DEF-24F268F62E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09" name="Picture 452">
                <a:extLst>
                  <a:ext uri="{FF2B5EF4-FFF2-40B4-BE49-F238E27FC236}">
                    <a16:creationId xmlns:a16="http://schemas.microsoft.com/office/drawing/2014/main" id="{68584968-A4D8-F62C-87BB-CBA0D84C8C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10" name="Picture 453">
                <a:extLst>
                  <a:ext uri="{FF2B5EF4-FFF2-40B4-BE49-F238E27FC236}">
                    <a16:creationId xmlns:a16="http://schemas.microsoft.com/office/drawing/2014/main" id="{A5516C1A-931F-1C61-35BB-AEF8B4D7B7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11" name="Picture 454">
                <a:extLst>
                  <a:ext uri="{FF2B5EF4-FFF2-40B4-BE49-F238E27FC236}">
                    <a16:creationId xmlns:a16="http://schemas.microsoft.com/office/drawing/2014/main" id="{1E6286F7-FE0F-A82C-4995-DB2E15FFD4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12" name="Picture 455">
                <a:extLst>
                  <a:ext uri="{FF2B5EF4-FFF2-40B4-BE49-F238E27FC236}">
                    <a16:creationId xmlns:a16="http://schemas.microsoft.com/office/drawing/2014/main" id="{D82ADADA-5DF7-7E25-82D5-0E09556DE3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13" name="Picture 456">
                <a:extLst>
                  <a:ext uri="{FF2B5EF4-FFF2-40B4-BE49-F238E27FC236}">
                    <a16:creationId xmlns:a16="http://schemas.microsoft.com/office/drawing/2014/main" id="{261A61A7-BD88-636D-5E5E-556190D20E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5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14" name="Picture 457">
                <a:extLst>
                  <a:ext uri="{FF2B5EF4-FFF2-40B4-BE49-F238E27FC236}">
                    <a16:creationId xmlns:a16="http://schemas.microsoft.com/office/drawing/2014/main" id="{2A8A635C-46B3-4A15-4D68-82F0E98702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15" name="Picture 458">
                <a:extLst>
                  <a:ext uri="{FF2B5EF4-FFF2-40B4-BE49-F238E27FC236}">
                    <a16:creationId xmlns:a16="http://schemas.microsoft.com/office/drawing/2014/main" id="{58796275-879D-4673-8507-CCB0E188E8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16" name="Picture 459">
                <a:extLst>
                  <a:ext uri="{FF2B5EF4-FFF2-40B4-BE49-F238E27FC236}">
                    <a16:creationId xmlns:a16="http://schemas.microsoft.com/office/drawing/2014/main" id="{6F838F61-2513-ECDC-6282-09ACFCE62B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17" name="Picture 460">
                <a:extLst>
                  <a:ext uri="{FF2B5EF4-FFF2-40B4-BE49-F238E27FC236}">
                    <a16:creationId xmlns:a16="http://schemas.microsoft.com/office/drawing/2014/main" id="{846AA9DB-70B0-2F0F-EC0B-D40E99A74B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18" name="Picture 461">
                <a:extLst>
                  <a:ext uri="{FF2B5EF4-FFF2-40B4-BE49-F238E27FC236}">
                    <a16:creationId xmlns:a16="http://schemas.microsoft.com/office/drawing/2014/main" id="{9ECC33F9-632F-A2E1-3940-3FB5717E45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19" name="Picture 462">
                <a:extLst>
                  <a:ext uri="{FF2B5EF4-FFF2-40B4-BE49-F238E27FC236}">
                    <a16:creationId xmlns:a16="http://schemas.microsoft.com/office/drawing/2014/main" id="{84584F9A-D141-9C5D-BB44-263A4A4AFC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20" name="Picture 463">
                <a:extLst>
                  <a:ext uri="{FF2B5EF4-FFF2-40B4-BE49-F238E27FC236}">
                    <a16:creationId xmlns:a16="http://schemas.microsoft.com/office/drawing/2014/main" id="{ED510D0E-EB3D-D792-D1E8-810075F94C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21" name="Picture 464">
                <a:extLst>
                  <a:ext uri="{FF2B5EF4-FFF2-40B4-BE49-F238E27FC236}">
                    <a16:creationId xmlns:a16="http://schemas.microsoft.com/office/drawing/2014/main" id="{2B9C4EBF-1664-4C9D-19A2-14F15BE5B2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22" name="Picture 465">
                <a:extLst>
                  <a:ext uri="{FF2B5EF4-FFF2-40B4-BE49-F238E27FC236}">
                    <a16:creationId xmlns:a16="http://schemas.microsoft.com/office/drawing/2014/main" id="{67CDD5FB-6CF4-8FE3-8DCA-86CDA03D1A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23" name="Picture 466">
                <a:extLst>
                  <a:ext uri="{FF2B5EF4-FFF2-40B4-BE49-F238E27FC236}">
                    <a16:creationId xmlns:a16="http://schemas.microsoft.com/office/drawing/2014/main" id="{4BF5D593-04AE-290A-A6BB-610C3EE19E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24" name="Picture 467">
                <a:extLst>
                  <a:ext uri="{FF2B5EF4-FFF2-40B4-BE49-F238E27FC236}">
                    <a16:creationId xmlns:a16="http://schemas.microsoft.com/office/drawing/2014/main" id="{4D348080-42FB-887C-24EB-3EDE6AE9A1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25" name="Picture 468">
                <a:extLst>
                  <a:ext uri="{FF2B5EF4-FFF2-40B4-BE49-F238E27FC236}">
                    <a16:creationId xmlns:a16="http://schemas.microsoft.com/office/drawing/2014/main" id="{8EB61014-C6B5-191C-E377-821C536C88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026" name="Picture 469">
                <a:extLst>
                  <a:ext uri="{FF2B5EF4-FFF2-40B4-BE49-F238E27FC236}">
                    <a16:creationId xmlns:a16="http://schemas.microsoft.com/office/drawing/2014/main" id="{EF5DAF71-B2E7-6600-F0DC-98F13685A6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807" name="Group 671">
              <a:extLst>
                <a:ext uri="{FF2B5EF4-FFF2-40B4-BE49-F238E27FC236}">
                  <a16:creationId xmlns:a16="http://schemas.microsoft.com/office/drawing/2014/main" id="{8EBD480C-3C6E-8887-30EB-12BE519B0D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258"/>
              <a:ext cx="1290" cy="45"/>
              <a:chOff x="1521" y="5258"/>
              <a:chExt cx="1290" cy="45"/>
            </a:xfrm>
            <a:grpFill/>
          </p:grpSpPr>
          <p:pic>
            <p:nvPicPr>
              <p:cNvPr id="33627" name="Picture 471">
                <a:extLst>
                  <a:ext uri="{FF2B5EF4-FFF2-40B4-BE49-F238E27FC236}">
                    <a16:creationId xmlns:a16="http://schemas.microsoft.com/office/drawing/2014/main" id="{BF56B8D4-7575-A138-50CE-848EF75329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28" name="Picture 472">
                <a:extLst>
                  <a:ext uri="{FF2B5EF4-FFF2-40B4-BE49-F238E27FC236}">
                    <a16:creationId xmlns:a16="http://schemas.microsoft.com/office/drawing/2014/main" id="{B144B14C-187E-26FC-141A-510A78538E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29" name="Picture 473">
                <a:extLst>
                  <a:ext uri="{FF2B5EF4-FFF2-40B4-BE49-F238E27FC236}">
                    <a16:creationId xmlns:a16="http://schemas.microsoft.com/office/drawing/2014/main" id="{B1E607FC-A958-E14D-A8B1-4A34827F7A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30" name="Picture 474">
                <a:extLst>
                  <a:ext uri="{FF2B5EF4-FFF2-40B4-BE49-F238E27FC236}">
                    <a16:creationId xmlns:a16="http://schemas.microsoft.com/office/drawing/2014/main" id="{56834C74-BE8C-9894-13F8-5F2B23FD1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31" name="Picture 475">
                <a:extLst>
                  <a:ext uri="{FF2B5EF4-FFF2-40B4-BE49-F238E27FC236}">
                    <a16:creationId xmlns:a16="http://schemas.microsoft.com/office/drawing/2014/main" id="{9E64F94D-0EE5-D89C-0CCB-42D49A8B01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32" name="Picture 476">
                <a:extLst>
                  <a:ext uri="{FF2B5EF4-FFF2-40B4-BE49-F238E27FC236}">
                    <a16:creationId xmlns:a16="http://schemas.microsoft.com/office/drawing/2014/main" id="{AA73EEC3-247C-AAEF-A26E-C13F2F0CC2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33" name="Picture 477">
                <a:extLst>
                  <a:ext uri="{FF2B5EF4-FFF2-40B4-BE49-F238E27FC236}">
                    <a16:creationId xmlns:a16="http://schemas.microsoft.com/office/drawing/2014/main" id="{1650F0E5-E5BF-BF6C-00CF-990CFF57F1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34" name="Picture 478">
                <a:extLst>
                  <a:ext uri="{FF2B5EF4-FFF2-40B4-BE49-F238E27FC236}">
                    <a16:creationId xmlns:a16="http://schemas.microsoft.com/office/drawing/2014/main" id="{C62FF5A3-FC5B-D7E3-FB05-D4CCF36726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35" name="Picture 479">
                <a:extLst>
                  <a:ext uri="{FF2B5EF4-FFF2-40B4-BE49-F238E27FC236}">
                    <a16:creationId xmlns:a16="http://schemas.microsoft.com/office/drawing/2014/main" id="{46BD7FBA-B438-CCB9-0700-4713B17453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36" name="Picture 480">
                <a:extLst>
                  <a:ext uri="{FF2B5EF4-FFF2-40B4-BE49-F238E27FC236}">
                    <a16:creationId xmlns:a16="http://schemas.microsoft.com/office/drawing/2014/main" id="{42F253DA-5B96-95C9-0FF8-153DCF1524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37" name="Picture 481">
                <a:extLst>
                  <a:ext uri="{FF2B5EF4-FFF2-40B4-BE49-F238E27FC236}">
                    <a16:creationId xmlns:a16="http://schemas.microsoft.com/office/drawing/2014/main" id="{11007BDC-51E4-AA79-9DE1-E2DA9053CD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5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38" name="Picture 482">
                <a:extLst>
                  <a:ext uri="{FF2B5EF4-FFF2-40B4-BE49-F238E27FC236}">
                    <a16:creationId xmlns:a16="http://schemas.microsoft.com/office/drawing/2014/main" id="{4FECB8E6-761A-D18A-A998-CF8219C6DF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39" name="Picture 483">
                <a:extLst>
                  <a:ext uri="{FF2B5EF4-FFF2-40B4-BE49-F238E27FC236}">
                    <a16:creationId xmlns:a16="http://schemas.microsoft.com/office/drawing/2014/main" id="{20B9FD78-A3A3-D201-8F8B-92CB15BC27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40" name="Picture 484">
                <a:extLst>
                  <a:ext uri="{FF2B5EF4-FFF2-40B4-BE49-F238E27FC236}">
                    <a16:creationId xmlns:a16="http://schemas.microsoft.com/office/drawing/2014/main" id="{EEB13E0E-47E9-F2D3-F6DB-741EDCF907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41" name="Picture 485">
                <a:extLst>
                  <a:ext uri="{FF2B5EF4-FFF2-40B4-BE49-F238E27FC236}">
                    <a16:creationId xmlns:a16="http://schemas.microsoft.com/office/drawing/2014/main" id="{AAFAD391-8976-5CEC-4F7B-304B8C7075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42" name="Picture 486">
                <a:extLst>
                  <a:ext uri="{FF2B5EF4-FFF2-40B4-BE49-F238E27FC236}">
                    <a16:creationId xmlns:a16="http://schemas.microsoft.com/office/drawing/2014/main" id="{520658EE-26C4-A1F8-5D38-986EE27758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43" name="Picture 487">
                <a:extLst>
                  <a:ext uri="{FF2B5EF4-FFF2-40B4-BE49-F238E27FC236}">
                    <a16:creationId xmlns:a16="http://schemas.microsoft.com/office/drawing/2014/main" id="{5323F10E-D568-22A6-CF06-79F7B6C372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44" name="Picture 488">
                <a:extLst>
                  <a:ext uri="{FF2B5EF4-FFF2-40B4-BE49-F238E27FC236}">
                    <a16:creationId xmlns:a16="http://schemas.microsoft.com/office/drawing/2014/main" id="{DD48675F-3D8C-6624-3E42-433C165399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45" name="Picture 489">
                <a:extLst>
                  <a:ext uri="{FF2B5EF4-FFF2-40B4-BE49-F238E27FC236}">
                    <a16:creationId xmlns:a16="http://schemas.microsoft.com/office/drawing/2014/main" id="{BEE231C2-A162-BA38-109C-49C283808E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46" name="Picture 490">
                <a:extLst>
                  <a:ext uri="{FF2B5EF4-FFF2-40B4-BE49-F238E27FC236}">
                    <a16:creationId xmlns:a16="http://schemas.microsoft.com/office/drawing/2014/main" id="{E7FCAF40-AB4E-333D-99A3-BCFCB33533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47" name="Picture 491">
                <a:extLst>
                  <a:ext uri="{FF2B5EF4-FFF2-40B4-BE49-F238E27FC236}">
                    <a16:creationId xmlns:a16="http://schemas.microsoft.com/office/drawing/2014/main" id="{8726E8DD-53F8-D418-7ED0-658CDE5160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48" name="Picture 492">
                <a:extLst>
                  <a:ext uri="{FF2B5EF4-FFF2-40B4-BE49-F238E27FC236}">
                    <a16:creationId xmlns:a16="http://schemas.microsoft.com/office/drawing/2014/main" id="{9339BE97-968E-AA29-8CA7-140983AB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49" name="Picture 493">
                <a:extLst>
                  <a:ext uri="{FF2B5EF4-FFF2-40B4-BE49-F238E27FC236}">
                    <a16:creationId xmlns:a16="http://schemas.microsoft.com/office/drawing/2014/main" id="{18A2EF56-9F63-CA3F-36A9-7AAE4BFC90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50" name="Picture 494">
                <a:extLst>
                  <a:ext uri="{FF2B5EF4-FFF2-40B4-BE49-F238E27FC236}">
                    <a16:creationId xmlns:a16="http://schemas.microsoft.com/office/drawing/2014/main" id="{0E90C4EB-8D56-CD16-0259-11E67AEB8A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51" name="Picture 495">
                <a:extLst>
                  <a:ext uri="{FF2B5EF4-FFF2-40B4-BE49-F238E27FC236}">
                    <a16:creationId xmlns:a16="http://schemas.microsoft.com/office/drawing/2014/main" id="{CECD9FED-C956-3DE4-5BE8-065BB0010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52" name="Picture 496">
                <a:extLst>
                  <a:ext uri="{FF2B5EF4-FFF2-40B4-BE49-F238E27FC236}">
                    <a16:creationId xmlns:a16="http://schemas.microsoft.com/office/drawing/2014/main" id="{5F78C079-EACD-EAC6-F920-14AA4D886A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53" name="Picture 497">
                <a:extLst>
                  <a:ext uri="{FF2B5EF4-FFF2-40B4-BE49-F238E27FC236}">
                    <a16:creationId xmlns:a16="http://schemas.microsoft.com/office/drawing/2014/main" id="{DAF86F96-479D-3006-E44B-F2B2587D34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54" name="Picture 498">
                <a:extLst>
                  <a:ext uri="{FF2B5EF4-FFF2-40B4-BE49-F238E27FC236}">
                    <a16:creationId xmlns:a16="http://schemas.microsoft.com/office/drawing/2014/main" id="{C473C511-1F45-9EB1-9F82-6EE96F0BF9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55" name="Picture 499">
                <a:extLst>
                  <a:ext uri="{FF2B5EF4-FFF2-40B4-BE49-F238E27FC236}">
                    <a16:creationId xmlns:a16="http://schemas.microsoft.com/office/drawing/2014/main" id="{80CB656E-CBF0-3650-0F4F-BAB97C65C4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56" name="Picture 500">
                <a:extLst>
                  <a:ext uri="{FF2B5EF4-FFF2-40B4-BE49-F238E27FC236}">
                    <a16:creationId xmlns:a16="http://schemas.microsoft.com/office/drawing/2014/main" id="{01C76F67-7C50-C0F8-B0FF-FA6ACCC7E0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5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57" name="Picture 501">
                <a:extLst>
                  <a:ext uri="{FF2B5EF4-FFF2-40B4-BE49-F238E27FC236}">
                    <a16:creationId xmlns:a16="http://schemas.microsoft.com/office/drawing/2014/main" id="{2F972DAA-DF89-ED63-7300-0219D1EBF4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58" name="Picture 502">
                <a:extLst>
                  <a:ext uri="{FF2B5EF4-FFF2-40B4-BE49-F238E27FC236}">
                    <a16:creationId xmlns:a16="http://schemas.microsoft.com/office/drawing/2014/main" id="{8682CD53-D698-D417-108B-C8F70FA060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59" name="Picture 503">
                <a:extLst>
                  <a:ext uri="{FF2B5EF4-FFF2-40B4-BE49-F238E27FC236}">
                    <a16:creationId xmlns:a16="http://schemas.microsoft.com/office/drawing/2014/main" id="{84F9D7BE-7C0E-5B6B-4077-C37A099BC8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60" name="Picture 504">
                <a:extLst>
                  <a:ext uri="{FF2B5EF4-FFF2-40B4-BE49-F238E27FC236}">
                    <a16:creationId xmlns:a16="http://schemas.microsoft.com/office/drawing/2014/main" id="{A549CF9E-30B0-8579-F5BD-194A2D446D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61" name="Picture 505">
                <a:extLst>
                  <a:ext uri="{FF2B5EF4-FFF2-40B4-BE49-F238E27FC236}">
                    <a16:creationId xmlns:a16="http://schemas.microsoft.com/office/drawing/2014/main" id="{C246FEBD-4687-9F15-1EB9-C75101AB4A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62" name="Picture 506">
                <a:extLst>
                  <a:ext uri="{FF2B5EF4-FFF2-40B4-BE49-F238E27FC236}">
                    <a16:creationId xmlns:a16="http://schemas.microsoft.com/office/drawing/2014/main" id="{67A1C100-D537-2070-C08B-195D4376D7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63" name="Picture 507">
                <a:extLst>
                  <a:ext uri="{FF2B5EF4-FFF2-40B4-BE49-F238E27FC236}">
                    <a16:creationId xmlns:a16="http://schemas.microsoft.com/office/drawing/2014/main" id="{8CF29B21-EE56-4A0F-23A6-BA0F8A0832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64" name="Picture 508">
                <a:extLst>
                  <a:ext uri="{FF2B5EF4-FFF2-40B4-BE49-F238E27FC236}">
                    <a16:creationId xmlns:a16="http://schemas.microsoft.com/office/drawing/2014/main" id="{971E814E-BE28-FED9-A034-3EE2BE9150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65" name="Picture 509">
                <a:extLst>
                  <a:ext uri="{FF2B5EF4-FFF2-40B4-BE49-F238E27FC236}">
                    <a16:creationId xmlns:a16="http://schemas.microsoft.com/office/drawing/2014/main" id="{B19A83CC-9622-C4DC-6EB3-9D39432DBC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66" name="Picture 510">
                <a:extLst>
                  <a:ext uri="{FF2B5EF4-FFF2-40B4-BE49-F238E27FC236}">
                    <a16:creationId xmlns:a16="http://schemas.microsoft.com/office/drawing/2014/main" id="{8115EC12-2DAB-1590-D848-9A060EDE4F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67" name="Picture 511">
                <a:extLst>
                  <a:ext uri="{FF2B5EF4-FFF2-40B4-BE49-F238E27FC236}">
                    <a16:creationId xmlns:a16="http://schemas.microsoft.com/office/drawing/2014/main" id="{8BBDDB33-6CF4-8EDD-9180-1D6AC7B6A3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68" name="Picture 512">
                <a:extLst>
                  <a:ext uri="{FF2B5EF4-FFF2-40B4-BE49-F238E27FC236}">
                    <a16:creationId xmlns:a16="http://schemas.microsoft.com/office/drawing/2014/main" id="{4E46E0A4-95EB-ED79-AB20-AC226F6C5B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69" name="Picture 513">
                <a:extLst>
                  <a:ext uri="{FF2B5EF4-FFF2-40B4-BE49-F238E27FC236}">
                    <a16:creationId xmlns:a16="http://schemas.microsoft.com/office/drawing/2014/main" id="{F6072FF8-6F70-BF8F-CEEF-2D6AE32F7A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70" name="Picture 514">
                <a:extLst>
                  <a:ext uri="{FF2B5EF4-FFF2-40B4-BE49-F238E27FC236}">
                    <a16:creationId xmlns:a16="http://schemas.microsoft.com/office/drawing/2014/main" id="{5F958A29-2109-F264-0EC5-DBF7BDE5F4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71" name="Picture 515">
                <a:extLst>
                  <a:ext uri="{FF2B5EF4-FFF2-40B4-BE49-F238E27FC236}">
                    <a16:creationId xmlns:a16="http://schemas.microsoft.com/office/drawing/2014/main" id="{99F8867B-4F6B-6FBA-357B-A756BEE60B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72" name="Picture 516">
                <a:extLst>
                  <a:ext uri="{FF2B5EF4-FFF2-40B4-BE49-F238E27FC236}">
                    <a16:creationId xmlns:a16="http://schemas.microsoft.com/office/drawing/2014/main" id="{F56A42DD-5060-3675-8ED8-86EBBFF0AE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73" name="Picture 517">
                <a:extLst>
                  <a:ext uri="{FF2B5EF4-FFF2-40B4-BE49-F238E27FC236}">
                    <a16:creationId xmlns:a16="http://schemas.microsoft.com/office/drawing/2014/main" id="{7F2DFBD4-F3B9-A879-0C9E-8995447BF6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74" name="Picture 518">
                <a:extLst>
                  <a:ext uri="{FF2B5EF4-FFF2-40B4-BE49-F238E27FC236}">
                    <a16:creationId xmlns:a16="http://schemas.microsoft.com/office/drawing/2014/main" id="{F27A4538-4E7B-D5E6-40A6-6E61F37D02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75" name="Picture 519">
                <a:extLst>
                  <a:ext uri="{FF2B5EF4-FFF2-40B4-BE49-F238E27FC236}">
                    <a16:creationId xmlns:a16="http://schemas.microsoft.com/office/drawing/2014/main" id="{42EBD56E-C3E1-D8B8-F9EA-1F8FB586B5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7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76" name="Picture 520">
                <a:extLst>
                  <a:ext uri="{FF2B5EF4-FFF2-40B4-BE49-F238E27FC236}">
                    <a16:creationId xmlns:a16="http://schemas.microsoft.com/office/drawing/2014/main" id="{0ADFBBE6-C8A7-1BDA-FCF2-91F72CD170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77" name="Picture 521">
                <a:extLst>
                  <a:ext uri="{FF2B5EF4-FFF2-40B4-BE49-F238E27FC236}">
                    <a16:creationId xmlns:a16="http://schemas.microsoft.com/office/drawing/2014/main" id="{2437EAC6-2FA6-F3EE-9AE1-8C905D2C90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78" name="Picture 522">
                <a:extLst>
                  <a:ext uri="{FF2B5EF4-FFF2-40B4-BE49-F238E27FC236}">
                    <a16:creationId xmlns:a16="http://schemas.microsoft.com/office/drawing/2014/main" id="{845308FB-0EC6-87DD-F571-E299160471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79" name="Picture 523">
                <a:extLst>
                  <a:ext uri="{FF2B5EF4-FFF2-40B4-BE49-F238E27FC236}">
                    <a16:creationId xmlns:a16="http://schemas.microsoft.com/office/drawing/2014/main" id="{57531880-50D4-696F-29A1-723F22136D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80" name="Picture 524">
                <a:extLst>
                  <a:ext uri="{FF2B5EF4-FFF2-40B4-BE49-F238E27FC236}">
                    <a16:creationId xmlns:a16="http://schemas.microsoft.com/office/drawing/2014/main" id="{B1918FCD-3F1B-4616-3968-E91A290668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81" name="Picture 525">
                <a:extLst>
                  <a:ext uri="{FF2B5EF4-FFF2-40B4-BE49-F238E27FC236}">
                    <a16:creationId xmlns:a16="http://schemas.microsoft.com/office/drawing/2014/main" id="{548992DF-30D2-08F1-DE7E-D1A8984500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82" name="Picture 526">
                <a:extLst>
                  <a:ext uri="{FF2B5EF4-FFF2-40B4-BE49-F238E27FC236}">
                    <a16:creationId xmlns:a16="http://schemas.microsoft.com/office/drawing/2014/main" id="{96B522B6-0838-9E8B-5CD1-C04823F3DC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83" name="Picture 527">
                <a:extLst>
                  <a:ext uri="{FF2B5EF4-FFF2-40B4-BE49-F238E27FC236}">
                    <a16:creationId xmlns:a16="http://schemas.microsoft.com/office/drawing/2014/main" id="{2542A75E-B2A5-276A-613B-F0E08497A7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84" name="Picture 528">
                <a:extLst>
                  <a:ext uri="{FF2B5EF4-FFF2-40B4-BE49-F238E27FC236}">
                    <a16:creationId xmlns:a16="http://schemas.microsoft.com/office/drawing/2014/main" id="{0C603399-678F-FE72-9654-7C6E85BBCF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85" name="Picture 529">
                <a:extLst>
                  <a:ext uri="{FF2B5EF4-FFF2-40B4-BE49-F238E27FC236}">
                    <a16:creationId xmlns:a16="http://schemas.microsoft.com/office/drawing/2014/main" id="{E240974C-6A65-DAC7-2FA3-A09B150E4C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86" name="Picture 530">
                <a:extLst>
                  <a:ext uri="{FF2B5EF4-FFF2-40B4-BE49-F238E27FC236}">
                    <a16:creationId xmlns:a16="http://schemas.microsoft.com/office/drawing/2014/main" id="{5E65F72B-8A28-0BF3-D1B4-BB7F8E8BE1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87" name="Picture 531">
                <a:extLst>
                  <a:ext uri="{FF2B5EF4-FFF2-40B4-BE49-F238E27FC236}">
                    <a16:creationId xmlns:a16="http://schemas.microsoft.com/office/drawing/2014/main" id="{61321515-F2E0-FAD6-8970-62B36F1660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88" name="Picture 532">
                <a:extLst>
                  <a:ext uri="{FF2B5EF4-FFF2-40B4-BE49-F238E27FC236}">
                    <a16:creationId xmlns:a16="http://schemas.microsoft.com/office/drawing/2014/main" id="{11E1C07B-FF7A-938B-6A27-8F4624C4B3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89" name="Picture 533">
                <a:extLst>
                  <a:ext uri="{FF2B5EF4-FFF2-40B4-BE49-F238E27FC236}">
                    <a16:creationId xmlns:a16="http://schemas.microsoft.com/office/drawing/2014/main" id="{2538FF0D-2C80-03CD-4C87-C1EE041994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90" name="Picture 534">
                <a:extLst>
                  <a:ext uri="{FF2B5EF4-FFF2-40B4-BE49-F238E27FC236}">
                    <a16:creationId xmlns:a16="http://schemas.microsoft.com/office/drawing/2014/main" id="{8401BFA8-102B-9E34-38A7-25557E487B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91" name="Picture 535">
                <a:extLst>
                  <a:ext uri="{FF2B5EF4-FFF2-40B4-BE49-F238E27FC236}">
                    <a16:creationId xmlns:a16="http://schemas.microsoft.com/office/drawing/2014/main" id="{3DC0F896-32AA-4FE0-652E-65545092CF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92" name="Picture 536">
                <a:extLst>
                  <a:ext uri="{FF2B5EF4-FFF2-40B4-BE49-F238E27FC236}">
                    <a16:creationId xmlns:a16="http://schemas.microsoft.com/office/drawing/2014/main" id="{D563AE29-4EE7-0DBA-3A97-B75F7CC6DF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93" name="Picture 537">
                <a:extLst>
                  <a:ext uri="{FF2B5EF4-FFF2-40B4-BE49-F238E27FC236}">
                    <a16:creationId xmlns:a16="http://schemas.microsoft.com/office/drawing/2014/main" id="{35F5762F-4168-8916-5BCF-876CE429DA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94" name="Picture 538">
                <a:extLst>
                  <a:ext uri="{FF2B5EF4-FFF2-40B4-BE49-F238E27FC236}">
                    <a16:creationId xmlns:a16="http://schemas.microsoft.com/office/drawing/2014/main" id="{CE803FE8-98C9-1E75-43BD-A0D0873DCA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95" name="Picture 539">
                <a:extLst>
                  <a:ext uri="{FF2B5EF4-FFF2-40B4-BE49-F238E27FC236}">
                    <a16:creationId xmlns:a16="http://schemas.microsoft.com/office/drawing/2014/main" id="{60B95A46-18ED-F093-0F17-70407F025F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96" name="Picture 540">
                <a:extLst>
                  <a:ext uri="{FF2B5EF4-FFF2-40B4-BE49-F238E27FC236}">
                    <a16:creationId xmlns:a16="http://schemas.microsoft.com/office/drawing/2014/main" id="{3CA4F965-3F28-88C7-5ED7-4EE3EDF6E8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97" name="Picture 541">
                <a:extLst>
                  <a:ext uri="{FF2B5EF4-FFF2-40B4-BE49-F238E27FC236}">
                    <a16:creationId xmlns:a16="http://schemas.microsoft.com/office/drawing/2014/main" id="{14C84EC6-AF7A-5757-4188-472E92DD56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98" name="Picture 542">
                <a:extLst>
                  <a:ext uri="{FF2B5EF4-FFF2-40B4-BE49-F238E27FC236}">
                    <a16:creationId xmlns:a16="http://schemas.microsoft.com/office/drawing/2014/main" id="{E8182B7B-EB0C-68CA-FA3E-883AACDB3E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99" name="Picture 543">
                <a:extLst>
                  <a:ext uri="{FF2B5EF4-FFF2-40B4-BE49-F238E27FC236}">
                    <a16:creationId xmlns:a16="http://schemas.microsoft.com/office/drawing/2014/main" id="{D6C5B507-4C9F-D07C-6828-1B9E006C9D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7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00" name="Picture 544">
                <a:extLst>
                  <a:ext uri="{FF2B5EF4-FFF2-40B4-BE49-F238E27FC236}">
                    <a16:creationId xmlns:a16="http://schemas.microsoft.com/office/drawing/2014/main" id="{35C7010E-28A0-2157-695C-F4F58D4FCA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01" name="Picture 545">
                <a:extLst>
                  <a:ext uri="{FF2B5EF4-FFF2-40B4-BE49-F238E27FC236}">
                    <a16:creationId xmlns:a16="http://schemas.microsoft.com/office/drawing/2014/main" id="{D1289A09-8373-C566-31B6-9ED1943425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02" name="Picture 546">
                <a:extLst>
                  <a:ext uri="{FF2B5EF4-FFF2-40B4-BE49-F238E27FC236}">
                    <a16:creationId xmlns:a16="http://schemas.microsoft.com/office/drawing/2014/main" id="{332DACE3-8589-CAD3-6B19-13C669612B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03" name="Picture 547">
                <a:extLst>
                  <a:ext uri="{FF2B5EF4-FFF2-40B4-BE49-F238E27FC236}">
                    <a16:creationId xmlns:a16="http://schemas.microsoft.com/office/drawing/2014/main" id="{306F6188-AD33-62FF-FDA1-948ED0D678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04" name="Picture 548">
                <a:extLst>
                  <a:ext uri="{FF2B5EF4-FFF2-40B4-BE49-F238E27FC236}">
                    <a16:creationId xmlns:a16="http://schemas.microsoft.com/office/drawing/2014/main" id="{EDBCC1C4-FFA7-CB89-6D7C-43D35F60F5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05" name="Picture 549">
                <a:extLst>
                  <a:ext uri="{FF2B5EF4-FFF2-40B4-BE49-F238E27FC236}">
                    <a16:creationId xmlns:a16="http://schemas.microsoft.com/office/drawing/2014/main" id="{0367A564-38AD-2C06-76A0-EF96847166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06" name="Picture 550">
                <a:extLst>
                  <a:ext uri="{FF2B5EF4-FFF2-40B4-BE49-F238E27FC236}">
                    <a16:creationId xmlns:a16="http://schemas.microsoft.com/office/drawing/2014/main" id="{B5A93259-E105-BDE7-CF96-6D0B18D184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07" name="Picture 551">
                <a:extLst>
                  <a:ext uri="{FF2B5EF4-FFF2-40B4-BE49-F238E27FC236}">
                    <a16:creationId xmlns:a16="http://schemas.microsoft.com/office/drawing/2014/main" id="{96E31A44-0E6F-2A4D-49A5-3D9B1B0CD2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08" name="Picture 552">
                <a:extLst>
                  <a:ext uri="{FF2B5EF4-FFF2-40B4-BE49-F238E27FC236}">
                    <a16:creationId xmlns:a16="http://schemas.microsoft.com/office/drawing/2014/main" id="{9C67BFC5-1ED2-CF5D-B127-BEC85AC684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09" name="Picture 553">
                <a:extLst>
                  <a:ext uri="{FF2B5EF4-FFF2-40B4-BE49-F238E27FC236}">
                    <a16:creationId xmlns:a16="http://schemas.microsoft.com/office/drawing/2014/main" id="{18C4A99B-E5F9-3FED-9C8D-9D62C2B9F6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10" name="Picture 554">
                <a:extLst>
                  <a:ext uri="{FF2B5EF4-FFF2-40B4-BE49-F238E27FC236}">
                    <a16:creationId xmlns:a16="http://schemas.microsoft.com/office/drawing/2014/main" id="{26308346-898E-C7C5-F4C5-B99C6863EF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11" name="Picture 555">
                <a:extLst>
                  <a:ext uri="{FF2B5EF4-FFF2-40B4-BE49-F238E27FC236}">
                    <a16:creationId xmlns:a16="http://schemas.microsoft.com/office/drawing/2014/main" id="{EA4B9540-2189-E7AF-C1F1-AC180D1991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12" name="Picture 556">
                <a:extLst>
                  <a:ext uri="{FF2B5EF4-FFF2-40B4-BE49-F238E27FC236}">
                    <a16:creationId xmlns:a16="http://schemas.microsoft.com/office/drawing/2014/main" id="{95344322-29F8-5996-10FC-324D988B2D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13" name="Picture 557">
                <a:extLst>
                  <a:ext uri="{FF2B5EF4-FFF2-40B4-BE49-F238E27FC236}">
                    <a16:creationId xmlns:a16="http://schemas.microsoft.com/office/drawing/2014/main" id="{77980CB0-0BDE-1060-370B-2F04FE575A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14" name="Picture 558">
                <a:extLst>
                  <a:ext uri="{FF2B5EF4-FFF2-40B4-BE49-F238E27FC236}">
                    <a16:creationId xmlns:a16="http://schemas.microsoft.com/office/drawing/2014/main" id="{615A4389-44FB-6778-25E0-CFEC91DCAC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15" name="Picture 559">
                <a:extLst>
                  <a:ext uri="{FF2B5EF4-FFF2-40B4-BE49-F238E27FC236}">
                    <a16:creationId xmlns:a16="http://schemas.microsoft.com/office/drawing/2014/main" id="{2EAE4905-A074-D2D2-C1E1-EEC873B447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16" name="Picture 560">
                <a:extLst>
                  <a:ext uri="{FF2B5EF4-FFF2-40B4-BE49-F238E27FC236}">
                    <a16:creationId xmlns:a16="http://schemas.microsoft.com/office/drawing/2014/main" id="{53EAB7E9-6AA9-843B-7D16-DE7C13B0C0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17" name="Picture 561">
                <a:extLst>
                  <a:ext uri="{FF2B5EF4-FFF2-40B4-BE49-F238E27FC236}">
                    <a16:creationId xmlns:a16="http://schemas.microsoft.com/office/drawing/2014/main" id="{66CEF2AA-5585-49FD-86FC-95B83A7CB7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18" name="Picture 562">
                <a:extLst>
                  <a:ext uri="{FF2B5EF4-FFF2-40B4-BE49-F238E27FC236}">
                    <a16:creationId xmlns:a16="http://schemas.microsoft.com/office/drawing/2014/main" id="{89DE6662-3D41-36B7-5F96-CAC440FDAE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19" name="Picture 563">
                <a:extLst>
                  <a:ext uri="{FF2B5EF4-FFF2-40B4-BE49-F238E27FC236}">
                    <a16:creationId xmlns:a16="http://schemas.microsoft.com/office/drawing/2014/main" id="{9A9EF7F6-A55D-0FD0-FBAF-85F894A589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20" name="Picture 564">
                <a:extLst>
                  <a:ext uri="{FF2B5EF4-FFF2-40B4-BE49-F238E27FC236}">
                    <a16:creationId xmlns:a16="http://schemas.microsoft.com/office/drawing/2014/main" id="{94F952A7-0FDA-9C22-D657-41CC746CE5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21" name="Picture 565">
                <a:extLst>
                  <a:ext uri="{FF2B5EF4-FFF2-40B4-BE49-F238E27FC236}">
                    <a16:creationId xmlns:a16="http://schemas.microsoft.com/office/drawing/2014/main" id="{1B76BFBB-F21A-2506-6AB8-ADAC694B8F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22" name="Picture 566">
                <a:extLst>
                  <a:ext uri="{FF2B5EF4-FFF2-40B4-BE49-F238E27FC236}">
                    <a16:creationId xmlns:a16="http://schemas.microsoft.com/office/drawing/2014/main" id="{19E974D9-05E3-317B-4828-F3486006FB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23" name="Picture 567">
                <a:extLst>
                  <a:ext uri="{FF2B5EF4-FFF2-40B4-BE49-F238E27FC236}">
                    <a16:creationId xmlns:a16="http://schemas.microsoft.com/office/drawing/2014/main" id="{9BC5FF5E-E29A-97D1-0EF9-71B5922B35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7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24" name="Picture 568">
                <a:extLst>
                  <a:ext uri="{FF2B5EF4-FFF2-40B4-BE49-F238E27FC236}">
                    <a16:creationId xmlns:a16="http://schemas.microsoft.com/office/drawing/2014/main" id="{3B3766B0-7C00-308E-A258-746A3C21EA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25" name="Picture 569">
                <a:extLst>
                  <a:ext uri="{FF2B5EF4-FFF2-40B4-BE49-F238E27FC236}">
                    <a16:creationId xmlns:a16="http://schemas.microsoft.com/office/drawing/2014/main" id="{5F5EC4E4-8338-8013-3EC2-26298213AA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26" name="Picture 570">
                <a:extLst>
                  <a:ext uri="{FF2B5EF4-FFF2-40B4-BE49-F238E27FC236}">
                    <a16:creationId xmlns:a16="http://schemas.microsoft.com/office/drawing/2014/main" id="{799A2D69-B108-6D4D-7F75-2B79E5EB42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27" name="Picture 571">
                <a:extLst>
                  <a:ext uri="{FF2B5EF4-FFF2-40B4-BE49-F238E27FC236}">
                    <a16:creationId xmlns:a16="http://schemas.microsoft.com/office/drawing/2014/main" id="{692A1C99-1B34-5785-B996-2F1804E494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28" name="Picture 572">
                <a:extLst>
                  <a:ext uri="{FF2B5EF4-FFF2-40B4-BE49-F238E27FC236}">
                    <a16:creationId xmlns:a16="http://schemas.microsoft.com/office/drawing/2014/main" id="{940F5149-5E94-0E51-D085-CC324BD115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29" name="Picture 573">
                <a:extLst>
                  <a:ext uri="{FF2B5EF4-FFF2-40B4-BE49-F238E27FC236}">
                    <a16:creationId xmlns:a16="http://schemas.microsoft.com/office/drawing/2014/main" id="{F6C6A88E-4CB0-DF48-4C1B-CFC1C542BC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30" name="Picture 574">
                <a:extLst>
                  <a:ext uri="{FF2B5EF4-FFF2-40B4-BE49-F238E27FC236}">
                    <a16:creationId xmlns:a16="http://schemas.microsoft.com/office/drawing/2014/main" id="{C8C454A3-EB7F-991C-8B06-C36D87177E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31" name="Picture 575">
                <a:extLst>
                  <a:ext uri="{FF2B5EF4-FFF2-40B4-BE49-F238E27FC236}">
                    <a16:creationId xmlns:a16="http://schemas.microsoft.com/office/drawing/2014/main" id="{41A6B8F1-BD9C-E5B2-690D-C8AE76EF21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32" name="Picture 576">
                <a:extLst>
                  <a:ext uri="{FF2B5EF4-FFF2-40B4-BE49-F238E27FC236}">
                    <a16:creationId xmlns:a16="http://schemas.microsoft.com/office/drawing/2014/main" id="{C95AB734-EFE6-F90C-C8A8-92278B8CF9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33" name="Picture 577">
                <a:extLst>
                  <a:ext uri="{FF2B5EF4-FFF2-40B4-BE49-F238E27FC236}">
                    <a16:creationId xmlns:a16="http://schemas.microsoft.com/office/drawing/2014/main" id="{95BF1786-81D7-ACD4-17C4-2904299EF9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34" name="Picture 578">
                <a:extLst>
                  <a:ext uri="{FF2B5EF4-FFF2-40B4-BE49-F238E27FC236}">
                    <a16:creationId xmlns:a16="http://schemas.microsoft.com/office/drawing/2014/main" id="{6BAFB793-8057-7860-E61A-72E6D1C4D3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35" name="Picture 579">
                <a:extLst>
                  <a:ext uri="{FF2B5EF4-FFF2-40B4-BE49-F238E27FC236}">
                    <a16:creationId xmlns:a16="http://schemas.microsoft.com/office/drawing/2014/main" id="{0D41C474-CBFE-E133-1644-F131F8A10F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36" name="Picture 580">
                <a:extLst>
                  <a:ext uri="{FF2B5EF4-FFF2-40B4-BE49-F238E27FC236}">
                    <a16:creationId xmlns:a16="http://schemas.microsoft.com/office/drawing/2014/main" id="{299834EA-2DBC-088E-52D3-741CFB3FE5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37" name="Picture 581">
                <a:extLst>
                  <a:ext uri="{FF2B5EF4-FFF2-40B4-BE49-F238E27FC236}">
                    <a16:creationId xmlns:a16="http://schemas.microsoft.com/office/drawing/2014/main" id="{48D66F6F-355B-E4DE-B353-42C4545931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38" name="Picture 582">
                <a:extLst>
                  <a:ext uri="{FF2B5EF4-FFF2-40B4-BE49-F238E27FC236}">
                    <a16:creationId xmlns:a16="http://schemas.microsoft.com/office/drawing/2014/main" id="{F7AF2FF3-7FDA-4999-48E8-9B3BC2D35B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39" name="Picture 583">
                <a:extLst>
                  <a:ext uri="{FF2B5EF4-FFF2-40B4-BE49-F238E27FC236}">
                    <a16:creationId xmlns:a16="http://schemas.microsoft.com/office/drawing/2014/main" id="{1595BC77-8F61-0509-580A-C0C969C982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40" name="Picture 584">
                <a:extLst>
                  <a:ext uri="{FF2B5EF4-FFF2-40B4-BE49-F238E27FC236}">
                    <a16:creationId xmlns:a16="http://schemas.microsoft.com/office/drawing/2014/main" id="{E2F4056D-2860-9244-2CF9-31784D6FE7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41" name="Picture 585">
                <a:extLst>
                  <a:ext uri="{FF2B5EF4-FFF2-40B4-BE49-F238E27FC236}">
                    <a16:creationId xmlns:a16="http://schemas.microsoft.com/office/drawing/2014/main" id="{1CFF0EF6-FB11-D998-C32E-AAF686B8DF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42" name="Picture 586">
                <a:extLst>
                  <a:ext uri="{FF2B5EF4-FFF2-40B4-BE49-F238E27FC236}">
                    <a16:creationId xmlns:a16="http://schemas.microsoft.com/office/drawing/2014/main" id="{8F061C8D-FAC2-FDF1-E079-464C8FDA77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73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43" name="Picture 587">
                <a:extLst>
                  <a:ext uri="{FF2B5EF4-FFF2-40B4-BE49-F238E27FC236}">
                    <a16:creationId xmlns:a16="http://schemas.microsoft.com/office/drawing/2014/main" id="{4C214BA4-A818-7956-8F10-0057AD524A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44" name="Picture 588">
                <a:extLst>
                  <a:ext uri="{FF2B5EF4-FFF2-40B4-BE49-F238E27FC236}">
                    <a16:creationId xmlns:a16="http://schemas.microsoft.com/office/drawing/2014/main" id="{5B2D10AA-0AEC-EF75-7F1B-13C09E3197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45" name="Picture 589">
                <a:extLst>
                  <a:ext uri="{FF2B5EF4-FFF2-40B4-BE49-F238E27FC236}">
                    <a16:creationId xmlns:a16="http://schemas.microsoft.com/office/drawing/2014/main" id="{45AA8ADE-F0CC-7DD5-963D-F7408A4BC4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46" name="Picture 590">
                <a:extLst>
                  <a:ext uri="{FF2B5EF4-FFF2-40B4-BE49-F238E27FC236}">
                    <a16:creationId xmlns:a16="http://schemas.microsoft.com/office/drawing/2014/main" id="{B4E30737-6FB4-286B-6DCC-B8BC168E63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47" name="Picture 591">
                <a:extLst>
                  <a:ext uri="{FF2B5EF4-FFF2-40B4-BE49-F238E27FC236}">
                    <a16:creationId xmlns:a16="http://schemas.microsoft.com/office/drawing/2014/main" id="{BA904AEE-045F-8A70-4D2F-E84F0DEEDD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48" name="Picture 592">
                <a:extLst>
                  <a:ext uri="{FF2B5EF4-FFF2-40B4-BE49-F238E27FC236}">
                    <a16:creationId xmlns:a16="http://schemas.microsoft.com/office/drawing/2014/main" id="{B64B7151-645A-343C-C13D-63CF566AE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49" name="Picture 593">
                <a:extLst>
                  <a:ext uri="{FF2B5EF4-FFF2-40B4-BE49-F238E27FC236}">
                    <a16:creationId xmlns:a16="http://schemas.microsoft.com/office/drawing/2014/main" id="{E36B292D-03CC-296A-893D-D7BF4B5EED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50" name="Picture 594">
                <a:extLst>
                  <a:ext uri="{FF2B5EF4-FFF2-40B4-BE49-F238E27FC236}">
                    <a16:creationId xmlns:a16="http://schemas.microsoft.com/office/drawing/2014/main" id="{110C0818-6748-6F84-09E7-23C26C5802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51" name="Picture 595">
                <a:extLst>
                  <a:ext uri="{FF2B5EF4-FFF2-40B4-BE49-F238E27FC236}">
                    <a16:creationId xmlns:a16="http://schemas.microsoft.com/office/drawing/2014/main" id="{A3BC52CF-3EFA-0493-D4BE-CC92E3849A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52" name="Picture 596">
                <a:extLst>
                  <a:ext uri="{FF2B5EF4-FFF2-40B4-BE49-F238E27FC236}">
                    <a16:creationId xmlns:a16="http://schemas.microsoft.com/office/drawing/2014/main" id="{A828F4EF-402A-9EE7-4B63-ADC4D948E5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53" name="Picture 597">
                <a:extLst>
                  <a:ext uri="{FF2B5EF4-FFF2-40B4-BE49-F238E27FC236}">
                    <a16:creationId xmlns:a16="http://schemas.microsoft.com/office/drawing/2014/main" id="{769DB574-BE80-6DCC-54F8-E17AEF00BC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54" name="Picture 598">
                <a:extLst>
                  <a:ext uri="{FF2B5EF4-FFF2-40B4-BE49-F238E27FC236}">
                    <a16:creationId xmlns:a16="http://schemas.microsoft.com/office/drawing/2014/main" id="{291E686D-67B4-D431-751B-7C222CA26D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55" name="Picture 599">
                <a:extLst>
                  <a:ext uri="{FF2B5EF4-FFF2-40B4-BE49-F238E27FC236}">
                    <a16:creationId xmlns:a16="http://schemas.microsoft.com/office/drawing/2014/main" id="{25153BE6-C84C-F1AE-49F8-FF381111DD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56" name="Picture 600">
                <a:extLst>
                  <a:ext uri="{FF2B5EF4-FFF2-40B4-BE49-F238E27FC236}">
                    <a16:creationId xmlns:a16="http://schemas.microsoft.com/office/drawing/2014/main" id="{C0D712EC-25AE-4817-781E-B510A4F9B1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57" name="Picture 601">
                <a:extLst>
                  <a:ext uri="{FF2B5EF4-FFF2-40B4-BE49-F238E27FC236}">
                    <a16:creationId xmlns:a16="http://schemas.microsoft.com/office/drawing/2014/main" id="{F6FE8868-0BE1-D903-2B4A-637741424E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58" name="Picture 602">
                <a:extLst>
                  <a:ext uri="{FF2B5EF4-FFF2-40B4-BE49-F238E27FC236}">
                    <a16:creationId xmlns:a16="http://schemas.microsoft.com/office/drawing/2014/main" id="{CAF0B8B0-BC50-42EE-954B-C9E62EAE0E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59" name="Picture 603">
                <a:extLst>
                  <a:ext uri="{FF2B5EF4-FFF2-40B4-BE49-F238E27FC236}">
                    <a16:creationId xmlns:a16="http://schemas.microsoft.com/office/drawing/2014/main" id="{51B30370-C202-5B5F-4CCD-FF5AADF6DE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60" name="Picture 604">
                <a:extLst>
                  <a:ext uri="{FF2B5EF4-FFF2-40B4-BE49-F238E27FC236}">
                    <a16:creationId xmlns:a16="http://schemas.microsoft.com/office/drawing/2014/main" id="{11D5DB56-232C-3BEB-56C5-134ABB587C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61" name="Picture 605">
                <a:extLst>
                  <a:ext uri="{FF2B5EF4-FFF2-40B4-BE49-F238E27FC236}">
                    <a16:creationId xmlns:a16="http://schemas.microsoft.com/office/drawing/2014/main" id="{56DAFC6C-2CD7-D725-E63C-63E8368B01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8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62" name="Picture 606">
                <a:extLst>
                  <a:ext uri="{FF2B5EF4-FFF2-40B4-BE49-F238E27FC236}">
                    <a16:creationId xmlns:a16="http://schemas.microsoft.com/office/drawing/2014/main" id="{519886A6-F9AF-740E-FE50-9E070FE25F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63" name="Picture 607">
                <a:extLst>
                  <a:ext uri="{FF2B5EF4-FFF2-40B4-BE49-F238E27FC236}">
                    <a16:creationId xmlns:a16="http://schemas.microsoft.com/office/drawing/2014/main" id="{082EAF69-D11A-E692-2833-D581F6600F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64" name="Picture 608">
                <a:extLst>
                  <a:ext uri="{FF2B5EF4-FFF2-40B4-BE49-F238E27FC236}">
                    <a16:creationId xmlns:a16="http://schemas.microsoft.com/office/drawing/2014/main" id="{E09B2947-5705-060A-C680-C0BE170468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65" name="Picture 609">
                <a:extLst>
                  <a:ext uri="{FF2B5EF4-FFF2-40B4-BE49-F238E27FC236}">
                    <a16:creationId xmlns:a16="http://schemas.microsoft.com/office/drawing/2014/main" id="{87D40C48-8386-AFA4-0FCE-CB29FF6955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66" name="Picture 610">
                <a:extLst>
                  <a:ext uri="{FF2B5EF4-FFF2-40B4-BE49-F238E27FC236}">
                    <a16:creationId xmlns:a16="http://schemas.microsoft.com/office/drawing/2014/main" id="{553B5A10-A1AC-6FF1-5DE0-90C51DE7D2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67" name="Picture 611">
                <a:extLst>
                  <a:ext uri="{FF2B5EF4-FFF2-40B4-BE49-F238E27FC236}">
                    <a16:creationId xmlns:a16="http://schemas.microsoft.com/office/drawing/2014/main" id="{06556525-2576-94F6-898F-50E8B262AF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68" name="Picture 612">
                <a:extLst>
                  <a:ext uri="{FF2B5EF4-FFF2-40B4-BE49-F238E27FC236}">
                    <a16:creationId xmlns:a16="http://schemas.microsoft.com/office/drawing/2014/main" id="{B102BDF2-90DA-9098-010D-745F3FBB1B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69" name="Picture 613">
                <a:extLst>
                  <a:ext uri="{FF2B5EF4-FFF2-40B4-BE49-F238E27FC236}">
                    <a16:creationId xmlns:a16="http://schemas.microsoft.com/office/drawing/2014/main" id="{1042BB8C-2AC9-3D37-D3E3-DE4E666A15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70" name="Picture 614">
                <a:extLst>
                  <a:ext uri="{FF2B5EF4-FFF2-40B4-BE49-F238E27FC236}">
                    <a16:creationId xmlns:a16="http://schemas.microsoft.com/office/drawing/2014/main" id="{6034BAFB-D683-D039-5534-8FA7E5997A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71" name="Picture 615">
                <a:extLst>
                  <a:ext uri="{FF2B5EF4-FFF2-40B4-BE49-F238E27FC236}">
                    <a16:creationId xmlns:a16="http://schemas.microsoft.com/office/drawing/2014/main" id="{EB38531C-0937-83DF-2DA6-D5BB9D2A8B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72" name="Picture 616">
                <a:extLst>
                  <a:ext uri="{FF2B5EF4-FFF2-40B4-BE49-F238E27FC236}">
                    <a16:creationId xmlns:a16="http://schemas.microsoft.com/office/drawing/2014/main" id="{5AFA35D9-58E5-8BF8-7DEB-F8CDF1821B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73" name="Picture 617">
                <a:extLst>
                  <a:ext uri="{FF2B5EF4-FFF2-40B4-BE49-F238E27FC236}">
                    <a16:creationId xmlns:a16="http://schemas.microsoft.com/office/drawing/2014/main" id="{5E00C797-F9E7-467A-7CCB-AAC0C5B7E0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74" name="Picture 618">
                <a:extLst>
                  <a:ext uri="{FF2B5EF4-FFF2-40B4-BE49-F238E27FC236}">
                    <a16:creationId xmlns:a16="http://schemas.microsoft.com/office/drawing/2014/main" id="{CD57F6FA-B77C-457A-8933-659DC1CD52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75" name="Picture 619">
                <a:extLst>
                  <a:ext uri="{FF2B5EF4-FFF2-40B4-BE49-F238E27FC236}">
                    <a16:creationId xmlns:a16="http://schemas.microsoft.com/office/drawing/2014/main" id="{CA7947D0-A7C1-79E9-FC4F-59869DDBCD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76" name="Picture 620">
                <a:extLst>
                  <a:ext uri="{FF2B5EF4-FFF2-40B4-BE49-F238E27FC236}">
                    <a16:creationId xmlns:a16="http://schemas.microsoft.com/office/drawing/2014/main" id="{103C2AA6-8105-55E9-859F-9496039973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77" name="Picture 621">
                <a:extLst>
                  <a:ext uri="{FF2B5EF4-FFF2-40B4-BE49-F238E27FC236}">
                    <a16:creationId xmlns:a16="http://schemas.microsoft.com/office/drawing/2014/main" id="{3DDFAC5B-BCE8-1E35-2E2A-867B186BDC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78" name="Picture 622">
                <a:extLst>
                  <a:ext uri="{FF2B5EF4-FFF2-40B4-BE49-F238E27FC236}">
                    <a16:creationId xmlns:a16="http://schemas.microsoft.com/office/drawing/2014/main" id="{08E35EF4-F941-54BA-EB7D-FEAA9C5D9B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79" name="Picture 623">
                <a:extLst>
                  <a:ext uri="{FF2B5EF4-FFF2-40B4-BE49-F238E27FC236}">
                    <a16:creationId xmlns:a16="http://schemas.microsoft.com/office/drawing/2014/main" id="{41B752A8-95CC-AB2A-8C5C-1FFBB9538E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80" name="Picture 624">
                <a:extLst>
                  <a:ext uri="{FF2B5EF4-FFF2-40B4-BE49-F238E27FC236}">
                    <a16:creationId xmlns:a16="http://schemas.microsoft.com/office/drawing/2014/main" id="{5B30FA14-8B5B-F1DF-8D24-C9D40E67D2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81" name="Picture 625">
                <a:extLst>
                  <a:ext uri="{FF2B5EF4-FFF2-40B4-BE49-F238E27FC236}">
                    <a16:creationId xmlns:a16="http://schemas.microsoft.com/office/drawing/2014/main" id="{69578553-9F15-7AA8-D6E7-83FB2F7ED6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82" name="Picture 626">
                <a:extLst>
                  <a:ext uri="{FF2B5EF4-FFF2-40B4-BE49-F238E27FC236}">
                    <a16:creationId xmlns:a16="http://schemas.microsoft.com/office/drawing/2014/main" id="{48B18243-10E6-120D-D822-9E259A78AD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83" name="Picture 627">
                <a:extLst>
                  <a:ext uri="{FF2B5EF4-FFF2-40B4-BE49-F238E27FC236}">
                    <a16:creationId xmlns:a16="http://schemas.microsoft.com/office/drawing/2014/main" id="{8A6A2A92-D8F7-7CA2-DE63-985AFD025A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84" name="Picture 628">
                <a:extLst>
                  <a:ext uri="{FF2B5EF4-FFF2-40B4-BE49-F238E27FC236}">
                    <a16:creationId xmlns:a16="http://schemas.microsoft.com/office/drawing/2014/main" id="{A459CB15-3FA8-BC25-A2FD-3A4C68F969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85" name="Picture 629">
                <a:extLst>
                  <a:ext uri="{FF2B5EF4-FFF2-40B4-BE49-F238E27FC236}">
                    <a16:creationId xmlns:a16="http://schemas.microsoft.com/office/drawing/2014/main" id="{BA141112-9A0A-FC3C-14F3-34C4CCBA23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8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86" name="Picture 630">
                <a:extLst>
                  <a:ext uri="{FF2B5EF4-FFF2-40B4-BE49-F238E27FC236}">
                    <a16:creationId xmlns:a16="http://schemas.microsoft.com/office/drawing/2014/main" id="{FC14F596-F62B-2E3D-9697-D8616BEA23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87" name="Picture 631">
                <a:extLst>
                  <a:ext uri="{FF2B5EF4-FFF2-40B4-BE49-F238E27FC236}">
                    <a16:creationId xmlns:a16="http://schemas.microsoft.com/office/drawing/2014/main" id="{F5584A21-770D-EA42-0BD9-B1D4ADA6AD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88" name="Picture 632">
                <a:extLst>
                  <a:ext uri="{FF2B5EF4-FFF2-40B4-BE49-F238E27FC236}">
                    <a16:creationId xmlns:a16="http://schemas.microsoft.com/office/drawing/2014/main" id="{7DF365C4-8B19-BD2B-6D0D-3E556647F8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89" name="Picture 633">
                <a:extLst>
                  <a:ext uri="{FF2B5EF4-FFF2-40B4-BE49-F238E27FC236}">
                    <a16:creationId xmlns:a16="http://schemas.microsoft.com/office/drawing/2014/main" id="{A649DBDD-1990-228A-CBC6-C1422138BB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90" name="Picture 634">
                <a:extLst>
                  <a:ext uri="{FF2B5EF4-FFF2-40B4-BE49-F238E27FC236}">
                    <a16:creationId xmlns:a16="http://schemas.microsoft.com/office/drawing/2014/main" id="{5B0B3636-5B66-99EC-6543-696EC1B68B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91" name="Picture 635">
                <a:extLst>
                  <a:ext uri="{FF2B5EF4-FFF2-40B4-BE49-F238E27FC236}">
                    <a16:creationId xmlns:a16="http://schemas.microsoft.com/office/drawing/2014/main" id="{129EE710-8458-D8C7-8A18-61AB18FEE0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92" name="Picture 636">
                <a:extLst>
                  <a:ext uri="{FF2B5EF4-FFF2-40B4-BE49-F238E27FC236}">
                    <a16:creationId xmlns:a16="http://schemas.microsoft.com/office/drawing/2014/main" id="{014D1B93-D430-A15C-B57A-EED7E20BCD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93" name="Picture 637">
                <a:extLst>
                  <a:ext uri="{FF2B5EF4-FFF2-40B4-BE49-F238E27FC236}">
                    <a16:creationId xmlns:a16="http://schemas.microsoft.com/office/drawing/2014/main" id="{9D4350D3-BF7B-374E-AAFC-063B977BB0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94" name="Picture 638">
                <a:extLst>
                  <a:ext uri="{FF2B5EF4-FFF2-40B4-BE49-F238E27FC236}">
                    <a16:creationId xmlns:a16="http://schemas.microsoft.com/office/drawing/2014/main" id="{61C3F389-E511-DDDD-C013-836913928E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95" name="Picture 639">
                <a:extLst>
                  <a:ext uri="{FF2B5EF4-FFF2-40B4-BE49-F238E27FC236}">
                    <a16:creationId xmlns:a16="http://schemas.microsoft.com/office/drawing/2014/main" id="{3BDBB05C-8688-D980-B8E8-B222E000DF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96" name="Picture 640">
                <a:extLst>
                  <a:ext uri="{FF2B5EF4-FFF2-40B4-BE49-F238E27FC236}">
                    <a16:creationId xmlns:a16="http://schemas.microsoft.com/office/drawing/2014/main" id="{AED7D84D-4219-7750-54BA-9A5E4B60E5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97" name="Picture 641">
                <a:extLst>
                  <a:ext uri="{FF2B5EF4-FFF2-40B4-BE49-F238E27FC236}">
                    <a16:creationId xmlns:a16="http://schemas.microsoft.com/office/drawing/2014/main" id="{15D05EF6-7125-FE7B-A629-B9FA95A0C4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98" name="Picture 642">
                <a:extLst>
                  <a:ext uri="{FF2B5EF4-FFF2-40B4-BE49-F238E27FC236}">
                    <a16:creationId xmlns:a16="http://schemas.microsoft.com/office/drawing/2014/main" id="{3A9C1D23-FAAC-C1CD-1A7F-DE977920E5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799" name="Picture 643">
                <a:extLst>
                  <a:ext uri="{FF2B5EF4-FFF2-40B4-BE49-F238E27FC236}">
                    <a16:creationId xmlns:a16="http://schemas.microsoft.com/office/drawing/2014/main" id="{29BBF3C2-01F7-64F6-4662-1D35B46923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0" name="Picture 644">
                <a:extLst>
                  <a:ext uri="{FF2B5EF4-FFF2-40B4-BE49-F238E27FC236}">
                    <a16:creationId xmlns:a16="http://schemas.microsoft.com/office/drawing/2014/main" id="{8A0E3BF5-3556-8B44-6A38-B4662E94D3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1" name="Picture 645">
                <a:extLst>
                  <a:ext uri="{FF2B5EF4-FFF2-40B4-BE49-F238E27FC236}">
                    <a16:creationId xmlns:a16="http://schemas.microsoft.com/office/drawing/2014/main" id="{0E19CD54-44B6-33D7-62E6-635D3C2C90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2" name="Picture 646">
                <a:extLst>
                  <a:ext uri="{FF2B5EF4-FFF2-40B4-BE49-F238E27FC236}">
                    <a16:creationId xmlns:a16="http://schemas.microsoft.com/office/drawing/2014/main" id="{DB22AEA4-24CB-4475-0366-31320D969C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3" name="Picture 647">
                <a:extLst>
                  <a:ext uri="{FF2B5EF4-FFF2-40B4-BE49-F238E27FC236}">
                    <a16:creationId xmlns:a16="http://schemas.microsoft.com/office/drawing/2014/main" id="{42062848-FF84-2CC2-6EE8-90576CD829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4" name="Picture 648">
                <a:extLst>
                  <a:ext uri="{FF2B5EF4-FFF2-40B4-BE49-F238E27FC236}">
                    <a16:creationId xmlns:a16="http://schemas.microsoft.com/office/drawing/2014/main" id="{60040612-9B52-8DCE-99D0-B175D87F74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5" name="Picture 649">
                <a:extLst>
                  <a:ext uri="{FF2B5EF4-FFF2-40B4-BE49-F238E27FC236}">
                    <a16:creationId xmlns:a16="http://schemas.microsoft.com/office/drawing/2014/main" id="{52777B4E-214B-C5C9-D0BF-8CF8B830DE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6" name="Picture 650">
                <a:extLst>
                  <a:ext uri="{FF2B5EF4-FFF2-40B4-BE49-F238E27FC236}">
                    <a16:creationId xmlns:a16="http://schemas.microsoft.com/office/drawing/2014/main" id="{34A4A03B-088A-19CB-B204-0CF7F334C6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7" name="Picture 651">
                <a:extLst>
                  <a:ext uri="{FF2B5EF4-FFF2-40B4-BE49-F238E27FC236}">
                    <a16:creationId xmlns:a16="http://schemas.microsoft.com/office/drawing/2014/main" id="{9756E30B-3442-265E-A030-782783D0D2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8" name="Picture 652">
                <a:extLst>
                  <a:ext uri="{FF2B5EF4-FFF2-40B4-BE49-F238E27FC236}">
                    <a16:creationId xmlns:a16="http://schemas.microsoft.com/office/drawing/2014/main" id="{E950E153-E4C7-9778-07EB-B9E11D28283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9" name="Picture 653">
                <a:extLst>
                  <a:ext uri="{FF2B5EF4-FFF2-40B4-BE49-F238E27FC236}">
                    <a16:creationId xmlns:a16="http://schemas.microsoft.com/office/drawing/2014/main" id="{DE134782-05B6-93F0-B112-AC70EC37CB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8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10" name="Picture 654">
                <a:extLst>
                  <a:ext uri="{FF2B5EF4-FFF2-40B4-BE49-F238E27FC236}">
                    <a16:creationId xmlns:a16="http://schemas.microsoft.com/office/drawing/2014/main" id="{511B3222-F053-E7AE-C284-BECE297E8F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11" name="Picture 655">
                <a:extLst>
                  <a:ext uri="{FF2B5EF4-FFF2-40B4-BE49-F238E27FC236}">
                    <a16:creationId xmlns:a16="http://schemas.microsoft.com/office/drawing/2014/main" id="{D69303CA-3739-F3D5-83AD-F062D539DD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12" name="Picture 656">
                <a:extLst>
                  <a:ext uri="{FF2B5EF4-FFF2-40B4-BE49-F238E27FC236}">
                    <a16:creationId xmlns:a16="http://schemas.microsoft.com/office/drawing/2014/main" id="{14464737-A608-6FD1-4A02-A30CFA06E3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13" name="Picture 657">
                <a:extLst>
                  <a:ext uri="{FF2B5EF4-FFF2-40B4-BE49-F238E27FC236}">
                    <a16:creationId xmlns:a16="http://schemas.microsoft.com/office/drawing/2014/main" id="{6CF45931-8E28-1297-795D-D185FE4F8D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14" name="Picture 658">
                <a:extLst>
                  <a:ext uri="{FF2B5EF4-FFF2-40B4-BE49-F238E27FC236}">
                    <a16:creationId xmlns:a16="http://schemas.microsoft.com/office/drawing/2014/main" id="{694BFD47-AC80-1D2E-F9BD-8E5BC15F4C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15" name="Picture 659">
                <a:extLst>
                  <a:ext uri="{FF2B5EF4-FFF2-40B4-BE49-F238E27FC236}">
                    <a16:creationId xmlns:a16="http://schemas.microsoft.com/office/drawing/2014/main" id="{5265EC80-7BC6-4801-08AB-F2A45BDDF4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16" name="Picture 660">
                <a:extLst>
                  <a:ext uri="{FF2B5EF4-FFF2-40B4-BE49-F238E27FC236}">
                    <a16:creationId xmlns:a16="http://schemas.microsoft.com/office/drawing/2014/main" id="{23DA55CA-A0F6-31A6-6CBD-50304F09DA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17" name="Picture 661">
                <a:extLst>
                  <a:ext uri="{FF2B5EF4-FFF2-40B4-BE49-F238E27FC236}">
                    <a16:creationId xmlns:a16="http://schemas.microsoft.com/office/drawing/2014/main" id="{5D0F7130-C91E-A090-4069-79B4241257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18" name="Picture 662">
                <a:extLst>
                  <a:ext uri="{FF2B5EF4-FFF2-40B4-BE49-F238E27FC236}">
                    <a16:creationId xmlns:a16="http://schemas.microsoft.com/office/drawing/2014/main" id="{7A56AE62-B3BE-5043-01C9-43FBE92951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19" name="Picture 663">
                <a:extLst>
                  <a:ext uri="{FF2B5EF4-FFF2-40B4-BE49-F238E27FC236}">
                    <a16:creationId xmlns:a16="http://schemas.microsoft.com/office/drawing/2014/main" id="{32B96924-FDF1-3009-A7A6-405AB34A03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20" name="Picture 664">
                <a:extLst>
                  <a:ext uri="{FF2B5EF4-FFF2-40B4-BE49-F238E27FC236}">
                    <a16:creationId xmlns:a16="http://schemas.microsoft.com/office/drawing/2014/main" id="{602413CD-8AEF-0962-8BD6-36B611FB7E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21" name="Picture 665">
                <a:extLst>
                  <a:ext uri="{FF2B5EF4-FFF2-40B4-BE49-F238E27FC236}">
                    <a16:creationId xmlns:a16="http://schemas.microsoft.com/office/drawing/2014/main" id="{06CDEBDC-31EE-C392-486D-6E87450370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22" name="Picture 666">
                <a:extLst>
                  <a:ext uri="{FF2B5EF4-FFF2-40B4-BE49-F238E27FC236}">
                    <a16:creationId xmlns:a16="http://schemas.microsoft.com/office/drawing/2014/main" id="{9B7AB217-AFEC-D76B-0491-44DCB70718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23" name="Picture 667">
                <a:extLst>
                  <a:ext uri="{FF2B5EF4-FFF2-40B4-BE49-F238E27FC236}">
                    <a16:creationId xmlns:a16="http://schemas.microsoft.com/office/drawing/2014/main" id="{3A186135-8F97-CB82-24EF-E44B2A823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24" name="Picture 668">
                <a:extLst>
                  <a:ext uri="{FF2B5EF4-FFF2-40B4-BE49-F238E27FC236}">
                    <a16:creationId xmlns:a16="http://schemas.microsoft.com/office/drawing/2014/main" id="{83301012-2445-015A-3121-209A4C85B2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25" name="Picture 669">
                <a:extLst>
                  <a:ext uri="{FF2B5EF4-FFF2-40B4-BE49-F238E27FC236}">
                    <a16:creationId xmlns:a16="http://schemas.microsoft.com/office/drawing/2014/main" id="{AB6C6F75-1EBD-0BEA-8421-AF0C2D337E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26" name="Picture 670">
                <a:extLst>
                  <a:ext uri="{FF2B5EF4-FFF2-40B4-BE49-F238E27FC236}">
                    <a16:creationId xmlns:a16="http://schemas.microsoft.com/office/drawing/2014/main" id="{0E38E678-FE2A-BD54-8A55-18B5C689E6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808" name="Group 872">
              <a:extLst>
                <a:ext uri="{FF2B5EF4-FFF2-40B4-BE49-F238E27FC236}">
                  <a16:creationId xmlns:a16="http://schemas.microsoft.com/office/drawing/2014/main" id="{54FACBAE-9A8C-7987-4B3B-75F80750C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288"/>
              <a:ext cx="1290" cy="60"/>
              <a:chOff x="1521" y="5288"/>
              <a:chExt cx="1290" cy="60"/>
            </a:xfrm>
            <a:grpFill/>
          </p:grpSpPr>
          <p:pic>
            <p:nvPicPr>
              <p:cNvPr id="33427" name="Picture 672">
                <a:extLst>
                  <a:ext uri="{FF2B5EF4-FFF2-40B4-BE49-F238E27FC236}">
                    <a16:creationId xmlns:a16="http://schemas.microsoft.com/office/drawing/2014/main" id="{7D4D46B5-886D-1BE8-802B-3A26DD1703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28" name="Picture 673">
                <a:extLst>
                  <a:ext uri="{FF2B5EF4-FFF2-40B4-BE49-F238E27FC236}">
                    <a16:creationId xmlns:a16="http://schemas.microsoft.com/office/drawing/2014/main" id="{9B7C5309-BC8D-1F50-EDC8-A26C2849C0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8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29" name="Picture 674">
                <a:extLst>
                  <a:ext uri="{FF2B5EF4-FFF2-40B4-BE49-F238E27FC236}">
                    <a16:creationId xmlns:a16="http://schemas.microsoft.com/office/drawing/2014/main" id="{4137EA4B-1032-B117-0064-725426EB07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30" name="Picture 675">
                <a:extLst>
                  <a:ext uri="{FF2B5EF4-FFF2-40B4-BE49-F238E27FC236}">
                    <a16:creationId xmlns:a16="http://schemas.microsoft.com/office/drawing/2014/main" id="{B1899395-1E08-7676-C4E0-3A41B12E73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31" name="Picture 676">
                <a:extLst>
                  <a:ext uri="{FF2B5EF4-FFF2-40B4-BE49-F238E27FC236}">
                    <a16:creationId xmlns:a16="http://schemas.microsoft.com/office/drawing/2014/main" id="{46BA1DFA-5D6D-FA6C-DADD-CBA380072C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32" name="Picture 677">
                <a:extLst>
                  <a:ext uri="{FF2B5EF4-FFF2-40B4-BE49-F238E27FC236}">
                    <a16:creationId xmlns:a16="http://schemas.microsoft.com/office/drawing/2014/main" id="{17465284-DD19-5BD7-DBC0-01363707D3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33" name="Picture 678">
                <a:extLst>
                  <a:ext uri="{FF2B5EF4-FFF2-40B4-BE49-F238E27FC236}">
                    <a16:creationId xmlns:a16="http://schemas.microsoft.com/office/drawing/2014/main" id="{46B68E3B-6162-51EF-9C2A-B288207DA7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34" name="Picture 679">
                <a:extLst>
                  <a:ext uri="{FF2B5EF4-FFF2-40B4-BE49-F238E27FC236}">
                    <a16:creationId xmlns:a16="http://schemas.microsoft.com/office/drawing/2014/main" id="{EF53197D-8DFC-05FD-D49E-7B9615A725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35" name="Picture 680">
                <a:extLst>
                  <a:ext uri="{FF2B5EF4-FFF2-40B4-BE49-F238E27FC236}">
                    <a16:creationId xmlns:a16="http://schemas.microsoft.com/office/drawing/2014/main" id="{7AF82A6F-067F-01DD-656B-94F951B90B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36" name="Picture 681">
                <a:extLst>
                  <a:ext uri="{FF2B5EF4-FFF2-40B4-BE49-F238E27FC236}">
                    <a16:creationId xmlns:a16="http://schemas.microsoft.com/office/drawing/2014/main" id="{99E0392A-2A99-1ACA-46D2-E60A4908D20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37" name="Picture 682">
                <a:extLst>
                  <a:ext uri="{FF2B5EF4-FFF2-40B4-BE49-F238E27FC236}">
                    <a16:creationId xmlns:a16="http://schemas.microsoft.com/office/drawing/2014/main" id="{31C5A3B6-2720-0BD6-66CD-9DF1064985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38" name="Picture 683">
                <a:extLst>
                  <a:ext uri="{FF2B5EF4-FFF2-40B4-BE49-F238E27FC236}">
                    <a16:creationId xmlns:a16="http://schemas.microsoft.com/office/drawing/2014/main" id="{D6E0190A-60BA-FB18-F3FD-7D4C7E7206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39" name="Picture 684">
                <a:extLst>
                  <a:ext uri="{FF2B5EF4-FFF2-40B4-BE49-F238E27FC236}">
                    <a16:creationId xmlns:a16="http://schemas.microsoft.com/office/drawing/2014/main" id="{097FE190-2FEC-B679-445D-B3D83D3700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40" name="Picture 685">
                <a:extLst>
                  <a:ext uri="{FF2B5EF4-FFF2-40B4-BE49-F238E27FC236}">
                    <a16:creationId xmlns:a16="http://schemas.microsoft.com/office/drawing/2014/main" id="{AA519A0C-837B-8783-8366-9FF7D68DCB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41" name="Picture 686">
                <a:extLst>
                  <a:ext uri="{FF2B5EF4-FFF2-40B4-BE49-F238E27FC236}">
                    <a16:creationId xmlns:a16="http://schemas.microsoft.com/office/drawing/2014/main" id="{99C6875B-5BE9-9436-43FE-1229CEF81D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42" name="Picture 687">
                <a:extLst>
                  <a:ext uri="{FF2B5EF4-FFF2-40B4-BE49-F238E27FC236}">
                    <a16:creationId xmlns:a16="http://schemas.microsoft.com/office/drawing/2014/main" id="{98D9BFA7-F6BC-611F-9704-4CC823C1B3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43" name="Picture 688">
                <a:extLst>
                  <a:ext uri="{FF2B5EF4-FFF2-40B4-BE49-F238E27FC236}">
                    <a16:creationId xmlns:a16="http://schemas.microsoft.com/office/drawing/2014/main" id="{40A3F722-3B65-D973-D5DF-220ECEBD76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44" name="Picture 689">
                <a:extLst>
                  <a:ext uri="{FF2B5EF4-FFF2-40B4-BE49-F238E27FC236}">
                    <a16:creationId xmlns:a16="http://schemas.microsoft.com/office/drawing/2014/main" id="{9EB9B28C-CE12-1971-AAD5-8EDAA8E493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45" name="Picture 690">
                <a:extLst>
                  <a:ext uri="{FF2B5EF4-FFF2-40B4-BE49-F238E27FC236}">
                    <a16:creationId xmlns:a16="http://schemas.microsoft.com/office/drawing/2014/main" id="{8EB98077-CF23-8CE6-8E2C-F95B7D1F1E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46" name="Picture 691">
                <a:extLst>
                  <a:ext uri="{FF2B5EF4-FFF2-40B4-BE49-F238E27FC236}">
                    <a16:creationId xmlns:a16="http://schemas.microsoft.com/office/drawing/2014/main" id="{06A792AB-63F1-06B5-2F3E-A998B797AE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47" name="Picture 692">
                <a:extLst>
                  <a:ext uri="{FF2B5EF4-FFF2-40B4-BE49-F238E27FC236}">
                    <a16:creationId xmlns:a16="http://schemas.microsoft.com/office/drawing/2014/main" id="{B085E2C5-CA69-16D8-3A2B-B646E79423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0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48" name="Picture 693">
                <a:extLst>
                  <a:ext uri="{FF2B5EF4-FFF2-40B4-BE49-F238E27FC236}">
                    <a16:creationId xmlns:a16="http://schemas.microsoft.com/office/drawing/2014/main" id="{DFF222D9-4DAC-71E0-89D8-C985A04DA7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49" name="Picture 694">
                <a:extLst>
                  <a:ext uri="{FF2B5EF4-FFF2-40B4-BE49-F238E27FC236}">
                    <a16:creationId xmlns:a16="http://schemas.microsoft.com/office/drawing/2014/main" id="{691378AA-FDAD-6B8E-2400-76BDBACF17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50" name="Picture 695">
                <a:extLst>
                  <a:ext uri="{FF2B5EF4-FFF2-40B4-BE49-F238E27FC236}">
                    <a16:creationId xmlns:a16="http://schemas.microsoft.com/office/drawing/2014/main" id="{ECF297FD-B731-4FD3-8DED-826A224BC9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51" name="Picture 696">
                <a:extLst>
                  <a:ext uri="{FF2B5EF4-FFF2-40B4-BE49-F238E27FC236}">
                    <a16:creationId xmlns:a16="http://schemas.microsoft.com/office/drawing/2014/main" id="{20A4A405-D825-5313-E886-5882F64D41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52" name="Picture 697">
                <a:extLst>
                  <a:ext uri="{FF2B5EF4-FFF2-40B4-BE49-F238E27FC236}">
                    <a16:creationId xmlns:a16="http://schemas.microsoft.com/office/drawing/2014/main" id="{D4F41696-2E3B-10CF-21C6-2909523483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53" name="Picture 698">
                <a:extLst>
                  <a:ext uri="{FF2B5EF4-FFF2-40B4-BE49-F238E27FC236}">
                    <a16:creationId xmlns:a16="http://schemas.microsoft.com/office/drawing/2014/main" id="{FFA843E7-44FE-0155-7C82-C13B5BAF78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54" name="Picture 699">
                <a:extLst>
                  <a:ext uri="{FF2B5EF4-FFF2-40B4-BE49-F238E27FC236}">
                    <a16:creationId xmlns:a16="http://schemas.microsoft.com/office/drawing/2014/main" id="{48D46A2F-C79F-B2F8-5CC3-65F844D02D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55" name="Picture 700">
                <a:extLst>
                  <a:ext uri="{FF2B5EF4-FFF2-40B4-BE49-F238E27FC236}">
                    <a16:creationId xmlns:a16="http://schemas.microsoft.com/office/drawing/2014/main" id="{A84DDE4B-5846-4EF3-9B96-FCFB788637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56" name="Picture 701">
                <a:extLst>
                  <a:ext uri="{FF2B5EF4-FFF2-40B4-BE49-F238E27FC236}">
                    <a16:creationId xmlns:a16="http://schemas.microsoft.com/office/drawing/2014/main" id="{E0D05446-504A-BDB6-F3D6-9A6C5A4870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57" name="Picture 702">
                <a:extLst>
                  <a:ext uri="{FF2B5EF4-FFF2-40B4-BE49-F238E27FC236}">
                    <a16:creationId xmlns:a16="http://schemas.microsoft.com/office/drawing/2014/main" id="{99EF7EBC-8C08-1359-402F-2B0C296270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58" name="Picture 703">
                <a:extLst>
                  <a:ext uri="{FF2B5EF4-FFF2-40B4-BE49-F238E27FC236}">
                    <a16:creationId xmlns:a16="http://schemas.microsoft.com/office/drawing/2014/main" id="{3FBC7931-0A3B-C400-7301-52DF97D19B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59" name="Picture 704">
                <a:extLst>
                  <a:ext uri="{FF2B5EF4-FFF2-40B4-BE49-F238E27FC236}">
                    <a16:creationId xmlns:a16="http://schemas.microsoft.com/office/drawing/2014/main" id="{A5E593B3-F466-464B-D641-02F58BFD3C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60" name="Picture 705">
                <a:extLst>
                  <a:ext uri="{FF2B5EF4-FFF2-40B4-BE49-F238E27FC236}">
                    <a16:creationId xmlns:a16="http://schemas.microsoft.com/office/drawing/2014/main" id="{D7AAB89B-E0FF-F60F-FC17-D9088DA510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61" name="Picture 706">
                <a:extLst>
                  <a:ext uri="{FF2B5EF4-FFF2-40B4-BE49-F238E27FC236}">
                    <a16:creationId xmlns:a16="http://schemas.microsoft.com/office/drawing/2014/main" id="{3350BF87-8A4D-9458-B745-3078DACC31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62" name="Picture 707">
                <a:extLst>
                  <a:ext uri="{FF2B5EF4-FFF2-40B4-BE49-F238E27FC236}">
                    <a16:creationId xmlns:a16="http://schemas.microsoft.com/office/drawing/2014/main" id="{32E26370-B645-2DBB-FED8-F94918312D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63" name="Picture 708">
                <a:extLst>
                  <a:ext uri="{FF2B5EF4-FFF2-40B4-BE49-F238E27FC236}">
                    <a16:creationId xmlns:a16="http://schemas.microsoft.com/office/drawing/2014/main" id="{B21954C2-F2FA-A01F-A447-90C9235548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64" name="Picture 709">
                <a:extLst>
                  <a:ext uri="{FF2B5EF4-FFF2-40B4-BE49-F238E27FC236}">
                    <a16:creationId xmlns:a16="http://schemas.microsoft.com/office/drawing/2014/main" id="{57AEE97B-15AA-02B7-FE58-26BC0D92C3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65" name="Picture 710">
                <a:extLst>
                  <a:ext uri="{FF2B5EF4-FFF2-40B4-BE49-F238E27FC236}">
                    <a16:creationId xmlns:a16="http://schemas.microsoft.com/office/drawing/2014/main" id="{38644114-7F30-AAD1-3DC6-54D0F3842B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66" name="Picture 711">
                <a:extLst>
                  <a:ext uri="{FF2B5EF4-FFF2-40B4-BE49-F238E27FC236}">
                    <a16:creationId xmlns:a16="http://schemas.microsoft.com/office/drawing/2014/main" id="{6CE9DDD6-8847-64D9-2722-15E446F6FF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67" name="Picture 712">
                <a:extLst>
                  <a:ext uri="{FF2B5EF4-FFF2-40B4-BE49-F238E27FC236}">
                    <a16:creationId xmlns:a16="http://schemas.microsoft.com/office/drawing/2014/main" id="{80A1D6E8-E5D2-C966-DB78-9CB41E56F1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68" name="Picture 713">
                <a:extLst>
                  <a:ext uri="{FF2B5EF4-FFF2-40B4-BE49-F238E27FC236}">
                    <a16:creationId xmlns:a16="http://schemas.microsoft.com/office/drawing/2014/main" id="{0C454BBB-CEBF-9E79-90EA-B62FF0DF2D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69" name="Picture 714">
                <a:extLst>
                  <a:ext uri="{FF2B5EF4-FFF2-40B4-BE49-F238E27FC236}">
                    <a16:creationId xmlns:a16="http://schemas.microsoft.com/office/drawing/2014/main" id="{B58A7F66-92D6-C095-7075-44428CAF60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70" name="Picture 715">
                <a:extLst>
                  <a:ext uri="{FF2B5EF4-FFF2-40B4-BE49-F238E27FC236}">
                    <a16:creationId xmlns:a16="http://schemas.microsoft.com/office/drawing/2014/main" id="{B567599E-7D87-CC38-EC23-F490739661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71" name="Picture 716">
                <a:extLst>
                  <a:ext uri="{FF2B5EF4-FFF2-40B4-BE49-F238E27FC236}">
                    <a16:creationId xmlns:a16="http://schemas.microsoft.com/office/drawing/2014/main" id="{6163A4CF-F7BB-F6B7-7FFD-AAC67038F9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0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72" name="Picture 717">
                <a:extLst>
                  <a:ext uri="{FF2B5EF4-FFF2-40B4-BE49-F238E27FC236}">
                    <a16:creationId xmlns:a16="http://schemas.microsoft.com/office/drawing/2014/main" id="{59DE4FD9-53BE-BB5C-C763-00C6255D26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73" name="Picture 718">
                <a:extLst>
                  <a:ext uri="{FF2B5EF4-FFF2-40B4-BE49-F238E27FC236}">
                    <a16:creationId xmlns:a16="http://schemas.microsoft.com/office/drawing/2014/main" id="{8641F621-6B3F-B6D5-546B-2E7B26F054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74" name="Picture 719">
                <a:extLst>
                  <a:ext uri="{FF2B5EF4-FFF2-40B4-BE49-F238E27FC236}">
                    <a16:creationId xmlns:a16="http://schemas.microsoft.com/office/drawing/2014/main" id="{08349BDA-69B5-DD41-F353-B0C6274BE3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75" name="Picture 720">
                <a:extLst>
                  <a:ext uri="{FF2B5EF4-FFF2-40B4-BE49-F238E27FC236}">
                    <a16:creationId xmlns:a16="http://schemas.microsoft.com/office/drawing/2014/main" id="{1BC2EE27-5620-3AB5-AA6E-B801BA4943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76" name="Picture 721">
                <a:extLst>
                  <a:ext uri="{FF2B5EF4-FFF2-40B4-BE49-F238E27FC236}">
                    <a16:creationId xmlns:a16="http://schemas.microsoft.com/office/drawing/2014/main" id="{EA7C5B68-9474-09A7-1C73-0BB9F7F3BB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77" name="Picture 722">
                <a:extLst>
                  <a:ext uri="{FF2B5EF4-FFF2-40B4-BE49-F238E27FC236}">
                    <a16:creationId xmlns:a16="http://schemas.microsoft.com/office/drawing/2014/main" id="{7C951DD6-D186-96A7-FB44-4CBD290791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78" name="Picture 723">
                <a:extLst>
                  <a:ext uri="{FF2B5EF4-FFF2-40B4-BE49-F238E27FC236}">
                    <a16:creationId xmlns:a16="http://schemas.microsoft.com/office/drawing/2014/main" id="{DBAE3C91-4F94-AF0F-F122-378E7A6132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79" name="Picture 724">
                <a:extLst>
                  <a:ext uri="{FF2B5EF4-FFF2-40B4-BE49-F238E27FC236}">
                    <a16:creationId xmlns:a16="http://schemas.microsoft.com/office/drawing/2014/main" id="{DF0A3926-0702-4EDC-1EC3-4106883857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80" name="Picture 725">
                <a:extLst>
                  <a:ext uri="{FF2B5EF4-FFF2-40B4-BE49-F238E27FC236}">
                    <a16:creationId xmlns:a16="http://schemas.microsoft.com/office/drawing/2014/main" id="{A5B5E12C-3B11-9340-E7FC-3D81DAFA23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81" name="Picture 726">
                <a:extLst>
                  <a:ext uri="{FF2B5EF4-FFF2-40B4-BE49-F238E27FC236}">
                    <a16:creationId xmlns:a16="http://schemas.microsoft.com/office/drawing/2014/main" id="{427E859E-00E9-6CD1-6830-CE1A276254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82" name="Picture 727">
                <a:extLst>
                  <a:ext uri="{FF2B5EF4-FFF2-40B4-BE49-F238E27FC236}">
                    <a16:creationId xmlns:a16="http://schemas.microsoft.com/office/drawing/2014/main" id="{627FB3D3-1320-E41C-B5C3-BAC8F1CD77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83" name="Picture 728">
                <a:extLst>
                  <a:ext uri="{FF2B5EF4-FFF2-40B4-BE49-F238E27FC236}">
                    <a16:creationId xmlns:a16="http://schemas.microsoft.com/office/drawing/2014/main" id="{12F8D700-5E7F-D05B-ED03-F680835B1A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84" name="Picture 729">
                <a:extLst>
                  <a:ext uri="{FF2B5EF4-FFF2-40B4-BE49-F238E27FC236}">
                    <a16:creationId xmlns:a16="http://schemas.microsoft.com/office/drawing/2014/main" id="{273661F1-312A-0E68-6D5D-A6FB93E1E0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85" name="Picture 730">
                <a:extLst>
                  <a:ext uri="{FF2B5EF4-FFF2-40B4-BE49-F238E27FC236}">
                    <a16:creationId xmlns:a16="http://schemas.microsoft.com/office/drawing/2014/main" id="{48F82BBD-F19C-4920-B133-6630B56EA8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86" name="Picture 731">
                <a:extLst>
                  <a:ext uri="{FF2B5EF4-FFF2-40B4-BE49-F238E27FC236}">
                    <a16:creationId xmlns:a16="http://schemas.microsoft.com/office/drawing/2014/main" id="{8C3A68F7-961E-64F9-724C-08BD1BE676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87" name="Picture 732">
                <a:extLst>
                  <a:ext uri="{FF2B5EF4-FFF2-40B4-BE49-F238E27FC236}">
                    <a16:creationId xmlns:a16="http://schemas.microsoft.com/office/drawing/2014/main" id="{180F00D1-1C9A-C811-1788-332D17B7A4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88" name="Picture 733">
                <a:extLst>
                  <a:ext uri="{FF2B5EF4-FFF2-40B4-BE49-F238E27FC236}">
                    <a16:creationId xmlns:a16="http://schemas.microsoft.com/office/drawing/2014/main" id="{52445485-631C-2329-35C9-88F22888B2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89" name="Picture 734">
                <a:extLst>
                  <a:ext uri="{FF2B5EF4-FFF2-40B4-BE49-F238E27FC236}">
                    <a16:creationId xmlns:a16="http://schemas.microsoft.com/office/drawing/2014/main" id="{C594D5E9-9334-D103-567A-F3B7A06E60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90" name="Picture 735">
                <a:extLst>
                  <a:ext uri="{FF2B5EF4-FFF2-40B4-BE49-F238E27FC236}">
                    <a16:creationId xmlns:a16="http://schemas.microsoft.com/office/drawing/2014/main" id="{6500FB85-3D77-DC08-4494-F44FEBFFEF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91" name="Picture 736">
                <a:extLst>
                  <a:ext uri="{FF2B5EF4-FFF2-40B4-BE49-F238E27FC236}">
                    <a16:creationId xmlns:a16="http://schemas.microsoft.com/office/drawing/2014/main" id="{8D9B63CC-F103-9BAB-E408-B7AC933ED7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92" name="Picture 737">
                <a:extLst>
                  <a:ext uri="{FF2B5EF4-FFF2-40B4-BE49-F238E27FC236}">
                    <a16:creationId xmlns:a16="http://schemas.microsoft.com/office/drawing/2014/main" id="{37FF90FD-1A06-66C7-4E45-0D61EAFBDD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93" name="Picture 738">
                <a:extLst>
                  <a:ext uri="{FF2B5EF4-FFF2-40B4-BE49-F238E27FC236}">
                    <a16:creationId xmlns:a16="http://schemas.microsoft.com/office/drawing/2014/main" id="{7E6F68B0-582D-35E4-29F2-6C43B2D95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94" name="Picture 739">
                <a:extLst>
                  <a:ext uri="{FF2B5EF4-FFF2-40B4-BE49-F238E27FC236}">
                    <a16:creationId xmlns:a16="http://schemas.microsoft.com/office/drawing/2014/main" id="{E77F3CAA-88A2-B72B-23F0-C544705CCF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95" name="Picture 740">
                <a:extLst>
                  <a:ext uri="{FF2B5EF4-FFF2-40B4-BE49-F238E27FC236}">
                    <a16:creationId xmlns:a16="http://schemas.microsoft.com/office/drawing/2014/main" id="{4BBFEB92-BDCD-9051-59CB-C310C52F63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0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96" name="Picture 741">
                <a:extLst>
                  <a:ext uri="{FF2B5EF4-FFF2-40B4-BE49-F238E27FC236}">
                    <a16:creationId xmlns:a16="http://schemas.microsoft.com/office/drawing/2014/main" id="{7F319D72-AB74-9E31-7663-E8C26F69B0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97" name="Picture 742">
                <a:extLst>
                  <a:ext uri="{FF2B5EF4-FFF2-40B4-BE49-F238E27FC236}">
                    <a16:creationId xmlns:a16="http://schemas.microsoft.com/office/drawing/2014/main" id="{15B67C8F-1B30-745F-EA64-C8B0BF5780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98" name="Picture 743">
                <a:extLst>
                  <a:ext uri="{FF2B5EF4-FFF2-40B4-BE49-F238E27FC236}">
                    <a16:creationId xmlns:a16="http://schemas.microsoft.com/office/drawing/2014/main" id="{3DA38165-211A-EDC4-C0B8-C027C9136B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99" name="Picture 744">
                <a:extLst>
                  <a:ext uri="{FF2B5EF4-FFF2-40B4-BE49-F238E27FC236}">
                    <a16:creationId xmlns:a16="http://schemas.microsoft.com/office/drawing/2014/main" id="{5008941A-D409-A2C2-A44D-54DE2AB955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00" name="Picture 745">
                <a:extLst>
                  <a:ext uri="{FF2B5EF4-FFF2-40B4-BE49-F238E27FC236}">
                    <a16:creationId xmlns:a16="http://schemas.microsoft.com/office/drawing/2014/main" id="{195BC43F-DA3F-CD99-F29F-7E394E406F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01" name="Picture 746">
                <a:extLst>
                  <a:ext uri="{FF2B5EF4-FFF2-40B4-BE49-F238E27FC236}">
                    <a16:creationId xmlns:a16="http://schemas.microsoft.com/office/drawing/2014/main" id="{A01E1766-8E19-C6AF-81E3-58ABA901B2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02" name="Picture 747">
                <a:extLst>
                  <a:ext uri="{FF2B5EF4-FFF2-40B4-BE49-F238E27FC236}">
                    <a16:creationId xmlns:a16="http://schemas.microsoft.com/office/drawing/2014/main" id="{3271E32B-0BD8-3B14-8E16-3A90D32FDA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03" name="Picture 748">
                <a:extLst>
                  <a:ext uri="{FF2B5EF4-FFF2-40B4-BE49-F238E27FC236}">
                    <a16:creationId xmlns:a16="http://schemas.microsoft.com/office/drawing/2014/main" id="{27691FE8-1712-7563-B054-A8C29A58CC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04" name="Picture 749">
                <a:extLst>
                  <a:ext uri="{FF2B5EF4-FFF2-40B4-BE49-F238E27FC236}">
                    <a16:creationId xmlns:a16="http://schemas.microsoft.com/office/drawing/2014/main" id="{18643FF2-0A92-3325-4833-933AA5E615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05" name="Picture 750">
                <a:extLst>
                  <a:ext uri="{FF2B5EF4-FFF2-40B4-BE49-F238E27FC236}">
                    <a16:creationId xmlns:a16="http://schemas.microsoft.com/office/drawing/2014/main" id="{B4BDD4E9-4347-A12E-9D9D-6037790216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06" name="Picture 751">
                <a:extLst>
                  <a:ext uri="{FF2B5EF4-FFF2-40B4-BE49-F238E27FC236}">
                    <a16:creationId xmlns:a16="http://schemas.microsoft.com/office/drawing/2014/main" id="{B7D8C8D6-51AA-289D-ED23-90431ACA62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07" name="Picture 752">
                <a:extLst>
                  <a:ext uri="{FF2B5EF4-FFF2-40B4-BE49-F238E27FC236}">
                    <a16:creationId xmlns:a16="http://schemas.microsoft.com/office/drawing/2014/main" id="{BD0AB80B-3BF9-AE28-4A4D-2CAA35DF26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08" name="Picture 753">
                <a:extLst>
                  <a:ext uri="{FF2B5EF4-FFF2-40B4-BE49-F238E27FC236}">
                    <a16:creationId xmlns:a16="http://schemas.microsoft.com/office/drawing/2014/main" id="{519D812B-7F97-E330-A988-696AF1FE3B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09" name="Picture 754">
                <a:extLst>
                  <a:ext uri="{FF2B5EF4-FFF2-40B4-BE49-F238E27FC236}">
                    <a16:creationId xmlns:a16="http://schemas.microsoft.com/office/drawing/2014/main" id="{C3D81D5F-FBC4-B715-E85C-CAF80BD633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10" name="Picture 755">
                <a:extLst>
                  <a:ext uri="{FF2B5EF4-FFF2-40B4-BE49-F238E27FC236}">
                    <a16:creationId xmlns:a16="http://schemas.microsoft.com/office/drawing/2014/main" id="{52337D2E-EF8C-B5FB-1213-B2484611BF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11" name="Picture 756">
                <a:extLst>
                  <a:ext uri="{FF2B5EF4-FFF2-40B4-BE49-F238E27FC236}">
                    <a16:creationId xmlns:a16="http://schemas.microsoft.com/office/drawing/2014/main" id="{B185E330-D318-37CB-360C-2FB7009A12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12" name="Picture 757">
                <a:extLst>
                  <a:ext uri="{FF2B5EF4-FFF2-40B4-BE49-F238E27FC236}">
                    <a16:creationId xmlns:a16="http://schemas.microsoft.com/office/drawing/2014/main" id="{1C7E8A8A-B52D-5693-BB10-6D7B22A99D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13" name="Picture 758">
                <a:extLst>
                  <a:ext uri="{FF2B5EF4-FFF2-40B4-BE49-F238E27FC236}">
                    <a16:creationId xmlns:a16="http://schemas.microsoft.com/office/drawing/2014/main" id="{0B5D7C70-DA16-8843-C94C-F2711FC43D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14" name="Picture 759">
                <a:extLst>
                  <a:ext uri="{FF2B5EF4-FFF2-40B4-BE49-F238E27FC236}">
                    <a16:creationId xmlns:a16="http://schemas.microsoft.com/office/drawing/2014/main" id="{6790ED7D-028A-1BAC-D7C3-5151A8C7CA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03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15" name="Picture 760">
                <a:extLst>
                  <a:ext uri="{FF2B5EF4-FFF2-40B4-BE49-F238E27FC236}">
                    <a16:creationId xmlns:a16="http://schemas.microsoft.com/office/drawing/2014/main" id="{5D16A1BA-7E49-EBA1-010B-8ED62833A6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16" name="Picture 761">
                <a:extLst>
                  <a:ext uri="{FF2B5EF4-FFF2-40B4-BE49-F238E27FC236}">
                    <a16:creationId xmlns:a16="http://schemas.microsoft.com/office/drawing/2014/main" id="{ED41483E-5884-8AE7-5FC6-4F687219A3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17" name="Picture 762">
                <a:extLst>
                  <a:ext uri="{FF2B5EF4-FFF2-40B4-BE49-F238E27FC236}">
                    <a16:creationId xmlns:a16="http://schemas.microsoft.com/office/drawing/2014/main" id="{E505D8E9-83A2-A5A9-EAEC-60971E3CF6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18" name="Picture 763">
                <a:extLst>
                  <a:ext uri="{FF2B5EF4-FFF2-40B4-BE49-F238E27FC236}">
                    <a16:creationId xmlns:a16="http://schemas.microsoft.com/office/drawing/2014/main" id="{1ED84A36-9CEC-0C6C-53EF-406DA0BB36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19" name="Picture 764">
                <a:extLst>
                  <a:ext uri="{FF2B5EF4-FFF2-40B4-BE49-F238E27FC236}">
                    <a16:creationId xmlns:a16="http://schemas.microsoft.com/office/drawing/2014/main" id="{C72A4B92-6D31-5028-AD03-02B9901658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20" name="Picture 765">
                <a:extLst>
                  <a:ext uri="{FF2B5EF4-FFF2-40B4-BE49-F238E27FC236}">
                    <a16:creationId xmlns:a16="http://schemas.microsoft.com/office/drawing/2014/main" id="{A9DCF04E-8811-0C65-B0F1-D48ACEB9BC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21" name="Picture 766">
                <a:extLst>
                  <a:ext uri="{FF2B5EF4-FFF2-40B4-BE49-F238E27FC236}">
                    <a16:creationId xmlns:a16="http://schemas.microsoft.com/office/drawing/2014/main" id="{028CBEB2-C2F7-8034-56B3-9093C0A8FB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22" name="Picture 767">
                <a:extLst>
                  <a:ext uri="{FF2B5EF4-FFF2-40B4-BE49-F238E27FC236}">
                    <a16:creationId xmlns:a16="http://schemas.microsoft.com/office/drawing/2014/main" id="{9CE90087-4E77-5456-561C-EA8904E26B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23" name="Picture 768">
                <a:extLst>
                  <a:ext uri="{FF2B5EF4-FFF2-40B4-BE49-F238E27FC236}">
                    <a16:creationId xmlns:a16="http://schemas.microsoft.com/office/drawing/2014/main" id="{353DAA80-C929-2F43-4880-266A21EC55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24" name="Picture 769">
                <a:extLst>
                  <a:ext uri="{FF2B5EF4-FFF2-40B4-BE49-F238E27FC236}">
                    <a16:creationId xmlns:a16="http://schemas.microsoft.com/office/drawing/2014/main" id="{743CAD3F-FE74-66BF-9E20-54582FBB6B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25" name="Picture 770">
                <a:extLst>
                  <a:ext uri="{FF2B5EF4-FFF2-40B4-BE49-F238E27FC236}">
                    <a16:creationId xmlns:a16="http://schemas.microsoft.com/office/drawing/2014/main" id="{2791AD2A-F256-F803-B395-6A7E3C6FC0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26" name="Picture 771">
                <a:extLst>
                  <a:ext uri="{FF2B5EF4-FFF2-40B4-BE49-F238E27FC236}">
                    <a16:creationId xmlns:a16="http://schemas.microsoft.com/office/drawing/2014/main" id="{81F9638D-B3DA-2C4E-D0AF-5860E9C65D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27" name="Picture 772">
                <a:extLst>
                  <a:ext uri="{FF2B5EF4-FFF2-40B4-BE49-F238E27FC236}">
                    <a16:creationId xmlns:a16="http://schemas.microsoft.com/office/drawing/2014/main" id="{EC34AD63-3166-FC36-DEA6-0FE42E4733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28" name="Picture 773">
                <a:extLst>
                  <a:ext uri="{FF2B5EF4-FFF2-40B4-BE49-F238E27FC236}">
                    <a16:creationId xmlns:a16="http://schemas.microsoft.com/office/drawing/2014/main" id="{D2F521C5-2E78-8974-08BF-16916795BD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29" name="Picture 774">
                <a:extLst>
                  <a:ext uri="{FF2B5EF4-FFF2-40B4-BE49-F238E27FC236}">
                    <a16:creationId xmlns:a16="http://schemas.microsoft.com/office/drawing/2014/main" id="{48EE618D-192F-FC66-3952-E0767A4293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30" name="Picture 775">
                <a:extLst>
                  <a:ext uri="{FF2B5EF4-FFF2-40B4-BE49-F238E27FC236}">
                    <a16:creationId xmlns:a16="http://schemas.microsoft.com/office/drawing/2014/main" id="{30E4EB43-FE1A-C4C7-7182-E58AFEE7D7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31" name="Picture 776">
                <a:extLst>
                  <a:ext uri="{FF2B5EF4-FFF2-40B4-BE49-F238E27FC236}">
                    <a16:creationId xmlns:a16="http://schemas.microsoft.com/office/drawing/2014/main" id="{CA078C86-163A-922C-8C03-6E048DC0CF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32" name="Picture 777">
                <a:extLst>
                  <a:ext uri="{FF2B5EF4-FFF2-40B4-BE49-F238E27FC236}">
                    <a16:creationId xmlns:a16="http://schemas.microsoft.com/office/drawing/2014/main" id="{481A6FE1-9E15-725F-1D3A-811B8FBD4A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33" name="Picture 778">
                <a:extLst>
                  <a:ext uri="{FF2B5EF4-FFF2-40B4-BE49-F238E27FC236}">
                    <a16:creationId xmlns:a16="http://schemas.microsoft.com/office/drawing/2014/main" id="{D1BC5B38-466B-04A0-0FA7-C257ADB7AF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1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34" name="Picture 779">
                <a:extLst>
                  <a:ext uri="{FF2B5EF4-FFF2-40B4-BE49-F238E27FC236}">
                    <a16:creationId xmlns:a16="http://schemas.microsoft.com/office/drawing/2014/main" id="{1BD29C00-80AD-C664-60B8-2B51789B18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35" name="Picture 780">
                <a:extLst>
                  <a:ext uri="{FF2B5EF4-FFF2-40B4-BE49-F238E27FC236}">
                    <a16:creationId xmlns:a16="http://schemas.microsoft.com/office/drawing/2014/main" id="{5402C42F-BF77-504D-06CF-DDC5D1A8D1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36" name="Picture 781">
                <a:extLst>
                  <a:ext uri="{FF2B5EF4-FFF2-40B4-BE49-F238E27FC236}">
                    <a16:creationId xmlns:a16="http://schemas.microsoft.com/office/drawing/2014/main" id="{F9931B85-A469-CE9E-1568-BCA7283A1D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37" name="Picture 782">
                <a:extLst>
                  <a:ext uri="{FF2B5EF4-FFF2-40B4-BE49-F238E27FC236}">
                    <a16:creationId xmlns:a16="http://schemas.microsoft.com/office/drawing/2014/main" id="{BD379C60-F812-4E3A-6207-02E4CEED97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38" name="Picture 783">
                <a:extLst>
                  <a:ext uri="{FF2B5EF4-FFF2-40B4-BE49-F238E27FC236}">
                    <a16:creationId xmlns:a16="http://schemas.microsoft.com/office/drawing/2014/main" id="{A5B22DE4-A3F1-82F7-243E-DC88CB3BBE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39" name="Picture 784">
                <a:extLst>
                  <a:ext uri="{FF2B5EF4-FFF2-40B4-BE49-F238E27FC236}">
                    <a16:creationId xmlns:a16="http://schemas.microsoft.com/office/drawing/2014/main" id="{FC191CB8-91A6-D240-121D-452BA93B33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40" name="Picture 785">
                <a:extLst>
                  <a:ext uri="{FF2B5EF4-FFF2-40B4-BE49-F238E27FC236}">
                    <a16:creationId xmlns:a16="http://schemas.microsoft.com/office/drawing/2014/main" id="{0CD69669-2C36-EADB-B4B6-F7194FDB5E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41" name="Picture 786">
                <a:extLst>
                  <a:ext uri="{FF2B5EF4-FFF2-40B4-BE49-F238E27FC236}">
                    <a16:creationId xmlns:a16="http://schemas.microsoft.com/office/drawing/2014/main" id="{9B4A0428-36E7-0CBC-E101-CD98FD4BDE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42" name="Picture 787">
                <a:extLst>
                  <a:ext uri="{FF2B5EF4-FFF2-40B4-BE49-F238E27FC236}">
                    <a16:creationId xmlns:a16="http://schemas.microsoft.com/office/drawing/2014/main" id="{30CBC739-E4C6-DFB4-086F-DB13A2521E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43" name="Picture 788">
                <a:extLst>
                  <a:ext uri="{FF2B5EF4-FFF2-40B4-BE49-F238E27FC236}">
                    <a16:creationId xmlns:a16="http://schemas.microsoft.com/office/drawing/2014/main" id="{02D75133-A632-1186-E105-9825478A0B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44" name="Picture 789">
                <a:extLst>
                  <a:ext uri="{FF2B5EF4-FFF2-40B4-BE49-F238E27FC236}">
                    <a16:creationId xmlns:a16="http://schemas.microsoft.com/office/drawing/2014/main" id="{3CE51D7C-A6CE-503E-C270-A8E9ABC49C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45" name="Picture 790">
                <a:extLst>
                  <a:ext uri="{FF2B5EF4-FFF2-40B4-BE49-F238E27FC236}">
                    <a16:creationId xmlns:a16="http://schemas.microsoft.com/office/drawing/2014/main" id="{DA54A567-DE18-5BF6-1998-C9293DADD9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46" name="Picture 791">
                <a:extLst>
                  <a:ext uri="{FF2B5EF4-FFF2-40B4-BE49-F238E27FC236}">
                    <a16:creationId xmlns:a16="http://schemas.microsoft.com/office/drawing/2014/main" id="{C8CE2B0E-28A6-9EF1-E733-76C90EF404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47" name="Picture 792">
                <a:extLst>
                  <a:ext uri="{FF2B5EF4-FFF2-40B4-BE49-F238E27FC236}">
                    <a16:creationId xmlns:a16="http://schemas.microsoft.com/office/drawing/2014/main" id="{6DD0C7F9-21DB-76CB-115F-B385A9770C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48" name="Picture 793">
                <a:extLst>
                  <a:ext uri="{FF2B5EF4-FFF2-40B4-BE49-F238E27FC236}">
                    <a16:creationId xmlns:a16="http://schemas.microsoft.com/office/drawing/2014/main" id="{2D50746C-E8AE-787C-4823-22B8BE62C1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49" name="Picture 794">
                <a:extLst>
                  <a:ext uri="{FF2B5EF4-FFF2-40B4-BE49-F238E27FC236}">
                    <a16:creationId xmlns:a16="http://schemas.microsoft.com/office/drawing/2014/main" id="{D074B3FD-561A-468F-D05D-745B9719A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50" name="Picture 795">
                <a:extLst>
                  <a:ext uri="{FF2B5EF4-FFF2-40B4-BE49-F238E27FC236}">
                    <a16:creationId xmlns:a16="http://schemas.microsoft.com/office/drawing/2014/main" id="{DFC4ADF2-99FA-D6CA-1548-A6A6F86E1F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51" name="Picture 796">
                <a:extLst>
                  <a:ext uri="{FF2B5EF4-FFF2-40B4-BE49-F238E27FC236}">
                    <a16:creationId xmlns:a16="http://schemas.microsoft.com/office/drawing/2014/main" id="{6331DFA4-9260-F050-0DA3-5A90A63DC6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52" name="Picture 797">
                <a:extLst>
                  <a:ext uri="{FF2B5EF4-FFF2-40B4-BE49-F238E27FC236}">
                    <a16:creationId xmlns:a16="http://schemas.microsoft.com/office/drawing/2014/main" id="{990F6A0A-9896-264F-23B8-84C8034685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53" name="Picture 798">
                <a:extLst>
                  <a:ext uri="{FF2B5EF4-FFF2-40B4-BE49-F238E27FC236}">
                    <a16:creationId xmlns:a16="http://schemas.microsoft.com/office/drawing/2014/main" id="{74124D54-215B-4998-D042-B2A11939F4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54" name="Picture 799">
                <a:extLst>
                  <a:ext uri="{FF2B5EF4-FFF2-40B4-BE49-F238E27FC236}">
                    <a16:creationId xmlns:a16="http://schemas.microsoft.com/office/drawing/2014/main" id="{6936EF1F-8639-79E6-9D08-BCE22E260A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55" name="Picture 800">
                <a:extLst>
                  <a:ext uri="{FF2B5EF4-FFF2-40B4-BE49-F238E27FC236}">
                    <a16:creationId xmlns:a16="http://schemas.microsoft.com/office/drawing/2014/main" id="{CA3CD05C-5F1E-9236-96DC-25AF38C821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56" name="Picture 801">
                <a:extLst>
                  <a:ext uri="{FF2B5EF4-FFF2-40B4-BE49-F238E27FC236}">
                    <a16:creationId xmlns:a16="http://schemas.microsoft.com/office/drawing/2014/main" id="{7DA8EDC2-CE4B-CB19-DD2F-22F838B6A7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57" name="Picture 802">
                <a:extLst>
                  <a:ext uri="{FF2B5EF4-FFF2-40B4-BE49-F238E27FC236}">
                    <a16:creationId xmlns:a16="http://schemas.microsoft.com/office/drawing/2014/main" id="{3AC347C5-9BC5-B379-E25B-E6384D3D4C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1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58" name="Picture 803">
                <a:extLst>
                  <a:ext uri="{FF2B5EF4-FFF2-40B4-BE49-F238E27FC236}">
                    <a16:creationId xmlns:a16="http://schemas.microsoft.com/office/drawing/2014/main" id="{46981D83-D5BA-78EE-FD15-0F4C53812A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59" name="Picture 804">
                <a:extLst>
                  <a:ext uri="{FF2B5EF4-FFF2-40B4-BE49-F238E27FC236}">
                    <a16:creationId xmlns:a16="http://schemas.microsoft.com/office/drawing/2014/main" id="{98C6425F-A347-B6D3-9EA6-2A6277B36E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60" name="Picture 805">
                <a:extLst>
                  <a:ext uri="{FF2B5EF4-FFF2-40B4-BE49-F238E27FC236}">
                    <a16:creationId xmlns:a16="http://schemas.microsoft.com/office/drawing/2014/main" id="{3B0B318D-5458-8FF3-1489-40DDC8727F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61" name="Picture 806">
                <a:extLst>
                  <a:ext uri="{FF2B5EF4-FFF2-40B4-BE49-F238E27FC236}">
                    <a16:creationId xmlns:a16="http://schemas.microsoft.com/office/drawing/2014/main" id="{581C6736-3C6A-212B-E872-19883B7A12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62" name="Picture 807">
                <a:extLst>
                  <a:ext uri="{FF2B5EF4-FFF2-40B4-BE49-F238E27FC236}">
                    <a16:creationId xmlns:a16="http://schemas.microsoft.com/office/drawing/2014/main" id="{F6A6D9BA-E3F8-8C1B-B2C9-E478398D63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63" name="Picture 808">
                <a:extLst>
                  <a:ext uri="{FF2B5EF4-FFF2-40B4-BE49-F238E27FC236}">
                    <a16:creationId xmlns:a16="http://schemas.microsoft.com/office/drawing/2014/main" id="{AFF6B7C3-CDD7-7DBE-CBC8-1274C93E97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64" name="Picture 809">
                <a:extLst>
                  <a:ext uri="{FF2B5EF4-FFF2-40B4-BE49-F238E27FC236}">
                    <a16:creationId xmlns:a16="http://schemas.microsoft.com/office/drawing/2014/main" id="{47008DA0-E6CF-DC5C-56C6-CBBEB447FA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65" name="Picture 810">
                <a:extLst>
                  <a:ext uri="{FF2B5EF4-FFF2-40B4-BE49-F238E27FC236}">
                    <a16:creationId xmlns:a16="http://schemas.microsoft.com/office/drawing/2014/main" id="{A40CF3CB-A899-ABCD-D0BC-FB5FAFB35E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66" name="Picture 811">
                <a:extLst>
                  <a:ext uri="{FF2B5EF4-FFF2-40B4-BE49-F238E27FC236}">
                    <a16:creationId xmlns:a16="http://schemas.microsoft.com/office/drawing/2014/main" id="{B8AC0340-9675-1EF1-AF67-9184151500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67" name="Picture 812">
                <a:extLst>
                  <a:ext uri="{FF2B5EF4-FFF2-40B4-BE49-F238E27FC236}">
                    <a16:creationId xmlns:a16="http://schemas.microsoft.com/office/drawing/2014/main" id="{2378A438-2B14-ABCB-920D-3F637F84CF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68" name="Picture 813">
                <a:extLst>
                  <a:ext uri="{FF2B5EF4-FFF2-40B4-BE49-F238E27FC236}">
                    <a16:creationId xmlns:a16="http://schemas.microsoft.com/office/drawing/2014/main" id="{F83EDB7D-05D4-458D-5298-C44CBE7F9A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69" name="Picture 814">
                <a:extLst>
                  <a:ext uri="{FF2B5EF4-FFF2-40B4-BE49-F238E27FC236}">
                    <a16:creationId xmlns:a16="http://schemas.microsoft.com/office/drawing/2014/main" id="{21A98D6A-7926-BCB3-B998-EDB4E1E9F3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70" name="Picture 815">
                <a:extLst>
                  <a:ext uri="{FF2B5EF4-FFF2-40B4-BE49-F238E27FC236}">
                    <a16:creationId xmlns:a16="http://schemas.microsoft.com/office/drawing/2014/main" id="{F4913D4A-3850-8D78-49A6-AFAEA9B0F8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71" name="Picture 816">
                <a:extLst>
                  <a:ext uri="{FF2B5EF4-FFF2-40B4-BE49-F238E27FC236}">
                    <a16:creationId xmlns:a16="http://schemas.microsoft.com/office/drawing/2014/main" id="{36FBAAA1-7CB5-5C44-C157-7F9B6D7BF9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72" name="Picture 817">
                <a:extLst>
                  <a:ext uri="{FF2B5EF4-FFF2-40B4-BE49-F238E27FC236}">
                    <a16:creationId xmlns:a16="http://schemas.microsoft.com/office/drawing/2014/main" id="{E276FC60-D4A6-B4AE-0972-1F25C24D26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73" name="Picture 818">
                <a:extLst>
                  <a:ext uri="{FF2B5EF4-FFF2-40B4-BE49-F238E27FC236}">
                    <a16:creationId xmlns:a16="http://schemas.microsoft.com/office/drawing/2014/main" id="{03C9C04A-3F44-512B-E861-6CA686409A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74" name="Picture 819">
                <a:extLst>
                  <a:ext uri="{FF2B5EF4-FFF2-40B4-BE49-F238E27FC236}">
                    <a16:creationId xmlns:a16="http://schemas.microsoft.com/office/drawing/2014/main" id="{132022CB-FBAF-C6C6-68A8-B14FA859F3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75" name="Picture 820">
                <a:extLst>
                  <a:ext uri="{FF2B5EF4-FFF2-40B4-BE49-F238E27FC236}">
                    <a16:creationId xmlns:a16="http://schemas.microsoft.com/office/drawing/2014/main" id="{D36D76E3-8893-8EC9-6FC0-E417F88715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76" name="Picture 821">
                <a:extLst>
                  <a:ext uri="{FF2B5EF4-FFF2-40B4-BE49-F238E27FC236}">
                    <a16:creationId xmlns:a16="http://schemas.microsoft.com/office/drawing/2014/main" id="{E0EE4468-92B6-5557-2C56-0ADF18CBEC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77" name="Picture 822">
                <a:extLst>
                  <a:ext uri="{FF2B5EF4-FFF2-40B4-BE49-F238E27FC236}">
                    <a16:creationId xmlns:a16="http://schemas.microsoft.com/office/drawing/2014/main" id="{53CADD65-7486-BAA2-0338-5B0CB57BD9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78" name="Picture 823">
                <a:extLst>
                  <a:ext uri="{FF2B5EF4-FFF2-40B4-BE49-F238E27FC236}">
                    <a16:creationId xmlns:a16="http://schemas.microsoft.com/office/drawing/2014/main" id="{5324AD6D-43EE-EE31-BD6C-3BC0064F72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79" name="Picture 824">
                <a:extLst>
                  <a:ext uri="{FF2B5EF4-FFF2-40B4-BE49-F238E27FC236}">
                    <a16:creationId xmlns:a16="http://schemas.microsoft.com/office/drawing/2014/main" id="{8DAAC7B3-2CD0-D15C-785E-C7A667117B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80" name="Picture 825">
                <a:extLst>
                  <a:ext uri="{FF2B5EF4-FFF2-40B4-BE49-F238E27FC236}">
                    <a16:creationId xmlns:a16="http://schemas.microsoft.com/office/drawing/2014/main" id="{DF1121ED-B15D-8589-CB13-3DE2B9596A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81" name="Picture 826">
                <a:extLst>
                  <a:ext uri="{FF2B5EF4-FFF2-40B4-BE49-F238E27FC236}">
                    <a16:creationId xmlns:a16="http://schemas.microsoft.com/office/drawing/2014/main" id="{FF0933E9-095B-BD00-B3BC-5184D4D53B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1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82" name="Picture 827">
                <a:extLst>
                  <a:ext uri="{FF2B5EF4-FFF2-40B4-BE49-F238E27FC236}">
                    <a16:creationId xmlns:a16="http://schemas.microsoft.com/office/drawing/2014/main" id="{7161C326-9E1B-C9F4-553E-6C7BEDA6CA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83" name="Picture 828">
                <a:extLst>
                  <a:ext uri="{FF2B5EF4-FFF2-40B4-BE49-F238E27FC236}">
                    <a16:creationId xmlns:a16="http://schemas.microsoft.com/office/drawing/2014/main" id="{A60174EF-1B87-44A7-6439-B292CAF8AD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84" name="Picture 829">
                <a:extLst>
                  <a:ext uri="{FF2B5EF4-FFF2-40B4-BE49-F238E27FC236}">
                    <a16:creationId xmlns:a16="http://schemas.microsoft.com/office/drawing/2014/main" id="{0E04CAC6-3BB0-C5F9-07C4-8B520E9AF2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85" name="Picture 830">
                <a:extLst>
                  <a:ext uri="{FF2B5EF4-FFF2-40B4-BE49-F238E27FC236}">
                    <a16:creationId xmlns:a16="http://schemas.microsoft.com/office/drawing/2014/main" id="{90863263-4063-AB32-CEE3-0AFF31F7F3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86" name="Picture 831">
                <a:extLst>
                  <a:ext uri="{FF2B5EF4-FFF2-40B4-BE49-F238E27FC236}">
                    <a16:creationId xmlns:a16="http://schemas.microsoft.com/office/drawing/2014/main" id="{55AD69F7-CAB2-5F84-BF6D-336E64CFD8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87" name="Picture 832">
                <a:extLst>
                  <a:ext uri="{FF2B5EF4-FFF2-40B4-BE49-F238E27FC236}">
                    <a16:creationId xmlns:a16="http://schemas.microsoft.com/office/drawing/2014/main" id="{DCC88CCD-2D7E-AF15-1F87-48AF418CE4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88" name="Picture 833">
                <a:extLst>
                  <a:ext uri="{FF2B5EF4-FFF2-40B4-BE49-F238E27FC236}">
                    <a16:creationId xmlns:a16="http://schemas.microsoft.com/office/drawing/2014/main" id="{4CEA7598-800B-817F-601C-3DD0D33BE3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89" name="Picture 834">
                <a:extLst>
                  <a:ext uri="{FF2B5EF4-FFF2-40B4-BE49-F238E27FC236}">
                    <a16:creationId xmlns:a16="http://schemas.microsoft.com/office/drawing/2014/main" id="{D9140E8D-A034-78E3-BA81-F7BB583F99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90" name="Picture 835">
                <a:extLst>
                  <a:ext uri="{FF2B5EF4-FFF2-40B4-BE49-F238E27FC236}">
                    <a16:creationId xmlns:a16="http://schemas.microsoft.com/office/drawing/2014/main" id="{2285C620-CA79-3F72-9E9B-2345A8571D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91" name="Picture 836">
                <a:extLst>
                  <a:ext uri="{FF2B5EF4-FFF2-40B4-BE49-F238E27FC236}">
                    <a16:creationId xmlns:a16="http://schemas.microsoft.com/office/drawing/2014/main" id="{4E67CA3F-D197-A1B7-6EC5-E9C7FAFEEC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92" name="Picture 837">
                <a:extLst>
                  <a:ext uri="{FF2B5EF4-FFF2-40B4-BE49-F238E27FC236}">
                    <a16:creationId xmlns:a16="http://schemas.microsoft.com/office/drawing/2014/main" id="{27F80A8A-29D6-5267-63E7-217D351C07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93" name="Picture 838">
                <a:extLst>
                  <a:ext uri="{FF2B5EF4-FFF2-40B4-BE49-F238E27FC236}">
                    <a16:creationId xmlns:a16="http://schemas.microsoft.com/office/drawing/2014/main" id="{0BEAE97D-FA12-EF09-9628-183C2E9FC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94" name="Picture 839">
                <a:extLst>
                  <a:ext uri="{FF2B5EF4-FFF2-40B4-BE49-F238E27FC236}">
                    <a16:creationId xmlns:a16="http://schemas.microsoft.com/office/drawing/2014/main" id="{3C6EAFFE-60E2-751B-2AC9-2B66D3D53A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95" name="Picture 840">
                <a:extLst>
                  <a:ext uri="{FF2B5EF4-FFF2-40B4-BE49-F238E27FC236}">
                    <a16:creationId xmlns:a16="http://schemas.microsoft.com/office/drawing/2014/main" id="{5147F866-1CEA-F123-C04D-AD1ACA2FAB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96" name="Picture 841">
                <a:extLst>
                  <a:ext uri="{FF2B5EF4-FFF2-40B4-BE49-F238E27FC236}">
                    <a16:creationId xmlns:a16="http://schemas.microsoft.com/office/drawing/2014/main" id="{CA148CB5-7111-A268-1658-C955163522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97" name="Picture 842">
                <a:extLst>
                  <a:ext uri="{FF2B5EF4-FFF2-40B4-BE49-F238E27FC236}">
                    <a16:creationId xmlns:a16="http://schemas.microsoft.com/office/drawing/2014/main" id="{99EDAE00-DB9C-E786-E7AF-685D852227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98" name="Picture 843">
                <a:extLst>
                  <a:ext uri="{FF2B5EF4-FFF2-40B4-BE49-F238E27FC236}">
                    <a16:creationId xmlns:a16="http://schemas.microsoft.com/office/drawing/2014/main" id="{8F50C52B-0C38-6800-20E5-81313AB941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599" name="Picture 844">
                <a:extLst>
                  <a:ext uri="{FF2B5EF4-FFF2-40B4-BE49-F238E27FC236}">
                    <a16:creationId xmlns:a16="http://schemas.microsoft.com/office/drawing/2014/main" id="{E6B7482B-D36A-4ED6-6E07-F0F6081DA8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00" name="Picture 845">
                <a:extLst>
                  <a:ext uri="{FF2B5EF4-FFF2-40B4-BE49-F238E27FC236}">
                    <a16:creationId xmlns:a16="http://schemas.microsoft.com/office/drawing/2014/main" id="{8AD845C9-D63A-970B-7F49-DEEF1CB6F3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1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01" name="Picture 846">
                <a:extLst>
                  <a:ext uri="{FF2B5EF4-FFF2-40B4-BE49-F238E27FC236}">
                    <a16:creationId xmlns:a16="http://schemas.microsoft.com/office/drawing/2014/main" id="{EE58D10A-F78D-7A6C-081B-CC4422A698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02" name="Picture 847">
                <a:extLst>
                  <a:ext uri="{FF2B5EF4-FFF2-40B4-BE49-F238E27FC236}">
                    <a16:creationId xmlns:a16="http://schemas.microsoft.com/office/drawing/2014/main" id="{1954325C-90B6-9F07-EC5E-F69EFD454F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03" name="Picture 848">
                <a:extLst>
                  <a:ext uri="{FF2B5EF4-FFF2-40B4-BE49-F238E27FC236}">
                    <a16:creationId xmlns:a16="http://schemas.microsoft.com/office/drawing/2014/main" id="{5BBD337F-54EB-72CD-ACEA-AB9426289C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04" name="Picture 849">
                <a:extLst>
                  <a:ext uri="{FF2B5EF4-FFF2-40B4-BE49-F238E27FC236}">
                    <a16:creationId xmlns:a16="http://schemas.microsoft.com/office/drawing/2014/main" id="{B43DD0BC-3EC5-65C7-270D-5A4C32C488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05" name="Picture 850">
                <a:extLst>
                  <a:ext uri="{FF2B5EF4-FFF2-40B4-BE49-F238E27FC236}">
                    <a16:creationId xmlns:a16="http://schemas.microsoft.com/office/drawing/2014/main" id="{2E3E4AF3-BDC1-C314-643D-86F17E5812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06" name="Picture 851">
                <a:extLst>
                  <a:ext uri="{FF2B5EF4-FFF2-40B4-BE49-F238E27FC236}">
                    <a16:creationId xmlns:a16="http://schemas.microsoft.com/office/drawing/2014/main" id="{99142B2B-A03B-3F56-5F45-9E55EDC01F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07" name="Picture 852">
                <a:extLst>
                  <a:ext uri="{FF2B5EF4-FFF2-40B4-BE49-F238E27FC236}">
                    <a16:creationId xmlns:a16="http://schemas.microsoft.com/office/drawing/2014/main" id="{2FB1BA8F-E373-D410-86F4-0A5CD6C7F7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08" name="Picture 853">
                <a:extLst>
                  <a:ext uri="{FF2B5EF4-FFF2-40B4-BE49-F238E27FC236}">
                    <a16:creationId xmlns:a16="http://schemas.microsoft.com/office/drawing/2014/main" id="{418EAA16-6BBB-5BD9-DD04-FB17AF7F01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09" name="Picture 854">
                <a:extLst>
                  <a:ext uri="{FF2B5EF4-FFF2-40B4-BE49-F238E27FC236}">
                    <a16:creationId xmlns:a16="http://schemas.microsoft.com/office/drawing/2014/main" id="{8E49C627-5D41-9CC6-2A17-518872FFB7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10" name="Picture 855">
                <a:extLst>
                  <a:ext uri="{FF2B5EF4-FFF2-40B4-BE49-F238E27FC236}">
                    <a16:creationId xmlns:a16="http://schemas.microsoft.com/office/drawing/2014/main" id="{7DBB6C72-9315-E202-EDD9-40094D2EC4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11" name="Picture 856">
                <a:extLst>
                  <a:ext uri="{FF2B5EF4-FFF2-40B4-BE49-F238E27FC236}">
                    <a16:creationId xmlns:a16="http://schemas.microsoft.com/office/drawing/2014/main" id="{2F793AB7-8D03-43D7-4414-CF3E16B17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12" name="Picture 857">
                <a:extLst>
                  <a:ext uri="{FF2B5EF4-FFF2-40B4-BE49-F238E27FC236}">
                    <a16:creationId xmlns:a16="http://schemas.microsoft.com/office/drawing/2014/main" id="{82A6DF58-5A4F-6B46-C9FA-DA16C89673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13" name="Picture 858">
                <a:extLst>
                  <a:ext uri="{FF2B5EF4-FFF2-40B4-BE49-F238E27FC236}">
                    <a16:creationId xmlns:a16="http://schemas.microsoft.com/office/drawing/2014/main" id="{BDA4A7CE-9B19-34C6-36F5-43748D806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14" name="Picture 859">
                <a:extLst>
                  <a:ext uri="{FF2B5EF4-FFF2-40B4-BE49-F238E27FC236}">
                    <a16:creationId xmlns:a16="http://schemas.microsoft.com/office/drawing/2014/main" id="{3EC62E40-B760-4859-5406-03F14DF0B5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15" name="Picture 860">
                <a:extLst>
                  <a:ext uri="{FF2B5EF4-FFF2-40B4-BE49-F238E27FC236}">
                    <a16:creationId xmlns:a16="http://schemas.microsoft.com/office/drawing/2014/main" id="{2AEF62A9-201F-D6CA-5D15-D242E1D551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16" name="Picture 861">
                <a:extLst>
                  <a:ext uri="{FF2B5EF4-FFF2-40B4-BE49-F238E27FC236}">
                    <a16:creationId xmlns:a16="http://schemas.microsoft.com/office/drawing/2014/main" id="{03D4D298-2451-BD0A-A73D-C32A0AD06C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17" name="Picture 862">
                <a:extLst>
                  <a:ext uri="{FF2B5EF4-FFF2-40B4-BE49-F238E27FC236}">
                    <a16:creationId xmlns:a16="http://schemas.microsoft.com/office/drawing/2014/main" id="{2DC0F4FA-FB44-633A-DF67-4F71017F58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18" name="Picture 863">
                <a:extLst>
                  <a:ext uri="{FF2B5EF4-FFF2-40B4-BE49-F238E27FC236}">
                    <a16:creationId xmlns:a16="http://schemas.microsoft.com/office/drawing/2014/main" id="{01FA0D89-587C-331D-D3DB-D83E81F104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19" name="Picture 864">
                <a:extLst>
                  <a:ext uri="{FF2B5EF4-FFF2-40B4-BE49-F238E27FC236}">
                    <a16:creationId xmlns:a16="http://schemas.microsoft.com/office/drawing/2014/main" id="{3E78E22F-7A24-54B4-79F4-90E9088A8C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3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20" name="Picture 865">
                <a:extLst>
                  <a:ext uri="{FF2B5EF4-FFF2-40B4-BE49-F238E27FC236}">
                    <a16:creationId xmlns:a16="http://schemas.microsoft.com/office/drawing/2014/main" id="{F248198E-E7E6-53DB-C8D1-762F94773C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21" name="Picture 866">
                <a:extLst>
                  <a:ext uri="{FF2B5EF4-FFF2-40B4-BE49-F238E27FC236}">
                    <a16:creationId xmlns:a16="http://schemas.microsoft.com/office/drawing/2014/main" id="{336AAF02-A011-A0F1-8014-B35D95E8B0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22" name="Picture 867">
                <a:extLst>
                  <a:ext uri="{FF2B5EF4-FFF2-40B4-BE49-F238E27FC236}">
                    <a16:creationId xmlns:a16="http://schemas.microsoft.com/office/drawing/2014/main" id="{387E695A-61D4-A4D4-A34E-3F8B076B30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23" name="Picture 868">
                <a:extLst>
                  <a:ext uri="{FF2B5EF4-FFF2-40B4-BE49-F238E27FC236}">
                    <a16:creationId xmlns:a16="http://schemas.microsoft.com/office/drawing/2014/main" id="{CA20CF9A-B391-B85E-16B9-110D0CD7BA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24" name="Picture 869">
                <a:extLst>
                  <a:ext uri="{FF2B5EF4-FFF2-40B4-BE49-F238E27FC236}">
                    <a16:creationId xmlns:a16="http://schemas.microsoft.com/office/drawing/2014/main" id="{AEC81926-74EE-5F66-3A59-7E548F68B6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25" name="Picture 870">
                <a:extLst>
                  <a:ext uri="{FF2B5EF4-FFF2-40B4-BE49-F238E27FC236}">
                    <a16:creationId xmlns:a16="http://schemas.microsoft.com/office/drawing/2014/main" id="{9B5D90F5-5ABE-52DD-1D29-59714DF72B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626" name="Picture 871">
                <a:extLst>
                  <a:ext uri="{FF2B5EF4-FFF2-40B4-BE49-F238E27FC236}">
                    <a16:creationId xmlns:a16="http://schemas.microsoft.com/office/drawing/2014/main" id="{28AC299C-8E7D-8EEA-F860-572AEF946C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809" name="Group 49">
              <a:extLst>
                <a:ext uri="{FF2B5EF4-FFF2-40B4-BE49-F238E27FC236}">
                  <a16:creationId xmlns:a16="http://schemas.microsoft.com/office/drawing/2014/main" id="{55D393C2-61A6-7C32-5B42-7AC87FA5C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333"/>
              <a:ext cx="1290" cy="45"/>
              <a:chOff x="1521" y="5333"/>
              <a:chExt cx="1290" cy="45"/>
            </a:xfrm>
            <a:grpFill/>
          </p:grpSpPr>
          <p:pic>
            <p:nvPicPr>
              <p:cNvPr id="33227" name="Picture 873">
                <a:extLst>
                  <a:ext uri="{FF2B5EF4-FFF2-40B4-BE49-F238E27FC236}">
                    <a16:creationId xmlns:a16="http://schemas.microsoft.com/office/drawing/2014/main" id="{246FC51E-9A76-ABCB-6B4C-F93FA73166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28" name="Picture 874">
                <a:extLst>
                  <a:ext uri="{FF2B5EF4-FFF2-40B4-BE49-F238E27FC236}">
                    <a16:creationId xmlns:a16="http://schemas.microsoft.com/office/drawing/2014/main" id="{FB9C03AE-DB1D-397E-FE81-8CE4B33960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29" name="Picture 875">
                <a:extLst>
                  <a:ext uri="{FF2B5EF4-FFF2-40B4-BE49-F238E27FC236}">
                    <a16:creationId xmlns:a16="http://schemas.microsoft.com/office/drawing/2014/main" id="{B944FC0B-1248-BA7B-B81D-5A900C40E7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30" name="Picture 876">
                <a:extLst>
                  <a:ext uri="{FF2B5EF4-FFF2-40B4-BE49-F238E27FC236}">
                    <a16:creationId xmlns:a16="http://schemas.microsoft.com/office/drawing/2014/main" id="{B1CB7D7F-CD50-016E-0CBF-082B1359599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31" name="Picture 877">
                <a:extLst>
                  <a:ext uri="{FF2B5EF4-FFF2-40B4-BE49-F238E27FC236}">
                    <a16:creationId xmlns:a16="http://schemas.microsoft.com/office/drawing/2014/main" id="{8CF8D999-52CA-A982-BD96-BC3A741BAD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32" name="Picture 878">
                <a:extLst>
                  <a:ext uri="{FF2B5EF4-FFF2-40B4-BE49-F238E27FC236}">
                    <a16:creationId xmlns:a16="http://schemas.microsoft.com/office/drawing/2014/main" id="{ED5AD47A-F057-9747-05B8-097D552C86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33" name="Picture 879">
                <a:extLst>
                  <a:ext uri="{FF2B5EF4-FFF2-40B4-BE49-F238E27FC236}">
                    <a16:creationId xmlns:a16="http://schemas.microsoft.com/office/drawing/2014/main" id="{0E5474C3-695D-AE58-A66A-CD5B5ECCEE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34" name="Picture 880">
                <a:extLst>
                  <a:ext uri="{FF2B5EF4-FFF2-40B4-BE49-F238E27FC236}">
                    <a16:creationId xmlns:a16="http://schemas.microsoft.com/office/drawing/2014/main" id="{85EE4207-D1E9-C515-C05E-03D412FFD6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35" name="Picture 881">
                <a:extLst>
                  <a:ext uri="{FF2B5EF4-FFF2-40B4-BE49-F238E27FC236}">
                    <a16:creationId xmlns:a16="http://schemas.microsoft.com/office/drawing/2014/main" id="{A3807C91-E1A3-A644-3B99-F305BE5485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36" name="Picture 882">
                <a:extLst>
                  <a:ext uri="{FF2B5EF4-FFF2-40B4-BE49-F238E27FC236}">
                    <a16:creationId xmlns:a16="http://schemas.microsoft.com/office/drawing/2014/main" id="{2194F747-9F59-3173-230F-02F7557A82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37" name="Picture 883">
                <a:extLst>
                  <a:ext uri="{FF2B5EF4-FFF2-40B4-BE49-F238E27FC236}">
                    <a16:creationId xmlns:a16="http://schemas.microsoft.com/office/drawing/2014/main" id="{D6794713-70BB-4B9A-A6E0-D52FF0C9534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38" name="Picture 884">
                <a:extLst>
                  <a:ext uri="{FF2B5EF4-FFF2-40B4-BE49-F238E27FC236}">
                    <a16:creationId xmlns:a16="http://schemas.microsoft.com/office/drawing/2014/main" id="{3FDCFABF-9720-D3E4-0190-B813CFEB41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39" name="Picture 885">
                <a:extLst>
                  <a:ext uri="{FF2B5EF4-FFF2-40B4-BE49-F238E27FC236}">
                    <a16:creationId xmlns:a16="http://schemas.microsoft.com/office/drawing/2014/main" id="{74356F41-F2A3-5944-DDBA-BC6218B93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40" name="Picture 886">
                <a:extLst>
                  <a:ext uri="{FF2B5EF4-FFF2-40B4-BE49-F238E27FC236}">
                    <a16:creationId xmlns:a16="http://schemas.microsoft.com/office/drawing/2014/main" id="{063876EC-8727-34F3-D154-9E5C6001F1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41" name="Picture 887">
                <a:extLst>
                  <a:ext uri="{FF2B5EF4-FFF2-40B4-BE49-F238E27FC236}">
                    <a16:creationId xmlns:a16="http://schemas.microsoft.com/office/drawing/2014/main" id="{C4A6EF79-B454-C3F7-8EC0-B7ABE4B0E0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42" name="Picture 888">
                <a:extLst>
                  <a:ext uri="{FF2B5EF4-FFF2-40B4-BE49-F238E27FC236}">
                    <a16:creationId xmlns:a16="http://schemas.microsoft.com/office/drawing/2014/main" id="{76F2389E-FF8E-9E96-13B1-B52CE953C0C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43" name="Picture 889">
                <a:extLst>
                  <a:ext uri="{FF2B5EF4-FFF2-40B4-BE49-F238E27FC236}">
                    <a16:creationId xmlns:a16="http://schemas.microsoft.com/office/drawing/2014/main" id="{FFDC1FCA-3483-9C88-364A-3CFF0D4F5B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3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44" name="Picture 890">
                <a:extLst>
                  <a:ext uri="{FF2B5EF4-FFF2-40B4-BE49-F238E27FC236}">
                    <a16:creationId xmlns:a16="http://schemas.microsoft.com/office/drawing/2014/main" id="{0F498493-131C-20FF-520E-407063DECC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45" name="Picture 891">
                <a:extLst>
                  <a:ext uri="{FF2B5EF4-FFF2-40B4-BE49-F238E27FC236}">
                    <a16:creationId xmlns:a16="http://schemas.microsoft.com/office/drawing/2014/main" id="{C53AA9E1-0452-F141-F99E-BA4D890AAB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46" name="Picture 892">
                <a:extLst>
                  <a:ext uri="{FF2B5EF4-FFF2-40B4-BE49-F238E27FC236}">
                    <a16:creationId xmlns:a16="http://schemas.microsoft.com/office/drawing/2014/main" id="{81368C6D-941E-2892-1D4C-A4B1C8955C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47" name="Picture 893">
                <a:extLst>
                  <a:ext uri="{FF2B5EF4-FFF2-40B4-BE49-F238E27FC236}">
                    <a16:creationId xmlns:a16="http://schemas.microsoft.com/office/drawing/2014/main" id="{985B4384-629E-3C26-3AB5-6250A523B7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48" name="Picture 894">
                <a:extLst>
                  <a:ext uri="{FF2B5EF4-FFF2-40B4-BE49-F238E27FC236}">
                    <a16:creationId xmlns:a16="http://schemas.microsoft.com/office/drawing/2014/main" id="{8331865B-3F3E-A01F-484A-98799C5A8F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49" name="Picture 895">
                <a:extLst>
                  <a:ext uri="{FF2B5EF4-FFF2-40B4-BE49-F238E27FC236}">
                    <a16:creationId xmlns:a16="http://schemas.microsoft.com/office/drawing/2014/main" id="{3D6195BA-BD25-B202-9FBD-8154C6BC01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50" name="Picture 896">
                <a:extLst>
                  <a:ext uri="{FF2B5EF4-FFF2-40B4-BE49-F238E27FC236}">
                    <a16:creationId xmlns:a16="http://schemas.microsoft.com/office/drawing/2014/main" id="{1CC4BCD1-1F33-3BB3-4264-88AA8C7B78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51" name="Picture 897">
                <a:extLst>
                  <a:ext uri="{FF2B5EF4-FFF2-40B4-BE49-F238E27FC236}">
                    <a16:creationId xmlns:a16="http://schemas.microsoft.com/office/drawing/2014/main" id="{36C5A0D0-69B7-5934-0D0C-48B5D2F589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52" name="Picture 898">
                <a:extLst>
                  <a:ext uri="{FF2B5EF4-FFF2-40B4-BE49-F238E27FC236}">
                    <a16:creationId xmlns:a16="http://schemas.microsoft.com/office/drawing/2014/main" id="{EFD1087B-29A6-82FD-0CEB-9D52EAB9C4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53" name="Picture 899">
                <a:extLst>
                  <a:ext uri="{FF2B5EF4-FFF2-40B4-BE49-F238E27FC236}">
                    <a16:creationId xmlns:a16="http://schemas.microsoft.com/office/drawing/2014/main" id="{FBCAB7C6-1CC3-54B4-F50B-44E8114CDA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54" name="Picture 900">
                <a:extLst>
                  <a:ext uri="{FF2B5EF4-FFF2-40B4-BE49-F238E27FC236}">
                    <a16:creationId xmlns:a16="http://schemas.microsoft.com/office/drawing/2014/main" id="{FB4FA362-483A-E1E7-6448-B823BBA26B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55" name="Picture 901">
                <a:extLst>
                  <a:ext uri="{FF2B5EF4-FFF2-40B4-BE49-F238E27FC236}">
                    <a16:creationId xmlns:a16="http://schemas.microsoft.com/office/drawing/2014/main" id="{98A95E01-72A5-35A3-654B-783F29D0E3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56" name="Picture 902">
                <a:extLst>
                  <a:ext uri="{FF2B5EF4-FFF2-40B4-BE49-F238E27FC236}">
                    <a16:creationId xmlns:a16="http://schemas.microsoft.com/office/drawing/2014/main" id="{D8D6E4D0-2D39-2472-7828-136C0DA887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57" name="Picture 903">
                <a:extLst>
                  <a:ext uri="{FF2B5EF4-FFF2-40B4-BE49-F238E27FC236}">
                    <a16:creationId xmlns:a16="http://schemas.microsoft.com/office/drawing/2014/main" id="{7D1AC7AD-1C4A-9AAA-7EE6-7842B1013A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58" name="Picture 904">
                <a:extLst>
                  <a:ext uri="{FF2B5EF4-FFF2-40B4-BE49-F238E27FC236}">
                    <a16:creationId xmlns:a16="http://schemas.microsoft.com/office/drawing/2014/main" id="{D3790069-47A4-4E26-6561-1B0D933DBC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59" name="Picture 905">
                <a:extLst>
                  <a:ext uri="{FF2B5EF4-FFF2-40B4-BE49-F238E27FC236}">
                    <a16:creationId xmlns:a16="http://schemas.microsoft.com/office/drawing/2014/main" id="{59A0DB06-D067-9BD0-B00A-6D79722F1B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60" name="Picture 906">
                <a:extLst>
                  <a:ext uri="{FF2B5EF4-FFF2-40B4-BE49-F238E27FC236}">
                    <a16:creationId xmlns:a16="http://schemas.microsoft.com/office/drawing/2014/main" id="{14719774-01A3-8B44-AEF2-8FF8F98316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61" name="Picture 907">
                <a:extLst>
                  <a:ext uri="{FF2B5EF4-FFF2-40B4-BE49-F238E27FC236}">
                    <a16:creationId xmlns:a16="http://schemas.microsoft.com/office/drawing/2014/main" id="{049C5EAA-995F-7A3D-0A42-6FCA9A1F9F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62" name="Picture 908">
                <a:extLst>
                  <a:ext uri="{FF2B5EF4-FFF2-40B4-BE49-F238E27FC236}">
                    <a16:creationId xmlns:a16="http://schemas.microsoft.com/office/drawing/2014/main" id="{FEE3B49A-2465-9460-8AEF-6C583E576F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63" name="Picture 909">
                <a:extLst>
                  <a:ext uri="{FF2B5EF4-FFF2-40B4-BE49-F238E27FC236}">
                    <a16:creationId xmlns:a16="http://schemas.microsoft.com/office/drawing/2014/main" id="{F82064AD-8188-1258-5E4C-3DDC04D535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64" name="Picture 910">
                <a:extLst>
                  <a:ext uri="{FF2B5EF4-FFF2-40B4-BE49-F238E27FC236}">
                    <a16:creationId xmlns:a16="http://schemas.microsoft.com/office/drawing/2014/main" id="{2E596CE9-A03A-22A9-8220-0C31907521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65" name="Picture 911">
                <a:extLst>
                  <a:ext uri="{FF2B5EF4-FFF2-40B4-BE49-F238E27FC236}">
                    <a16:creationId xmlns:a16="http://schemas.microsoft.com/office/drawing/2014/main" id="{C9FA8A4B-1D19-1EBB-A843-FF6702B664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66" name="Picture 912">
                <a:extLst>
                  <a:ext uri="{FF2B5EF4-FFF2-40B4-BE49-F238E27FC236}">
                    <a16:creationId xmlns:a16="http://schemas.microsoft.com/office/drawing/2014/main" id="{627DA4FD-B2B0-77C5-5822-0D54DE584F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67" name="Picture 913">
                <a:extLst>
                  <a:ext uri="{FF2B5EF4-FFF2-40B4-BE49-F238E27FC236}">
                    <a16:creationId xmlns:a16="http://schemas.microsoft.com/office/drawing/2014/main" id="{C1E25503-BC61-1AA0-A894-3BD8876F31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3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68" name="Picture 914">
                <a:extLst>
                  <a:ext uri="{FF2B5EF4-FFF2-40B4-BE49-F238E27FC236}">
                    <a16:creationId xmlns:a16="http://schemas.microsoft.com/office/drawing/2014/main" id="{398E8483-26E7-D885-34E5-5620D42074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69" name="Picture 915">
                <a:extLst>
                  <a:ext uri="{FF2B5EF4-FFF2-40B4-BE49-F238E27FC236}">
                    <a16:creationId xmlns:a16="http://schemas.microsoft.com/office/drawing/2014/main" id="{7DE2D4F3-C612-23F7-B383-219EFBEE96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70" name="Picture 916">
                <a:extLst>
                  <a:ext uri="{FF2B5EF4-FFF2-40B4-BE49-F238E27FC236}">
                    <a16:creationId xmlns:a16="http://schemas.microsoft.com/office/drawing/2014/main" id="{BBE9D041-F265-5E30-1C44-C32C7A3F40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71" name="Picture 917">
                <a:extLst>
                  <a:ext uri="{FF2B5EF4-FFF2-40B4-BE49-F238E27FC236}">
                    <a16:creationId xmlns:a16="http://schemas.microsoft.com/office/drawing/2014/main" id="{D33B46A7-1538-772D-B826-99A5350396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72" name="Picture 918">
                <a:extLst>
                  <a:ext uri="{FF2B5EF4-FFF2-40B4-BE49-F238E27FC236}">
                    <a16:creationId xmlns:a16="http://schemas.microsoft.com/office/drawing/2014/main" id="{6E991B08-BEF4-CD60-409A-2A97CCC72C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73" name="Picture 919">
                <a:extLst>
                  <a:ext uri="{FF2B5EF4-FFF2-40B4-BE49-F238E27FC236}">
                    <a16:creationId xmlns:a16="http://schemas.microsoft.com/office/drawing/2014/main" id="{5B242E24-DC74-F25A-1C31-90F32639B2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74" name="Picture 920">
                <a:extLst>
                  <a:ext uri="{FF2B5EF4-FFF2-40B4-BE49-F238E27FC236}">
                    <a16:creationId xmlns:a16="http://schemas.microsoft.com/office/drawing/2014/main" id="{76D4C27C-C6ED-BFAC-8EBE-19765BB2AF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75" name="Picture 921">
                <a:extLst>
                  <a:ext uri="{FF2B5EF4-FFF2-40B4-BE49-F238E27FC236}">
                    <a16:creationId xmlns:a16="http://schemas.microsoft.com/office/drawing/2014/main" id="{9E17B722-3C30-FB26-5EC4-D2AFBCAC93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76" name="Picture 922">
                <a:extLst>
                  <a:ext uri="{FF2B5EF4-FFF2-40B4-BE49-F238E27FC236}">
                    <a16:creationId xmlns:a16="http://schemas.microsoft.com/office/drawing/2014/main" id="{877F8B17-DA61-9D05-0063-24C71B2EEC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77" name="Picture 923">
                <a:extLst>
                  <a:ext uri="{FF2B5EF4-FFF2-40B4-BE49-F238E27FC236}">
                    <a16:creationId xmlns:a16="http://schemas.microsoft.com/office/drawing/2014/main" id="{4F205A3E-676B-DD4F-C605-8A8A3BD091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78" name="Picture 924">
                <a:extLst>
                  <a:ext uri="{FF2B5EF4-FFF2-40B4-BE49-F238E27FC236}">
                    <a16:creationId xmlns:a16="http://schemas.microsoft.com/office/drawing/2014/main" id="{3B62CD1C-F056-A6C2-1406-48470A26EA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79" name="Picture 925">
                <a:extLst>
                  <a:ext uri="{FF2B5EF4-FFF2-40B4-BE49-F238E27FC236}">
                    <a16:creationId xmlns:a16="http://schemas.microsoft.com/office/drawing/2014/main" id="{4711526E-98FA-4182-E022-D5D64FE97E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80" name="Picture 926">
                <a:extLst>
                  <a:ext uri="{FF2B5EF4-FFF2-40B4-BE49-F238E27FC236}">
                    <a16:creationId xmlns:a16="http://schemas.microsoft.com/office/drawing/2014/main" id="{B7B8AC16-97B5-AA0A-11D9-29BBCA7E2D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81" name="Picture 927">
                <a:extLst>
                  <a:ext uri="{FF2B5EF4-FFF2-40B4-BE49-F238E27FC236}">
                    <a16:creationId xmlns:a16="http://schemas.microsoft.com/office/drawing/2014/main" id="{D298DA4F-CEB9-E1D0-89E5-C0D18746FE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82" name="Picture 928">
                <a:extLst>
                  <a:ext uri="{FF2B5EF4-FFF2-40B4-BE49-F238E27FC236}">
                    <a16:creationId xmlns:a16="http://schemas.microsoft.com/office/drawing/2014/main" id="{24CA1B19-CBBF-4131-D2C1-B6E0CFE844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83" name="Picture 929">
                <a:extLst>
                  <a:ext uri="{FF2B5EF4-FFF2-40B4-BE49-F238E27FC236}">
                    <a16:creationId xmlns:a16="http://schemas.microsoft.com/office/drawing/2014/main" id="{F01E2129-B686-625F-ABDF-622003DAE3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84" name="Picture 930">
                <a:extLst>
                  <a:ext uri="{FF2B5EF4-FFF2-40B4-BE49-F238E27FC236}">
                    <a16:creationId xmlns:a16="http://schemas.microsoft.com/office/drawing/2014/main" id="{7EDA14E8-DCDE-FB36-23F5-A726BB8693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85" name="Picture 931">
                <a:extLst>
                  <a:ext uri="{FF2B5EF4-FFF2-40B4-BE49-F238E27FC236}">
                    <a16:creationId xmlns:a16="http://schemas.microsoft.com/office/drawing/2014/main" id="{EBA2C2C5-520A-59CE-AE1B-ACE650615A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86" name="Picture 932">
                <a:extLst>
                  <a:ext uri="{FF2B5EF4-FFF2-40B4-BE49-F238E27FC236}">
                    <a16:creationId xmlns:a16="http://schemas.microsoft.com/office/drawing/2014/main" id="{50FED59A-95DE-B308-6761-037F1EB2B7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33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87" name="Picture 933">
                <a:extLst>
                  <a:ext uri="{FF2B5EF4-FFF2-40B4-BE49-F238E27FC236}">
                    <a16:creationId xmlns:a16="http://schemas.microsoft.com/office/drawing/2014/main" id="{3C5C589C-707A-1221-C1C2-6C90BEA1E4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88" name="Picture 934">
                <a:extLst>
                  <a:ext uri="{FF2B5EF4-FFF2-40B4-BE49-F238E27FC236}">
                    <a16:creationId xmlns:a16="http://schemas.microsoft.com/office/drawing/2014/main" id="{FA820754-D6D6-37B2-8359-FB7A4B88F3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89" name="Picture 935">
                <a:extLst>
                  <a:ext uri="{FF2B5EF4-FFF2-40B4-BE49-F238E27FC236}">
                    <a16:creationId xmlns:a16="http://schemas.microsoft.com/office/drawing/2014/main" id="{6254136D-3DD0-22DD-0624-2A550F6CF7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90" name="Picture 936">
                <a:extLst>
                  <a:ext uri="{FF2B5EF4-FFF2-40B4-BE49-F238E27FC236}">
                    <a16:creationId xmlns:a16="http://schemas.microsoft.com/office/drawing/2014/main" id="{6E6E55DB-3990-D1CC-9CB4-A216D2D1FF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91" name="Picture 937">
                <a:extLst>
                  <a:ext uri="{FF2B5EF4-FFF2-40B4-BE49-F238E27FC236}">
                    <a16:creationId xmlns:a16="http://schemas.microsoft.com/office/drawing/2014/main" id="{7268ACD5-0101-7C81-483A-8B2DBA6C19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92" name="Picture 938">
                <a:extLst>
                  <a:ext uri="{FF2B5EF4-FFF2-40B4-BE49-F238E27FC236}">
                    <a16:creationId xmlns:a16="http://schemas.microsoft.com/office/drawing/2014/main" id="{9EDD8FC8-B455-74DB-A1DA-C076D944EB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93" name="Picture 939">
                <a:extLst>
                  <a:ext uri="{FF2B5EF4-FFF2-40B4-BE49-F238E27FC236}">
                    <a16:creationId xmlns:a16="http://schemas.microsoft.com/office/drawing/2014/main" id="{086829C1-5B4E-82A9-C529-F4C319753A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94" name="Picture 940">
                <a:extLst>
                  <a:ext uri="{FF2B5EF4-FFF2-40B4-BE49-F238E27FC236}">
                    <a16:creationId xmlns:a16="http://schemas.microsoft.com/office/drawing/2014/main" id="{9A0B6DFE-E39F-DBCD-A9BD-C422976508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95" name="Picture 941">
                <a:extLst>
                  <a:ext uri="{FF2B5EF4-FFF2-40B4-BE49-F238E27FC236}">
                    <a16:creationId xmlns:a16="http://schemas.microsoft.com/office/drawing/2014/main" id="{E115F4E6-2118-8163-E08E-F019621256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96" name="Picture 942">
                <a:extLst>
                  <a:ext uri="{FF2B5EF4-FFF2-40B4-BE49-F238E27FC236}">
                    <a16:creationId xmlns:a16="http://schemas.microsoft.com/office/drawing/2014/main" id="{B8BF60C4-2A97-EFEE-592F-E4B03DA00F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97" name="Picture 943">
                <a:extLst>
                  <a:ext uri="{FF2B5EF4-FFF2-40B4-BE49-F238E27FC236}">
                    <a16:creationId xmlns:a16="http://schemas.microsoft.com/office/drawing/2014/main" id="{B6ED977F-6DE0-7A76-A958-0E322CF0F3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98" name="Picture 944">
                <a:extLst>
                  <a:ext uri="{FF2B5EF4-FFF2-40B4-BE49-F238E27FC236}">
                    <a16:creationId xmlns:a16="http://schemas.microsoft.com/office/drawing/2014/main" id="{AAFA3DC9-E8D4-1EA5-7EED-6A34A03B584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99" name="Picture 945">
                <a:extLst>
                  <a:ext uri="{FF2B5EF4-FFF2-40B4-BE49-F238E27FC236}">
                    <a16:creationId xmlns:a16="http://schemas.microsoft.com/office/drawing/2014/main" id="{839034FC-5BC9-FE21-B7AB-982A17985F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00" name="Picture 946">
                <a:extLst>
                  <a:ext uri="{FF2B5EF4-FFF2-40B4-BE49-F238E27FC236}">
                    <a16:creationId xmlns:a16="http://schemas.microsoft.com/office/drawing/2014/main" id="{0575DD78-D725-1185-AB97-394FFA4F02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01" name="Picture 947">
                <a:extLst>
                  <a:ext uri="{FF2B5EF4-FFF2-40B4-BE49-F238E27FC236}">
                    <a16:creationId xmlns:a16="http://schemas.microsoft.com/office/drawing/2014/main" id="{D469DAA5-F7A0-D3A7-B95A-F3C4E039FF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02" name="Picture 948">
                <a:extLst>
                  <a:ext uri="{FF2B5EF4-FFF2-40B4-BE49-F238E27FC236}">
                    <a16:creationId xmlns:a16="http://schemas.microsoft.com/office/drawing/2014/main" id="{397B4EA5-9494-574B-9943-C17BFBCD2E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03" name="Picture 949">
                <a:extLst>
                  <a:ext uri="{FF2B5EF4-FFF2-40B4-BE49-F238E27FC236}">
                    <a16:creationId xmlns:a16="http://schemas.microsoft.com/office/drawing/2014/main" id="{BFAAFDA8-DFF7-8825-0453-4D1EADC7DE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04" name="Picture 950">
                <a:extLst>
                  <a:ext uri="{FF2B5EF4-FFF2-40B4-BE49-F238E27FC236}">
                    <a16:creationId xmlns:a16="http://schemas.microsoft.com/office/drawing/2014/main" id="{98F04CEF-49AF-D4BD-317C-85F885B37B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05" name="Picture 951">
                <a:extLst>
                  <a:ext uri="{FF2B5EF4-FFF2-40B4-BE49-F238E27FC236}">
                    <a16:creationId xmlns:a16="http://schemas.microsoft.com/office/drawing/2014/main" id="{785DB665-7035-D10C-AC82-9552E5888B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4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06" name="Picture 952">
                <a:extLst>
                  <a:ext uri="{FF2B5EF4-FFF2-40B4-BE49-F238E27FC236}">
                    <a16:creationId xmlns:a16="http://schemas.microsoft.com/office/drawing/2014/main" id="{7F149CA6-ED73-2BC2-1D0F-8EE7E15577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07" name="Picture 953">
                <a:extLst>
                  <a:ext uri="{FF2B5EF4-FFF2-40B4-BE49-F238E27FC236}">
                    <a16:creationId xmlns:a16="http://schemas.microsoft.com/office/drawing/2014/main" id="{4CDC738E-6D2A-C349-7436-2B76F35380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08" name="Picture 954">
                <a:extLst>
                  <a:ext uri="{FF2B5EF4-FFF2-40B4-BE49-F238E27FC236}">
                    <a16:creationId xmlns:a16="http://schemas.microsoft.com/office/drawing/2014/main" id="{CF20F1CF-95A8-F19C-C058-1CB53C8022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09" name="Picture 955">
                <a:extLst>
                  <a:ext uri="{FF2B5EF4-FFF2-40B4-BE49-F238E27FC236}">
                    <a16:creationId xmlns:a16="http://schemas.microsoft.com/office/drawing/2014/main" id="{05B4BBBF-C4B9-1194-FE07-FE3BB011A4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10" name="Picture 956">
                <a:extLst>
                  <a:ext uri="{FF2B5EF4-FFF2-40B4-BE49-F238E27FC236}">
                    <a16:creationId xmlns:a16="http://schemas.microsoft.com/office/drawing/2014/main" id="{3E070BAB-7D13-352C-4D3D-7FD8D55F2A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11" name="Picture 957">
                <a:extLst>
                  <a:ext uri="{FF2B5EF4-FFF2-40B4-BE49-F238E27FC236}">
                    <a16:creationId xmlns:a16="http://schemas.microsoft.com/office/drawing/2014/main" id="{56011904-BD3C-2D79-A862-C2702F10E7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12" name="Picture 958">
                <a:extLst>
                  <a:ext uri="{FF2B5EF4-FFF2-40B4-BE49-F238E27FC236}">
                    <a16:creationId xmlns:a16="http://schemas.microsoft.com/office/drawing/2014/main" id="{EA5F441F-CBBA-A6F3-F565-E7433241A4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13" name="Picture 959">
                <a:extLst>
                  <a:ext uri="{FF2B5EF4-FFF2-40B4-BE49-F238E27FC236}">
                    <a16:creationId xmlns:a16="http://schemas.microsoft.com/office/drawing/2014/main" id="{41EB841E-D05B-1BAC-0F11-897D7AB3DB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14" name="Picture 960">
                <a:extLst>
                  <a:ext uri="{FF2B5EF4-FFF2-40B4-BE49-F238E27FC236}">
                    <a16:creationId xmlns:a16="http://schemas.microsoft.com/office/drawing/2014/main" id="{03BD8970-15D3-9EFA-3E4F-A8DE2B6E13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15" name="Picture 961">
                <a:extLst>
                  <a:ext uri="{FF2B5EF4-FFF2-40B4-BE49-F238E27FC236}">
                    <a16:creationId xmlns:a16="http://schemas.microsoft.com/office/drawing/2014/main" id="{77243718-93DA-759D-57EE-7B5757FF60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16" name="Picture 962">
                <a:extLst>
                  <a:ext uri="{FF2B5EF4-FFF2-40B4-BE49-F238E27FC236}">
                    <a16:creationId xmlns:a16="http://schemas.microsoft.com/office/drawing/2014/main" id="{6FE33FD4-30F3-6884-86CB-8B00AFB0F1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17" name="Picture 963">
                <a:extLst>
                  <a:ext uri="{FF2B5EF4-FFF2-40B4-BE49-F238E27FC236}">
                    <a16:creationId xmlns:a16="http://schemas.microsoft.com/office/drawing/2014/main" id="{7B49A053-26C5-6CF4-B37C-FF6044C2C1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18" name="Picture 964">
                <a:extLst>
                  <a:ext uri="{FF2B5EF4-FFF2-40B4-BE49-F238E27FC236}">
                    <a16:creationId xmlns:a16="http://schemas.microsoft.com/office/drawing/2014/main" id="{EA774C2D-A99A-E98A-1DCE-6161A6BEC5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19" name="Picture 965">
                <a:extLst>
                  <a:ext uri="{FF2B5EF4-FFF2-40B4-BE49-F238E27FC236}">
                    <a16:creationId xmlns:a16="http://schemas.microsoft.com/office/drawing/2014/main" id="{00BE3D26-5DDD-78B9-A291-D3B0362357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20" name="Picture 966">
                <a:extLst>
                  <a:ext uri="{FF2B5EF4-FFF2-40B4-BE49-F238E27FC236}">
                    <a16:creationId xmlns:a16="http://schemas.microsoft.com/office/drawing/2014/main" id="{4A1FDCC4-3093-ACBA-B24D-B7869ACAF9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21" name="Picture 967">
                <a:extLst>
                  <a:ext uri="{FF2B5EF4-FFF2-40B4-BE49-F238E27FC236}">
                    <a16:creationId xmlns:a16="http://schemas.microsoft.com/office/drawing/2014/main" id="{39822755-F6B8-FA8A-FD23-D127CDAE61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22" name="Picture 968">
                <a:extLst>
                  <a:ext uri="{FF2B5EF4-FFF2-40B4-BE49-F238E27FC236}">
                    <a16:creationId xmlns:a16="http://schemas.microsoft.com/office/drawing/2014/main" id="{E5C50137-6897-EFFB-E09A-A8F26C4B90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23" name="Picture 969">
                <a:extLst>
                  <a:ext uri="{FF2B5EF4-FFF2-40B4-BE49-F238E27FC236}">
                    <a16:creationId xmlns:a16="http://schemas.microsoft.com/office/drawing/2014/main" id="{68A7DBB3-60F3-6A61-365A-DF49BC35AC3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24" name="Picture 970">
                <a:extLst>
                  <a:ext uri="{FF2B5EF4-FFF2-40B4-BE49-F238E27FC236}">
                    <a16:creationId xmlns:a16="http://schemas.microsoft.com/office/drawing/2014/main" id="{F7DCEE75-96C5-68FB-C6FC-E87B00D476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25" name="Picture 971">
                <a:extLst>
                  <a:ext uri="{FF2B5EF4-FFF2-40B4-BE49-F238E27FC236}">
                    <a16:creationId xmlns:a16="http://schemas.microsoft.com/office/drawing/2014/main" id="{363E4B23-5116-A8C6-D129-0412B174BF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26" name="Picture 972">
                <a:extLst>
                  <a:ext uri="{FF2B5EF4-FFF2-40B4-BE49-F238E27FC236}">
                    <a16:creationId xmlns:a16="http://schemas.microsoft.com/office/drawing/2014/main" id="{BA1D58C3-156A-A318-9121-BFE3C5A541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27" name="Picture 973">
                <a:extLst>
                  <a:ext uri="{FF2B5EF4-FFF2-40B4-BE49-F238E27FC236}">
                    <a16:creationId xmlns:a16="http://schemas.microsoft.com/office/drawing/2014/main" id="{3E049C92-3C35-0ED3-1B1A-C065072BF7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28" name="Picture 974">
                <a:extLst>
                  <a:ext uri="{FF2B5EF4-FFF2-40B4-BE49-F238E27FC236}">
                    <a16:creationId xmlns:a16="http://schemas.microsoft.com/office/drawing/2014/main" id="{91D252D7-C38F-5657-6BAF-2A3AC3135E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29" name="Picture 975">
                <a:extLst>
                  <a:ext uri="{FF2B5EF4-FFF2-40B4-BE49-F238E27FC236}">
                    <a16:creationId xmlns:a16="http://schemas.microsoft.com/office/drawing/2014/main" id="{D799DD43-A053-11E0-5679-E081F7E842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4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30" name="Picture 976">
                <a:extLst>
                  <a:ext uri="{FF2B5EF4-FFF2-40B4-BE49-F238E27FC236}">
                    <a16:creationId xmlns:a16="http://schemas.microsoft.com/office/drawing/2014/main" id="{CB1E2309-0C82-14F6-BA77-7373B2C60B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31" name="Picture 977">
                <a:extLst>
                  <a:ext uri="{FF2B5EF4-FFF2-40B4-BE49-F238E27FC236}">
                    <a16:creationId xmlns:a16="http://schemas.microsoft.com/office/drawing/2014/main" id="{51D7FE50-108C-74DE-0F32-60A52A0B98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32" name="Picture 978">
                <a:extLst>
                  <a:ext uri="{FF2B5EF4-FFF2-40B4-BE49-F238E27FC236}">
                    <a16:creationId xmlns:a16="http://schemas.microsoft.com/office/drawing/2014/main" id="{8AFC6DF5-9162-A0CE-E51E-4BB36DCA1C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33" name="Picture 979">
                <a:extLst>
                  <a:ext uri="{FF2B5EF4-FFF2-40B4-BE49-F238E27FC236}">
                    <a16:creationId xmlns:a16="http://schemas.microsoft.com/office/drawing/2014/main" id="{5CBC1F79-F95A-883B-5634-C1CE06793F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34" name="Picture 980">
                <a:extLst>
                  <a:ext uri="{FF2B5EF4-FFF2-40B4-BE49-F238E27FC236}">
                    <a16:creationId xmlns:a16="http://schemas.microsoft.com/office/drawing/2014/main" id="{543B85DD-5DAD-1E87-D410-CC430C7662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35" name="Picture 981">
                <a:extLst>
                  <a:ext uri="{FF2B5EF4-FFF2-40B4-BE49-F238E27FC236}">
                    <a16:creationId xmlns:a16="http://schemas.microsoft.com/office/drawing/2014/main" id="{BEE40E86-5B0D-1A98-E3BA-31DA5962B1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36" name="Picture 982">
                <a:extLst>
                  <a:ext uri="{FF2B5EF4-FFF2-40B4-BE49-F238E27FC236}">
                    <a16:creationId xmlns:a16="http://schemas.microsoft.com/office/drawing/2014/main" id="{E7BE1904-6D5C-1536-B779-2A6334F830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37" name="Picture 983">
                <a:extLst>
                  <a:ext uri="{FF2B5EF4-FFF2-40B4-BE49-F238E27FC236}">
                    <a16:creationId xmlns:a16="http://schemas.microsoft.com/office/drawing/2014/main" id="{61A1703B-39C9-CB4A-CC93-03DA261031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38" name="Picture 984">
                <a:extLst>
                  <a:ext uri="{FF2B5EF4-FFF2-40B4-BE49-F238E27FC236}">
                    <a16:creationId xmlns:a16="http://schemas.microsoft.com/office/drawing/2014/main" id="{C8C3D8E0-6AE5-671F-60B2-C0BA6170FA9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39" name="Picture 985">
                <a:extLst>
                  <a:ext uri="{FF2B5EF4-FFF2-40B4-BE49-F238E27FC236}">
                    <a16:creationId xmlns:a16="http://schemas.microsoft.com/office/drawing/2014/main" id="{A7F447F9-5287-F729-68F2-B0FE0AE294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40" name="Picture 986">
                <a:extLst>
                  <a:ext uri="{FF2B5EF4-FFF2-40B4-BE49-F238E27FC236}">
                    <a16:creationId xmlns:a16="http://schemas.microsoft.com/office/drawing/2014/main" id="{4CCEF9BD-9F5E-F324-9D47-F211156183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41" name="Picture 987">
                <a:extLst>
                  <a:ext uri="{FF2B5EF4-FFF2-40B4-BE49-F238E27FC236}">
                    <a16:creationId xmlns:a16="http://schemas.microsoft.com/office/drawing/2014/main" id="{361715D6-B249-EE7F-75F1-2358E4C4A7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42" name="Picture 988">
                <a:extLst>
                  <a:ext uri="{FF2B5EF4-FFF2-40B4-BE49-F238E27FC236}">
                    <a16:creationId xmlns:a16="http://schemas.microsoft.com/office/drawing/2014/main" id="{63BEA15E-1E6E-3E20-A43F-206A897653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43" name="Picture 989">
                <a:extLst>
                  <a:ext uri="{FF2B5EF4-FFF2-40B4-BE49-F238E27FC236}">
                    <a16:creationId xmlns:a16="http://schemas.microsoft.com/office/drawing/2014/main" id="{1C12B665-2877-F4E8-4F61-1FBB25CBDA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44" name="Picture 990">
                <a:extLst>
                  <a:ext uri="{FF2B5EF4-FFF2-40B4-BE49-F238E27FC236}">
                    <a16:creationId xmlns:a16="http://schemas.microsoft.com/office/drawing/2014/main" id="{F7DB4671-EA53-C6EB-D553-B7AB1DE191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45" name="Picture 991">
                <a:extLst>
                  <a:ext uri="{FF2B5EF4-FFF2-40B4-BE49-F238E27FC236}">
                    <a16:creationId xmlns:a16="http://schemas.microsoft.com/office/drawing/2014/main" id="{9E5DF73D-CEE0-D249-0CC6-449FF3FD25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46" name="Picture 992">
                <a:extLst>
                  <a:ext uri="{FF2B5EF4-FFF2-40B4-BE49-F238E27FC236}">
                    <a16:creationId xmlns:a16="http://schemas.microsoft.com/office/drawing/2014/main" id="{88123405-CECF-C3F2-B58E-E6F6FAEDE9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47" name="Picture 993">
                <a:extLst>
                  <a:ext uri="{FF2B5EF4-FFF2-40B4-BE49-F238E27FC236}">
                    <a16:creationId xmlns:a16="http://schemas.microsoft.com/office/drawing/2014/main" id="{03D00B7C-2F66-0152-DCAC-CB70D42BD0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48" name="Picture 994">
                <a:extLst>
                  <a:ext uri="{FF2B5EF4-FFF2-40B4-BE49-F238E27FC236}">
                    <a16:creationId xmlns:a16="http://schemas.microsoft.com/office/drawing/2014/main" id="{84A0EFB7-1C70-EF9C-ADA2-8F5FD1FAB5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49" name="Picture 995">
                <a:extLst>
                  <a:ext uri="{FF2B5EF4-FFF2-40B4-BE49-F238E27FC236}">
                    <a16:creationId xmlns:a16="http://schemas.microsoft.com/office/drawing/2014/main" id="{856C4204-7E67-61A4-B7E2-6D47CBDE73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50" name="Picture 996">
                <a:extLst>
                  <a:ext uri="{FF2B5EF4-FFF2-40B4-BE49-F238E27FC236}">
                    <a16:creationId xmlns:a16="http://schemas.microsoft.com/office/drawing/2014/main" id="{C07E5E09-7657-0BC9-F43B-48D9DB6C8F0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51" name="Picture 997">
                <a:extLst>
                  <a:ext uri="{FF2B5EF4-FFF2-40B4-BE49-F238E27FC236}">
                    <a16:creationId xmlns:a16="http://schemas.microsoft.com/office/drawing/2014/main" id="{8D80F96C-971E-C871-9D17-40E5815B1E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52" name="Picture 998">
                <a:extLst>
                  <a:ext uri="{FF2B5EF4-FFF2-40B4-BE49-F238E27FC236}">
                    <a16:creationId xmlns:a16="http://schemas.microsoft.com/office/drawing/2014/main" id="{314FF339-3EA4-A0C7-E5F2-6182916C83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53" name="Picture 999">
                <a:extLst>
                  <a:ext uri="{FF2B5EF4-FFF2-40B4-BE49-F238E27FC236}">
                    <a16:creationId xmlns:a16="http://schemas.microsoft.com/office/drawing/2014/main" id="{E783ED9B-A66A-5ECB-7B82-0BD13201A9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4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54" name="Picture 1000">
                <a:extLst>
                  <a:ext uri="{FF2B5EF4-FFF2-40B4-BE49-F238E27FC236}">
                    <a16:creationId xmlns:a16="http://schemas.microsoft.com/office/drawing/2014/main" id="{43817BD9-0917-BD0D-BE98-9D9BF29656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55" name="Picture 1001">
                <a:extLst>
                  <a:ext uri="{FF2B5EF4-FFF2-40B4-BE49-F238E27FC236}">
                    <a16:creationId xmlns:a16="http://schemas.microsoft.com/office/drawing/2014/main" id="{AB75286C-036C-929F-F920-0E392BA95A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56" name="Picture 1002">
                <a:extLst>
                  <a:ext uri="{FF2B5EF4-FFF2-40B4-BE49-F238E27FC236}">
                    <a16:creationId xmlns:a16="http://schemas.microsoft.com/office/drawing/2014/main" id="{B9994685-BF79-CEE6-88FE-DAFFDB26B8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57" name="Picture 1003">
                <a:extLst>
                  <a:ext uri="{FF2B5EF4-FFF2-40B4-BE49-F238E27FC236}">
                    <a16:creationId xmlns:a16="http://schemas.microsoft.com/office/drawing/2014/main" id="{39964D63-195B-879B-6373-19390EBC64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58" name="Picture 1004">
                <a:extLst>
                  <a:ext uri="{FF2B5EF4-FFF2-40B4-BE49-F238E27FC236}">
                    <a16:creationId xmlns:a16="http://schemas.microsoft.com/office/drawing/2014/main" id="{C64A5376-B127-82DD-765C-C4A581E2C0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59" name="Picture 1005">
                <a:extLst>
                  <a:ext uri="{FF2B5EF4-FFF2-40B4-BE49-F238E27FC236}">
                    <a16:creationId xmlns:a16="http://schemas.microsoft.com/office/drawing/2014/main" id="{FC2BE101-0A74-B309-BAC7-9536E85E9D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60" name="Picture 1006">
                <a:extLst>
                  <a:ext uri="{FF2B5EF4-FFF2-40B4-BE49-F238E27FC236}">
                    <a16:creationId xmlns:a16="http://schemas.microsoft.com/office/drawing/2014/main" id="{C31F9394-B612-761C-EC66-61B701C66A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61" name="Picture 1007">
                <a:extLst>
                  <a:ext uri="{FF2B5EF4-FFF2-40B4-BE49-F238E27FC236}">
                    <a16:creationId xmlns:a16="http://schemas.microsoft.com/office/drawing/2014/main" id="{B0DFA77E-C9CD-73EF-080B-DDC160A49C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62" name="Picture 1008">
                <a:extLst>
                  <a:ext uri="{FF2B5EF4-FFF2-40B4-BE49-F238E27FC236}">
                    <a16:creationId xmlns:a16="http://schemas.microsoft.com/office/drawing/2014/main" id="{9EBE9922-F535-8B4F-D597-582ECAB871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63" name="Picture 1009">
                <a:extLst>
                  <a:ext uri="{FF2B5EF4-FFF2-40B4-BE49-F238E27FC236}">
                    <a16:creationId xmlns:a16="http://schemas.microsoft.com/office/drawing/2014/main" id="{A6CD104E-8AE3-D7B9-74B1-134B6CDF86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64" name="Picture 1010">
                <a:extLst>
                  <a:ext uri="{FF2B5EF4-FFF2-40B4-BE49-F238E27FC236}">
                    <a16:creationId xmlns:a16="http://schemas.microsoft.com/office/drawing/2014/main" id="{AE9C4346-1CC9-F096-8BFF-F256C5A98B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65" name="Picture 1011">
                <a:extLst>
                  <a:ext uri="{FF2B5EF4-FFF2-40B4-BE49-F238E27FC236}">
                    <a16:creationId xmlns:a16="http://schemas.microsoft.com/office/drawing/2014/main" id="{67BB1557-C6BD-8E7A-A0F9-0A8B7F63D5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66" name="Picture 1012">
                <a:extLst>
                  <a:ext uri="{FF2B5EF4-FFF2-40B4-BE49-F238E27FC236}">
                    <a16:creationId xmlns:a16="http://schemas.microsoft.com/office/drawing/2014/main" id="{BC7FAF36-6941-7FBB-9EDC-6B5580C289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67" name="Picture 1013">
                <a:extLst>
                  <a:ext uri="{FF2B5EF4-FFF2-40B4-BE49-F238E27FC236}">
                    <a16:creationId xmlns:a16="http://schemas.microsoft.com/office/drawing/2014/main" id="{4403E936-7FD3-D3DB-53F9-0672DC5903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68" name="Picture 1014">
                <a:extLst>
                  <a:ext uri="{FF2B5EF4-FFF2-40B4-BE49-F238E27FC236}">
                    <a16:creationId xmlns:a16="http://schemas.microsoft.com/office/drawing/2014/main" id="{5C217C19-4D48-56E0-64FD-6C07924F2F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69" name="Picture 1015">
                <a:extLst>
                  <a:ext uri="{FF2B5EF4-FFF2-40B4-BE49-F238E27FC236}">
                    <a16:creationId xmlns:a16="http://schemas.microsoft.com/office/drawing/2014/main" id="{4D792485-90B9-B10F-5C8F-FEBA9C7F9A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70" name="Picture 1016">
                <a:extLst>
                  <a:ext uri="{FF2B5EF4-FFF2-40B4-BE49-F238E27FC236}">
                    <a16:creationId xmlns:a16="http://schemas.microsoft.com/office/drawing/2014/main" id="{06CE0CB2-3A27-E4DE-D32A-951A7F197C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71" name="Picture 1017">
                <a:extLst>
                  <a:ext uri="{FF2B5EF4-FFF2-40B4-BE49-F238E27FC236}">
                    <a16:creationId xmlns:a16="http://schemas.microsoft.com/office/drawing/2014/main" id="{AD5EF6FC-AFD7-5A64-8ADB-D344FDEFF7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72" name="Picture 1018">
                <a:extLst>
                  <a:ext uri="{FF2B5EF4-FFF2-40B4-BE49-F238E27FC236}">
                    <a16:creationId xmlns:a16="http://schemas.microsoft.com/office/drawing/2014/main" id="{BB21CD6B-387A-F877-759B-7286A48603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4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73" name="Picture 1019">
                <a:extLst>
                  <a:ext uri="{FF2B5EF4-FFF2-40B4-BE49-F238E27FC236}">
                    <a16:creationId xmlns:a16="http://schemas.microsoft.com/office/drawing/2014/main" id="{CCDD7F3E-4F3D-355F-8137-5930D45430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74" name="Picture 1020">
                <a:extLst>
                  <a:ext uri="{FF2B5EF4-FFF2-40B4-BE49-F238E27FC236}">
                    <a16:creationId xmlns:a16="http://schemas.microsoft.com/office/drawing/2014/main" id="{D95D1579-611F-02E8-1570-03CD155741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75" name="Picture 1021">
                <a:extLst>
                  <a:ext uri="{FF2B5EF4-FFF2-40B4-BE49-F238E27FC236}">
                    <a16:creationId xmlns:a16="http://schemas.microsoft.com/office/drawing/2014/main" id="{3E03FF93-DCE0-B905-BF79-FBE565ABB4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76" name="Picture 1022">
                <a:extLst>
                  <a:ext uri="{FF2B5EF4-FFF2-40B4-BE49-F238E27FC236}">
                    <a16:creationId xmlns:a16="http://schemas.microsoft.com/office/drawing/2014/main" id="{77734A42-FE4F-CA64-349A-EA61BAE5EF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77" name="Picture 1023">
                <a:extLst>
                  <a:ext uri="{FF2B5EF4-FFF2-40B4-BE49-F238E27FC236}">
                    <a16:creationId xmlns:a16="http://schemas.microsoft.com/office/drawing/2014/main" id="{C5369DE0-2511-F92D-3BF7-E5EA0F283B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78" name="Picture 0">
                <a:extLst>
                  <a:ext uri="{FF2B5EF4-FFF2-40B4-BE49-F238E27FC236}">
                    <a16:creationId xmlns:a16="http://schemas.microsoft.com/office/drawing/2014/main" id="{4C57FF08-87B6-FB22-8EE1-05895AC97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79" name="Picture 1">
                <a:extLst>
                  <a:ext uri="{FF2B5EF4-FFF2-40B4-BE49-F238E27FC236}">
                    <a16:creationId xmlns:a16="http://schemas.microsoft.com/office/drawing/2014/main" id="{23E2C4B1-449C-49AA-22A6-6AA6722F2E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80" name="Picture 2">
                <a:extLst>
                  <a:ext uri="{FF2B5EF4-FFF2-40B4-BE49-F238E27FC236}">
                    <a16:creationId xmlns:a16="http://schemas.microsoft.com/office/drawing/2014/main" id="{412DDCB7-0647-C523-4249-AA9DC76E60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81" name="Picture 3">
                <a:extLst>
                  <a:ext uri="{FF2B5EF4-FFF2-40B4-BE49-F238E27FC236}">
                    <a16:creationId xmlns:a16="http://schemas.microsoft.com/office/drawing/2014/main" id="{A55FF1D1-B347-78AA-8F6F-6A875E35D0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82" name="Picture 4">
                <a:extLst>
                  <a:ext uri="{FF2B5EF4-FFF2-40B4-BE49-F238E27FC236}">
                    <a16:creationId xmlns:a16="http://schemas.microsoft.com/office/drawing/2014/main" id="{130B6010-C41E-1472-22D2-04E094EFDA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83" name="Picture 5">
                <a:extLst>
                  <a:ext uri="{FF2B5EF4-FFF2-40B4-BE49-F238E27FC236}">
                    <a16:creationId xmlns:a16="http://schemas.microsoft.com/office/drawing/2014/main" id="{7F9A324B-EE7E-1A8C-272D-502B9DA7B7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84" name="Picture 6">
                <a:extLst>
                  <a:ext uri="{FF2B5EF4-FFF2-40B4-BE49-F238E27FC236}">
                    <a16:creationId xmlns:a16="http://schemas.microsoft.com/office/drawing/2014/main" id="{410E84D0-1CDD-4B93-9341-98543663E3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85" name="Picture 7">
                <a:extLst>
                  <a:ext uri="{FF2B5EF4-FFF2-40B4-BE49-F238E27FC236}">
                    <a16:creationId xmlns:a16="http://schemas.microsoft.com/office/drawing/2014/main" id="{0571AC74-681D-E9BC-6CCC-54AF14FF14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86" name="Picture 8">
                <a:extLst>
                  <a:ext uri="{FF2B5EF4-FFF2-40B4-BE49-F238E27FC236}">
                    <a16:creationId xmlns:a16="http://schemas.microsoft.com/office/drawing/2014/main" id="{667AD231-6E72-4154-6912-7852C70BA1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87" name="Picture 9">
                <a:extLst>
                  <a:ext uri="{FF2B5EF4-FFF2-40B4-BE49-F238E27FC236}">
                    <a16:creationId xmlns:a16="http://schemas.microsoft.com/office/drawing/2014/main" id="{85E90D56-3283-8E3B-FDFD-6644F1FE59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88" name="Picture 10">
                <a:extLst>
                  <a:ext uri="{FF2B5EF4-FFF2-40B4-BE49-F238E27FC236}">
                    <a16:creationId xmlns:a16="http://schemas.microsoft.com/office/drawing/2014/main" id="{0405A7BC-BFDA-65E8-17F7-B455500987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89" name="Picture 11">
                <a:extLst>
                  <a:ext uri="{FF2B5EF4-FFF2-40B4-BE49-F238E27FC236}">
                    <a16:creationId xmlns:a16="http://schemas.microsoft.com/office/drawing/2014/main" id="{912960F0-0BA2-6FC0-7663-032E7307A6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90" name="Picture 12">
                <a:extLst>
                  <a:ext uri="{FF2B5EF4-FFF2-40B4-BE49-F238E27FC236}">
                    <a16:creationId xmlns:a16="http://schemas.microsoft.com/office/drawing/2014/main" id="{631B0A82-BEA6-939F-8E16-DC46CF0209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91" name="Picture 13">
                <a:extLst>
                  <a:ext uri="{FF2B5EF4-FFF2-40B4-BE49-F238E27FC236}">
                    <a16:creationId xmlns:a16="http://schemas.microsoft.com/office/drawing/2014/main" id="{8A55125F-E259-7705-53E2-F0EB47D417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6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92" name="Picture 14">
                <a:extLst>
                  <a:ext uri="{FF2B5EF4-FFF2-40B4-BE49-F238E27FC236}">
                    <a16:creationId xmlns:a16="http://schemas.microsoft.com/office/drawing/2014/main" id="{294BC811-1F22-1E15-487D-E9D9E45D0A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93" name="Picture 15">
                <a:extLst>
                  <a:ext uri="{FF2B5EF4-FFF2-40B4-BE49-F238E27FC236}">
                    <a16:creationId xmlns:a16="http://schemas.microsoft.com/office/drawing/2014/main" id="{86CD74EB-E8B0-AF8C-B9AC-000BA2AF3F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94" name="Picture 16">
                <a:extLst>
                  <a:ext uri="{FF2B5EF4-FFF2-40B4-BE49-F238E27FC236}">
                    <a16:creationId xmlns:a16="http://schemas.microsoft.com/office/drawing/2014/main" id="{93CE9CD4-BB9E-52CD-43ED-8C594716AD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95" name="Picture 17">
                <a:extLst>
                  <a:ext uri="{FF2B5EF4-FFF2-40B4-BE49-F238E27FC236}">
                    <a16:creationId xmlns:a16="http://schemas.microsoft.com/office/drawing/2014/main" id="{3B59B03B-C40E-BC0C-E8C3-2BC027164F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96" name="Picture 18">
                <a:extLst>
                  <a:ext uri="{FF2B5EF4-FFF2-40B4-BE49-F238E27FC236}">
                    <a16:creationId xmlns:a16="http://schemas.microsoft.com/office/drawing/2014/main" id="{87730F0C-840D-ACDD-B817-4D641A3676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97" name="Picture 19">
                <a:extLst>
                  <a:ext uri="{FF2B5EF4-FFF2-40B4-BE49-F238E27FC236}">
                    <a16:creationId xmlns:a16="http://schemas.microsoft.com/office/drawing/2014/main" id="{162DF729-A092-DFA0-4815-352824AEBE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98" name="Picture 20">
                <a:extLst>
                  <a:ext uri="{FF2B5EF4-FFF2-40B4-BE49-F238E27FC236}">
                    <a16:creationId xmlns:a16="http://schemas.microsoft.com/office/drawing/2014/main" id="{A30384B0-D790-5DED-CDF3-CEA3B45AA0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399" name="Picture 21">
                <a:extLst>
                  <a:ext uri="{FF2B5EF4-FFF2-40B4-BE49-F238E27FC236}">
                    <a16:creationId xmlns:a16="http://schemas.microsoft.com/office/drawing/2014/main" id="{9C34297E-76D5-D4D5-3AFC-7821921BAE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00" name="Picture 22">
                <a:extLst>
                  <a:ext uri="{FF2B5EF4-FFF2-40B4-BE49-F238E27FC236}">
                    <a16:creationId xmlns:a16="http://schemas.microsoft.com/office/drawing/2014/main" id="{ADEA0CBB-EB3C-4027-B446-A97020544F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01" name="Picture 23">
                <a:extLst>
                  <a:ext uri="{FF2B5EF4-FFF2-40B4-BE49-F238E27FC236}">
                    <a16:creationId xmlns:a16="http://schemas.microsoft.com/office/drawing/2014/main" id="{724F6032-81CF-21BE-24A9-9982470D9A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02" name="Picture 24">
                <a:extLst>
                  <a:ext uri="{FF2B5EF4-FFF2-40B4-BE49-F238E27FC236}">
                    <a16:creationId xmlns:a16="http://schemas.microsoft.com/office/drawing/2014/main" id="{3771E1A8-7C9E-5B08-109B-DEC0D37575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03" name="Picture 25">
                <a:extLst>
                  <a:ext uri="{FF2B5EF4-FFF2-40B4-BE49-F238E27FC236}">
                    <a16:creationId xmlns:a16="http://schemas.microsoft.com/office/drawing/2014/main" id="{A3EAF302-C374-DD20-36A4-5ED789CC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04" name="Picture 26">
                <a:extLst>
                  <a:ext uri="{FF2B5EF4-FFF2-40B4-BE49-F238E27FC236}">
                    <a16:creationId xmlns:a16="http://schemas.microsoft.com/office/drawing/2014/main" id="{91DD68C5-221A-21F3-0031-39371C1ABC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05" name="Picture 27">
                <a:extLst>
                  <a:ext uri="{FF2B5EF4-FFF2-40B4-BE49-F238E27FC236}">
                    <a16:creationId xmlns:a16="http://schemas.microsoft.com/office/drawing/2014/main" id="{3BB92AA8-7410-5DE9-73BD-55D04ED743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06" name="Picture 28">
                <a:extLst>
                  <a:ext uri="{FF2B5EF4-FFF2-40B4-BE49-F238E27FC236}">
                    <a16:creationId xmlns:a16="http://schemas.microsoft.com/office/drawing/2014/main" id="{1812C526-22A6-4D04-D6D5-7B5DB63FB4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07" name="Picture 29">
                <a:extLst>
                  <a:ext uri="{FF2B5EF4-FFF2-40B4-BE49-F238E27FC236}">
                    <a16:creationId xmlns:a16="http://schemas.microsoft.com/office/drawing/2014/main" id="{0236BA13-DAC0-76DD-B9EE-DAE9AA7693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08" name="Picture 30">
                <a:extLst>
                  <a:ext uri="{FF2B5EF4-FFF2-40B4-BE49-F238E27FC236}">
                    <a16:creationId xmlns:a16="http://schemas.microsoft.com/office/drawing/2014/main" id="{D163372A-3BA8-CCD9-71A4-E9B89C8EB0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09" name="Picture 31">
                <a:extLst>
                  <a:ext uri="{FF2B5EF4-FFF2-40B4-BE49-F238E27FC236}">
                    <a16:creationId xmlns:a16="http://schemas.microsoft.com/office/drawing/2014/main" id="{800A1543-B108-96DF-BC09-AD073E8999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10" name="Picture 32">
                <a:extLst>
                  <a:ext uri="{FF2B5EF4-FFF2-40B4-BE49-F238E27FC236}">
                    <a16:creationId xmlns:a16="http://schemas.microsoft.com/office/drawing/2014/main" id="{363D1BE9-60EA-C669-2A9C-9BEB3A8EF7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11" name="Picture 33">
                <a:extLst>
                  <a:ext uri="{FF2B5EF4-FFF2-40B4-BE49-F238E27FC236}">
                    <a16:creationId xmlns:a16="http://schemas.microsoft.com/office/drawing/2014/main" id="{3CBDF728-A422-FF52-435C-0CA176F1C8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12" name="Picture 34">
                <a:extLst>
                  <a:ext uri="{FF2B5EF4-FFF2-40B4-BE49-F238E27FC236}">
                    <a16:creationId xmlns:a16="http://schemas.microsoft.com/office/drawing/2014/main" id="{15AEDC0A-8867-9A33-DCD7-C0B47D640C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13" name="Picture 35">
                <a:extLst>
                  <a:ext uri="{FF2B5EF4-FFF2-40B4-BE49-F238E27FC236}">
                    <a16:creationId xmlns:a16="http://schemas.microsoft.com/office/drawing/2014/main" id="{FBE3182E-7419-28AB-F20D-CD4D8346C8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14" name="Picture 36">
                <a:extLst>
                  <a:ext uri="{FF2B5EF4-FFF2-40B4-BE49-F238E27FC236}">
                    <a16:creationId xmlns:a16="http://schemas.microsoft.com/office/drawing/2014/main" id="{B4FB221D-2BEE-2913-7F20-7B84AA66B1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15" name="Picture 37">
                <a:extLst>
                  <a:ext uri="{FF2B5EF4-FFF2-40B4-BE49-F238E27FC236}">
                    <a16:creationId xmlns:a16="http://schemas.microsoft.com/office/drawing/2014/main" id="{EB334390-C8D3-0F48-28B8-70BE4C5AE3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6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16" name="Picture 38">
                <a:extLst>
                  <a:ext uri="{FF2B5EF4-FFF2-40B4-BE49-F238E27FC236}">
                    <a16:creationId xmlns:a16="http://schemas.microsoft.com/office/drawing/2014/main" id="{E44C9B18-6686-C959-2895-9274111732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17" name="Picture 39">
                <a:extLst>
                  <a:ext uri="{FF2B5EF4-FFF2-40B4-BE49-F238E27FC236}">
                    <a16:creationId xmlns:a16="http://schemas.microsoft.com/office/drawing/2014/main" id="{4D4E0F32-7788-5678-3005-970211CD1E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18" name="Picture 40">
                <a:extLst>
                  <a:ext uri="{FF2B5EF4-FFF2-40B4-BE49-F238E27FC236}">
                    <a16:creationId xmlns:a16="http://schemas.microsoft.com/office/drawing/2014/main" id="{0A42936B-E380-9A1B-DA01-50E3B1A862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19" name="Picture 41">
                <a:extLst>
                  <a:ext uri="{FF2B5EF4-FFF2-40B4-BE49-F238E27FC236}">
                    <a16:creationId xmlns:a16="http://schemas.microsoft.com/office/drawing/2014/main" id="{5B4C3C58-77B9-1122-4FD9-F03A028DB0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20" name="Picture 42">
                <a:extLst>
                  <a:ext uri="{FF2B5EF4-FFF2-40B4-BE49-F238E27FC236}">
                    <a16:creationId xmlns:a16="http://schemas.microsoft.com/office/drawing/2014/main" id="{8E17B44C-B387-32B4-5FFA-DA2D74B78E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21" name="Picture 43">
                <a:extLst>
                  <a:ext uri="{FF2B5EF4-FFF2-40B4-BE49-F238E27FC236}">
                    <a16:creationId xmlns:a16="http://schemas.microsoft.com/office/drawing/2014/main" id="{6DC6A19B-B442-D003-FAE1-69EF876960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22" name="Picture 44">
                <a:extLst>
                  <a:ext uri="{FF2B5EF4-FFF2-40B4-BE49-F238E27FC236}">
                    <a16:creationId xmlns:a16="http://schemas.microsoft.com/office/drawing/2014/main" id="{70E0D144-870C-F83E-98CC-B66D3B8579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23" name="Picture 45">
                <a:extLst>
                  <a:ext uri="{FF2B5EF4-FFF2-40B4-BE49-F238E27FC236}">
                    <a16:creationId xmlns:a16="http://schemas.microsoft.com/office/drawing/2014/main" id="{E82FA05E-F8F1-9E0B-043E-C61C64CC89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24" name="Picture 46">
                <a:extLst>
                  <a:ext uri="{FF2B5EF4-FFF2-40B4-BE49-F238E27FC236}">
                    <a16:creationId xmlns:a16="http://schemas.microsoft.com/office/drawing/2014/main" id="{4C33E079-07AD-BB0F-9744-5F49551665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25" name="Picture 47">
                <a:extLst>
                  <a:ext uri="{FF2B5EF4-FFF2-40B4-BE49-F238E27FC236}">
                    <a16:creationId xmlns:a16="http://schemas.microsoft.com/office/drawing/2014/main" id="{B5E8B7B4-107E-6C0D-09E1-0B7FC7CE69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426" name="Picture 48">
                <a:extLst>
                  <a:ext uri="{FF2B5EF4-FFF2-40B4-BE49-F238E27FC236}">
                    <a16:creationId xmlns:a16="http://schemas.microsoft.com/office/drawing/2014/main" id="{2041DC1F-4A2A-DEA8-2F74-28DF8D67E4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810" name="Group 250">
              <a:extLst>
                <a:ext uri="{FF2B5EF4-FFF2-40B4-BE49-F238E27FC236}">
                  <a16:creationId xmlns:a16="http://schemas.microsoft.com/office/drawing/2014/main" id="{955F15B6-0312-C8DB-8A42-17DFF0FAA1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363"/>
              <a:ext cx="1290" cy="41"/>
              <a:chOff x="1521" y="5363"/>
              <a:chExt cx="1290" cy="41"/>
            </a:xfrm>
            <a:grpFill/>
          </p:grpSpPr>
          <p:pic>
            <p:nvPicPr>
              <p:cNvPr id="33027" name="Picture 50">
                <a:extLst>
                  <a:ext uri="{FF2B5EF4-FFF2-40B4-BE49-F238E27FC236}">
                    <a16:creationId xmlns:a16="http://schemas.microsoft.com/office/drawing/2014/main" id="{67158763-C99E-3650-8EE5-D7B6BB79C1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28" name="Picture 51">
                <a:extLst>
                  <a:ext uri="{FF2B5EF4-FFF2-40B4-BE49-F238E27FC236}">
                    <a16:creationId xmlns:a16="http://schemas.microsoft.com/office/drawing/2014/main" id="{621C8A3E-D57E-5CD4-D3A5-BADE23BB55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29" name="Picture 52">
                <a:extLst>
                  <a:ext uri="{FF2B5EF4-FFF2-40B4-BE49-F238E27FC236}">
                    <a16:creationId xmlns:a16="http://schemas.microsoft.com/office/drawing/2014/main" id="{D517AA33-7035-E4FA-C017-F1F3E901F9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30" name="Picture 53">
                <a:extLst>
                  <a:ext uri="{FF2B5EF4-FFF2-40B4-BE49-F238E27FC236}">
                    <a16:creationId xmlns:a16="http://schemas.microsoft.com/office/drawing/2014/main" id="{D2E1802E-89C9-95EE-E2EC-D223D26BCC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31" name="Picture 54">
                <a:extLst>
                  <a:ext uri="{FF2B5EF4-FFF2-40B4-BE49-F238E27FC236}">
                    <a16:creationId xmlns:a16="http://schemas.microsoft.com/office/drawing/2014/main" id="{B3383191-2528-C878-7E64-F40906BB4D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32" name="Picture 55">
                <a:extLst>
                  <a:ext uri="{FF2B5EF4-FFF2-40B4-BE49-F238E27FC236}">
                    <a16:creationId xmlns:a16="http://schemas.microsoft.com/office/drawing/2014/main" id="{6A7458F2-76D8-F79F-F9AF-297F49ABEA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33" name="Picture 56">
                <a:extLst>
                  <a:ext uri="{FF2B5EF4-FFF2-40B4-BE49-F238E27FC236}">
                    <a16:creationId xmlns:a16="http://schemas.microsoft.com/office/drawing/2014/main" id="{C30A19BE-E5EC-819E-7316-4159FDD545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34" name="Picture 57">
                <a:extLst>
                  <a:ext uri="{FF2B5EF4-FFF2-40B4-BE49-F238E27FC236}">
                    <a16:creationId xmlns:a16="http://schemas.microsoft.com/office/drawing/2014/main" id="{9DFA1069-1C28-BD87-8546-E6DD797680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35" name="Picture 58">
                <a:extLst>
                  <a:ext uri="{FF2B5EF4-FFF2-40B4-BE49-F238E27FC236}">
                    <a16:creationId xmlns:a16="http://schemas.microsoft.com/office/drawing/2014/main" id="{A3D12C31-941D-9147-E073-1980E9B586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36" name="Picture 59">
                <a:extLst>
                  <a:ext uri="{FF2B5EF4-FFF2-40B4-BE49-F238E27FC236}">
                    <a16:creationId xmlns:a16="http://schemas.microsoft.com/office/drawing/2014/main" id="{695D5A88-1925-81AE-AB26-3CFC34B1E0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37" name="Picture 60">
                <a:extLst>
                  <a:ext uri="{FF2B5EF4-FFF2-40B4-BE49-F238E27FC236}">
                    <a16:creationId xmlns:a16="http://schemas.microsoft.com/office/drawing/2014/main" id="{794E6B52-DF03-EFAF-6646-5E92379AC7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38" name="Picture 61">
                <a:extLst>
                  <a:ext uri="{FF2B5EF4-FFF2-40B4-BE49-F238E27FC236}">
                    <a16:creationId xmlns:a16="http://schemas.microsoft.com/office/drawing/2014/main" id="{6E784285-70AB-C9CD-AAB2-C76F650D4C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39" name="Picture 62">
                <a:extLst>
                  <a:ext uri="{FF2B5EF4-FFF2-40B4-BE49-F238E27FC236}">
                    <a16:creationId xmlns:a16="http://schemas.microsoft.com/office/drawing/2014/main" id="{4081AC28-38B6-AFA8-EFB3-4E482A388A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6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40" name="Picture 63">
                <a:extLst>
                  <a:ext uri="{FF2B5EF4-FFF2-40B4-BE49-F238E27FC236}">
                    <a16:creationId xmlns:a16="http://schemas.microsoft.com/office/drawing/2014/main" id="{279AB61E-357A-4EF4-E0C8-5828D0B2D0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41" name="Picture 64">
                <a:extLst>
                  <a:ext uri="{FF2B5EF4-FFF2-40B4-BE49-F238E27FC236}">
                    <a16:creationId xmlns:a16="http://schemas.microsoft.com/office/drawing/2014/main" id="{EE2BF0DF-F6F1-79A4-D884-A9A841379B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42" name="Picture 65">
                <a:extLst>
                  <a:ext uri="{FF2B5EF4-FFF2-40B4-BE49-F238E27FC236}">
                    <a16:creationId xmlns:a16="http://schemas.microsoft.com/office/drawing/2014/main" id="{402AB3A3-638D-49B8-65B9-9EDC843D87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43" name="Picture 66">
                <a:extLst>
                  <a:ext uri="{FF2B5EF4-FFF2-40B4-BE49-F238E27FC236}">
                    <a16:creationId xmlns:a16="http://schemas.microsoft.com/office/drawing/2014/main" id="{7E6413E1-D897-2AA6-C116-D663970A50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44" name="Picture 67">
                <a:extLst>
                  <a:ext uri="{FF2B5EF4-FFF2-40B4-BE49-F238E27FC236}">
                    <a16:creationId xmlns:a16="http://schemas.microsoft.com/office/drawing/2014/main" id="{8455CE2E-BF6B-1873-F66E-379BBEC19D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45" name="Picture 68">
                <a:extLst>
                  <a:ext uri="{FF2B5EF4-FFF2-40B4-BE49-F238E27FC236}">
                    <a16:creationId xmlns:a16="http://schemas.microsoft.com/office/drawing/2014/main" id="{5B1C9B74-4926-2DA5-5408-7FE5F88D1B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46" name="Picture 69">
                <a:extLst>
                  <a:ext uri="{FF2B5EF4-FFF2-40B4-BE49-F238E27FC236}">
                    <a16:creationId xmlns:a16="http://schemas.microsoft.com/office/drawing/2014/main" id="{460F1A66-9525-CFA5-84AD-43570003B6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47" name="Picture 70">
                <a:extLst>
                  <a:ext uri="{FF2B5EF4-FFF2-40B4-BE49-F238E27FC236}">
                    <a16:creationId xmlns:a16="http://schemas.microsoft.com/office/drawing/2014/main" id="{E38CDCFD-3B59-98DC-EF9E-C095F85BFC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48" name="Picture 71">
                <a:extLst>
                  <a:ext uri="{FF2B5EF4-FFF2-40B4-BE49-F238E27FC236}">
                    <a16:creationId xmlns:a16="http://schemas.microsoft.com/office/drawing/2014/main" id="{C5EA3DA5-BA11-26D7-AB0F-9D1A578738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49" name="Picture 72">
                <a:extLst>
                  <a:ext uri="{FF2B5EF4-FFF2-40B4-BE49-F238E27FC236}">
                    <a16:creationId xmlns:a16="http://schemas.microsoft.com/office/drawing/2014/main" id="{9CA3E694-774D-A477-38C6-CA86532A6D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50" name="Picture 73">
                <a:extLst>
                  <a:ext uri="{FF2B5EF4-FFF2-40B4-BE49-F238E27FC236}">
                    <a16:creationId xmlns:a16="http://schemas.microsoft.com/office/drawing/2014/main" id="{F6911AB6-1100-F5BE-FE9D-77E51B6331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51" name="Picture 74">
                <a:extLst>
                  <a:ext uri="{FF2B5EF4-FFF2-40B4-BE49-F238E27FC236}">
                    <a16:creationId xmlns:a16="http://schemas.microsoft.com/office/drawing/2014/main" id="{76898570-1570-FBAB-A58B-E98D674CC7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52" name="Picture 75">
                <a:extLst>
                  <a:ext uri="{FF2B5EF4-FFF2-40B4-BE49-F238E27FC236}">
                    <a16:creationId xmlns:a16="http://schemas.microsoft.com/office/drawing/2014/main" id="{1580FD21-3081-37CB-1240-761716CA2F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53" name="Picture 76">
                <a:extLst>
                  <a:ext uri="{FF2B5EF4-FFF2-40B4-BE49-F238E27FC236}">
                    <a16:creationId xmlns:a16="http://schemas.microsoft.com/office/drawing/2014/main" id="{8E03BA81-EE38-9EB6-E158-D81EB29C87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54" name="Picture 77">
                <a:extLst>
                  <a:ext uri="{FF2B5EF4-FFF2-40B4-BE49-F238E27FC236}">
                    <a16:creationId xmlns:a16="http://schemas.microsoft.com/office/drawing/2014/main" id="{0DC917B5-D519-9EE4-1429-94CB427E4A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55" name="Picture 78">
                <a:extLst>
                  <a:ext uri="{FF2B5EF4-FFF2-40B4-BE49-F238E27FC236}">
                    <a16:creationId xmlns:a16="http://schemas.microsoft.com/office/drawing/2014/main" id="{A826C039-2988-2993-C77C-133F656AF6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56" name="Picture 79">
                <a:extLst>
                  <a:ext uri="{FF2B5EF4-FFF2-40B4-BE49-F238E27FC236}">
                    <a16:creationId xmlns:a16="http://schemas.microsoft.com/office/drawing/2014/main" id="{17B2D84C-191E-F54B-8E81-D0BAA115559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57" name="Picture 80">
                <a:extLst>
                  <a:ext uri="{FF2B5EF4-FFF2-40B4-BE49-F238E27FC236}">
                    <a16:creationId xmlns:a16="http://schemas.microsoft.com/office/drawing/2014/main" id="{3CE1BBCD-EE05-1825-579B-95DED282B8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58" name="Picture 81">
                <a:extLst>
                  <a:ext uri="{FF2B5EF4-FFF2-40B4-BE49-F238E27FC236}">
                    <a16:creationId xmlns:a16="http://schemas.microsoft.com/office/drawing/2014/main" id="{0D2DE51D-8204-A201-DBB1-A9EB9C9F48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63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59" name="Picture 82">
                <a:extLst>
                  <a:ext uri="{FF2B5EF4-FFF2-40B4-BE49-F238E27FC236}">
                    <a16:creationId xmlns:a16="http://schemas.microsoft.com/office/drawing/2014/main" id="{EFFB873A-3F4F-107F-BE97-A38C596386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60" name="Picture 83">
                <a:extLst>
                  <a:ext uri="{FF2B5EF4-FFF2-40B4-BE49-F238E27FC236}">
                    <a16:creationId xmlns:a16="http://schemas.microsoft.com/office/drawing/2014/main" id="{3F3FF60A-2546-86DB-C6E7-A6C6F2E3FC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61" name="Picture 84">
                <a:extLst>
                  <a:ext uri="{FF2B5EF4-FFF2-40B4-BE49-F238E27FC236}">
                    <a16:creationId xmlns:a16="http://schemas.microsoft.com/office/drawing/2014/main" id="{0E688BC3-E9FE-9ACC-8A2D-438EC92987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62" name="Picture 85">
                <a:extLst>
                  <a:ext uri="{FF2B5EF4-FFF2-40B4-BE49-F238E27FC236}">
                    <a16:creationId xmlns:a16="http://schemas.microsoft.com/office/drawing/2014/main" id="{AA039E3E-1FBB-B517-56E7-5367105D50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63" name="Picture 86">
                <a:extLst>
                  <a:ext uri="{FF2B5EF4-FFF2-40B4-BE49-F238E27FC236}">
                    <a16:creationId xmlns:a16="http://schemas.microsoft.com/office/drawing/2014/main" id="{FC28CB20-1232-5B6C-46B0-3A8B80CF33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64" name="Picture 87">
                <a:extLst>
                  <a:ext uri="{FF2B5EF4-FFF2-40B4-BE49-F238E27FC236}">
                    <a16:creationId xmlns:a16="http://schemas.microsoft.com/office/drawing/2014/main" id="{68E41F33-B16A-4694-53D5-B7D036ABEF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65" name="Picture 88">
                <a:extLst>
                  <a:ext uri="{FF2B5EF4-FFF2-40B4-BE49-F238E27FC236}">
                    <a16:creationId xmlns:a16="http://schemas.microsoft.com/office/drawing/2014/main" id="{2241B1E4-321F-08B1-F9B0-A3426ED139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66" name="Picture 89">
                <a:extLst>
                  <a:ext uri="{FF2B5EF4-FFF2-40B4-BE49-F238E27FC236}">
                    <a16:creationId xmlns:a16="http://schemas.microsoft.com/office/drawing/2014/main" id="{B0CDE686-6F81-A964-D3CF-99D4049987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67" name="Picture 90">
                <a:extLst>
                  <a:ext uri="{FF2B5EF4-FFF2-40B4-BE49-F238E27FC236}">
                    <a16:creationId xmlns:a16="http://schemas.microsoft.com/office/drawing/2014/main" id="{E1D3E29F-C41C-0BA5-FB67-E7C90C9C4F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68" name="Picture 91">
                <a:extLst>
                  <a:ext uri="{FF2B5EF4-FFF2-40B4-BE49-F238E27FC236}">
                    <a16:creationId xmlns:a16="http://schemas.microsoft.com/office/drawing/2014/main" id="{19749975-821C-CE0A-3915-6C13F81B38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69" name="Picture 92">
                <a:extLst>
                  <a:ext uri="{FF2B5EF4-FFF2-40B4-BE49-F238E27FC236}">
                    <a16:creationId xmlns:a16="http://schemas.microsoft.com/office/drawing/2014/main" id="{40D76E54-C403-3EE5-BD5A-0EC707579A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70" name="Picture 93">
                <a:extLst>
                  <a:ext uri="{FF2B5EF4-FFF2-40B4-BE49-F238E27FC236}">
                    <a16:creationId xmlns:a16="http://schemas.microsoft.com/office/drawing/2014/main" id="{BC813A33-8671-CF84-3ABD-BE46167A02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71" name="Picture 94">
                <a:extLst>
                  <a:ext uri="{FF2B5EF4-FFF2-40B4-BE49-F238E27FC236}">
                    <a16:creationId xmlns:a16="http://schemas.microsoft.com/office/drawing/2014/main" id="{A6A01A3A-B3BA-6E70-0296-7900D8C6D1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72" name="Picture 95">
                <a:extLst>
                  <a:ext uri="{FF2B5EF4-FFF2-40B4-BE49-F238E27FC236}">
                    <a16:creationId xmlns:a16="http://schemas.microsoft.com/office/drawing/2014/main" id="{665D3B00-4B4E-E42E-46B9-F253C2E6EC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73" name="Picture 96">
                <a:extLst>
                  <a:ext uri="{FF2B5EF4-FFF2-40B4-BE49-F238E27FC236}">
                    <a16:creationId xmlns:a16="http://schemas.microsoft.com/office/drawing/2014/main" id="{173F8E82-64D9-B040-B5E9-1BB547FB16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74" name="Picture 97">
                <a:extLst>
                  <a:ext uri="{FF2B5EF4-FFF2-40B4-BE49-F238E27FC236}">
                    <a16:creationId xmlns:a16="http://schemas.microsoft.com/office/drawing/2014/main" id="{A6E9068D-E162-EA6A-8605-82E5492800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75" name="Picture 98">
                <a:extLst>
                  <a:ext uri="{FF2B5EF4-FFF2-40B4-BE49-F238E27FC236}">
                    <a16:creationId xmlns:a16="http://schemas.microsoft.com/office/drawing/2014/main" id="{2FA355DC-C030-624F-3C9A-D027EE0D61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76" name="Picture 99">
                <a:extLst>
                  <a:ext uri="{FF2B5EF4-FFF2-40B4-BE49-F238E27FC236}">
                    <a16:creationId xmlns:a16="http://schemas.microsoft.com/office/drawing/2014/main" id="{C205E5C6-C7E3-7385-F9AB-45A52436EA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77" name="Picture 100">
                <a:extLst>
                  <a:ext uri="{FF2B5EF4-FFF2-40B4-BE49-F238E27FC236}">
                    <a16:creationId xmlns:a16="http://schemas.microsoft.com/office/drawing/2014/main" id="{91411F79-0CDD-CBC9-E10F-1B141C3413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7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78" name="Picture 101">
                <a:extLst>
                  <a:ext uri="{FF2B5EF4-FFF2-40B4-BE49-F238E27FC236}">
                    <a16:creationId xmlns:a16="http://schemas.microsoft.com/office/drawing/2014/main" id="{9D5EB81C-130F-DCD3-811A-982F432C3D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79" name="Picture 102">
                <a:extLst>
                  <a:ext uri="{FF2B5EF4-FFF2-40B4-BE49-F238E27FC236}">
                    <a16:creationId xmlns:a16="http://schemas.microsoft.com/office/drawing/2014/main" id="{40EED11F-6343-F6F5-E265-46C2E4C063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80" name="Picture 103">
                <a:extLst>
                  <a:ext uri="{FF2B5EF4-FFF2-40B4-BE49-F238E27FC236}">
                    <a16:creationId xmlns:a16="http://schemas.microsoft.com/office/drawing/2014/main" id="{90D37381-3250-B353-C1B4-6EC1743C3D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81" name="Picture 104">
                <a:extLst>
                  <a:ext uri="{FF2B5EF4-FFF2-40B4-BE49-F238E27FC236}">
                    <a16:creationId xmlns:a16="http://schemas.microsoft.com/office/drawing/2014/main" id="{AB2E5909-C907-CDD7-60BB-FBC738CC3A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82" name="Picture 105">
                <a:extLst>
                  <a:ext uri="{FF2B5EF4-FFF2-40B4-BE49-F238E27FC236}">
                    <a16:creationId xmlns:a16="http://schemas.microsoft.com/office/drawing/2014/main" id="{013E6B96-3895-205E-4B9E-4287DF5FB7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83" name="Picture 106">
                <a:extLst>
                  <a:ext uri="{FF2B5EF4-FFF2-40B4-BE49-F238E27FC236}">
                    <a16:creationId xmlns:a16="http://schemas.microsoft.com/office/drawing/2014/main" id="{A8E275A5-3E63-236C-450C-A83B9BA02A4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84" name="Picture 107">
                <a:extLst>
                  <a:ext uri="{FF2B5EF4-FFF2-40B4-BE49-F238E27FC236}">
                    <a16:creationId xmlns:a16="http://schemas.microsoft.com/office/drawing/2014/main" id="{5EF7FF9F-28E8-7AB5-976B-E861AC795D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85" name="Picture 108">
                <a:extLst>
                  <a:ext uri="{FF2B5EF4-FFF2-40B4-BE49-F238E27FC236}">
                    <a16:creationId xmlns:a16="http://schemas.microsoft.com/office/drawing/2014/main" id="{BE950DB2-33FA-567F-16DE-4DF1FBDD2E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86" name="Picture 109">
                <a:extLst>
                  <a:ext uri="{FF2B5EF4-FFF2-40B4-BE49-F238E27FC236}">
                    <a16:creationId xmlns:a16="http://schemas.microsoft.com/office/drawing/2014/main" id="{EEE9A9D8-8E79-896C-7BA7-FCE0A3776A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87" name="Picture 110">
                <a:extLst>
                  <a:ext uri="{FF2B5EF4-FFF2-40B4-BE49-F238E27FC236}">
                    <a16:creationId xmlns:a16="http://schemas.microsoft.com/office/drawing/2014/main" id="{1E0A0C14-1F8D-2086-2359-9D04526F55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88" name="Picture 111">
                <a:extLst>
                  <a:ext uri="{FF2B5EF4-FFF2-40B4-BE49-F238E27FC236}">
                    <a16:creationId xmlns:a16="http://schemas.microsoft.com/office/drawing/2014/main" id="{8E45E95C-8390-FD21-3F62-035946D4B1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89" name="Picture 112">
                <a:extLst>
                  <a:ext uri="{FF2B5EF4-FFF2-40B4-BE49-F238E27FC236}">
                    <a16:creationId xmlns:a16="http://schemas.microsoft.com/office/drawing/2014/main" id="{6814D136-7905-BA25-025A-E65C58C64D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90" name="Picture 113">
                <a:extLst>
                  <a:ext uri="{FF2B5EF4-FFF2-40B4-BE49-F238E27FC236}">
                    <a16:creationId xmlns:a16="http://schemas.microsoft.com/office/drawing/2014/main" id="{A03F55B4-52FD-4FF9-8EF6-3FC3B90443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91" name="Picture 114">
                <a:extLst>
                  <a:ext uri="{FF2B5EF4-FFF2-40B4-BE49-F238E27FC236}">
                    <a16:creationId xmlns:a16="http://schemas.microsoft.com/office/drawing/2014/main" id="{C59984A6-B0F1-A0E6-9C1D-77413778FA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92" name="Picture 115">
                <a:extLst>
                  <a:ext uri="{FF2B5EF4-FFF2-40B4-BE49-F238E27FC236}">
                    <a16:creationId xmlns:a16="http://schemas.microsoft.com/office/drawing/2014/main" id="{FA7A91BC-E8C0-9034-6DB4-A7273DF744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93" name="Picture 116">
                <a:extLst>
                  <a:ext uri="{FF2B5EF4-FFF2-40B4-BE49-F238E27FC236}">
                    <a16:creationId xmlns:a16="http://schemas.microsoft.com/office/drawing/2014/main" id="{9774FEDD-EFCC-A1B3-26D0-27515BAFFB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94" name="Picture 117">
                <a:extLst>
                  <a:ext uri="{FF2B5EF4-FFF2-40B4-BE49-F238E27FC236}">
                    <a16:creationId xmlns:a16="http://schemas.microsoft.com/office/drawing/2014/main" id="{3E9F36BF-BA7B-E427-B8B7-6D8419A333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95" name="Picture 118">
                <a:extLst>
                  <a:ext uri="{FF2B5EF4-FFF2-40B4-BE49-F238E27FC236}">
                    <a16:creationId xmlns:a16="http://schemas.microsoft.com/office/drawing/2014/main" id="{0C942BD2-DCC7-D0DB-1CD1-9A1AAA993D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96" name="Picture 119">
                <a:extLst>
                  <a:ext uri="{FF2B5EF4-FFF2-40B4-BE49-F238E27FC236}">
                    <a16:creationId xmlns:a16="http://schemas.microsoft.com/office/drawing/2014/main" id="{47A733A6-B75B-2D4B-209A-85288AFC62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97" name="Picture 120">
                <a:extLst>
                  <a:ext uri="{FF2B5EF4-FFF2-40B4-BE49-F238E27FC236}">
                    <a16:creationId xmlns:a16="http://schemas.microsoft.com/office/drawing/2014/main" id="{60696085-0AD5-FAC5-9364-5FE55C3130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98" name="Picture 121">
                <a:extLst>
                  <a:ext uri="{FF2B5EF4-FFF2-40B4-BE49-F238E27FC236}">
                    <a16:creationId xmlns:a16="http://schemas.microsoft.com/office/drawing/2014/main" id="{DD426409-E552-611C-126D-0772E9803A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99" name="Picture 122">
                <a:extLst>
                  <a:ext uri="{FF2B5EF4-FFF2-40B4-BE49-F238E27FC236}">
                    <a16:creationId xmlns:a16="http://schemas.microsoft.com/office/drawing/2014/main" id="{1C92605A-15B5-1664-DF68-2EF3DF56E7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00" name="Picture 123">
                <a:extLst>
                  <a:ext uri="{FF2B5EF4-FFF2-40B4-BE49-F238E27FC236}">
                    <a16:creationId xmlns:a16="http://schemas.microsoft.com/office/drawing/2014/main" id="{36F2197C-7491-BD70-4045-A3B16D12B2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01" name="Picture 124">
                <a:extLst>
                  <a:ext uri="{FF2B5EF4-FFF2-40B4-BE49-F238E27FC236}">
                    <a16:creationId xmlns:a16="http://schemas.microsoft.com/office/drawing/2014/main" id="{478AF6D5-393B-7D66-5B4F-A039B63CDE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7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02" name="Picture 125">
                <a:extLst>
                  <a:ext uri="{FF2B5EF4-FFF2-40B4-BE49-F238E27FC236}">
                    <a16:creationId xmlns:a16="http://schemas.microsoft.com/office/drawing/2014/main" id="{BAC8AA4A-474C-7C7D-FF97-66BA576B81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03" name="Picture 126">
                <a:extLst>
                  <a:ext uri="{FF2B5EF4-FFF2-40B4-BE49-F238E27FC236}">
                    <a16:creationId xmlns:a16="http://schemas.microsoft.com/office/drawing/2014/main" id="{1F3201F0-488C-6179-628A-A152BB8402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04" name="Picture 127">
                <a:extLst>
                  <a:ext uri="{FF2B5EF4-FFF2-40B4-BE49-F238E27FC236}">
                    <a16:creationId xmlns:a16="http://schemas.microsoft.com/office/drawing/2014/main" id="{C23B8420-5976-36C0-A739-0F98FCC6D8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05" name="Picture 128">
                <a:extLst>
                  <a:ext uri="{FF2B5EF4-FFF2-40B4-BE49-F238E27FC236}">
                    <a16:creationId xmlns:a16="http://schemas.microsoft.com/office/drawing/2014/main" id="{4D5AA520-CC1B-E14D-507B-35AA1E99484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06" name="Picture 129">
                <a:extLst>
                  <a:ext uri="{FF2B5EF4-FFF2-40B4-BE49-F238E27FC236}">
                    <a16:creationId xmlns:a16="http://schemas.microsoft.com/office/drawing/2014/main" id="{07168221-4CD1-A618-AE04-DE7F6BD6D4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07" name="Picture 130">
                <a:extLst>
                  <a:ext uri="{FF2B5EF4-FFF2-40B4-BE49-F238E27FC236}">
                    <a16:creationId xmlns:a16="http://schemas.microsoft.com/office/drawing/2014/main" id="{3C28C9F0-3042-14BF-E6AE-65BA0FA4E5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08" name="Picture 131">
                <a:extLst>
                  <a:ext uri="{FF2B5EF4-FFF2-40B4-BE49-F238E27FC236}">
                    <a16:creationId xmlns:a16="http://schemas.microsoft.com/office/drawing/2014/main" id="{D8F879C7-35BD-4F01-CE0E-2E8644A03F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09" name="Picture 132">
                <a:extLst>
                  <a:ext uri="{FF2B5EF4-FFF2-40B4-BE49-F238E27FC236}">
                    <a16:creationId xmlns:a16="http://schemas.microsoft.com/office/drawing/2014/main" id="{F2075EAD-C6A5-7292-C7E9-6FE9D3EC6C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10" name="Picture 133">
                <a:extLst>
                  <a:ext uri="{FF2B5EF4-FFF2-40B4-BE49-F238E27FC236}">
                    <a16:creationId xmlns:a16="http://schemas.microsoft.com/office/drawing/2014/main" id="{196FE8A4-1DDC-2EBE-93FA-5D517CB8C2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11" name="Picture 134">
                <a:extLst>
                  <a:ext uri="{FF2B5EF4-FFF2-40B4-BE49-F238E27FC236}">
                    <a16:creationId xmlns:a16="http://schemas.microsoft.com/office/drawing/2014/main" id="{862876CF-B92F-567C-3A72-0C160EA214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12" name="Picture 135">
                <a:extLst>
                  <a:ext uri="{FF2B5EF4-FFF2-40B4-BE49-F238E27FC236}">
                    <a16:creationId xmlns:a16="http://schemas.microsoft.com/office/drawing/2014/main" id="{B0D3989F-D5ED-AF47-46F7-99BCC870C8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13" name="Picture 136">
                <a:extLst>
                  <a:ext uri="{FF2B5EF4-FFF2-40B4-BE49-F238E27FC236}">
                    <a16:creationId xmlns:a16="http://schemas.microsoft.com/office/drawing/2014/main" id="{C6F29167-9B6B-F32F-9826-516FA8FA81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14" name="Picture 137">
                <a:extLst>
                  <a:ext uri="{FF2B5EF4-FFF2-40B4-BE49-F238E27FC236}">
                    <a16:creationId xmlns:a16="http://schemas.microsoft.com/office/drawing/2014/main" id="{DBF0A406-63AB-8C67-F5B3-53D5DA1359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15" name="Picture 138">
                <a:extLst>
                  <a:ext uri="{FF2B5EF4-FFF2-40B4-BE49-F238E27FC236}">
                    <a16:creationId xmlns:a16="http://schemas.microsoft.com/office/drawing/2014/main" id="{4538F15F-6C79-09A0-416A-BF51D3780F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16" name="Picture 139">
                <a:extLst>
                  <a:ext uri="{FF2B5EF4-FFF2-40B4-BE49-F238E27FC236}">
                    <a16:creationId xmlns:a16="http://schemas.microsoft.com/office/drawing/2014/main" id="{DD7789BD-5CDB-3545-9A1B-B6695FFD5F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17" name="Picture 140">
                <a:extLst>
                  <a:ext uri="{FF2B5EF4-FFF2-40B4-BE49-F238E27FC236}">
                    <a16:creationId xmlns:a16="http://schemas.microsoft.com/office/drawing/2014/main" id="{1694D9BE-D1CE-BE57-432B-36343FA311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18" name="Picture 141">
                <a:extLst>
                  <a:ext uri="{FF2B5EF4-FFF2-40B4-BE49-F238E27FC236}">
                    <a16:creationId xmlns:a16="http://schemas.microsoft.com/office/drawing/2014/main" id="{32051D66-CC34-1093-CF4B-0A96D04AA9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19" name="Picture 142">
                <a:extLst>
                  <a:ext uri="{FF2B5EF4-FFF2-40B4-BE49-F238E27FC236}">
                    <a16:creationId xmlns:a16="http://schemas.microsoft.com/office/drawing/2014/main" id="{4C3926F3-75AC-E17D-49DF-401C7F04F4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20" name="Picture 143">
                <a:extLst>
                  <a:ext uri="{FF2B5EF4-FFF2-40B4-BE49-F238E27FC236}">
                    <a16:creationId xmlns:a16="http://schemas.microsoft.com/office/drawing/2014/main" id="{E02CED6A-8F37-4E31-93C8-51AF6CFB1E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21" name="Picture 144">
                <a:extLst>
                  <a:ext uri="{FF2B5EF4-FFF2-40B4-BE49-F238E27FC236}">
                    <a16:creationId xmlns:a16="http://schemas.microsoft.com/office/drawing/2014/main" id="{3CDBC43D-3969-8704-D83D-C3CFF7B322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22" name="Picture 145">
                <a:extLst>
                  <a:ext uri="{FF2B5EF4-FFF2-40B4-BE49-F238E27FC236}">
                    <a16:creationId xmlns:a16="http://schemas.microsoft.com/office/drawing/2014/main" id="{F037281D-44E5-0DB0-BEF7-02D68D4D99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23" name="Picture 146">
                <a:extLst>
                  <a:ext uri="{FF2B5EF4-FFF2-40B4-BE49-F238E27FC236}">
                    <a16:creationId xmlns:a16="http://schemas.microsoft.com/office/drawing/2014/main" id="{9DEA3CBA-4353-0A22-EC4E-6742DF2FA5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24" name="Picture 147">
                <a:extLst>
                  <a:ext uri="{FF2B5EF4-FFF2-40B4-BE49-F238E27FC236}">
                    <a16:creationId xmlns:a16="http://schemas.microsoft.com/office/drawing/2014/main" id="{112C369A-4893-C9B7-A221-6C4EDC85CC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25" name="Picture 148">
                <a:extLst>
                  <a:ext uri="{FF2B5EF4-FFF2-40B4-BE49-F238E27FC236}">
                    <a16:creationId xmlns:a16="http://schemas.microsoft.com/office/drawing/2014/main" id="{F1C7FCD5-0553-E7AD-AF3D-1ABF3A43A6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7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26" name="Picture 149">
                <a:extLst>
                  <a:ext uri="{FF2B5EF4-FFF2-40B4-BE49-F238E27FC236}">
                    <a16:creationId xmlns:a16="http://schemas.microsoft.com/office/drawing/2014/main" id="{A925FCF2-76B6-FE84-3840-661C89FA30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27" name="Picture 150">
                <a:extLst>
                  <a:ext uri="{FF2B5EF4-FFF2-40B4-BE49-F238E27FC236}">
                    <a16:creationId xmlns:a16="http://schemas.microsoft.com/office/drawing/2014/main" id="{154739C0-B4FF-6896-BC59-32940083B1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28" name="Picture 151">
                <a:extLst>
                  <a:ext uri="{FF2B5EF4-FFF2-40B4-BE49-F238E27FC236}">
                    <a16:creationId xmlns:a16="http://schemas.microsoft.com/office/drawing/2014/main" id="{5A18C10A-EEB9-FE44-E936-063ADFA50F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29" name="Picture 152">
                <a:extLst>
                  <a:ext uri="{FF2B5EF4-FFF2-40B4-BE49-F238E27FC236}">
                    <a16:creationId xmlns:a16="http://schemas.microsoft.com/office/drawing/2014/main" id="{FA5E8C3F-C6A6-9DB8-D217-927C43E7E6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30" name="Picture 153">
                <a:extLst>
                  <a:ext uri="{FF2B5EF4-FFF2-40B4-BE49-F238E27FC236}">
                    <a16:creationId xmlns:a16="http://schemas.microsoft.com/office/drawing/2014/main" id="{28EC4DFD-BCB1-61E5-69CF-5DB25DBCC4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31" name="Picture 154">
                <a:extLst>
                  <a:ext uri="{FF2B5EF4-FFF2-40B4-BE49-F238E27FC236}">
                    <a16:creationId xmlns:a16="http://schemas.microsoft.com/office/drawing/2014/main" id="{BB80A85B-57A3-7CB7-6448-6C516F5682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32" name="Picture 155">
                <a:extLst>
                  <a:ext uri="{FF2B5EF4-FFF2-40B4-BE49-F238E27FC236}">
                    <a16:creationId xmlns:a16="http://schemas.microsoft.com/office/drawing/2014/main" id="{6FFB6D2B-5D99-EE55-3E7B-C9B1F88E75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33" name="Picture 156">
                <a:extLst>
                  <a:ext uri="{FF2B5EF4-FFF2-40B4-BE49-F238E27FC236}">
                    <a16:creationId xmlns:a16="http://schemas.microsoft.com/office/drawing/2014/main" id="{19398531-68A2-9F67-1448-19D3090EF5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34" name="Picture 157">
                <a:extLst>
                  <a:ext uri="{FF2B5EF4-FFF2-40B4-BE49-F238E27FC236}">
                    <a16:creationId xmlns:a16="http://schemas.microsoft.com/office/drawing/2014/main" id="{20A234AD-5FB8-276A-7092-AD2EB88A78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35" name="Picture 158">
                <a:extLst>
                  <a:ext uri="{FF2B5EF4-FFF2-40B4-BE49-F238E27FC236}">
                    <a16:creationId xmlns:a16="http://schemas.microsoft.com/office/drawing/2014/main" id="{DD8CE835-28C3-079B-AFD1-7C80372A9A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36" name="Picture 159">
                <a:extLst>
                  <a:ext uri="{FF2B5EF4-FFF2-40B4-BE49-F238E27FC236}">
                    <a16:creationId xmlns:a16="http://schemas.microsoft.com/office/drawing/2014/main" id="{4E744B4B-883D-60A4-58F0-6F5CBDDBC5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37" name="Picture 160">
                <a:extLst>
                  <a:ext uri="{FF2B5EF4-FFF2-40B4-BE49-F238E27FC236}">
                    <a16:creationId xmlns:a16="http://schemas.microsoft.com/office/drawing/2014/main" id="{7D83B27C-92E1-F6EA-68FA-22118F7FC4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38" name="Picture 161">
                <a:extLst>
                  <a:ext uri="{FF2B5EF4-FFF2-40B4-BE49-F238E27FC236}">
                    <a16:creationId xmlns:a16="http://schemas.microsoft.com/office/drawing/2014/main" id="{987971F2-C9B6-8069-C584-6AEDCDC26C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39" name="Picture 162">
                <a:extLst>
                  <a:ext uri="{FF2B5EF4-FFF2-40B4-BE49-F238E27FC236}">
                    <a16:creationId xmlns:a16="http://schemas.microsoft.com/office/drawing/2014/main" id="{43F9F5FB-321B-0911-DBEC-5D2651272C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40" name="Picture 163">
                <a:extLst>
                  <a:ext uri="{FF2B5EF4-FFF2-40B4-BE49-F238E27FC236}">
                    <a16:creationId xmlns:a16="http://schemas.microsoft.com/office/drawing/2014/main" id="{7AC4B25F-0FD9-FE64-42C9-BB67460217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41" name="Picture 164">
                <a:extLst>
                  <a:ext uri="{FF2B5EF4-FFF2-40B4-BE49-F238E27FC236}">
                    <a16:creationId xmlns:a16="http://schemas.microsoft.com/office/drawing/2014/main" id="{9C89C508-D055-DC35-20E7-7584A60822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42" name="Picture 165">
                <a:extLst>
                  <a:ext uri="{FF2B5EF4-FFF2-40B4-BE49-F238E27FC236}">
                    <a16:creationId xmlns:a16="http://schemas.microsoft.com/office/drawing/2014/main" id="{EFD9D8E9-F500-D685-0A36-4C4199965E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43" name="Picture 166">
                <a:extLst>
                  <a:ext uri="{FF2B5EF4-FFF2-40B4-BE49-F238E27FC236}">
                    <a16:creationId xmlns:a16="http://schemas.microsoft.com/office/drawing/2014/main" id="{013753BB-BEF3-80D4-66A1-1FA4A9256E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44" name="Picture 167">
                <a:extLst>
                  <a:ext uri="{FF2B5EF4-FFF2-40B4-BE49-F238E27FC236}">
                    <a16:creationId xmlns:a16="http://schemas.microsoft.com/office/drawing/2014/main" id="{58BFAD79-3434-8967-0D62-F1058EF522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7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45" name="Picture 168">
                <a:extLst>
                  <a:ext uri="{FF2B5EF4-FFF2-40B4-BE49-F238E27FC236}">
                    <a16:creationId xmlns:a16="http://schemas.microsoft.com/office/drawing/2014/main" id="{0C189510-BF93-D83F-7452-4057EDE9AC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46" name="Picture 169">
                <a:extLst>
                  <a:ext uri="{FF2B5EF4-FFF2-40B4-BE49-F238E27FC236}">
                    <a16:creationId xmlns:a16="http://schemas.microsoft.com/office/drawing/2014/main" id="{1B464A2E-39D4-5402-13DE-7068B3D262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47" name="Picture 170">
                <a:extLst>
                  <a:ext uri="{FF2B5EF4-FFF2-40B4-BE49-F238E27FC236}">
                    <a16:creationId xmlns:a16="http://schemas.microsoft.com/office/drawing/2014/main" id="{53E4492A-7DCD-178F-84F5-1F0A7336DF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48" name="Picture 171">
                <a:extLst>
                  <a:ext uri="{FF2B5EF4-FFF2-40B4-BE49-F238E27FC236}">
                    <a16:creationId xmlns:a16="http://schemas.microsoft.com/office/drawing/2014/main" id="{D676A268-FC8C-5526-D6F9-0BC9584D9A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49" name="Picture 172">
                <a:extLst>
                  <a:ext uri="{FF2B5EF4-FFF2-40B4-BE49-F238E27FC236}">
                    <a16:creationId xmlns:a16="http://schemas.microsoft.com/office/drawing/2014/main" id="{6A0D11DE-33E1-A0CE-F646-6A891BA76F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50" name="Picture 173">
                <a:extLst>
                  <a:ext uri="{FF2B5EF4-FFF2-40B4-BE49-F238E27FC236}">
                    <a16:creationId xmlns:a16="http://schemas.microsoft.com/office/drawing/2014/main" id="{877CD32D-4806-5858-CB4F-C1CC93DADB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51" name="Picture 174">
                <a:extLst>
                  <a:ext uri="{FF2B5EF4-FFF2-40B4-BE49-F238E27FC236}">
                    <a16:creationId xmlns:a16="http://schemas.microsoft.com/office/drawing/2014/main" id="{ABAC0E0B-98F7-17F1-5952-527553AC5C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52" name="Picture 175">
                <a:extLst>
                  <a:ext uri="{FF2B5EF4-FFF2-40B4-BE49-F238E27FC236}">
                    <a16:creationId xmlns:a16="http://schemas.microsoft.com/office/drawing/2014/main" id="{6445A0D5-062B-08C8-3DF9-2736539BFA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53" name="Picture 176">
                <a:extLst>
                  <a:ext uri="{FF2B5EF4-FFF2-40B4-BE49-F238E27FC236}">
                    <a16:creationId xmlns:a16="http://schemas.microsoft.com/office/drawing/2014/main" id="{516BFCDB-83AE-A1E1-D518-98CE024601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54" name="Picture 177">
                <a:extLst>
                  <a:ext uri="{FF2B5EF4-FFF2-40B4-BE49-F238E27FC236}">
                    <a16:creationId xmlns:a16="http://schemas.microsoft.com/office/drawing/2014/main" id="{A6BD4D99-CAC8-E8CC-AD0A-D3793F6672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55" name="Picture 178">
                <a:extLst>
                  <a:ext uri="{FF2B5EF4-FFF2-40B4-BE49-F238E27FC236}">
                    <a16:creationId xmlns:a16="http://schemas.microsoft.com/office/drawing/2014/main" id="{6FAEE8C2-6BE0-E16E-BA8F-C0D4772625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56" name="Picture 179">
                <a:extLst>
                  <a:ext uri="{FF2B5EF4-FFF2-40B4-BE49-F238E27FC236}">
                    <a16:creationId xmlns:a16="http://schemas.microsoft.com/office/drawing/2014/main" id="{F3F24E95-0A62-CDD8-C484-EC8CB48D31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57" name="Picture 180">
                <a:extLst>
                  <a:ext uri="{FF2B5EF4-FFF2-40B4-BE49-F238E27FC236}">
                    <a16:creationId xmlns:a16="http://schemas.microsoft.com/office/drawing/2014/main" id="{1EEF10D2-686C-849B-C1B0-DE5D591872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58" name="Picture 181">
                <a:extLst>
                  <a:ext uri="{FF2B5EF4-FFF2-40B4-BE49-F238E27FC236}">
                    <a16:creationId xmlns:a16="http://schemas.microsoft.com/office/drawing/2014/main" id="{85225D4F-DC44-5F80-D370-9D292FEC21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59" name="Picture 182">
                <a:extLst>
                  <a:ext uri="{FF2B5EF4-FFF2-40B4-BE49-F238E27FC236}">
                    <a16:creationId xmlns:a16="http://schemas.microsoft.com/office/drawing/2014/main" id="{A5752F56-40F0-2213-4892-2A6E719818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60" name="Picture 183">
                <a:extLst>
                  <a:ext uri="{FF2B5EF4-FFF2-40B4-BE49-F238E27FC236}">
                    <a16:creationId xmlns:a16="http://schemas.microsoft.com/office/drawing/2014/main" id="{66A4A0D9-3592-6E93-3AD5-4DC385D9FB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61" name="Picture 184">
                <a:extLst>
                  <a:ext uri="{FF2B5EF4-FFF2-40B4-BE49-F238E27FC236}">
                    <a16:creationId xmlns:a16="http://schemas.microsoft.com/office/drawing/2014/main" id="{1DBBAF1F-4F2A-418E-AE48-BBFA59A0AF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62" name="Picture 185">
                <a:extLst>
                  <a:ext uri="{FF2B5EF4-FFF2-40B4-BE49-F238E27FC236}">
                    <a16:creationId xmlns:a16="http://schemas.microsoft.com/office/drawing/2014/main" id="{A9662BB8-77C7-02EF-578E-11FF3DD00F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63" name="Picture 186">
                <a:extLst>
                  <a:ext uri="{FF2B5EF4-FFF2-40B4-BE49-F238E27FC236}">
                    <a16:creationId xmlns:a16="http://schemas.microsoft.com/office/drawing/2014/main" id="{178FB99D-F7F6-1FF8-D350-E135386ED0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93"/>
                <a:ext cx="16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64" name="Picture 187">
                <a:extLst>
                  <a:ext uri="{FF2B5EF4-FFF2-40B4-BE49-F238E27FC236}">
                    <a16:creationId xmlns:a16="http://schemas.microsoft.com/office/drawing/2014/main" id="{F386D6E2-B6F8-3CE1-70FD-BD5D7AA63E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65" name="Picture 188">
                <a:extLst>
                  <a:ext uri="{FF2B5EF4-FFF2-40B4-BE49-F238E27FC236}">
                    <a16:creationId xmlns:a16="http://schemas.microsoft.com/office/drawing/2014/main" id="{D0D60699-21F7-FE84-3A88-306F78085E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66" name="Picture 189">
                <a:extLst>
                  <a:ext uri="{FF2B5EF4-FFF2-40B4-BE49-F238E27FC236}">
                    <a16:creationId xmlns:a16="http://schemas.microsoft.com/office/drawing/2014/main" id="{8AEF7FC4-29A0-4256-B752-8F4C72BE51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67" name="Picture 190">
                <a:extLst>
                  <a:ext uri="{FF2B5EF4-FFF2-40B4-BE49-F238E27FC236}">
                    <a16:creationId xmlns:a16="http://schemas.microsoft.com/office/drawing/2014/main" id="{2F537FAB-8A15-4067-D512-DC0471ADA0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68" name="Picture 191">
                <a:extLst>
                  <a:ext uri="{FF2B5EF4-FFF2-40B4-BE49-F238E27FC236}">
                    <a16:creationId xmlns:a16="http://schemas.microsoft.com/office/drawing/2014/main" id="{AE4579E2-C8A1-A439-1F7D-7CED8123BE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69" name="Picture 192">
                <a:extLst>
                  <a:ext uri="{FF2B5EF4-FFF2-40B4-BE49-F238E27FC236}">
                    <a16:creationId xmlns:a16="http://schemas.microsoft.com/office/drawing/2014/main" id="{82E92BAB-D3BD-0629-9818-11788723E4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70" name="Picture 193">
                <a:extLst>
                  <a:ext uri="{FF2B5EF4-FFF2-40B4-BE49-F238E27FC236}">
                    <a16:creationId xmlns:a16="http://schemas.microsoft.com/office/drawing/2014/main" id="{CE955842-C70F-0F49-90C5-5609E30608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71" name="Picture 194">
                <a:extLst>
                  <a:ext uri="{FF2B5EF4-FFF2-40B4-BE49-F238E27FC236}">
                    <a16:creationId xmlns:a16="http://schemas.microsoft.com/office/drawing/2014/main" id="{863772C3-6D1E-DBFD-22F2-420DC3449D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72" name="Picture 195">
                <a:extLst>
                  <a:ext uri="{FF2B5EF4-FFF2-40B4-BE49-F238E27FC236}">
                    <a16:creationId xmlns:a16="http://schemas.microsoft.com/office/drawing/2014/main" id="{0126E423-A54F-4A6E-7A4B-1BC3643885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73" name="Picture 196">
                <a:extLst>
                  <a:ext uri="{FF2B5EF4-FFF2-40B4-BE49-F238E27FC236}">
                    <a16:creationId xmlns:a16="http://schemas.microsoft.com/office/drawing/2014/main" id="{980310E0-7465-3432-D69A-6503E18BAD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74" name="Picture 197">
                <a:extLst>
                  <a:ext uri="{FF2B5EF4-FFF2-40B4-BE49-F238E27FC236}">
                    <a16:creationId xmlns:a16="http://schemas.microsoft.com/office/drawing/2014/main" id="{FD0252AC-97CB-610C-AE87-B66CC230ADC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75" name="Picture 198">
                <a:extLst>
                  <a:ext uri="{FF2B5EF4-FFF2-40B4-BE49-F238E27FC236}">
                    <a16:creationId xmlns:a16="http://schemas.microsoft.com/office/drawing/2014/main" id="{394C1706-F29F-C62F-D5B4-C57EBF6267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76" name="Picture 199">
                <a:extLst>
                  <a:ext uri="{FF2B5EF4-FFF2-40B4-BE49-F238E27FC236}">
                    <a16:creationId xmlns:a16="http://schemas.microsoft.com/office/drawing/2014/main" id="{DF1BB61C-2F35-220A-1975-FDA98FF781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77" name="Picture 200">
                <a:extLst>
                  <a:ext uri="{FF2B5EF4-FFF2-40B4-BE49-F238E27FC236}">
                    <a16:creationId xmlns:a16="http://schemas.microsoft.com/office/drawing/2014/main" id="{B6F1B462-330E-39E3-3EDF-7A449098D6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78" name="Picture 201">
                <a:extLst>
                  <a:ext uri="{FF2B5EF4-FFF2-40B4-BE49-F238E27FC236}">
                    <a16:creationId xmlns:a16="http://schemas.microsoft.com/office/drawing/2014/main" id="{04F3E428-A975-174D-3F4D-D441EA12CC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79" name="Picture 202">
                <a:extLst>
                  <a:ext uri="{FF2B5EF4-FFF2-40B4-BE49-F238E27FC236}">
                    <a16:creationId xmlns:a16="http://schemas.microsoft.com/office/drawing/2014/main" id="{6D558537-D975-BDDB-0013-5B2F8B13DC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80" name="Picture 203">
                <a:extLst>
                  <a:ext uri="{FF2B5EF4-FFF2-40B4-BE49-F238E27FC236}">
                    <a16:creationId xmlns:a16="http://schemas.microsoft.com/office/drawing/2014/main" id="{65CF2568-1B54-D1CC-F7C8-4070EE6F9D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81" name="Picture 204">
                <a:extLst>
                  <a:ext uri="{FF2B5EF4-FFF2-40B4-BE49-F238E27FC236}">
                    <a16:creationId xmlns:a16="http://schemas.microsoft.com/office/drawing/2014/main" id="{41FD061D-446E-6E3B-60F2-626BA22C13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82" name="Picture 205">
                <a:extLst>
                  <a:ext uri="{FF2B5EF4-FFF2-40B4-BE49-F238E27FC236}">
                    <a16:creationId xmlns:a16="http://schemas.microsoft.com/office/drawing/2014/main" id="{3318D575-94C1-3854-8C04-BDFDC34282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83" name="Picture 206">
                <a:extLst>
                  <a:ext uri="{FF2B5EF4-FFF2-40B4-BE49-F238E27FC236}">
                    <a16:creationId xmlns:a16="http://schemas.microsoft.com/office/drawing/2014/main" id="{F3186AF7-BD9C-56F7-8A98-B8EAE3A6F2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84" name="Picture 207">
                <a:extLst>
                  <a:ext uri="{FF2B5EF4-FFF2-40B4-BE49-F238E27FC236}">
                    <a16:creationId xmlns:a16="http://schemas.microsoft.com/office/drawing/2014/main" id="{D4368E7E-CDDD-53FC-1049-8D26B0D522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85" name="Picture 208">
                <a:extLst>
                  <a:ext uri="{FF2B5EF4-FFF2-40B4-BE49-F238E27FC236}">
                    <a16:creationId xmlns:a16="http://schemas.microsoft.com/office/drawing/2014/main" id="{784C9949-1573-8117-0819-A9DB45FB48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86" name="Picture 209">
                <a:extLst>
                  <a:ext uri="{FF2B5EF4-FFF2-40B4-BE49-F238E27FC236}">
                    <a16:creationId xmlns:a16="http://schemas.microsoft.com/office/drawing/2014/main" id="{F160DA2A-E97D-E1E1-1057-3BA4FCCE56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87" name="Picture 210">
                <a:extLst>
                  <a:ext uri="{FF2B5EF4-FFF2-40B4-BE49-F238E27FC236}">
                    <a16:creationId xmlns:a16="http://schemas.microsoft.com/office/drawing/2014/main" id="{571C1E7C-7CAE-05CE-D8F9-308AE837B1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93"/>
                <a:ext cx="16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88" name="Picture 211">
                <a:extLst>
                  <a:ext uri="{FF2B5EF4-FFF2-40B4-BE49-F238E27FC236}">
                    <a16:creationId xmlns:a16="http://schemas.microsoft.com/office/drawing/2014/main" id="{37D52C4E-000E-E835-A46F-16BC40D1BC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89" name="Picture 212">
                <a:extLst>
                  <a:ext uri="{FF2B5EF4-FFF2-40B4-BE49-F238E27FC236}">
                    <a16:creationId xmlns:a16="http://schemas.microsoft.com/office/drawing/2014/main" id="{9D32DD38-1A27-26B5-CAC5-22D97CCF4D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90" name="Picture 213">
                <a:extLst>
                  <a:ext uri="{FF2B5EF4-FFF2-40B4-BE49-F238E27FC236}">
                    <a16:creationId xmlns:a16="http://schemas.microsoft.com/office/drawing/2014/main" id="{37356B2B-0927-79DD-8024-489C4D4299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91" name="Picture 214">
                <a:extLst>
                  <a:ext uri="{FF2B5EF4-FFF2-40B4-BE49-F238E27FC236}">
                    <a16:creationId xmlns:a16="http://schemas.microsoft.com/office/drawing/2014/main" id="{1623D8C5-F1EA-3F8A-07AA-0E9B8D82AC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92" name="Picture 215">
                <a:extLst>
                  <a:ext uri="{FF2B5EF4-FFF2-40B4-BE49-F238E27FC236}">
                    <a16:creationId xmlns:a16="http://schemas.microsoft.com/office/drawing/2014/main" id="{C73467FC-8B18-9916-FBFB-D07BF33AAB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93" name="Picture 216">
                <a:extLst>
                  <a:ext uri="{FF2B5EF4-FFF2-40B4-BE49-F238E27FC236}">
                    <a16:creationId xmlns:a16="http://schemas.microsoft.com/office/drawing/2014/main" id="{6A86CAFA-9CE9-9B5C-1E62-152A631BB8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94" name="Picture 217">
                <a:extLst>
                  <a:ext uri="{FF2B5EF4-FFF2-40B4-BE49-F238E27FC236}">
                    <a16:creationId xmlns:a16="http://schemas.microsoft.com/office/drawing/2014/main" id="{F9B61994-2954-40B9-F52A-255BFAA93D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95" name="Picture 218">
                <a:extLst>
                  <a:ext uri="{FF2B5EF4-FFF2-40B4-BE49-F238E27FC236}">
                    <a16:creationId xmlns:a16="http://schemas.microsoft.com/office/drawing/2014/main" id="{E6727CBD-4F26-8E32-4E19-D375C92324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96" name="Picture 219">
                <a:extLst>
                  <a:ext uri="{FF2B5EF4-FFF2-40B4-BE49-F238E27FC236}">
                    <a16:creationId xmlns:a16="http://schemas.microsoft.com/office/drawing/2014/main" id="{CFF849C5-BB56-9108-02B7-F30466DF68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97" name="Picture 220">
                <a:extLst>
                  <a:ext uri="{FF2B5EF4-FFF2-40B4-BE49-F238E27FC236}">
                    <a16:creationId xmlns:a16="http://schemas.microsoft.com/office/drawing/2014/main" id="{11B123C2-2073-81C5-A1CB-5831D9F57D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98" name="Picture 221">
                <a:extLst>
                  <a:ext uri="{FF2B5EF4-FFF2-40B4-BE49-F238E27FC236}">
                    <a16:creationId xmlns:a16="http://schemas.microsoft.com/office/drawing/2014/main" id="{1E30ACA2-269B-17D2-E3FC-04F92BFA5E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199" name="Picture 222">
                <a:extLst>
                  <a:ext uri="{FF2B5EF4-FFF2-40B4-BE49-F238E27FC236}">
                    <a16:creationId xmlns:a16="http://schemas.microsoft.com/office/drawing/2014/main" id="{4AB1DA1C-56E4-8244-824A-75F03D4BA3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00" name="Picture 223">
                <a:extLst>
                  <a:ext uri="{FF2B5EF4-FFF2-40B4-BE49-F238E27FC236}">
                    <a16:creationId xmlns:a16="http://schemas.microsoft.com/office/drawing/2014/main" id="{0A43F18F-5EF4-ABA9-1E64-4FCDDA8609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01" name="Picture 224">
                <a:extLst>
                  <a:ext uri="{FF2B5EF4-FFF2-40B4-BE49-F238E27FC236}">
                    <a16:creationId xmlns:a16="http://schemas.microsoft.com/office/drawing/2014/main" id="{1EB7B49C-95C7-8464-A13E-98B43AB302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02" name="Picture 225">
                <a:extLst>
                  <a:ext uri="{FF2B5EF4-FFF2-40B4-BE49-F238E27FC236}">
                    <a16:creationId xmlns:a16="http://schemas.microsoft.com/office/drawing/2014/main" id="{46249F65-1704-835A-7998-EAFF89DE88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03" name="Picture 226">
                <a:extLst>
                  <a:ext uri="{FF2B5EF4-FFF2-40B4-BE49-F238E27FC236}">
                    <a16:creationId xmlns:a16="http://schemas.microsoft.com/office/drawing/2014/main" id="{58FCE4A7-1A46-291E-112D-EF9955433E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04" name="Picture 227">
                <a:extLst>
                  <a:ext uri="{FF2B5EF4-FFF2-40B4-BE49-F238E27FC236}">
                    <a16:creationId xmlns:a16="http://schemas.microsoft.com/office/drawing/2014/main" id="{6337024B-9755-6049-EE7A-3D0CD907F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05" name="Picture 228">
                <a:extLst>
                  <a:ext uri="{FF2B5EF4-FFF2-40B4-BE49-F238E27FC236}">
                    <a16:creationId xmlns:a16="http://schemas.microsoft.com/office/drawing/2014/main" id="{EFC27F1C-FB1B-5959-C478-1F29DFB2E0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06" name="Picture 229">
                <a:extLst>
                  <a:ext uri="{FF2B5EF4-FFF2-40B4-BE49-F238E27FC236}">
                    <a16:creationId xmlns:a16="http://schemas.microsoft.com/office/drawing/2014/main" id="{C316EA7A-1805-CFF5-636B-7A48680EA4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07" name="Picture 230">
                <a:extLst>
                  <a:ext uri="{FF2B5EF4-FFF2-40B4-BE49-F238E27FC236}">
                    <a16:creationId xmlns:a16="http://schemas.microsoft.com/office/drawing/2014/main" id="{FDDFBF5A-5DF0-3BF4-1FC6-BA79523091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08" name="Picture 231">
                <a:extLst>
                  <a:ext uri="{FF2B5EF4-FFF2-40B4-BE49-F238E27FC236}">
                    <a16:creationId xmlns:a16="http://schemas.microsoft.com/office/drawing/2014/main" id="{2567591E-6E54-E5DB-B695-C54E54DCB9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09" name="Picture 232">
                <a:extLst>
                  <a:ext uri="{FF2B5EF4-FFF2-40B4-BE49-F238E27FC236}">
                    <a16:creationId xmlns:a16="http://schemas.microsoft.com/office/drawing/2014/main" id="{B113E4C0-199F-B1AC-52DD-88D2BC6D01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10" name="Picture 233">
                <a:extLst>
                  <a:ext uri="{FF2B5EF4-FFF2-40B4-BE49-F238E27FC236}">
                    <a16:creationId xmlns:a16="http://schemas.microsoft.com/office/drawing/2014/main" id="{BCEE26DE-E3E3-E229-D0ED-8EE18B3BF7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11" name="Picture 234">
                <a:extLst>
                  <a:ext uri="{FF2B5EF4-FFF2-40B4-BE49-F238E27FC236}">
                    <a16:creationId xmlns:a16="http://schemas.microsoft.com/office/drawing/2014/main" id="{1BD74224-CBD3-81C6-26CB-479D96377C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93"/>
                <a:ext cx="16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12" name="Picture 235">
                <a:extLst>
                  <a:ext uri="{FF2B5EF4-FFF2-40B4-BE49-F238E27FC236}">
                    <a16:creationId xmlns:a16="http://schemas.microsoft.com/office/drawing/2014/main" id="{11D07A6F-4F4F-ABCA-7587-F86E5274A5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13" name="Picture 236">
                <a:extLst>
                  <a:ext uri="{FF2B5EF4-FFF2-40B4-BE49-F238E27FC236}">
                    <a16:creationId xmlns:a16="http://schemas.microsoft.com/office/drawing/2014/main" id="{CA0C9319-BFD2-DC82-1A4A-63821F51CA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14" name="Picture 237">
                <a:extLst>
                  <a:ext uri="{FF2B5EF4-FFF2-40B4-BE49-F238E27FC236}">
                    <a16:creationId xmlns:a16="http://schemas.microsoft.com/office/drawing/2014/main" id="{3CC1C16F-3887-65D0-2008-A199EAD254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15" name="Picture 238">
                <a:extLst>
                  <a:ext uri="{FF2B5EF4-FFF2-40B4-BE49-F238E27FC236}">
                    <a16:creationId xmlns:a16="http://schemas.microsoft.com/office/drawing/2014/main" id="{B6214289-6B5B-7AB5-8211-39BED97E27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16" name="Picture 239">
                <a:extLst>
                  <a:ext uri="{FF2B5EF4-FFF2-40B4-BE49-F238E27FC236}">
                    <a16:creationId xmlns:a16="http://schemas.microsoft.com/office/drawing/2014/main" id="{0EBB4564-A2AA-231C-46B6-8AE61D8A0E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17" name="Picture 240">
                <a:extLst>
                  <a:ext uri="{FF2B5EF4-FFF2-40B4-BE49-F238E27FC236}">
                    <a16:creationId xmlns:a16="http://schemas.microsoft.com/office/drawing/2014/main" id="{303080A6-C7CE-8625-48C4-6CACA70522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18" name="Picture 241">
                <a:extLst>
                  <a:ext uri="{FF2B5EF4-FFF2-40B4-BE49-F238E27FC236}">
                    <a16:creationId xmlns:a16="http://schemas.microsoft.com/office/drawing/2014/main" id="{0E1C74B7-0E68-2AC9-3CEB-65B65ABC6C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19" name="Picture 242">
                <a:extLst>
                  <a:ext uri="{FF2B5EF4-FFF2-40B4-BE49-F238E27FC236}">
                    <a16:creationId xmlns:a16="http://schemas.microsoft.com/office/drawing/2014/main" id="{BD0563F7-3114-71D5-5BCD-4BDFC00346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20" name="Picture 243">
                <a:extLst>
                  <a:ext uri="{FF2B5EF4-FFF2-40B4-BE49-F238E27FC236}">
                    <a16:creationId xmlns:a16="http://schemas.microsoft.com/office/drawing/2014/main" id="{535C601B-3E3A-DE62-CD46-B32F67A602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21" name="Picture 244">
                <a:extLst>
                  <a:ext uri="{FF2B5EF4-FFF2-40B4-BE49-F238E27FC236}">
                    <a16:creationId xmlns:a16="http://schemas.microsoft.com/office/drawing/2014/main" id="{ED126F14-4347-908D-80B5-7EB4DAFD8C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22" name="Picture 245">
                <a:extLst>
                  <a:ext uri="{FF2B5EF4-FFF2-40B4-BE49-F238E27FC236}">
                    <a16:creationId xmlns:a16="http://schemas.microsoft.com/office/drawing/2014/main" id="{2D3F3A8E-0483-AA01-5426-D0434AB73C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23" name="Picture 246">
                <a:extLst>
                  <a:ext uri="{FF2B5EF4-FFF2-40B4-BE49-F238E27FC236}">
                    <a16:creationId xmlns:a16="http://schemas.microsoft.com/office/drawing/2014/main" id="{8DD9F7CE-BC19-1066-7EBB-342A7BF158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24" name="Picture 247">
                <a:extLst>
                  <a:ext uri="{FF2B5EF4-FFF2-40B4-BE49-F238E27FC236}">
                    <a16:creationId xmlns:a16="http://schemas.microsoft.com/office/drawing/2014/main" id="{2526283D-F334-D8D8-380E-791C87A6E1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25" name="Picture 248">
                <a:extLst>
                  <a:ext uri="{FF2B5EF4-FFF2-40B4-BE49-F238E27FC236}">
                    <a16:creationId xmlns:a16="http://schemas.microsoft.com/office/drawing/2014/main" id="{BA81048D-614B-7164-1420-E00205816E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226" name="Picture 249">
                <a:extLst>
                  <a:ext uri="{FF2B5EF4-FFF2-40B4-BE49-F238E27FC236}">
                    <a16:creationId xmlns:a16="http://schemas.microsoft.com/office/drawing/2014/main" id="{9646A900-2B11-123D-8E82-A7A6F73BBB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811" name="Group 451">
              <a:extLst>
                <a:ext uri="{FF2B5EF4-FFF2-40B4-BE49-F238E27FC236}">
                  <a16:creationId xmlns:a16="http://schemas.microsoft.com/office/drawing/2014/main" id="{E308EA95-1DBF-0652-5023-2C75D786A2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197"/>
              <a:ext cx="1290" cy="207"/>
              <a:chOff x="1521" y="5197"/>
              <a:chExt cx="1290" cy="207"/>
            </a:xfrm>
            <a:grpFill/>
          </p:grpSpPr>
          <p:pic>
            <p:nvPicPr>
              <p:cNvPr id="32827" name="Picture 251">
                <a:extLst>
                  <a:ext uri="{FF2B5EF4-FFF2-40B4-BE49-F238E27FC236}">
                    <a16:creationId xmlns:a16="http://schemas.microsoft.com/office/drawing/2014/main" id="{70828CB2-C07F-CCAA-24D6-B52D49391F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28" name="Picture 252">
                <a:extLst>
                  <a:ext uri="{FF2B5EF4-FFF2-40B4-BE49-F238E27FC236}">
                    <a16:creationId xmlns:a16="http://schemas.microsoft.com/office/drawing/2014/main" id="{35D95656-B93B-CD8B-0FE6-C49C17CABC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29" name="Picture 253">
                <a:extLst>
                  <a:ext uri="{FF2B5EF4-FFF2-40B4-BE49-F238E27FC236}">
                    <a16:creationId xmlns:a16="http://schemas.microsoft.com/office/drawing/2014/main" id="{E08EA779-E374-B65A-2233-BB0F785E9E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30" name="Picture 254">
                <a:extLst>
                  <a:ext uri="{FF2B5EF4-FFF2-40B4-BE49-F238E27FC236}">
                    <a16:creationId xmlns:a16="http://schemas.microsoft.com/office/drawing/2014/main" id="{835C1F71-4005-BEC6-44D1-17FFDF7831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93"/>
                <a:ext cx="12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2831" name="Freeform 255">
                <a:extLst>
                  <a:ext uri="{FF2B5EF4-FFF2-40B4-BE49-F238E27FC236}">
                    <a16:creationId xmlns:a16="http://schemas.microsoft.com/office/drawing/2014/main" id="{019B1C3D-1504-2EA0-B343-791BB55C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5197"/>
                <a:ext cx="1290" cy="207"/>
              </a:xfrm>
              <a:custGeom>
                <a:avLst/>
                <a:gdLst>
                  <a:gd name="T0" fmla="*/ 628 w 1290"/>
                  <a:gd name="T1" fmla="*/ 0 h 207"/>
                  <a:gd name="T2" fmla="*/ 583 w 1290"/>
                  <a:gd name="T3" fmla="*/ 4 h 207"/>
                  <a:gd name="T4" fmla="*/ 537 w 1290"/>
                  <a:gd name="T5" fmla="*/ 4 h 207"/>
                  <a:gd name="T6" fmla="*/ 492 w 1290"/>
                  <a:gd name="T7" fmla="*/ 8 h 207"/>
                  <a:gd name="T8" fmla="*/ 462 w 1290"/>
                  <a:gd name="T9" fmla="*/ 8 h 207"/>
                  <a:gd name="T10" fmla="*/ 413 w 1290"/>
                  <a:gd name="T11" fmla="*/ 12 h 207"/>
                  <a:gd name="T12" fmla="*/ 364 w 1290"/>
                  <a:gd name="T13" fmla="*/ 12 h 207"/>
                  <a:gd name="T14" fmla="*/ 319 w 1290"/>
                  <a:gd name="T15" fmla="*/ 15 h 207"/>
                  <a:gd name="T16" fmla="*/ 286 w 1290"/>
                  <a:gd name="T17" fmla="*/ 19 h 207"/>
                  <a:gd name="T18" fmla="*/ 233 w 1290"/>
                  <a:gd name="T19" fmla="*/ 27 h 207"/>
                  <a:gd name="T20" fmla="*/ 188 w 1290"/>
                  <a:gd name="T21" fmla="*/ 31 h 207"/>
                  <a:gd name="T22" fmla="*/ 150 w 1290"/>
                  <a:gd name="T23" fmla="*/ 38 h 207"/>
                  <a:gd name="T24" fmla="*/ 98 w 1290"/>
                  <a:gd name="T25" fmla="*/ 49 h 207"/>
                  <a:gd name="T26" fmla="*/ 56 w 1290"/>
                  <a:gd name="T27" fmla="*/ 61 h 207"/>
                  <a:gd name="T28" fmla="*/ 19 w 1290"/>
                  <a:gd name="T29" fmla="*/ 76 h 207"/>
                  <a:gd name="T30" fmla="*/ 3 w 1290"/>
                  <a:gd name="T31" fmla="*/ 117 h 207"/>
                  <a:gd name="T32" fmla="*/ 37 w 1290"/>
                  <a:gd name="T33" fmla="*/ 140 h 207"/>
                  <a:gd name="T34" fmla="*/ 82 w 1290"/>
                  <a:gd name="T35" fmla="*/ 155 h 207"/>
                  <a:gd name="T36" fmla="*/ 131 w 1290"/>
                  <a:gd name="T37" fmla="*/ 166 h 207"/>
                  <a:gd name="T38" fmla="*/ 188 w 1290"/>
                  <a:gd name="T39" fmla="*/ 177 h 207"/>
                  <a:gd name="T40" fmla="*/ 218 w 1290"/>
                  <a:gd name="T41" fmla="*/ 181 h 207"/>
                  <a:gd name="T42" fmla="*/ 267 w 1290"/>
                  <a:gd name="T43" fmla="*/ 188 h 207"/>
                  <a:gd name="T44" fmla="*/ 319 w 1290"/>
                  <a:gd name="T45" fmla="*/ 192 h 207"/>
                  <a:gd name="T46" fmla="*/ 349 w 1290"/>
                  <a:gd name="T47" fmla="*/ 196 h 207"/>
                  <a:gd name="T48" fmla="*/ 398 w 1290"/>
                  <a:gd name="T49" fmla="*/ 200 h 207"/>
                  <a:gd name="T50" fmla="*/ 443 w 1290"/>
                  <a:gd name="T51" fmla="*/ 203 h 207"/>
                  <a:gd name="T52" fmla="*/ 477 w 1290"/>
                  <a:gd name="T53" fmla="*/ 203 h 207"/>
                  <a:gd name="T54" fmla="*/ 522 w 1290"/>
                  <a:gd name="T55" fmla="*/ 203 h 207"/>
                  <a:gd name="T56" fmla="*/ 568 w 1290"/>
                  <a:gd name="T57" fmla="*/ 207 h 207"/>
                  <a:gd name="T58" fmla="*/ 613 w 1290"/>
                  <a:gd name="T59" fmla="*/ 207 h 207"/>
                  <a:gd name="T60" fmla="*/ 643 w 1290"/>
                  <a:gd name="T61" fmla="*/ 207 h 207"/>
                  <a:gd name="T62" fmla="*/ 688 w 1290"/>
                  <a:gd name="T63" fmla="*/ 207 h 207"/>
                  <a:gd name="T64" fmla="*/ 737 w 1290"/>
                  <a:gd name="T65" fmla="*/ 207 h 207"/>
                  <a:gd name="T66" fmla="*/ 782 w 1290"/>
                  <a:gd name="T67" fmla="*/ 203 h 207"/>
                  <a:gd name="T68" fmla="*/ 812 w 1290"/>
                  <a:gd name="T69" fmla="*/ 203 h 207"/>
                  <a:gd name="T70" fmla="*/ 865 w 1290"/>
                  <a:gd name="T71" fmla="*/ 200 h 207"/>
                  <a:gd name="T72" fmla="*/ 917 w 1290"/>
                  <a:gd name="T73" fmla="*/ 196 h 207"/>
                  <a:gd name="T74" fmla="*/ 966 w 1290"/>
                  <a:gd name="T75" fmla="*/ 192 h 207"/>
                  <a:gd name="T76" fmla="*/ 1004 w 1290"/>
                  <a:gd name="T77" fmla="*/ 188 h 207"/>
                  <a:gd name="T78" fmla="*/ 1053 w 1290"/>
                  <a:gd name="T79" fmla="*/ 185 h 207"/>
                  <a:gd name="T80" fmla="*/ 1102 w 1290"/>
                  <a:gd name="T81" fmla="*/ 177 h 207"/>
                  <a:gd name="T82" fmla="*/ 1147 w 1290"/>
                  <a:gd name="T83" fmla="*/ 170 h 207"/>
                  <a:gd name="T84" fmla="*/ 1203 w 1290"/>
                  <a:gd name="T85" fmla="*/ 155 h 207"/>
                  <a:gd name="T86" fmla="*/ 1248 w 1290"/>
                  <a:gd name="T87" fmla="*/ 140 h 207"/>
                  <a:gd name="T88" fmla="*/ 1286 w 1290"/>
                  <a:gd name="T89" fmla="*/ 117 h 207"/>
                  <a:gd name="T90" fmla="*/ 1267 w 1290"/>
                  <a:gd name="T91" fmla="*/ 76 h 207"/>
                  <a:gd name="T92" fmla="*/ 1229 w 1290"/>
                  <a:gd name="T93" fmla="*/ 61 h 207"/>
                  <a:gd name="T94" fmla="*/ 1184 w 1290"/>
                  <a:gd name="T95" fmla="*/ 49 h 207"/>
                  <a:gd name="T96" fmla="*/ 1124 w 1290"/>
                  <a:gd name="T97" fmla="*/ 34 h 207"/>
                  <a:gd name="T98" fmla="*/ 1086 w 1290"/>
                  <a:gd name="T99" fmla="*/ 31 h 207"/>
                  <a:gd name="T100" fmla="*/ 1038 w 1290"/>
                  <a:gd name="T101" fmla="*/ 23 h 207"/>
                  <a:gd name="T102" fmla="*/ 985 w 1290"/>
                  <a:gd name="T103" fmla="*/ 19 h 207"/>
                  <a:gd name="T104" fmla="*/ 947 w 1290"/>
                  <a:gd name="T105" fmla="*/ 15 h 207"/>
                  <a:gd name="T106" fmla="*/ 883 w 1290"/>
                  <a:gd name="T107" fmla="*/ 12 h 207"/>
                  <a:gd name="T108" fmla="*/ 797 w 1290"/>
                  <a:gd name="T109" fmla="*/ 8 h 207"/>
                  <a:gd name="T110" fmla="*/ 643 w 1290"/>
                  <a:gd name="T111" fmla="*/ 0 h 20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90"/>
                  <a:gd name="T169" fmla="*/ 0 h 207"/>
                  <a:gd name="T170" fmla="*/ 1290 w 1290"/>
                  <a:gd name="T171" fmla="*/ 207 h 20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90" h="207">
                    <a:moveTo>
                      <a:pt x="643" y="0"/>
                    </a:moveTo>
                    <a:lnTo>
                      <a:pt x="643" y="0"/>
                    </a:lnTo>
                    <a:lnTo>
                      <a:pt x="628" y="0"/>
                    </a:lnTo>
                    <a:lnTo>
                      <a:pt x="613" y="0"/>
                    </a:lnTo>
                    <a:lnTo>
                      <a:pt x="598" y="4"/>
                    </a:lnTo>
                    <a:lnTo>
                      <a:pt x="583" y="4"/>
                    </a:lnTo>
                    <a:lnTo>
                      <a:pt x="568" y="4"/>
                    </a:lnTo>
                    <a:lnTo>
                      <a:pt x="553" y="4"/>
                    </a:lnTo>
                    <a:lnTo>
                      <a:pt x="537" y="4"/>
                    </a:lnTo>
                    <a:lnTo>
                      <a:pt x="522" y="4"/>
                    </a:lnTo>
                    <a:lnTo>
                      <a:pt x="507" y="8"/>
                    </a:lnTo>
                    <a:lnTo>
                      <a:pt x="492" y="8"/>
                    </a:lnTo>
                    <a:lnTo>
                      <a:pt x="477" y="8"/>
                    </a:lnTo>
                    <a:lnTo>
                      <a:pt x="462" y="8"/>
                    </a:lnTo>
                    <a:lnTo>
                      <a:pt x="443" y="8"/>
                    </a:lnTo>
                    <a:lnTo>
                      <a:pt x="428" y="12"/>
                    </a:lnTo>
                    <a:lnTo>
                      <a:pt x="413" y="12"/>
                    </a:lnTo>
                    <a:lnTo>
                      <a:pt x="398" y="12"/>
                    </a:lnTo>
                    <a:lnTo>
                      <a:pt x="380" y="12"/>
                    </a:lnTo>
                    <a:lnTo>
                      <a:pt x="364" y="12"/>
                    </a:lnTo>
                    <a:lnTo>
                      <a:pt x="349" y="15"/>
                    </a:lnTo>
                    <a:lnTo>
                      <a:pt x="334" y="15"/>
                    </a:lnTo>
                    <a:lnTo>
                      <a:pt x="319" y="15"/>
                    </a:lnTo>
                    <a:lnTo>
                      <a:pt x="301" y="19"/>
                    </a:lnTo>
                    <a:lnTo>
                      <a:pt x="286" y="19"/>
                    </a:lnTo>
                    <a:lnTo>
                      <a:pt x="267" y="23"/>
                    </a:lnTo>
                    <a:lnTo>
                      <a:pt x="252" y="23"/>
                    </a:lnTo>
                    <a:lnTo>
                      <a:pt x="233" y="27"/>
                    </a:lnTo>
                    <a:lnTo>
                      <a:pt x="218" y="27"/>
                    </a:lnTo>
                    <a:lnTo>
                      <a:pt x="203" y="31"/>
                    </a:lnTo>
                    <a:lnTo>
                      <a:pt x="188" y="31"/>
                    </a:lnTo>
                    <a:lnTo>
                      <a:pt x="169" y="34"/>
                    </a:lnTo>
                    <a:lnTo>
                      <a:pt x="150" y="38"/>
                    </a:lnTo>
                    <a:lnTo>
                      <a:pt x="131" y="42"/>
                    </a:lnTo>
                    <a:lnTo>
                      <a:pt x="113" y="46"/>
                    </a:lnTo>
                    <a:lnTo>
                      <a:pt x="98" y="49"/>
                    </a:lnTo>
                    <a:lnTo>
                      <a:pt x="82" y="53"/>
                    </a:lnTo>
                    <a:lnTo>
                      <a:pt x="56" y="61"/>
                    </a:lnTo>
                    <a:lnTo>
                      <a:pt x="37" y="68"/>
                    </a:lnTo>
                    <a:lnTo>
                      <a:pt x="19" y="76"/>
                    </a:lnTo>
                    <a:lnTo>
                      <a:pt x="0" y="102"/>
                    </a:lnTo>
                    <a:lnTo>
                      <a:pt x="3" y="117"/>
                    </a:lnTo>
                    <a:lnTo>
                      <a:pt x="19" y="128"/>
                    </a:lnTo>
                    <a:lnTo>
                      <a:pt x="37" y="140"/>
                    </a:lnTo>
                    <a:lnTo>
                      <a:pt x="56" y="147"/>
                    </a:lnTo>
                    <a:lnTo>
                      <a:pt x="82" y="155"/>
                    </a:lnTo>
                    <a:lnTo>
                      <a:pt x="98" y="158"/>
                    </a:lnTo>
                    <a:lnTo>
                      <a:pt x="113" y="162"/>
                    </a:lnTo>
                    <a:lnTo>
                      <a:pt x="131" y="166"/>
                    </a:lnTo>
                    <a:lnTo>
                      <a:pt x="150" y="170"/>
                    </a:lnTo>
                    <a:lnTo>
                      <a:pt x="169" y="173"/>
                    </a:lnTo>
                    <a:lnTo>
                      <a:pt x="188" y="177"/>
                    </a:lnTo>
                    <a:lnTo>
                      <a:pt x="203" y="181"/>
                    </a:lnTo>
                    <a:lnTo>
                      <a:pt x="218" y="181"/>
                    </a:lnTo>
                    <a:lnTo>
                      <a:pt x="233" y="185"/>
                    </a:lnTo>
                    <a:lnTo>
                      <a:pt x="252" y="188"/>
                    </a:lnTo>
                    <a:lnTo>
                      <a:pt x="267" y="188"/>
                    </a:lnTo>
                    <a:lnTo>
                      <a:pt x="286" y="188"/>
                    </a:lnTo>
                    <a:lnTo>
                      <a:pt x="301" y="192"/>
                    </a:lnTo>
                    <a:lnTo>
                      <a:pt x="319" y="192"/>
                    </a:lnTo>
                    <a:lnTo>
                      <a:pt x="334" y="192"/>
                    </a:lnTo>
                    <a:lnTo>
                      <a:pt x="349" y="196"/>
                    </a:lnTo>
                    <a:lnTo>
                      <a:pt x="364" y="196"/>
                    </a:lnTo>
                    <a:lnTo>
                      <a:pt x="380" y="196"/>
                    </a:lnTo>
                    <a:lnTo>
                      <a:pt x="398" y="200"/>
                    </a:lnTo>
                    <a:lnTo>
                      <a:pt x="413" y="200"/>
                    </a:lnTo>
                    <a:lnTo>
                      <a:pt x="428" y="200"/>
                    </a:lnTo>
                    <a:lnTo>
                      <a:pt x="443" y="203"/>
                    </a:lnTo>
                    <a:lnTo>
                      <a:pt x="462" y="203"/>
                    </a:lnTo>
                    <a:lnTo>
                      <a:pt x="477" y="203"/>
                    </a:lnTo>
                    <a:lnTo>
                      <a:pt x="492" y="203"/>
                    </a:lnTo>
                    <a:lnTo>
                      <a:pt x="507" y="203"/>
                    </a:lnTo>
                    <a:lnTo>
                      <a:pt x="522" y="203"/>
                    </a:lnTo>
                    <a:lnTo>
                      <a:pt x="537" y="207"/>
                    </a:lnTo>
                    <a:lnTo>
                      <a:pt x="553" y="207"/>
                    </a:lnTo>
                    <a:lnTo>
                      <a:pt x="568" y="207"/>
                    </a:lnTo>
                    <a:lnTo>
                      <a:pt x="583" y="207"/>
                    </a:lnTo>
                    <a:lnTo>
                      <a:pt x="598" y="207"/>
                    </a:lnTo>
                    <a:lnTo>
                      <a:pt x="613" y="207"/>
                    </a:lnTo>
                    <a:lnTo>
                      <a:pt x="628" y="207"/>
                    </a:lnTo>
                    <a:lnTo>
                      <a:pt x="643" y="207"/>
                    </a:lnTo>
                    <a:lnTo>
                      <a:pt x="658" y="207"/>
                    </a:lnTo>
                    <a:lnTo>
                      <a:pt x="673" y="207"/>
                    </a:lnTo>
                    <a:lnTo>
                      <a:pt x="688" y="207"/>
                    </a:lnTo>
                    <a:lnTo>
                      <a:pt x="707" y="207"/>
                    </a:lnTo>
                    <a:lnTo>
                      <a:pt x="722" y="207"/>
                    </a:lnTo>
                    <a:lnTo>
                      <a:pt x="737" y="207"/>
                    </a:lnTo>
                    <a:lnTo>
                      <a:pt x="752" y="207"/>
                    </a:lnTo>
                    <a:lnTo>
                      <a:pt x="767" y="203"/>
                    </a:lnTo>
                    <a:lnTo>
                      <a:pt x="782" y="203"/>
                    </a:lnTo>
                    <a:lnTo>
                      <a:pt x="797" y="203"/>
                    </a:lnTo>
                    <a:lnTo>
                      <a:pt x="812" y="203"/>
                    </a:lnTo>
                    <a:lnTo>
                      <a:pt x="831" y="203"/>
                    </a:lnTo>
                    <a:lnTo>
                      <a:pt x="850" y="203"/>
                    </a:lnTo>
                    <a:lnTo>
                      <a:pt x="865" y="200"/>
                    </a:lnTo>
                    <a:lnTo>
                      <a:pt x="883" y="200"/>
                    </a:lnTo>
                    <a:lnTo>
                      <a:pt x="902" y="200"/>
                    </a:lnTo>
                    <a:lnTo>
                      <a:pt x="917" y="196"/>
                    </a:lnTo>
                    <a:lnTo>
                      <a:pt x="932" y="196"/>
                    </a:lnTo>
                    <a:lnTo>
                      <a:pt x="951" y="192"/>
                    </a:lnTo>
                    <a:lnTo>
                      <a:pt x="966" y="192"/>
                    </a:lnTo>
                    <a:lnTo>
                      <a:pt x="985" y="192"/>
                    </a:lnTo>
                    <a:lnTo>
                      <a:pt x="1004" y="188"/>
                    </a:lnTo>
                    <a:lnTo>
                      <a:pt x="1019" y="188"/>
                    </a:lnTo>
                    <a:lnTo>
                      <a:pt x="1038" y="188"/>
                    </a:lnTo>
                    <a:lnTo>
                      <a:pt x="1053" y="185"/>
                    </a:lnTo>
                    <a:lnTo>
                      <a:pt x="1071" y="181"/>
                    </a:lnTo>
                    <a:lnTo>
                      <a:pt x="1086" y="181"/>
                    </a:lnTo>
                    <a:lnTo>
                      <a:pt x="1102" y="177"/>
                    </a:lnTo>
                    <a:lnTo>
                      <a:pt x="1124" y="173"/>
                    </a:lnTo>
                    <a:lnTo>
                      <a:pt x="1147" y="170"/>
                    </a:lnTo>
                    <a:lnTo>
                      <a:pt x="1165" y="162"/>
                    </a:lnTo>
                    <a:lnTo>
                      <a:pt x="1184" y="158"/>
                    </a:lnTo>
                    <a:lnTo>
                      <a:pt x="1203" y="155"/>
                    </a:lnTo>
                    <a:lnTo>
                      <a:pt x="1229" y="147"/>
                    </a:lnTo>
                    <a:lnTo>
                      <a:pt x="1248" y="140"/>
                    </a:lnTo>
                    <a:lnTo>
                      <a:pt x="1267" y="128"/>
                    </a:lnTo>
                    <a:lnTo>
                      <a:pt x="1286" y="117"/>
                    </a:lnTo>
                    <a:lnTo>
                      <a:pt x="1290" y="102"/>
                    </a:lnTo>
                    <a:lnTo>
                      <a:pt x="1267" y="76"/>
                    </a:lnTo>
                    <a:lnTo>
                      <a:pt x="1248" y="68"/>
                    </a:lnTo>
                    <a:lnTo>
                      <a:pt x="1229" y="61"/>
                    </a:lnTo>
                    <a:lnTo>
                      <a:pt x="1203" y="53"/>
                    </a:lnTo>
                    <a:lnTo>
                      <a:pt x="1184" y="49"/>
                    </a:lnTo>
                    <a:lnTo>
                      <a:pt x="1165" y="46"/>
                    </a:lnTo>
                    <a:lnTo>
                      <a:pt x="1147" y="38"/>
                    </a:lnTo>
                    <a:lnTo>
                      <a:pt x="1124" y="34"/>
                    </a:lnTo>
                    <a:lnTo>
                      <a:pt x="1102" y="31"/>
                    </a:lnTo>
                    <a:lnTo>
                      <a:pt x="1086" y="31"/>
                    </a:lnTo>
                    <a:lnTo>
                      <a:pt x="1071" y="27"/>
                    </a:lnTo>
                    <a:lnTo>
                      <a:pt x="1053" y="27"/>
                    </a:lnTo>
                    <a:lnTo>
                      <a:pt x="1038" y="23"/>
                    </a:lnTo>
                    <a:lnTo>
                      <a:pt x="1019" y="23"/>
                    </a:lnTo>
                    <a:lnTo>
                      <a:pt x="1004" y="19"/>
                    </a:lnTo>
                    <a:lnTo>
                      <a:pt x="985" y="19"/>
                    </a:lnTo>
                    <a:lnTo>
                      <a:pt x="966" y="15"/>
                    </a:lnTo>
                    <a:lnTo>
                      <a:pt x="947" y="15"/>
                    </a:lnTo>
                    <a:lnTo>
                      <a:pt x="929" y="15"/>
                    </a:lnTo>
                    <a:lnTo>
                      <a:pt x="910" y="12"/>
                    </a:lnTo>
                    <a:lnTo>
                      <a:pt x="883" y="12"/>
                    </a:lnTo>
                    <a:lnTo>
                      <a:pt x="857" y="12"/>
                    </a:lnTo>
                    <a:lnTo>
                      <a:pt x="831" y="8"/>
                    </a:lnTo>
                    <a:lnTo>
                      <a:pt x="797" y="8"/>
                    </a:lnTo>
                    <a:lnTo>
                      <a:pt x="763" y="4"/>
                    </a:lnTo>
                    <a:lnTo>
                      <a:pt x="729" y="4"/>
                    </a:lnTo>
                    <a:lnTo>
                      <a:pt x="64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ko-KR" altLang="en-US" sz="3200">
                  <a:latin typeface="HG丸ｺﾞｼｯｸM-PRO" pitchFamily="50" charset="-128"/>
                  <a:ea typeface="HG丸ｺﾞｼｯｸM-PRO" pitchFamily="50" charset="-128"/>
                </a:endParaRPr>
              </a:p>
            </p:txBody>
          </p:sp>
          <p:sp>
            <p:nvSpPr>
              <p:cNvPr id="32832" name="Freeform 256">
                <a:extLst>
                  <a:ext uri="{FF2B5EF4-FFF2-40B4-BE49-F238E27FC236}">
                    <a16:creationId xmlns:a16="http://schemas.microsoft.com/office/drawing/2014/main" id="{A275FBE0-2841-732B-0788-199137496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5197"/>
                <a:ext cx="1290" cy="207"/>
              </a:xfrm>
              <a:custGeom>
                <a:avLst/>
                <a:gdLst>
                  <a:gd name="T0" fmla="*/ 628 w 1290"/>
                  <a:gd name="T1" fmla="*/ 0 h 207"/>
                  <a:gd name="T2" fmla="*/ 583 w 1290"/>
                  <a:gd name="T3" fmla="*/ 4 h 207"/>
                  <a:gd name="T4" fmla="*/ 537 w 1290"/>
                  <a:gd name="T5" fmla="*/ 4 h 207"/>
                  <a:gd name="T6" fmla="*/ 492 w 1290"/>
                  <a:gd name="T7" fmla="*/ 8 h 207"/>
                  <a:gd name="T8" fmla="*/ 462 w 1290"/>
                  <a:gd name="T9" fmla="*/ 8 h 207"/>
                  <a:gd name="T10" fmla="*/ 413 w 1290"/>
                  <a:gd name="T11" fmla="*/ 12 h 207"/>
                  <a:gd name="T12" fmla="*/ 364 w 1290"/>
                  <a:gd name="T13" fmla="*/ 12 h 207"/>
                  <a:gd name="T14" fmla="*/ 319 w 1290"/>
                  <a:gd name="T15" fmla="*/ 15 h 207"/>
                  <a:gd name="T16" fmla="*/ 286 w 1290"/>
                  <a:gd name="T17" fmla="*/ 19 h 207"/>
                  <a:gd name="T18" fmla="*/ 233 w 1290"/>
                  <a:gd name="T19" fmla="*/ 27 h 207"/>
                  <a:gd name="T20" fmla="*/ 188 w 1290"/>
                  <a:gd name="T21" fmla="*/ 31 h 207"/>
                  <a:gd name="T22" fmla="*/ 150 w 1290"/>
                  <a:gd name="T23" fmla="*/ 38 h 207"/>
                  <a:gd name="T24" fmla="*/ 98 w 1290"/>
                  <a:gd name="T25" fmla="*/ 49 h 207"/>
                  <a:gd name="T26" fmla="*/ 56 w 1290"/>
                  <a:gd name="T27" fmla="*/ 61 h 207"/>
                  <a:gd name="T28" fmla="*/ 19 w 1290"/>
                  <a:gd name="T29" fmla="*/ 76 h 207"/>
                  <a:gd name="T30" fmla="*/ 3 w 1290"/>
                  <a:gd name="T31" fmla="*/ 117 h 207"/>
                  <a:gd name="T32" fmla="*/ 37 w 1290"/>
                  <a:gd name="T33" fmla="*/ 140 h 207"/>
                  <a:gd name="T34" fmla="*/ 82 w 1290"/>
                  <a:gd name="T35" fmla="*/ 155 h 207"/>
                  <a:gd name="T36" fmla="*/ 131 w 1290"/>
                  <a:gd name="T37" fmla="*/ 166 h 207"/>
                  <a:gd name="T38" fmla="*/ 188 w 1290"/>
                  <a:gd name="T39" fmla="*/ 177 h 207"/>
                  <a:gd name="T40" fmla="*/ 218 w 1290"/>
                  <a:gd name="T41" fmla="*/ 181 h 207"/>
                  <a:gd name="T42" fmla="*/ 267 w 1290"/>
                  <a:gd name="T43" fmla="*/ 188 h 207"/>
                  <a:gd name="T44" fmla="*/ 319 w 1290"/>
                  <a:gd name="T45" fmla="*/ 192 h 207"/>
                  <a:gd name="T46" fmla="*/ 349 w 1290"/>
                  <a:gd name="T47" fmla="*/ 196 h 207"/>
                  <a:gd name="T48" fmla="*/ 398 w 1290"/>
                  <a:gd name="T49" fmla="*/ 200 h 207"/>
                  <a:gd name="T50" fmla="*/ 443 w 1290"/>
                  <a:gd name="T51" fmla="*/ 203 h 207"/>
                  <a:gd name="T52" fmla="*/ 477 w 1290"/>
                  <a:gd name="T53" fmla="*/ 203 h 207"/>
                  <a:gd name="T54" fmla="*/ 522 w 1290"/>
                  <a:gd name="T55" fmla="*/ 203 h 207"/>
                  <a:gd name="T56" fmla="*/ 568 w 1290"/>
                  <a:gd name="T57" fmla="*/ 207 h 207"/>
                  <a:gd name="T58" fmla="*/ 613 w 1290"/>
                  <a:gd name="T59" fmla="*/ 207 h 207"/>
                  <a:gd name="T60" fmla="*/ 643 w 1290"/>
                  <a:gd name="T61" fmla="*/ 207 h 207"/>
                  <a:gd name="T62" fmla="*/ 688 w 1290"/>
                  <a:gd name="T63" fmla="*/ 207 h 207"/>
                  <a:gd name="T64" fmla="*/ 737 w 1290"/>
                  <a:gd name="T65" fmla="*/ 207 h 207"/>
                  <a:gd name="T66" fmla="*/ 782 w 1290"/>
                  <a:gd name="T67" fmla="*/ 203 h 207"/>
                  <a:gd name="T68" fmla="*/ 812 w 1290"/>
                  <a:gd name="T69" fmla="*/ 203 h 207"/>
                  <a:gd name="T70" fmla="*/ 865 w 1290"/>
                  <a:gd name="T71" fmla="*/ 200 h 207"/>
                  <a:gd name="T72" fmla="*/ 917 w 1290"/>
                  <a:gd name="T73" fmla="*/ 196 h 207"/>
                  <a:gd name="T74" fmla="*/ 966 w 1290"/>
                  <a:gd name="T75" fmla="*/ 192 h 207"/>
                  <a:gd name="T76" fmla="*/ 1004 w 1290"/>
                  <a:gd name="T77" fmla="*/ 188 h 207"/>
                  <a:gd name="T78" fmla="*/ 1053 w 1290"/>
                  <a:gd name="T79" fmla="*/ 185 h 207"/>
                  <a:gd name="T80" fmla="*/ 1102 w 1290"/>
                  <a:gd name="T81" fmla="*/ 177 h 207"/>
                  <a:gd name="T82" fmla="*/ 1147 w 1290"/>
                  <a:gd name="T83" fmla="*/ 170 h 207"/>
                  <a:gd name="T84" fmla="*/ 1203 w 1290"/>
                  <a:gd name="T85" fmla="*/ 155 h 207"/>
                  <a:gd name="T86" fmla="*/ 1248 w 1290"/>
                  <a:gd name="T87" fmla="*/ 140 h 207"/>
                  <a:gd name="T88" fmla="*/ 1286 w 1290"/>
                  <a:gd name="T89" fmla="*/ 117 h 207"/>
                  <a:gd name="T90" fmla="*/ 1267 w 1290"/>
                  <a:gd name="T91" fmla="*/ 76 h 207"/>
                  <a:gd name="T92" fmla="*/ 1229 w 1290"/>
                  <a:gd name="T93" fmla="*/ 61 h 207"/>
                  <a:gd name="T94" fmla="*/ 1184 w 1290"/>
                  <a:gd name="T95" fmla="*/ 49 h 207"/>
                  <a:gd name="T96" fmla="*/ 1124 w 1290"/>
                  <a:gd name="T97" fmla="*/ 34 h 207"/>
                  <a:gd name="T98" fmla="*/ 1086 w 1290"/>
                  <a:gd name="T99" fmla="*/ 31 h 207"/>
                  <a:gd name="T100" fmla="*/ 1038 w 1290"/>
                  <a:gd name="T101" fmla="*/ 23 h 207"/>
                  <a:gd name="T102" fmla="*/ 985 w 1290"/>
                  <a:gd name="T103" fmla="*/ 19 h 207"/>
                  <a:gd name="T104" fmla="*/ 947 w 1290"/>
                  <a:gd name="T105" fmla="*/ 15 h 207"/>
                  <a:gd name="T106" fmla="*/ 883 w 1290"/>
                  <a:gd name="T107" fmla="*/ 12 h 207"/>
                  <a:gd name="T108" fmla="*/ 797 w 1290"/>
                  <a:gd name="T109" fmla="*/ 8 h 207"/>
                  <a:gd name="T110" fmla="*/ 643 w 1290"/>
                  <a:gd name="T111" fmla="*/ 0 h 20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90"/>
                  <a:gd name="T169" fmla="*/ 0 h 207"/>
                  <a:gd name="T170" fmla="*/ 1290 w 1290"/>
                  <a:gd name="T171" fmla="*/ 207 h 20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90" h="207">
                    <a:moveTo>
                      <a:pt x="643" y="0"/>
                    </a:moveTo>
                    <a:lnTo>
                      <a:pt x="643" y="0"/>
                    </a:lnTo>
                    <a:lnTo>
                      <a:pt x="628" y="0"/>
                    </a:lnTo>
                    <a:lnTo>
                      <a:pt x="613" y="0"/>
                    </a:lnTo>
                    <a:lnTo>
                      <a:pt x="598" y="4"/>
                    </a:lnTo>
                    <a:lnTo>
                      <a:pt x="583" y="4"/>
                    </a:lnTo>
                    <a:lnTo>
                      <a:pt x="568" y="4"/>
                    </a:lnTo>
                    <a:lnTo>
                      <a:pt x="553" y="4"/>
                    </a:lnTo>
                    <a:lnTo>
                      <a:pt x="537" y="4"/>
                    </a:lnTo>
                    <a:lnTo>
                      <a:pt x="522" y="4"/>
                    </a:lnTo>
                    <a:lnTo>
                      <a:pt x="507" y="8"/>
                    </a:lnTo>
                    <a:lnTo>
                      <a:pt x="492" y="8"/>
                    </a:lnTo>
                    <a:lnTo>
                      <a:pt x="477" y="8"/>
                    </a:lnTo>
                    <a:lnTo>
                      <a:pt x="462" y="8"/>
                    </a:lnTo>
                    <a:lnTo>
                      <a:pt x="443" y="8"/>
                    </a:lnTo>
                    <a:lnTo>
                      <a:pt x="428" y="12"/>
                    </a:lnTo>
                    <a:lnTo>
                      <a:pt x="413" y="12"/>
                    </a:lnTo>
                    <a:lnTo>
                      <a:pt x="398" y="12"/>
                    </a:lnTo>
                    <a:lnTo>
                      <a:pt x="380" y="12"/>
                    </a:lnTo>
                    <a:lnTo>
                      <a:pt x="364" y="12"/>
                    </a:lnTo>
                    <a:lnTo>
                      <a:pt x="349" y="15"/>
                    </a:lnTo>
                    <a:lnTo>
                      <a:pt x="334" y="15"/>
                    </a:lnTo>
                    <a:lnTo>
                      <a:pt x="319" y="15"/>
                    </a:lnTo>
                    <a:lnTo>
                      <a:pt x="301" y="19"/>
                    </a:lnTo>
                    <a:lnTo>
                      <a:pt x="286" y="19"/>
                    </a:lnTo>
                    <a:lnTo>
                      <a:pt x="267" y="23"/>
                    </a:lnTo>
                    <a:lnTo>
                      <a:pt x="252" y="23"/>
                    </a:lnTo>
                    <a:lnTo>
                      <a:pt x="233" y="27"/>
                    </a:lnTo>
                    <a:lnTo>
                      <a:pt x="218" y="27"/>
                    </a:lnTo>
                    <a:lnTo>
                      <a:pt x="203" y="31"/>
                    </a:lnTo>
                    <a:lnTo>
                      <a:pt x="188" y="31"/>
                    </a:lnTo>
                    <a:lnTo>
                      <a:pt x="169" y="34"/>
                    </a:lnTo>
                    <a:lnTo>
                      <a:pt x="150" y="38"/>
                    </a:lnTo>
                    <a:lnTo>
                      <a:pt x="131" y="42"/>
                    </a:lnTo>
                    <a:lnTo>
                      <a:pt x="113" y="46"/>
                    </a:lnTo>
                    <a:lnTo>
                      <a:pt x="98" y="49"/>
                    </a:lnTo>
                    <a:lnTo>
                      <a:pt x="82" y="53"/>
                    </a:lnTo>
                    <a:lnTo>
                      <a:pt x="56" y="61"/>
                    </a:lnTo>
                    <a:lnTo>
                      <a:pt x="37" y="68"/>
                    </a:lnTo>
                    <a:lnTo>
                      <a:pt x="19" y="76"/>
                    </a:lnTo>
                    <a:lnTo>
                      <a:pt x="0" y="102"/>
                    </a:lnTo>
                    <a:lnTo>
                      <a:pt x="3" y="117"/>
                    </a:lnTo>
                    <a:lnTo>
                      <a:pt x="19" y="128"/>
                    </a:lnTo>
                    <a:lnTo>
                      <a:pt x="37" y="140"/>
                    </a:lnTo>
                    <a:lnTo>
                      <a:pt x="56" y="147"/>
                    </a:lnTo>
                    <a:lnTo>
                      <a:pt x="82" y="155"/>
                    </a:lnTo>
                    <a:lnTo>
                      <a:pt x="98" y="158"/>
                    </a:lnTo>
                    <a:lnTo>
                      <a:pt x="113" y="162"/>
                    </a:lnTo>
                    <a:lnTo>
                      <a:pt x="131" y="166"/>
                    </a:lnTo>
                    <a:lnTo>
                      <a:pt x="150" y="170"/>
                    </a:lnTo>
                    <a:lnTo>
                      <a:pt x="169" y="173"/>
                    </a:lnTo>
                    <a:lnTo>
                      <a:pt x="188" y="177"/>
                    </a:lnTo>
                    <a:lnTo>
                      <a:pt x="203" y="181"/>
                    </a:lnTo>
                    <a:lnTo>
                      <a:pt x="218" y="181"/>
                    </a:lnTo>
                    <a:lnTo>
                      <a:pt x="233" y="185"/>
                    </a:lnTo>
                    <a:lnTo>
                      <a:pt x="252" y="188"/>
                    </a:lnTo>
                    <a:lnTo>
                      <a:pt x="267" y="188"/>
                    </a:lnTo>
                    <a:lnTo>
                      <a:pt x="286" y="188"/>
                    </a:lnTo>
                    <a:lnTo>
                      <a:pt x="301" y="192"/>
                    </a:lnTo>
                    <a:lnTo>
                      <a:pt x="319" y="192"/>
                    </a:lnTo>
                    <a:lnTo>
                      <a:pt x="334" y="192"/>
                    </a:lnTo>
                    <a:lnTo>
                      <a:pt x="349" y="196"/>
                    </a:lnTo>
                    <a:lnTo>
                      <a:pt x="364" y="196"/>
                    </a:lnTo>
                    <a:lnTo>
                      <a:pt x="380" y="196"/>
                    </a:lnTo>
                    <a:lnTo>
                      <a:pt x="398" y="200"/>
                    </a:lnTo>
                    <a:lnTo>
                      <a:pt x="413" y="200"/>
                    </a:lnTo>
                    <a:lnTo>
                      <a:pt x="428" y="200"/>
                    </a:lnTo>
                    <a:lnTo>
                      <a:pt x="443" y="203"/>
                    </a:lnTo>
                    <a:lnTo>
                      <a:pt x="462" y="203"/>
                    </a:lnTo>
                    <a:lnTo>
                      <a:pt x="477" y="203"/>
                    </a:lnTo>
                    <a:lnTo>
                      <a:pt x="492" y="203"/>
                    </a:lnTo>
                    <a:lnTo>
                      <a:pt x="507" y="203"/>
                    </a:lnTo>
                    <a:lnTo>
                      <a:pt x="522" y="203"/>
                    </a:lnTo>
                    <a:lnTo>
                      <a:pt x="537" y="207"/>
                    </a:lnTo>
                    <a:lnTo>
                      <a:pt x="553" y="207"/>
                    </a:lnTo>
                    <a:lnTo>
                      <a:pt x="568" y="207"/>
                    </a:lnTo>
                    <a:lnTo>
                      <a:pt x="583" y="207"/>
                    </a:lnTo>
                    <a:lnTo>
                      <a:pt x="598" y="207"/>
                    </a:lnTo>
                    <a:lnTo>
                      <a:pt x="613" y="207"/>
                    </a:lnTo>
                    <a:lnTo>
                      <a:pt x="628" y="207"/>
                    </a:lnTo>
                    <a:lnTo>
                      <a:pt x="643" y="207"/>
                    </a:lnTo>
                    <a:lnTo>
                      <a:pt x="658" y="207"/>
                    </a:lnTo>
                    <a:lnTo>
                      <a:pt x="673" y="207"/>
                    </a:lnTo>
                    <a:lnTo>
                      <a:pt x="688" y="207"/>
                    </a:lnTo>
                    <a:lnTo>
                      <a:pt x="707" y="207"/>
                    </a:lnTo>
                    <a:lnTo>
                      <a:pt x="722" y="207"/>
                    </a:lnTo>
                    <a:lnTo>
                      <a:pt x="737" y="207"/>
                    </a:lnTo>
                    <a:lnTo>
                      <a:pt x="752" y="207"/>
                    </a:lnTo>
                    <a:lnTo>
                      <a:pt x="767" y="203"/>
                    </a:lnTo>
                    <a:lnTo>
                      <a:pt x="782" y="203"/>
                    </a:lnTo>
                    <a:lnTo>
                      <a:pt x="797" y="203"/>
                    </a:lnTo>
                    <a:lnTo>
                      <a:pt x="812" y="203"/>
                    </a:lnTo>
                    <a:lnTo>
                      <a:pt x="831" y="203"/>
                    </a:lnTo>
                    <a:lnTo>
                      <a:pt x="850" y="203"/>
                    </a:lnTo>
                    <a:lnTo>
                      <a:pt x="865" y="200"/>
                    </a:lnTo>
                    <a:lnTo>
                      <a:pt x="883" y="200"/>
                    </a:lnTo>
                    <a:lnTo>
                      <a:pt x="902" y="200"/>
                    </a:lnTo>
                    <a:lnTo>
                      <a:pt x="917" y="196"/>
                    </a:lnTo>
                    <a:lnTo>
                      <a:pt x="932" y="196"/>
                    </a:lnTo>
                    <a:lnTo>
                      <a:pt x="951" y="192"/>
                    </a:lnTo>
                    <a:lnTo>
                      <a:pt x="966" y="192"/>
                    </a:lnTo>
                    <a:lnTo>
                      <a:pt x="985" y="192"/>
                    </a:lnTo>
                    <a:lnTo>
                      <a:pt x="1004" y="188"/>
                    </a:lnTo>
                    <a:lnTo>
                      <a:pt x="1019" y="188"/>
                    </a:lnTo>
                    <a:lnTo>
                      <a:pt x="1038" y="188"/>
                    </a:lnTo>
                    <a:lnTo>
                      <a:pt x="1053" y="185"/>
                    </a:lnTo>
                    <a:lnTo>
                      <a:pt x="1071" y="181"/>
                    </a:lnTo>
                    <a:lnTo>
                      <a:pt x="1086" y="181"/>
                    </a:lnTo>
                    <a:lnTo>
                      <a:pt x="1102" y="177"/>
                    </a:lnTo>
                    <a:lnTo>
                      <a:pt x="1124" y="173"/>
                    </a:lnTo>
                    <a:lnTo>
                      <a:pt x="1147" y="170"/>
                    </a:lnTo>
                    <a:lnTo>
                      <a:pt x="1165" y="162"/>
                    </a:lnTo>
                    <a:lnTo>
                      <a:pt x="1184" y="158"/>
                    </a:lnTo>
                    <a:lnTo>
                      <a:pt x="1203" y="155"/>
                    </a:lnTo>
                    <a:lnTo>
                      <a:pt x="1229" y="147"/>
                    </a:lnTo>
                    <a:lnTo>
                      <a:pt x="1248" y="140"/>
                    </a:lnTo>
                    <a:lnTo>
                      <a:pt x="1267" y="128"/>
                    </a:lnTo>
                    <a:lnTo>
                      <a:pt x="1286" y="117"/>
                    </a:lnTo>
                    <a:lnTo>
                      <a:pt x="1290" y="102"/>
                    </a:lnTo>
                    <a:lnTo>
                      <a:pt x="1267" y="76"/>
                    </a:lnTo>
                    <a:lnTo>
                      <a:pt x="1248" y="68"/>
                    </a:lnTo>
                    <a:lnTo>
                      <a:pt x="1229" y="61"/>
                    </a:lnTo>
                    <a:lnTo>
                      <a:pt x="1203" y="53"/>
                    </a:lnTo>
                    <a:lnTo>
                      <a:pt x="1184" y="49"/>
                    </a:lnTo>
                    <a:lnTo>
                      <a:pt x="1165" y="46"/>
                    </a:lnTo>
                    <a:lnTo>
                      <a:pt x="1147" y="38"/>
                    </a:lnTo>
                    <a:lnTo>
                      <a:pt x="1124" y="34"/>
                    </a:lnTo>
                    <a:lnTo>
                      <a:pt x="1102" y="31"/>
                    </a:lnTo>
                    <a:lnTo>
                      <a:pt x="1086" y="31"/>
                    </a:lnTo>
                    <a:lnTo>
                      <a:pt x="1071" y="27"/>
                    </a:lnTo>
                    <a:lnTo>
                      <a:pt x="1053" y="27"/>
                    </a:lnTo>
                    <a:lnTo>
                      <a:pt x="1038" y="23"/>
                    </a:lnTo>
                    <a:lnTo>
                      <a:pt x="1019" y="23"/>
                    </a:lnTo>
                    <a:lnTo>
                      <a:pt x="1004" y="19"/>
                    </a:lnTo>
                    <a:lnTo>
                      <a:pt x="985" y="19"/>
                    </a:lnTo>
                    <a:lnTo>
                      <a:pt x="966" y="15"/>
                    </a:lnTo>
                    <a:lnTo>
                      <a:pt x="947" y="15"/>
                    </a:lnTo>
                    <a:lnTo>
                      <a:pt x="929" y="15"/>
                    </a:lnTo>
                    <a:lnTo>
                      <a:pt x="910" y="12"/>
                    </a:lnTo>
                    <a:lnTo>
                      <a:pt x="883" y="12"/>
                    </a:lnTo>
                    <a:lnTo>
                      <a:pt x="857" y="12"/>
                    </a:lnTo>
                    <a:lnTo>
                      <a:pt x="831" y="8"/>
                    </a:lnTo>
                    <a:lnTo>
                      <a:pt x="797" y="8"/>
                    </a:lnTo>
                    <a:lnTo>
                      <a:pt x="763" y="4"/>
                    </a:lnTo>
                    <a:lnTo>
                      <a:pt x="729" y="4"/>
                    </a:lnTo>
                    <a:lnTo>
                      <a:pt x="64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ko-KR" altLang="en-US" sz="3200">
                  <a:latin typeface="HG丸ｺﾞｼｯｸM-PRO" pitchFamily="50" charset="-128"/>
                  <a:ea typeface="HG丸ｺﾞｼｯｸM-PRO" pitchFamily="50" charset="-128"/>
                </a:endParaRPr>
              </a:p>
            </p:txBody>
          </p:sp>
          <p:pic>
            <p:nvPicPr>
              <p:cNvPr id="32833" name="Picture 257">
                <a:extLst>
                  <a:ext uri="{FF2B5EF4-FFF2-40B4-BE49-F238E27FC236}">
                    <a16:creationId xmlns:a16="http://schemas.microsoft.com/office/drawing/2014/main" id="{1B1BBDA8-3576-B82A-D762-965070C4E0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34" name="Picture 258">
                <a:extLst>
                  <a:ext uri="{FF2B5EF4-FFF2-40B4-BE49-F238E27FC236}">
                    <a16:creationId xmlns:a16="http://schemas.microsoft.com/office/drawing/2014/main" id="{E3450EBD-1404-05AE-3C66-2CF53A5790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35" name="Picture 259">
                <a:extLst>
                  <a:ext uri="{FF2B5EF4-FFF2-40B4-BE49-F238E27FC236}">
                    <a16:creationId xmlns:a16="http://schemas.microsoft.com/office/drawing/2014/main" id="{CFAC2373-9E03-D2F9-8C6B-A5E0331C8B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36" name="Picture 260">
                <a:extLst>
                  <a:ext uri="{FF2B5EF4-FFF2-40B4-BE49-F238E27FC236}">
                    <a16:creationId xmlns:a16="http://schemas.microsoft.com/office/drawing/2014/main" id="{243DF174-D13E-3B6B-DBD2-78188E5BDE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37" name="Picture 261">
                <a:extLst>
                  <a:ext uri="{FF2B5EF4-FFF2-40B4-BE49-F238E27FC236}">
                    <a16:creationId xmlns:a16="http://schemas.microsoft.com/office/drawing/2014/main" id="{2D7B7B57-EC50-821C-1931-F5895C7BAB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38" name="Picture 262">
                <a:extLst>
                  <a:ext uri="{FF2B5EF4-FFF2-40B4-BE49-F238E27FC236}">
                    <a16:creationId xmlns:a16="http://schemas.microsoft.com/office/drawing/2014/main" id="{352CE878-6143-180B-A071-98A5F9487B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39" name="Picture 263">
                <a:extLst>
                  <a:ext uri="{FF2B5EF4-FFF2-40B4-BE49-F238E27FC236}">
                    <a16:creationId xmlns:a16="http://schemas.microsoft.com/office/drawing/2014/main" id="{34BE1CE2-4262-5198-7DA4-94033ED13B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40" name="Picture 264">
                <a:extLst>
                  <a:ext uri="{FF2B5EF4-FFF2-40B4-BE49-F238E27FC236}">
                    <a16:creationId xmlns:a16="http://schemas.microsoft.com/office/drawing/2014/main" id="{6BA9716C-39D5-68D3-D3C7-D876A991F1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41" name="Picture 265">
                <a:extLst>
                  <a:ext uri="{FF2B5EF4-FFF2-40B4-BE49-F238E27FC236}">
                    <a16:creationId xmlns:a16="http://schemas.microsoft.com/office/drawing/2014/main" id="{2EC5DC37-3AE1-E72B-7478-8B8BBD8310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42" name="Picture 266">
                <a:extLst>
                  <a:ext uri="{FF2B5EF4-FFF2-40B4-BE49-F238E27FC236}">
                    <a16:creationId xmlns:a16="http://schemas.microsoft.com/office/drawing/2014/main" id="{BCE5478B-6093-1183-6BEC-2FCFEC8B36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43" name="Picture 267">
                <a:extLst>
                  <a:ext uri="{FF2B5EF4-FFF2-40B4-BE49-F238E27FC236}">
                    <a16:creationId xmlns:a16="http://schemas.microsoft.com/office/drawing/2014/main" id="{ACBCAAF5-C2D3-477A-6681-7DBB772C43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44" name="Picture 268">
                <a:extLst>
                  <a:ext uri="{FF2B5EF4-FFF2-40B4-BE49-F238E27FC236}">
                    <a16:creationId xmlns:a16="http://schemas.microsoft.com/office/drawing/2014/main" id="{88C9672C-FCDC-359C-8A05-A4529C2B79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45" name="Picture 269">
                <a:extLst>
                  <a:ext uri="{FF2B5EF4-FFF2-40B4-BE49-F238E27FC236}">
                    <a16:creationId xmlns:a16="http://schemas.microsoft.com/office/drawing/2014/main" id="{F46A24FF-5976-F655-FBCF-163BB2E9E5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46" name="Picture 270">
                <a:extLst>
                  <a:ext uri="{FF2B5EF4-FFF2-40B4-BE49-F238E27FC236}">
                    <a16:creationId xmlns:a16="http://schemas.microsoft.com/office/drawing/2014/main" id="{905D4D2C-A931-900E-10D2-FF2E2B3B71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47" name="Picture 271">
                <a:extLst>
                  <a:ext uri="{FF2B5EF4-FFF2-40B4-BE49-F238E27FC236}">
                    <a16:creationId xmlns:a16="http://schemas.microsoft.com/office/drawing/2014/main" id="{CC15CA58-7D3E-F1FF-516E-FC0867132F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48" name="Picture 272">
                <a:extLst>
                  <a:ext uri="{FF2B5EF4-FFF2-40B4-BE49-F238E27FC236}">
                    <a16:creationId xmlns:a16="http://schemas.microsoft.com/office/drawing/2014/main" id="{309A11A7-36FB-1B5D-8468-813E7216DE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49" name="Picture 273">
                <a:extLst>
                  <a:ext uri="{FF2B5EF4-FFF2-40B4-BE49-F238E27FC236}">
                    <a16:creationId xmlns:a16="http://schemas.microsoft.com/office/drawing/2014/main" id="{939FAE4F-6600-344B-2C7E-667FF9C59B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50" name="Picture 274">
                <a:extLst>
                  <a:ext uri="{FF2B5EF4-FFF2-40B4-BE49-F238E27FC236}">
                    <a16:creationId xmlns:a16="http://schemas.microsoft.com/office/drawing/2014/main" id="{4B31B012-28E1-77AF-BCEB-245DF6DBDF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51" name="Picture 275">
                <a:extLst>
                  <a:ext uri="{FF2B5EF4-FFF2-40B4-BE49-F238E27FC236}">
                    <a16:creationId xmlns:a16="http://schemas.microsoft.com/office/drawing/2014/main" id="{A69637A2-FA1C-8814-99B8-63E4FF36FE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197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52" name="Picture 276">
                <a:extLst>
                  <a:ext uri="{FF2B5EF4-FFF2-40B4-BE49-F238E27FC236}">
                    <a16:creationId xmlns:a16="http://schemas.microsoft.com/office/drawing/2014/main" id="{78FE9745-CA4A-6AA4-FE75-730D7A5A7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53" name="Picture 277">
                <a:extLst>
                  <a:ext uri="{FF2B5EF4-FFF2-40B4-BE49-F238E27FC236}">
                    <a16:creationId xmlns:a16="http://schemas.microsoft.com/office/drawing/2014/main" id="{F737A404-73FC-EE7A-0829-3A4125E0F3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54" name="Picture 278">
                <a:extLst>
                  <a:ext uri="{FF2B5EF4-FFF2-40B4-BE49-F238E27FC236}">
                    <a16:creationId xmlns:a16="http://schemas.microsoft.com/office/drawing/2014/main" id="{EF6589A1-6775-963A-4340-67F7EAD3A0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55" name="Picture 279">
                <a:extLst>
                  <a:ext uri="{FF2B5EF4-FFF2-40B4-BE49-F238E27FC236}">
                    <a16:creationId xmlns:a16="http://schemas.microsoft.com/office/drawing/2014/main" id="{8807C4F8-AC40-2D39-FAAD-8FDAD6D9FD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56" name="Picture 280">
                <a:extLst>
                  <a:ext uri="{FF2B5EF4-FFF2-40B4-BE49-F238E27FC236}">
                    <a16:creationId xmlns:a16="http://schemas.microsoft.com/office/drawing/2014/main" id="{2BBD68E0-52F0-4DAD-3B3A-DBFD4D8F23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57" name="Picture 281">
                <a:extLst>
                  <a:ext uri="{FF2B5EF4-FFF2-40B4-BE49-F238E27FC236}">
                    <a16:creationId xmlns:a16="http://schemas.microsoft.com/office/drawing/2014/main" id="{4990F1B0-FB71-3D33-88DE-1E1907A4EC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58" name="Picture 282">
                <a:extLst>
                  <a:ext uri="{FF2B5EF4-FFF2-40B4-BE49-F238E27FC236}">
                    <a16:creationId xmlns:a16="http://schemas.microsoft.com/office/drawing/2014/main" id="{5EF41DE3-7ACE-6722-DB55-FA098DC2AD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59" name="Picture 283">
                <a:extLst>
                  <a:ext uri="{FF2B5EF4-FFF2-40B4-BE49-F238E27FC236}">
                    <a16:creationId xmlns:a16="http://schemas.microsoft.com/office/drawing/2014/main" id="{DC843B84-9134-F988-5B71-10D6DE73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60" name="Picture 284">
                <a:extLst>
                  <a:ext uri="{FF2B5EF4-FFF2-40B4-BE49-F238E27FC236}">
                    <a16:creationId xmlns:a16="http://schemas.microsoft.com/office/drawing/2014/main" id="{C053B538-F071-7652-C876-5F022E84AA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61" name="Picture 285">
                <a:extLst>
                  <a:ext uri="{FF2B5EF4-FFF2-40B4-BE49-F238E27FC236}">
                    <a16:creationId xmlns:a16="http://schemas.microsoft.com/office/drawing/2014/main" id="{17704026-0379-A73D-BB10-9F571F2BFC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62" name="Picture 286">
                <a:extLst>
                  <a:ext uri="{FF2B5EF4-FFF2-40B4-BE49-F238E27FC236}">
                    <a16:creationId xmlns:a16="http://schemas.microsoft.com/office/drawing/2014/main" id="{4C3AC954-271C-28A2-0E51-AB18B5B041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63" name="Picture 287">
                <a:extLst>
                  <a:ext uri="{FF2B5EF4-FFF2-40B4-BE49-F238E27FC236}">
                    <a16:creationId xmlns:a16="http://schemas.microsoft.com/office/drawing/2014/main" id="{101A88D9-24BF-C253-97A8-FD9903E0AD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64" name="Picture 288">
                <a:extLst>
                  <a:ext uri="{FF2B5EF4-FFF2-40B4-BE49-F238E27FC236}">
                    <a16:creationId xmlns:a16="http://schemas.microsoft.com/office/drawing/2014/main" id="{B58DDEA5-3908-67A4-3290-28D99B1301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65" name="Picture 289">
                <a:extLst>
                  <a:ext uri="{FF2B5EF4-FFF2-40B4-BE49-F238E27FC236}">
                    <a16:creationId xmlns:a16="http://schemas.microsoft.com/office/drawing/2014/main" id="{FC3E885B-35A7-AA23-3052-B6F2517A78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66" name="Picture 290">
                <a:extLst>
                  <a:ext uri="{FF2B5EF4-FFF2-40B4-BE49-F238E27FC236}">
                    <a16:creationId xmlns:a16="http://schemas.microsoft.com/office/drawing/2014/main" id="{6E262347-90F8-EAD9-8143-1ABE2ADD59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67" name="Picture 291">
                <a:extLst>
                  <a:ext uri="{FF2B5EF4-FFF2-40B4-BE49-F238E27FC236}">
                    <a16:creationId xmlns:a16="http://schemas.microsoft.com/office/drawing/2014/main" id="{D10CCB19-F92A-D05A-28CC-E64BC7CBE5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68" name="Picture 292">
                <a:extLst>
                  <a:ext uri="{FF2B5EF4-FFF2-40B4-BE49-F238E27FC236}">
                    <a16:creationId xmlns:a16="http://schemas.microsoft.com/office/drawing/2014/main" id="{D477998A-1E62-6143-9F2C-57413B1F71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69" name="Picture 293">
                <a:extLst>
                  <a:ext uri="{FF2B5EF4-FFF2-40B4-BE49-F238E27FC236}">
                    <a16:creationId xmlns:a16="http://schemas.microsoft.com/office/drawing/2014/main" id="{F452473D-78AC-D829-9D5F-DC62F08AA8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70" name="Picture 294">
                <a:extLst>
                  <a:ext uri="{FF2B5EF4-FFF2-40B4-BE49-F238E27FC236}">
                    <a16:creationId xmlns:a16="http://schemas.microsoft.com/office/drawing/2014/main" id="{D91A03B6-CC10-AE39-D1BC-8487B60CE0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71" name="Picture 295">
                <a:extLst>
                  <a:ext uri="{FF2B5EF4-FFF2-40B4-BE49-F238E27FC236}">
                    <a16:creationId xmlns:a16="http://schemas.microsoft.com/office/drawing/2014/main" id="{02230844-4AE7-AA2A-A600-3447ACC409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72" name="Picture 296">
                <a:extLst>
                  <a:ext uri="{FF2B5EF4-FFF2-40B4-BE49-F238E27FC236}">
                    <a16:creationId xmlns:a16="http://schemas.microsoft.com/office/drawing/2014/main" id="{6359F5AD-0FC7-4511-65F1-1D4A73C5EA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73" name="Picture 297">
                <a:extLst>
                  <a:ext uri="{FF2B5EF4-FFF2-40B4-BE49-F238E27FC236}">
                    <a16:creationId xmlns:a16="http://schemas.microsoft.com/office/drawing/2014/main" id="{3D27EF1D-82FC-6B63-85B1-542385088F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74" name="Picture 298">
                <a:extLst>
                  <a:ext uri="{FF2B5EF4-FFF2-40B4-BE49-F238E27FC236}">
                    <a16:creationId xmlns:a16="http://schemas.microsoft.com/office/drawing/2014/main" id="{F4CFB8B0-F6FA-F3A2-9FE5-2B2C5B9287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75" name="Picture 299">
                <a:extLst>
                  <a:ext uri="{FF2B5EF4-FFF2-40B4-BE49-F238E27FC236}">
                    <a16:creationId xmlns:a16="http://schemas.microsoft.com/office/drawing/2014/main" id="{D2C91FFA-4369-99FB-548A-048705AA07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197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76" name="Picture 300">
                <a:extLst>
                  <a:ext uri="{FF2B5EF4-FFF2-40B4-BE49-F238E27FC236}">
                    <a16:creationId xmlns:a16="http://schemas.microsoft.com/office/drawing/2014/main" id="{5AE907FC-8FFA-90D3-CDCB-4B8E114A1B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77" name="Picture 301">
                <a:extLst>
                  <a:ext uri="{FF2B5EF4-FFF2-40B4-BE49-F238E27FC236}">
                    <a16:creationId xmlns:a16="http://schemas.microsoft.com/office/drawing/2014/main" id="{D258B2F4-3CEC-D833-760E-B0360CD55D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78" name="Picture 302">
                <a:extLst>
                  <a:ext uri="{FF2B5EF4-FFF2-40B4-BE49-F238E27FC236}">
                    <a16:creationId xmlns:a16="http://schemas.microsoft.com/office/drawing/2014/main" id="{010AA850-97DD-5C57-6BB8-DA0E05B206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79" name="Picture 303">
                <a:extLst>
                  <a:ext uri="{FF2B5EF4-FFF2-40B4-BE49-F238E27FC236}">
                    <a16:creationId xmlns:a16="http://schemas.microsoft.com/office/drawing/2014/main" id="{D74053F7-8AF4-1650-A0ED-3F80D69511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80" name="Picture 304">
                <a:extLst>
                  <a:ext uri="{FF2B5EF4-FFF2-40B4-BE49-F238E27FC236}">
                    <a16:creationId xmlns:a16="http://schemas.microsoft.com/office/drawing/2014/main" id="{E6B2239F-4794-618D-51A4-DDD6EE97A0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81" name="Picture 305">
                <a:extLst>
                  <a:ext uri="{FF2B5EF4-FFF2-40B4-BE49-F238E27FC236}">
                    <a16:creationId xmlns:a16="http://schemas.microsoft.com/office/drawing/2014/main" id="{CA9BAE1C-7D59-EBDD-3B2A-804BF558A0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82" name="Picture 306">
                <a:extLst>
                  <a:ext uri="{FF2B5EF4-FFF2-40B4-BE49-F238E27FC236}">
                    <a16:creationId xmlns:a16="http://schemas.microsoft.com/office/drawing/2014/main" id="{89B26510-4B87-BFAC-525C-3A8D8EBD84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83" name="Picture 307">
                <a:extLst>
                  <a:ext uri="{FF2B5EF4-FFF2-40B4-BE49-F238E27FC236}">
                    <a16:creationId xmlns:a16="http://schemas.microsoft.com/office/drawing/2014/main" id="{261F4BD3-23BC-6AC7-39F8-44CD9EC43A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84" name="Picture 308">
                <a:extLst>
                  <a:ext uri="{FF2B5EF4-FFF2-40B4-BE49-F238E27FC236}">
                    <a16:creationId xmlns:a16="http://schemas.microsoft.com/office/drawing/2014/main" id="{480BA079-7499-D5BB-CC37-2551F8FAC7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85" name="Picture 309">
                <a:extLst>
                  <a:ext uri="{FF2B5EF4-FFF2-40B4-BE49-F238E27FC236}">
                    <a16:creationId xmlns:a16="http://schemas.microsoft.com/office/drawing/2014/main" id="{5C1D6677-773C-4E8F-3E55-691E3F0ED7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86" name="Picture 310">
                <a:extLst>
                  <a:ext uri="{FF2B5EF4-FFF2-40B4-BE49-F238E27FC236}">
                    <a16:creationId xmlns:a16="http://schemas.microsoft.com/office/drawing/2014/main" id="{8635E15D-29BC-5AAF-1300-0169A9BFE0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87" name="Picture 311">
                <a:extLst>
                  <a:ext uri="{FF2B5EF4-FFF2-40B4-BE49-F238E27FC236}">
                    <a16:creationId xmlns:a16="http://schemas.microsoft.com/office/drawing/2014/main" id="{A726E10B-DE86-86B2-10DE-CAD4266C98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88" name="Picture 312">
                <a:extLst>
                  <a:ext uri="{FF2B5EF4-FFF2-40B4-BE49-F238E27FC236}">
                    <a16:creationId xmlns:a16="http://schemas.microsoft.com/office/drawing/2014/main" id="{9C0142EC-C575-A5FA-A0E7-931856B771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89" name="Picture 313">
                <a:extLst>
                  <a:ext uri="{FF2B5EF4-FFF2-40B4-BE49-F238E27FC236}">
                    <a16:creationId xmlns:a16="http://schemas.microsoft.com/office/drawing/2014/main" id="{EF1E8A0C-DFD7-84BE-53AA-21777DC1A8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90" name="Picture 314">
                <a:extLst>
                  <a:ext uri="{FF2B5EF4-FFF2-40B4-BE49-F238E27FC236}">
                    <a16:creationId xmlns:a16="http://schemas.microsoft.com/office/drawing/2014/main" id="{AAFA7C91-1742-33D1-FEA0-6392E75836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91" name="Picture 315">
                <a:extLst>
                  <a:ext uri="{FF2B5EF4-FFF2-40B4-BE49-F238E27FC236}">
                    <a16:creationId xmlns:a16="http://schemas.microsoft.com/office/drawing/2014/main" id="{0C42A875-7324-B3F1-F685-BACB34021D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92" name="Picture 316">
                <a:extLst>
                  <a:ext uri="{FF2B5EF4-FFF2-40B4-BE49-F238E27FC236}">
                    <a16:creationId xmlns:a16="http://schemas.microsoft.com/office/drawing/2014/main" id="{23E2C0DA-8113-7E79-48D6-A866ADA7C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93" name="Picture 317">
                <a:extLst>
                  <a:ext uri="{FF2B5EF4-FFF2-40B4-BE49-F238E27FC236}">
                    <a16:creationId xmlns:a16="http://schemas.microsoft.com/office/drawing/2014/main" id="{B2621939-2A41-EE24-480C-551624455E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94" name="Picture 318">
                <a:extLst>
                  <a:ext uri="{FF2B5EF4-FFF2-40B4-BE49-F238E27FC236}">
                    <a16:creationId xmlns:a16="http://schemas.microsoft.com/office/drawing/2014/main" id="{12888B42-1680-8A8D-462F-0D016F86A3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95" name="Picture 319">
                <a:extLst>
                  <a:ext uri="{FF2B5EF4-FFF2-40B4-BE49-F238E27FC236}">
                    <a16:creationId xmlns:a16="http://schemas.microsoft.com/office/drawing/2014/main" id="{F29EE135-9C4F-B70B-F25A-A4E4F4ADCC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96" name="Picture 320">
                <a:extLst>
                  <a:ext uri="{FF2B5EF4-FFF2-40B4-BE49-F238E27FC236}">
                    <a16:creationId xmlns:a16="http://schemas.microsoft.com/office/drawing/2014/main" id="{91BF119E-E372-194E-EDDF-889407EB91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97" name="Picture 321">
                <a:extLst>
                  <a:ext uri="{FF2B5EF4-FFF2-40B4-BE49-F238E27FC236}">
                    <a16:creationId xmlns:a16="http://schemas.microsoft.com/office/drawing/2014/main" id="{29FAE6CC-DECE-F88C-23A2-DE17D9191C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98" name="Picture 322">
                <a:extLst>
                  <a:ext uri="{FF2B5EF4-FFF2-40B4-BE49-F238E27FC236}">
                    <a16:creationId xmlns:a16="http://schemas.microsoft.com/office/drawing/2014/main" id="{853941F3-7C56-75B1-DA15-9B9192D9F3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99" name="Picture 323">
                <a:extLst>
                  <a:ext uri="{FF2B5EF4-FFF2-40B4-BE49-F238E27FC236}">
                    <a16:creationId xmlns:a16="http://schemas.microsoft.com/office/drawing/2014/main" id="{8FB74AC1-72E5-4C47-746E-79B3A1A295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197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00" name="Picture 324">
                <a:extLst>
                  <a:ext uri="{FF2B5EF4-FFF2-40B4-BE49-F238E27FC236}">
                    <a16:creationId xmlns:a16="http://schemas.microsoft.com/office/drawing/2014/main" id="{761A939E-21D2-9151-DA93-78E2A5C7B8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01" name="Picture 325">
                <a:extLst>
                  <a:ext uri="{FF2B5EF4-FFF2-40B4-BE49-F238E27FC236}">
                    <a16:creationId xmlns:a16="http://schemas.microsoft.com/office/drawing/2014/main" id="{CB9620D6-2D04-A8EC-0D9D-9256B05912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02" name="Picture 326">
                <a:extLst>
                  <a:ext uri="{FF2B5EF4-FFF2-40B4-BE49-F238E27FC236}">
                    <a16:creationId xmlns:a16="http://schemas.microsoft.com/office/drawing/2014/main" id="{04A7E0D7-7925-1C65-D37D-94BB001299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03" name="Picture 327">
                <a:extLst>
                  <a:ext uri="{FF2B5EF4-FFF2-40B4-BE49-F238E27FC236}">
                    <a16:creationId xmlns:a16="http://schemas.microsoft.com/office/drawing/2014/main" id="{8A611654-E395-3217-F465-CC4EEBE1C3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04" name="Picture 328">
                <a:extLst>
                  <a:ext uri="{FF2B5EF4-FFF2-40B4-BE49-F238E27FC236}">
                    <a16:creationId xmlns:a16="http://schemas.microsoft.com/office/drawing/2014/main" id="{6A35DE31-28E6-53D9-00EC-3BEB77E758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05" name="Picture 329">
                <a:extLst>
                  <a:ext uri="{FF2B5EF4-FFF2-40B4-BE49-F238E27FC236}">
                    <a16:creationId xmlns:a16="http://schemas.microsoft.com/office/drawing/2014/main" id="{3E84A279-D319-5C95-37FE-CDFF2497D2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06" name="Picture 330">
                <a:extLst>
                  <a:ext uri="{FF2B5EF4-FFF2-40B4-BE49-F238E27FC236}">
                    <a16:creationId xmlns:a16="http://schemas.microsoft.com/office/drawing/2014/main" id="{7FB96387-C963-5A66-83CF-9587ACD567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07" name="Picture 331">
                <a:extLst>
                  <a:ext uri="{FF2B5EF4-FFF2-40B4-BE49-F238E27FC236}">
                    <a16:creationId xmlns:a16="http://schemas.microsoft.com/office/drawing/2014/main" id="{EE856F79-9EC1-3817-D1EA-BA24D5B00D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08" name="Picture 332">
                <a:extLst>
                  <a:ext uri="{FF2B5EF4-FFF2-40B4-BE49-F238E27FC236}">
                    <a16:creationId xmlns:a16="http://schemas.microsoft.com/office/drawing/2014/main" id="{FF1994DD-0D5A-478D-836C-78CB819707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09" name="Picture 333">
                <a:extLst>
                  <a:ext uri="{FF2B5EF4-FFF2-40B4-BE49-F238E27FC236}">
                    <a16:creationId xmlns:a16="http://schemas.microsoft.com/office/drawing/2014/main" id="{AB2F2870-6725-E034-998A-5BFB63F23F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10" name="Picture 334">
                <a:extLst>
                  <a:ext uri="{FF2B5EF4-FFF2-40B4-BE49-F238E27FC236}">
                    <a16:creationId xmlns:a16="http://schemas.microsoft.com/office/drawing/2014/main" id="{AC63DA31-4B29-BB80-E2EB-4CA7E01EA8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11" name="Picture 335">
                <a:extLst>
                  <a:ext uri="{FF2B5EF4-FFF2-40B4-BE49-F238E27FC236}">
                    <a16:creationId xmlns:a16="http://schemas.microsoft.com/office/drawing/2014/main" id="{64933339-8E35-664C-439B-EF4E7FE3BD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12" name="Picture 336">
                <a:extLst>
                  <a:ext uri="{FF2B5EF4-FFF2-40B4-BE49-F238E27FC236}">
                    <a16:creationId xmlns:a16="http://schemas.microsoft.com/office/drawing/2014/main" id="{0F01230E-40D6-53C2-19B6-28FE068DE3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13" name="Picture 337">
                <a:extLst>
                  <a:ext uri="{FF2B5EF4-FFF2-40B4-BE49-F238E27FC236}">
                    <a16:creationId xmlns:a16="http://schemas.microsoft.com/office/drawing/2014/main" id="{DCE7308D-7254-FAC9-F223-F39C6B9AEB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14" name="Picture 338">
                <a:extLst>
                  <a:ext uri="{FF2B5EF4-FFF2-40B4-BE49-F238E27FC236}">
                    <a16:creationId xmlns:a16="http://schemas.microsoft.com/office/drawing/2014/main" id="{EAC06E6B-2FDC-580D-944F-5012319683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15" name="Picture 339">
                <a:extLst>
                  <a:ext uri="{FF2B5EF4-FFF2-40B4-BE49-F238E27FC236}">
                    <a16:creationId xmlns:a16="http://schemas.microsoft.com/office/drawing/2014/main" id="{0B697614-7400-ECDC-1397-38AC6D20DE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16" name="Picture 340">
                <a:extLst>
                  <a:ext uri="{FF2B5EF4-FFF2-40B4-BE49-F238E27FC236}">
                    <a16:creationId xmlns:a16="http://schemas.microsoft.com/office/drawing/2014/main" id="{A754752A-BA0E-BEA1-74D8-9FF288AEF1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17" name="Picture 341">
                <a:extLst>
                  <a:ext uri="{FF2B5EF4-FFF2-40B4-BE49-F238E27FC236}">
                    <a16:creationId xmlns:a16="http://schemas.microsoft.com/office/drawing/2014/main" id="{38A4D63D-FE1B-51E6-0E68-17B53927E1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197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18" name="Picture 342">
                <a:extLst>
                  <a:ext uri="{FF2B5EF4-FFF2-40B4-BE49-F238E27FC236}">
                    <a16:creationId xmlns:a16="http://schemas.microsoft.com/office/drawing/2014/main" id="{01627EF7-9D4A-2160-49C6-CB751D795C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197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19" name="Picture 343">
                <a:extLst>
                  <a:ext uri="{FF2B5EF4-FFF2-40B4-BE49-F238E27FC236}">
                    <a16:creationId xmlns:a16="http://schemas.microsoft.com/office/drawing/2014/main" id="{67B910C8-0597-AF5A-1F2B-F4DF964378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20" name="Picture 344">
                <a:extLst>
                  <a:ext uri="{FF2B5EF4-FFF2-40B4-BE49-F238E27FC236}">
                    <a16:creationId xmlns:a16="http://schemas.microsoft.com/office/drawing/2014/main" id="{588C1BC4-729A-BD8D-07A9-5AD88FC4C5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21" name="Picture 345">
                <a:extLst>
                  <a:ext uri="{FF2B5EF4-FFF2-40B4-BE49-F238E27FC236}">
                    <a16:creationId xmlns:a16="http://schemas.microsoft.com/office/drawing/2014/main" id="{23AC77DA-94BF-C074-EB48-1A42F880CD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22" name="Picture 346">
                <a:extLst>
                  <a:ext uri="{FF2B5EF4-FFF2-40B4-BE49-F238E27FC236}">
                    <a16:creationId xmlns:a16="http://schemas.microsoft.com/office/drawing/2014/main" id="{31991CAD-471C-B018-5DF4-EC821432EB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23" name="Picture 347">
                <a:extLst>
                  <a:ext uri="{FF2B5EF4-FFF2-40B4-BE49-F238E27FC236}">
                    <a16:creationId xmlns:a16="http://schemas.microsoft.com/office/drawing/2014/main" id="{8F8E6670-0B53-0C32-4787-705A21208F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24" name="Picture 348">
                <a:extLst>
                  <a:ext uri="{FF2B5EF4-FFF2-40B4-BE49-F238E27FC236}">
                    <a16:creationId xmlns:a16="http://schemas.microsoft.com/office/drawing/2014/main" id="{B9850F4E-9AB1-89CF-FB30-10E9AE8020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25" name="Picture 349">
                <a:extLst>
                  <a:ext uri="{FF2B5EF4-FFF2-40B4-BE49-F238E27FC236}">
                    <a16:creationId xmlns:a16="http://schemas.microsoft.com/office/drawing/2014/main" id="{636D5323-F653-7D35-1027-654E7AA4D8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26" name="Picture 350">
                <a:extLst>
                  <a:ext uri="{FF2B5EF4-FFF2-40B4-BE49-F238E27FC236}">
                    <a16:creationId xmlns:a16="http://schemas.microsoft.com/office/drawing/2014/main" id="{BA1CFF41-3E84-ACBC-59C0-AAA53E8FA7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27" name="Picture 351">
                <a:extLst>
                  <a:ext uri="{FF2B5EF4-FFF2-40B4-BE49-F238E27FC236}">
                    <a16:creationId xmlns:a16="http://schemas.microsoft.com/office/drawing/2014/main" id="{3E52218E-BCFB-90D3-D28F-6B971DACF0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28" name="Picture 352">
                <a:extLst>
                  <a:ext uri="{FF2B5EF4-FFF2-40B4-BE49-F238E27FC236}">
                    <a16:creationId xmlns:a16="http://schemas.microsoft.com/office/drawing/2014/main" id="{EB90421F-EB2C-6018-99CA-EDE19C25F2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29" name="Picture 353">
                <a:extLst>
                  <a:ext uri="{FF2B5EF4-FFF2-40B4-BE49-F238E27FC236}">
                    <a16:creationId xmlns:a16="http://schemas.microsoft.com/office/drawing/2014/main" id="{4834ABD0-5EEB-0D45-3717-479F823330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30" name="Picture 354">
                <a:extLst>
                  <a:ext uri="{FF2B5EF4-FFF2-40B4-BE49-F238E27FC236}">
                    <a16:creationId xmlns:a16="http://schemas.microsoft.com/office/drawing/2014/main" id="{25EE7E68-4EF0-8BC0-2C7B-2E3598203A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31" name="Picture 355">
                <a:extLst>
                  <a:ext uri="{FF2B5EF4-FFF2-40B4-BE49-F238E27FC236}">
                    <a16:creationId xmlns:a16="http://schemas.microsoft.com/office/drawing/2014/main" id="{21F9F60D-38E5-1E2E-8E8D-4B7CB19706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32" name="Picture 356">
                <a:extLst>
                  <a:ext uri="{FF2B5EF4-FFF2-40B4-BE49-F238E27FC236}">
                    <a16:creationId xmlns:a16="http://schemas.microsoft.com/office/drawing/2014/main" id="{6CE70C14-E642-C63E-4BE6-AB58BE0145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33" name="Picture 357">
                <a:extLst>
                  <a:ext uri="{FF2B5EF4-FFF2-40B4-BE49-F238E27FC236}">
                    <a16:creationId xmlns:a16="http://schemas.microsoft.com/office/drawing/2014/main" id="{01C49078-D58C-67E8-7276-835DBF8094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34" name="Picture 358">
                <a:extLst>
                  <a:ext uri="{FF2B5EF4-FFF2-40B4-BE49-F238E27FC236}">
                    <a16:creationId xmlns:a16="http://schemas.microsoft.com/office/drawing/2014/main" id="{ED2C2174-A0BD-6BCA-5FC2-D94CEAB541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35" name="Picture 359">
                <a:extLst>
                  <a:ext uri="{FF2B5EF4-FFF2-40B4-BE49-F238E27FC236}">
                    <a16:creationId xmlns:a16="http://schemas.microsoft.com/office/drawing/2014/main" id="{698E4466-1788-C84C-DE66-EA6767D531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36" name="Picture 360">
                <a:extLst>
                  <a:ext uri="{FF2B5EF4-FFF2-40B4-BE49-F238E27FC236}">
                    <a16:creationId xmlns:a16="http://schemas.microsoft.com/office/drawing/2014/main" id="{9D4575C5-C937-A8E0-B402-517A32912C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37" name="Picture 361">
                <a:extLst>
                  <a:ext uri="{FF2B5EF4-FFF2-40B4-BE49-F238E27FC236}">
                    <a16:creationId xmlns:a16="http://schemas.microsoft.com/office/drawing/2014/main" id="{AD02E193-96CD-BDD1-C5C4-4C1DCB2ED2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12"/>
                <a:ext cx="16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38" name="Picture 362">
                <a:extLst>
                  <a:ext uri="{FF2B5EF4-FFF2-40B4-BE49-F238E27FC236}">
                    <a16:creationId xmlns:a16="http://schemas.microsoft.com/office/drawing/2014/main" id="{88762BF3-83C2-9CAF-E651-FD41063148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39" name="Picture 363">
                <a:extLst>
                  <a:ext uri="{FF2B5EF4-FFF2-40B4-BE49-F238E27FC236}">
                    <a16:creationId xmlns:a16="http://schemas.microsoft.com/office/drawing/2014/main" id="{13FEC73A-995F-DA91-FC91-790B64FC33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40" name="Picture 364">
                <a:extLst>
                  <a:ext uri="{FF2B5EF4-FFF2-40B4-BE49-F238E27FC236}">
                    <a16:creationId xmlns:a16="http://schemas.microsoft.com/office/drawing/2014/main" id="{4987D53C-C745-AD36-AFE4-B9D166958E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41" name="Picture 365">
                <a:extLst>
                  <a:ext uri="{FF2B5EF4-FFF2-40B4-BE49-F238E27FC236}">
                    <a16:creationId xmlns:a16="http://schemas.microsoft.com/office/drawing/2014/main" id="{C4A3E641-FD8C-2DC5-47F7-A87DCDFA1A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42" name="Picture 366">
                <a:extLst>
                  <a:ext uri="{FF2B5EF4-FFF2-40B4-BE49-F238E27FC236}">
                    <a16:creationId xmlns:a16="http://schemas.microsoft.com/office/drawing/2014/main" id="{9B184F66-A10E-181E-C4DF-F279BCF7D2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43" name="Picture 367">
                <a:extLst>
                  <a:ext uri="{FF2B5EF4-FFF2-40B4-BE49-F238E27FC236}">
                    <a16:creationId xmlns:a16="http://schemas.microsoft.com/office/drawing/2014/main" id="{69A174A2-3031-8CBD-CC84-32988F9D1C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44" name="Picture 368">
                <a:extLst>
                  <a:ext uri="{FF2B5EF4-FFF2-40B4-BE49-F238E27FC236}">
                    <a16:creationId xmlns:a16="http://schemas.microsoft.com/office/drawing/2014/main" id="{B67214B8-7FAA-5233-75EB-17ECBEA11F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45" name="Picture 369">
                <a:extLst>
                  <a:ext uri="{FF2B5EF4-FFF2-40B4-BE49-F238E27FC236}">
                    <a16:creationId xmlns:a16="http://schemas.microsoft.com/office/drawing/2014/main" id="{F94E7F38-1B11-64E8-FA69-EFE82DCAD8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46" name="Picture 370">
                <a:extLst>
                  <a:ext uri="{FF2B5EF4-FFF2-40B4-BE49-F238E27FC236}">
                    <a16:creationId xmlns:a16="http://schemas.microsoft.com/office/drawing/2014/main" id="{4BE2C362-137D-17B2-DF5C-5CBFC99BE5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47" name="Picture 371">
                <a:extLst>
                  <a:ext uri="{FF2B5EF4-FFF2-40B4-BE49-F238E27FC236}">
                    <a16:creationId xmlns:a16="http://schemas.microsoft.com/office/drawing/2014/main" id="{795E92A0-D675-37B9-1AD7-B46FFA7D78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48" name="Picture 372">
                <a:extLst>
                  <a:ext uri="{FF2B5EF4-FFF2-40B4-BE49-F238E27FC236}">
                    <a16:creationId xmlns:a16="http://schemas.microsoft.com/office/drawing/2014/main" id="{45A45004-600E-BFD3-66AD-8AD046B955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49" name="Picture 373">
                <a:extLst>
                  <a:ext uri="{FF2B5EF4-FFF2-40B4-BE49-F238E27FC236}">
                    <a16:creationId xmlns:a16="http://schemas.microsoft.com/office/drawing/2014/main" id="{5FC30230-F5B2-8782-8E97-35A69BA616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50" name="Picture 374">
                <a:extLst>
                  <a:ext uri="{FF2B5EF4-FFF2-40B4-BE49-F238E27FC236}">
                    <a16:creationId xmlns:a16="http://schemas.microsoft.com/office/drawing/2014/main" id="{353A4100-41BF-17FF-BB2F-1485D7D871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51" name="Picture 375">
                <a:extLst>
                  <a:ext uri="{FF2B5EF4-FFF2-40B4-BE49-F238E27FC236}">
                    <a16:creationId xmlns:a16="http://schemas.microsoft.com/office/drawing/2014/main" id="{C3D479D0-D76E-46EF-87EF-FEA863D79B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52" name="Picture 376">
                <a:extLst>
                  <a:ext uri="{FF2B5EF4-FFF2-40B4-BE49-F238E27FC236}">
                    <a16:creationId xmlns:a16="http://schemas.microsoft.com/office/drawing/2014/main" id="{68A3C30D-8006-1E49-6534-B0B6E1068E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53" name="Picture 377">
                <a:extLst>
                  <a:ext uri="{FF2B5EF4-FFF2-40B4-BE49-F238E27FC236}">
                    <a16:creationId xmlns:a16="http://schemas.microsoft.com/office/drawing/2014/main" id="{E0BF68F3-0597-4F0C-573F-068A28C429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54" name="Picture 378">
                <a:extLst>
                  <a:ext uri="{FF2B5EF4-FFF2-40B4-BE49-F238E27FC236}">
                    <a16:creationId xmlns:a16="http://schemas.microsoft.com/office/drawing/2014/main" id="{083934A2-F81E-1B92-0333-6CEC466323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55" name="Picture 379">
                <a:extLst>
                  <a:ext uri="{FF2B5EF4-FFF2-40B4-BE49-F238E27FC236}">
                    <a16:creationId xmlns:a16="http://schemas.microsoft.com/office/drawing/2014/main" id="{DA655C22-75C7-D483-8357-8320A233C6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56" name="Picture 380">
                <a:extLst>
                  <a:ext uri="{FF2B5EF4-FFF2-40B4-BE49-F238E27FC236}">
                    <a16:creationId xmlns:a16="http://schemas.microsoft.com/office/drawing/2014/main" id="{CF588165-9DC0-AC15-3DA2-4BFF9D3867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57" name="Picture 381">
                <a:extLst>
                  <a:ext uri="{FF2B5EF4-FFF2-40B4-BE49-F238E27FC236}">
                    <a16:creationId xmlns:a16="http://schemas.microsoft.com/office/drawing/2014/main" id="{4D09F072-5FD4-CABC-21D0-90FCA2AB70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58" name="Picture 382">
                <a:extLst>
                  <a:ext uri="{FF2B5EF4-FFF2-40B4-BE49-F238E27FC236}">
                    <a16:creationId xmlns:a16="http://schemas.microsoft.com/office/drawing/2014/main" id="{C7366149-9951-61F8-E09E-813EB2D47B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59" name="Picture 383">
                <a:extLst>
                  <a:ext uri="{FF2B5EF4-FFF2-40B4-BE49-F238E27FC236}">
                    <a16:creationId xmlns:a16="http://schemas.microsoft.com/office/drawing/2014/main" id="{AF58C0E1-D518-5B2D-C252-1E6B8E852F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60" name="Picture 384">
                <a:extLst>
                  <a:ext uri="{FF2B5EF4-FFF2-40B4-BE49-F238E27FC236}">
                    <a16:creationId xmlns:a16="http://schemas.microsoft.com/office/drawing/2014/main" id="{6C895F42-DC4A-55E7-7423-ABE3B327ED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61" name="Picture 385">
                <a:extLst>
                  <a:ext uri="{FF2B5EF4-FFF2-40B4-BE49-F238E27FC236}">
                    <a16:creationId xmlns:a16="http://schemas.microsoft.com/office/drawing/2014/main" id="{19CB0767-2D68-A133-AE72-2E25F40AAD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12"/>
                <a:ext cx="16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62" name="Picture 386">
                <a:extLst>
                  <a:ext uri="{FF2B5EF4-FFF2-40B4-BE49-F238E27FC236}">
                    <a16:creationId xmlns:a16="http://schemas.microsoft.com/office/drawing/2014/main" id="{18A55F7B-A4D5-7E3E-123E-5FE21A0B82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63" name="Picture 387">
                <a:extLst>
                  <a:ext uri="{FF2B5EF4-FFF2-40B4-BE49-F238E27FC236}">
                    <a16:creationId xmlns:a16="http://schemas.microsoft.com/office/drawing/2014/main" id="{2FFEEFC6-1B7F-E5A6-9901-F8D8AC73DB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64" name="Picture 388">
                <a:extLst>
                  <a:ext uri="{FF2B5EF4-FFF2-40B4-BE49-F238E27FC236}">
                    <a16:creationId xmlns:a16="http://schemas.microsoft.com/office/drawing/2014/main" id="{85F60907-B2CF-F9F8-07B7-4063564038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65" name="Picture 389">
                <a:extLst>
                  <a:ext uri="{FF2B5EF4-FFF2-40B4-BE49-F238E27FC236}">
                    <a16:creationId xmlns:a16="http://schemas.microsoft.com/office/drawing/2014/main" id="{751BA27E-B623-746C-A332-B17B7F7C00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66" name="Picture 390">
                <a:extLst>
                  <a:ext uri="{FF2B5EF4-FFF2-40B4-BE49-F238E27FC236}">
                    <a16:creationId xmlns:a16="http://schemas.microsoft.com/office/drawing/2014/main" id="{2662C10C-1EC8-535E-F316-5DBAC7FDB2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67" name="Picture 391">
                <a:extLst>
                  <a:ext uri="{FF2B5EF4-FFF2-40B4-BE49-F238E27FC236}">
                    <a16:creationId xmlns:a16="http://schemas.microsoft.com/office/drawing/2014/main" id="{558F40FA-1E78-870E-8C22-D4A2F762BB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68" name="Picture 392">
                <a:extLst>
                  <a:ext uri="{FF2B5EF4-FFF2-40B4-BE49-F238E27FC236}">
                    <a16:creationId xmlns:a16="http://schemas.microsoft.com/office/drawing/2014/main" id="{AF1E8D79-426C-CA9A-5840-050AA1F2E5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69" name="Picture 393">
                <a:extLst>
                  <a:ext uri="{FF2B5EF4-FFF2-40B4-BE49-F238E27FC236}">
                    <a16:creationId xmlns:a16="http://schemas.microsoft.com/office/drawing/2014/main" id="{D4DEB876-5E60-3D53-DA7D-EC1A544C1F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70" name="Picture 394">
                <a:extLst>
                  <a:ext uri="{FF2B5EF4-FFF2-40B4-BE49-F238E27FC236}">
                    <a16:creationId xmlns:a16="http://schemas.microsoft.com/office/drawing/2014/main" id="{1E594B13-F4A1-55E9-B245-077A0F8E50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71" name="Picture 395">
                <a:extLst>
                  <a:ext uri="{FF2B5EF4-FFF2-40B4-BE49-F238E27FC236}">
                    <a16:creationId xmlns:a16="http://schemas.microsoft.com/office/drawing/2014/main" id="{2B1C1B1F-28D2-C404-E9AA-7C86E13687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72" name="Picture 396">
                <a:extLst>
                  <a:ext uri="{FF2B5EF4-FFF2-40B4-BE49-F238E27FC236}">
                    <a16:creationId xmlns:a16="http://schemas.microsoft.com/office/drawing/2014/main" id="{32C2FE10-1BFE-3225-558D-0839BE7170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73" name="Picture 397">
                <a:extLst>
                  <a:ext uri="{FF2B5EF4-FFF2-40B4-BE49-F238E27FC236}">
                    <a16:creationId xmlns:a16="http://schemas.microsoft.com/office/drawing/2014/main" id="{CC0B2B67-73BE-0E39-0BC2-88EB889B81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74" name="Picture 398">
                <a:extLst>
                  <a:ext uri="{FF2B5EF4-FFF2-40B4-BE49-F238E27FC236}">
                    <a16:creationId xmlns:a16="http://schemas.microsoft.com/office/drawing/2014/main" id="{CB6BC073-9D03-4C9D-7AD6-4393637C30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75" name="Picture 399">
                <a:extLst>
                  <a:ext uri="{FF2B5EF4-FFF2-40B4-BE49-F238E27FC236}">
                    <a16:creationId xmlns:a16="http://schemas.microsoft.com/office/drawing/2014/main" id="{2B5252BF-3677-1380-F357-333CC4E25D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76" name="Picture 400">
                <a:extLst>
                  <a:ext uri="{FF2B5EF4-FFF2-40B4-BE49-F238E27FC236}">
                    <a16:creationId xmlns:a16="http://schemas.microsoft.com/office/drawing/2014/main" id="{28A69ADE-EF57-5AA0-D60B-85D5623C31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77" name="Picture 401">
                <a:extLst>
                  <a:ext uri="{FF2B5EF4-FFF2-40B4-BE49-F238E27FC236}">
                    <a16:creationId xmlns:a16="http://schemas.microsoft.com/office/drawing/2014/main" id="{7BA51150-275D-8C09-EDA3-8D919A9F2F3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78" name="Picture 402">
                <a:extLst>
                  <a:ext uri="{FF2B5EF4-FFF2-40B4-BE49-F238E27FC236}">
                    <a16:creationId xmlns:a16="http://schemas.microsoft.com/office/drawing/2014/main" id="{229C19CF-F507-886B-6A33-04AEF287BE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79" name="Picture 403">
                <a:extLst>
                  <a:ext uri="{FF2B5EF4-FFF2-40B4-BE49-F238E27FC236}">
                    <a16:creationId xmlns:a16="http://schemas.microsoft.com/office/drawing/2014/main" id="{F72EB7DF-1735-40BA-C13F-F0EA797B81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80" name="Picture 404">
                <a:extLst>
                  <a:ext uri="{FF2B5EF4-FFF2-40B4-BE49-F238E27FC236}">
                    <a16:creationId xmlns:a16="http://schemas.microsoft.com/office/drawing/2014/main" id="{40A56A07-5206-FC7C-FBC5-E442F3F66A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81" name="Picture 405">
                <a:extLst>
                  <a:ext uri="{FF2B5EF4-FFF2-40B4-BE49-F238E27FC236}">
                    <a16:creationId xmlns:a16="http://schemas.microsoft.com/office/drawing/2014/main" id="{841D0EC7-5169-2F20-F98E-D9777C4BF49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82" name="Picture 406">
                <a:extLst>
                  <a:ext uri="{FF2B5EF4-FFF2-40B4-BE49-F238E27FC236}">
                    <a16:creationId xmlns:a16="http://schemas.microsoft.com/office/drawing/2014/main" id="{EA9831F0-2EEE-5156-5590-6ABA123197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83" name="Picture 407">
                <a:extLst>
                  <a:ext uri="{FF2B5EF4-FFF2-40B4-BE49-F238E27FC236}">
                    <a16:creationId xmlns:a16="http://schemas.microsoft.com/office/drawing/2014/main" id="{B2EF57C7-ABC5-5543-DE6E-2AE9B30FD5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84" name="Picture 408">
                <a:extLst>
                  <a:ext uri="{FF2B5EF4-FFF2-40B4-BE49-F238E27FC236}">
                    <a16:creationId xmlns:a16="http://schemas.microsoft.com/office/drawing/2014/main" id="{3BCA27C8-9577-BDCA-EAF3-667F0BD08A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85" name="Picture 409">
                <a:extLst>
                  <a:ext uri="{FF2B5EF4-FFF2-40B4-BE49-F238E27FC236}">
                    <a16:creationId xmlns:a16="http://schemas.microsoft.com/office/drawing/2014/main" id="{7FD5FBBD-B4BA-DA32-0188-F149BF92A6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12"/>
                <a:ext cx="16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86" name="Picture 410">
                <a:extLst>
                  <a:ext uri="{FF2B5EF4-FFF2-40B4-BE49-F238E27FC236}">
                    <a16:creationId xmlns:a16="http://schemas.microsoft.com/office/drawing/2014/main" id="{88B99A98-473C-1BBC-CD14-9104E6FDDE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87" name="Picture 411">
                <a:extLst>
                  <a:ext uri="{FF2B5EF4-FFF2-40B4-BE49-F238E27FC236}">
                    <a16:creationId xmlns:a16="http://schemas.microsoft.com/office/drawing/2014/main" id="{4FD05403-B5A9-7AAB-3DF4-97ABD2B6A5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88" name="Picture 412">
                <a:extLst>
                  <a:ext uri="{FF2B5EF4-FFF2-40B4-BE49-F238E27FC236}">
                    <a16:creationId xmlns:a16="http://schemas.microsoft.com/office/drawing/2014/main" id="{C0841C61-B17E-13A5-094D-50265A3F1A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89" name="Picture 413">
                <a:extLst>
                  <a:ext uri="{FF2B5EF4-FFF2-40B4-BE49-F238E27FC236}">
                    <a16:creationId xmlns:a16="http://schemas.microsoft.com/office/drawing/2014/main" id="{735596B3-97FF-6504-55FA-B110E71B03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90" name="Picture 414">
                <a:extLst>
                  <a:ext uri="{FF2B5EF4-FFF2-40B4-BE49-F238E27FC236}">
                    <a16:creationId xmlns:a16="http://schemas.microsoft.com/office/drawing/2014/main" id="{AE78762B-053A-A473-EC02-C4CA7EF830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91" name="Picture 415">
                <a:extLst>
                  <a:ext uri="{FF2B5EF4-FFF2-40B4-BE49-F238E27FC236}">
                    <a16:creationId xmlns:a16="http://schemas.microsoft.com/office/drawing/2014/main" id="{34A874EA-22EE-9B9B-8F04-3FCFB52AB9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92" name="Picture 416">
                <a:extLst>
                  <a:ext uri="{FF2B5EF4-FFF2-40B4-BE49-F238E27FC236}">
                    <a16:creationId xmlns:a16="http://schemas.microsoft.com/office/drawing/2014/main" id="{2D662082-418F-ECC9-C3CC-F8E2233D4A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93" name="Picture 417">
                <a:extLst>
                  <a:ext uri="{FF2B5EF4-FFF2-40B4-BE49-F238E27FC236}">
                    <a16:creationId xmlns:a16="http://schemas.microsoft.com/office/drawing/2014/main" id="{18916BCD-A781-D8A8-CBAC-7E2038F6A0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94" name="Picture 418">
                <a:extLst>
                  <a:ext uri="{FF2B5EF4-FFF2-40B4-BE49-F238E27FC236}">
                    <a16:creationId xmlns:a16="http://schemas.microsoft.com/office/drawing/2014/main" id="{E6CA29C0-0E44-653B-2383-B181E52960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95" name="Picture 419">
                <a:extLst>
                  <a:ext uri="{FF2B5EF4-FFF2-40B4-BE49-F238E27FC236}">
                    <a16:creationId xmlns:a16="http://schemas.microsoft.com/office/drawing/2014/main" id="{337B1A08-0B4A-3618-8C4C-A81C6F6240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96" name="Picture 420">
                <a:extLst>
                  <a:ext uri="{FF2B5EF4-FFF2-40B4-BE49-F238E27FC236}">
                    <a16:creationId xmlns:a16="http://schemas.microsoft.com/office/drawing/2014/main" id="{3923256C-6506-EC2B-2D47-DD031FF731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97" name="Picture 421">
                <a:extLst>
                  <a:ext uri="{FF2B5EF4-FFF2-40B4-BE49-F238E27FC236}">
                    <a16:creationId xmlns:a16="http://schemas.microsoft.com/office/drawing/2014/main" id="{6465370F-200D-9771-9C32-3C1E5B0D51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98" name="Picture 422">
                <a:extLst>
                  <a:ext uri="{FF2B5EF4-FFF2-40B4-BE49-F238E27FC236}">
                    <a16:creationId xmlns:a16="http://schemas.microsoft.com/office/drawing/2014/main" id="{7E18AC92-2C72-7060-4376-3EC04BB55E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99" name="Picture 423">
                <a:extLst>
                  <a:ext uri="{FF2B5EF4-FFF2-40B4-BE49-F238E27FC236}">
                    <a16:creationId xmlns:a16="http://schemas.microsoft.com/office/drawing/2014/main" id="{B4F2449F-2136-F34E-5AAA-658D0AFD26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00" name="Picture 424">
                <a:extLst>
                  <a:ext uri="{FF2B5EF4-FFF2-40B4-BE49-F238E27FC236}">
                    <a16:creationId xmlns:a16="http://schemas.microsoft.com/office/drawing/2014/main" id="{857ED899-7B8A-B005-72AC-FFE8FCE640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01" name="Picture 425">
                <a:extLst>
                  <a:ext uri="{FF2B5EF4-FFF2-40B4-BE49-F238E27FC236}">
                    <a16:creationId xmlns:a16="http://schemas.microsoft.com/office/drawing/2014/main" id="{3D318AD2-B9B7-BF00-EB8E-02FE628F27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02" name="Picture 426">
                <a:extLst>
                  <a:ext uri="{FF2B5EF4-FFF2-40B4-BE49-F238E27FC236}">
                    <a16:creationId xmlns:a16="http://schemas.microsoft.com/office/drawing/2014/main" id="{13B3E0DB-ED16-187A-42C3-C38D46AE09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03" name="Picture 427">
                <a:extLst>
                  <a:ext uri="{FF2B5EF4-FFF2-40B4-BE49-F238E27FC236}">
                    <a16:creationId xmlns:a16="http://schemas.microsoft.com/office/drawing/2014/main" id="{E3A4A070-0109-9414-71EC-EEBEC9AA23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12"/>
                <a:ext cx="15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04" name="Picture 428">
                <a:extLst>
                  <a:ext uri="{FF2B5EF4-FFF2-40B4-BE49-F238E27FC236}">
                    <a16:creationId xmlns:a16="http://schemas.microsoft.com/office/drawing/2014/main" id="{3CC06A84-B4A3-085D-516E-E9DEA041CE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12"/>
                <a:ext cx="12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05" name="Picture 429">
                <a:extLst>
                  <a:ext uri="{FF2B5EF4-FFF2-40B4-BE49-F238E27FC236}">
                    <a16:creationId xmlns:a16="http://schemas.microsoft.com/office/drawing/2014/main" id="{65D0202B-E151-94CD-A53C-8B30EB42D0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06" name="Picture 430">
                <a:extLst>
                  <a:ext uri="{FF2B5EF4-FFF2-40B4-BE49-F238E27FC236}">
                    <a16:creationId xmlns:a16="http://schemas.microsoft.com/office/drawing/2014/main" id="{46BE9FB5-A8AF-4D8F-4588-BE803637B3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07" name="Picture 431">
                <a:extLst>
                  <a:ext uri="{FF2B5EF4-FFF2-40B4-BE49-F238E27FC236}">
                    <a16:creationId xmlns:a16="http://schemas.microsoft.com/office/drawing/2014/main" id="{57F775B8-C63B-59D5-2FC8-DCB580128E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08" name="Picture 432">
                <a:extLst>
                  <a:ext uri="{FF2B5EF4-FFF2-40B4-BE49-F238E27FC236}">
                    <a16:creationId xmlns:a16="http://schemas.microsoft.com/office/drawing/2014/main" id="{4BAA368E-1781-8208-3537-0F51238A18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09" name="Picture 433">
                <a:extLst>
                  <a:ext uri="{FF2B5EF4-FFF2-40B4-BE49-F238E27FC236}">
                    <a16:creationId xmlns:a16="http://schemas.microsoft.com/office/drawing/2014/main" id="{E3AA252D-73D7-5EBF-76EA-700FFC77E9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10" name="Picture 434">
                <a:extLst>
                  <a:ext uri="{FF2B5EF4-FFF2-40B4-BE49-F238E27FC236}">
                    <a16:creationId xmlns:a16="http://schemas.microsoft.com/office/drawing/2014/main" id="{A7A3E530-7110-7C33-EBAF-EB71186F3B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11" name="Picture 435">
                <a:extLst>
                  <a:ext uri="{FF2B5EF4-FFF2-40B4-BE49-F238E27FC236}">
                    <a16:creationId xmlns:a16="http://schemas.microsoft.com/office/drawing/2014/main" id="{4A6F680E-97A2-9226-710E-CF77344DFD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12" name="Picture 436">
                <a:extLst>
                  <a:ext uri="{FF2B5EF4-FFF2-40B4-BE49-F238E27FC236}">
                    <a16:creationId xmlns:a16="http://schemas.microsoft.com/office/drawing/2014/main" id="{DCD8A716-9AEF-5499-4B71-0D0410B5EA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13" name="Picture 437">
                <a:extLst>
                  <a:ext uri="{FF2B5EF4-FFF2-40B4-BE49-F238E27FC236}">
                    <a16:creationId xmlns:a16="http://schemas.microsoft.com/office/drawing/2014/main" id="{3FE287B7-0CDE-C1DB-0B73-95C339ADAA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14" name="Picture 438">
                <a:extLst>
                  <a:ext uri="{FF2B5EF4-FFF2-40B4-BE49-F238E27FC236}">
                    <a16:creationId xmlns:a16="http://schemas.microsoft.com/office/drawing/2014/main" id="{FBF01A80-39F8-268B-6E0C-478C15454B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15" name="Picture 439">
                <a:extLst>
                  <a:ext uri="{FF2B5EF4-FFF2-40B4-BE49-F238E27FC236}">
                    <a16:creationId xmlns:a16="http://schemas.microsoft.com/office/drawing/2014/main" id="{14813995-5CDC-2123-0114-C001359CD6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16" name="Picture 440">
                <a:extLst>
                  <a:ext uri="{FF2B5EF4-FFF2-40B4-BE49-F238E27FC236}">
                    <a16:creationId xmlns:a16="http://schemas.microsoft.com/office/drawing/2014/main" id="{773837F9-F0CA-9352-0143-55D395A166C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17" name="Picture 441">
                <a:extLst>
                  <a:ext uri="{FF2B5EF4-FFF2-40B4-BE49-F238E27FC236}">
                    <a16:creationId xmlns:a16="http://schemas.microsoft.com/office/drawing/2014/main" id="{E70F6106-4B1B-97F5-8286-F40DDD644C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18" name="Picture 442">
                <a:extLst>
                  <a:ext uri="{FF2B5EF4-FFF2-40B4-BE49-F238E27FC236}">
                    <a16:creationId xmlns:a16="http://schemas.microsoft.com/office/drawing/2014/main" id="{115E9F5D-9A12-1616-0FB3-CDC6A703C9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19" name="Picture 443">
                <a:extLst>
                  <a:ext uri="{FF2B5EF4-FFF2-40B4-BE49-F238E27FC236}">
                    <a16:creationId xmlns:a16="http://schemas.microsoft.com/office/drawing/2014/main" id="{F4371B0E-4265-09C2-D279-56A910C4C9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20" name="Picture 444">
                <a:extLst>
                  <a:ext uri="{FF2B5EF4-FFF2-40B4-BE49-F238E27FC236}">
                    <a16:creationId xmlns:a16="http://schemas.microsoft.com/office/drawing/2014/main" id="{784772CF-A8B9-1540-59E9-1108ADBC02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21" name="Picture 445">
                <a:extLst>
                  <a:ext uri="{FF2B5EF4-FFF2-40B4-BE49-F238E27FC236}">
                    <a16:creationId xmlns:a16="http://schemas.microsoft.com/office/drawing/2014/main" id="{CCC33819-1933-9AFE-8A97-BDC2AC51A0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22" name="Picture 446">
                <a:extLst>
                  <a:ext uri="{FF2B5EF4-FFF2-40B4-BE49-F238E27FC236}">
                    <a16:creationId xmlns:a16="http://schemas.microsoft.com/office/drawing/2014/main" id="{7C1835D5-0773-CAB4-E2E9-A194DB33F3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23" name="Picture 447">
                <a:extLst>
                  <a:ext uri="{FF2B5EF4-FFF2-40B4-BE49-F238E27FC236}">
                    <a16:creationId xmlns:a16="http://schemas.microsoft.com/office/drawing/2014/main" id="{B116B700-BEE8-4971-B225-AD3B74AAB7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2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24" name="Picture 448">
                <a:extLst>
                  <a:ext uri="{FF2B5EF4-FFF2-40B4-BE49-F238E27FC236}">
                    <a16:creationId xmlns:a16="http://schemas.microsoft.com/office/drawing/2014/main" id="{755D8942-62FB-2DF2-13F7-736BA218F73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25" name="Picture 449">
                <a:extLst>
                  <a:ext uri="{FF2B5EF4-FFF2-40B4-BE49-F238E27FC236}">
                    <a16:creationId xmlns:a16="http://schemas.microsoft.com/office/drawing/2014/main" id="{C6A3DF4C-1598-D97B-0E79-561B059477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026" name="Picture 450">
                <a:extLst>
                  <a:ext uri="{FF2B5EF4-FFF2-40B4-BE49-F238E27FC236}">
                    <a16:creationId xmlns:a16="http://schemas.microsoft.com/office/drawing/2014/main" id="{90BE5995-2119-CE09-CFA1-E29DB0FF60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812" name="Group 652">
              <a:extLst>
                <a:ext uri="{FF2B5EF4-FFF2-40B4-BE49-F238E27FC236}">
                  <a16:creationId xmlns:a16="http://schemas.microsoft.com/office/drawing/2014/main" id="{E1930C02-FADA-03B5-3C8D-587DB032A4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228"/>
              <a:ext cx="1290" cy="45"/>
              <a:chOff x="1521" y="5228"/>
              <a:chExt cx="1290" cy="45"/>
            </a:xfrm>
            <a:grpFill/>
          </p:grpSpPr>
          <p:pic>
            <p:nvPicPr>
              <p:cNvPr id="32627" name="Picture 452">
                <a:extLst>
                  <a:ext uri="{FF2B5EF4-FFF2-40B4-BE49-F238E27FC236}">
                    <a16:creationId xmlns:a16="http://schemas.microsoft.com/office/drawing/2014/main" id="{511C87D2-BD54-2236-0168-F792C862C3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28" name="Picture 453">
                <a:extLst>
                  <a:ext uri="{FF2B5EF4-FFF2-40B4-BE49-F238E27FC236}">
                    <a16:creationId xmlns:a16="http://schemas.microsoft.com/office/drawing/2014/main" id="{38DE8FCA-8930-6172-DDD5-B13836B6EB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29" name="Picture 454">
                <a:extLst>
                  <a:ext uri="{FF2B5EF4-FFF2-40B4-BE49-F238E27FC236}">
                    <a16:creationId xmlns:a16="http://schemas.microsoft.com/office/drawing/2014/main" id="{9EF73B8D-F860-2CA0-0971-69481E4947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30" name="Picture 455">
                <a:extLst>
                  <a:ext uri="{FF2B5EF4-FFF2-40B4-BE49-F238E27FC236}">
                    <a16:creationId xmlns:a16="http://schemas.microsoft.com/office/drawing/2014/main" id="{4D7327D3-2AA2-2F77-2901-5EDD6D9025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31" name="Picture 456">
                <a:extLst>
                  <a:ext uri="{FF2B5EF4-FFF2-40B4-BE49-F238E27FC236}">
                    <a16:creationId xmlns:a16="http://schemas.microsoft.com/office/drawing/2014/main" id="{560A40FA-63EF-279D-B5AD-40A4EBDB74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32" name="Picture 457">
                <a:extLst>
                  <a:ext uri="{FF2B5EF4-FFF2-40B4-BE49-F238E27FC236}">
                    <a16:creationId xmlns:a16="http://schemas.microsoft.com/office/drawing/2014/main" id="{A8B40721-5ACC-6926-32F8-DE571D95C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33" name="Picture 458">
                <a:extLst>
                  <a:ext uri="{FF2B5EF4-FFF2-40B4-BE49-F238E27FC236}">
                    <a16:creationId xmlns:a16="http://schemas.microsoft.com/office/drawing/2014/main" id="{98C3852A-3ACE-2AEC-3C2A-D29033D746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34" name="Picture 459">
                <a:extLst>
                  <a:ext uri="{FF2B5EF4-FFF2-40B4-BE49-F238E27FC236}">
                    <a16:creationId xmlns:a16="http://schemas.microsoft.com/office/drawing/2014/main" id="{9227BA84-C45E-5065-F98B-DBD7045FFC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35" name="Picture 460">
                <a:extLst>
                  <a:ext uri="{FF2B5EF4-FFF2-40B4-BE49-F238E27FC236}">
                    <a16:creationId xmlns:a16="http://schemas.microsoft.com/office/drawing/2014/main" id="{5EBD3169-AE2C-EBA0-B326-607DF971A4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36" name="Picture 461">
                <a:extLst>
                  <a:ext uri="{FF2B5EF4-FFF2-40B4-BE49-F238E27FC236}">
                    <a16:creationId xmlns:a16="http://schemas.microsoft.com/office/drawing/2014/main" id="{F53B0885-B3C1-072B-4151-BF01235C41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37" name="Picture 462">
                <a:extLst>
                  <a:ext uri="{FF2B5EF4-FFF2-40B4-BE49-F238E27FC236}">
                    <a16:creationId xmlns:a16="http://schemas.microsoft.com/office/drawing/2014/main" id="{AEA52D25-7015-0CD9-B00B-D63EEAADCF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38" name="Picture 463">
                <a:extLst>
                  <a:ext uri="{FF2B5EF4-FFF2-40B4-BE49-F238E27FC236}">
                    <a16:creationId xmlns:a16="http://schemas.microsoft.com/office/drawing/2014/main" id="{07C53258-E5F0-1616-59D8-BC8E64FBCF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39" name="Picture 464">
                <a:extLst>
                  <a:ext uri="{FF2B5EF4-FFF2-40B4-BE49-F238E27FC236}">
                    <a16:creationId xmlns:a16="http://schemas.microsoft.com/office/drawing/2014/main" id="{04C6B139-42AC-C382-FAC8-1B994DAA97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40" name="Picture 465">
                <a:extLst>
                  <a:ext uri="{FF2B5EF4-FFF2-40B4-BE49-F238E27FC236}">
                    <a16:creationId xmlns:a16="http://schemas.microsoft.com/office/drawing/2014/main" id="{069DE50B-ECFE-AAB3-27C6-62CDCCDC13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41" name="Picture 466">
                <a:extLst>
                  <a:ext uri="{FF2B5EF4-FFF2-40B4-BE49-F238E27FC236}">
                    <a16:creationId xmlns:a16="http://schemas.microsoft.com/office/drawing/2014/main" id="{D2C5F0DF-D48C-5B8D-7DF6-464EC92BCD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42" name="Picture 467">
                <a:extLst>
                  <a:ext uri="{FF2B5EF4-FFF2-40B4-BE49-F238E27FC236}">
                    <a16:creationId xmlns:a16="http://schemas.microsoft.com/office/drawing/2014/main" id="{A83E9221-346F-4F9B-3AF5-31E5A0B22B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43" name="Picture 468">
                <a:extLst>
                  <a:ext uri="{FF2B5EF4-FFF2-40B4-BE49-F238E27FC236}">
                    <a16:creationId xmlns:a16="http://schemas.microsoft.com/office/drawing/2014/main" id="{D9BDE922-3BBA-A374-21C8-C43F4F1146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44" name="Picture 469">
                <a:extLst>
                  <a:ext uri="{FF2B5EF4-FFF2-40B4-BE49-F238E27FC236}">
                    <a16:creationId xmlns:a16="http://schemas.microsoft.com/office/drawing/2014/main" id="{9A9D8CE8-4B9A-DE1B-B12A-BE02CBDB89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45" name="Picture 470">
                <a:extLst>
                  <a:ext uri="{FF2B5EF4-FFF2-40B4-BE49-F238E27FC236}">
                    <a16:creationId xmlns:a16="http://schemas.microsoft.com/office/drawing/2014/main" id="{9D13ED9C-A0B6-FFF5-3E2B-D541B3B2EF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46" name="Picture 471">
                <a:extLst>
                  <a:ext uri="{FF2B5EF4-FFF2-40B4-BE49-F238E27FC236}">
                    <a16:creationId xmlns:a16="http://schemas.microsoft.com/office/drawing/2014/main" id="{6F6802B7-56D1-D1FE-3F63-C82E0378A2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47" name="Picture 472">
                <a:extLst>
                  <a:ext uri="{FF2B5EF4-FFF2-40B4-BE49-F238E27FC236}">
                    <a16:creationId xmlns:a16="http://schemas.microsoft.com/office/drawing/2014/main" id="{10F93060-A814-4017-2D7E-8D748E8CA1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2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48" name="Picture 473">
                <a:extLst>
                  <a:ext uri="{FF2B5EF4-FFF2-40B4-BE49-F238E27FC236}">
                    <a16:creationId xmlns:a16="http://schemas.microsoft.com/office/drawing/2014/main" id="{BFAFE41A-D273-A03D-2C24-46A6C4ED45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49" name="Picture 474">
                <a:extLst>
                  <a:ext uri="{FF2B5EF4-FFF2-40B4-BE49-F238E27FC236}">
                    <a16:creationId xmlns:a16="http://schemas.microsoft.com/office/drawing/2014/main" id="{6077FADC-DC45-65D3-72F6-695EFE3B5A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50" name="Picture 475">
                <a:extLst>
                  <a:ext uri="{FF2B5EF4-FFF2-40B4-BE49-F238E27FC236}">
                    <a16:creationId xmlns:a16="http://schemas.microsoft.com/office/drawing/2014/main" id="{D738BBB2-142D-CCE2-50C0-F593FE4D47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51" name="Picture 476">
                <a:extLst>
                  <a:ext uri="{FF2B5EF4-FFF2-40B4-BE49-F238E27FC236}">
                    <a16:creationId xmlns:a16="http://schemas.microsoft.com/office/drawing/2014/main" id="{46353054-3FEF-9CB3-686D-C35305CD67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52" name="Picture 477">
                <a:extLst>
                  <a:ext uri="{FF2B5EF4-FFF2-40B4-BE49-F238E27FC236}">
                    <a16:creationId xmlns:a16="http://schemas.microsoft.com/office/drawing/2014/main" id="{377ECD53-4C2E-2160-0606-B10D39A07E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53" name="Picture 478">
                <a:extLst>
                  <a:ext uri="{FF2B5EF4-FFF2-40B4-BE49-F238E27FC236}">
                    <a16:creationId xmlns:a16="http://schemas.microsoft.com/office/drawing/2014/main" id="{FEDE6D05-F1D7-AF69-3AED-A7BE3D055E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54" name="Picture 479">
                <a:extLst>
                  <a:ext uri="{FF2B5EF4-FFF2-40B4-BE49-F238E27FC236}">
                    <a16:creationId xmlns:a16="http://schemas.microsoft.com/office/drawing/2014/main" id="{BF7433EE-B213-BE3C-A994-8AAAD8B077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55" name="Picture 480">
                <a:extLst>
                  <a:ext uri="{FF2B5EF4-FFF2-40B4-BE49-F238E27FC236}">
                    <a16:creationId xmlns:a16="http://schemas.microsoft.com/office/drawing/2014/main" id="{F7BD51DF-02D0-69E8-90BE-1418402A54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56" name="Picture 481">
                <a:extLst>
                  <a:ext uri="{FF2B5EF4-FFF2-40B4-BE49-F238E27FC236}">
                    <a16:creationId xmlns:a16="http://schemas.microsoft.com/office/drawing/2014/main" id="{8FC3DB70-A435-EE0A-5834-0B6FC92B6D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57" name="Picture 482">
                <a:extLst>
                  <a:ext uri="{FF2B5EF4-FFF2-40B4-BE49-F238E27FC236}">
                    <a16:creationId xmlns:a16="http://schemas.microsoft.com/office/drawing/2014/main" id="{8307EEA4-4D29-5F81-96B6-43126F1C79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58" name="Picture 483">
                <a:extLst>
                  <a:ext uri="{FF2B5EF4-FFF2-40B4-BE49-F238E27FC236}">
                    <a16:creationId xmlns:a16="http://schemas.microsoft.com/office/drawing/2014/main" id="{0793FADA-331E-DB81-DC60-D44406C8C6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59" name="Picture 484">
                <a:extLst>
                  <a:ext uri="{FF2B5EF4-FFF2-40B4-BE49-F238E27FC236}">
                    <a16:creationId xmlns:a16="http://schemas.microsoft.com/office/drawing/2014/main" id="{60294B5B-7518-6908-B5AA-B9A7163AA7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60" name="Picture 485">
                <a:extLst>
                  <a:ext uri="{FF2B5EF4-FFF2-40B4-BE49-F238E27FC236}">
                    <a16:creationId xmlns:a16="http://schemas.microsoft.com/office/drawing/2014/main" id="{B106033A-2705-6637-2E87-203B7C310F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61" name="Picture 486">
                <a:extLst>
                  <a:ext uri="{FF2B5EF4-FFF2-40B4-BE49-F238E27FC236}">
                    <a16:creationId xmlns:a16="http://schemas.microsoft.com/office/drawing/2014/main" id="{DFB82443-447A-361F-E5E6-403FE35129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62" name="Picture 487">
                <a:extLst>
                  <a:ext uri="{FF2B5EF4-FFF2-40B4-BE49-F238E27FC236}">
                    <a16:creationId xmlns:a16="http://schemas.microsoft.com/office/drawing/2014/main" id="{CE0C7607-F921-135D-AEBD-F7A5ACD6EC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63" name="Picture 488">
                <a:extLst>
                  <a:ext uri="{FF2B5EF4-FFF2-40B4-BE49-F238E27FC236}">
                    <a16:creationId xmlns:a16="http://schemas.microsoft.com/office/drawing/2014/main" id="{3F49670A-27D2-C384-E26A-326712061F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64" name="Picture 489">
                <a:extLst>
                  <a:ext uri="{FF2B5EF4-FFF2-40B4-BE49-F238E27FC236}">
                    <a16:creationId xmlns:a16="http://schemas.microsoft.com/office/drawing/2014/main" id="{E1975620-E3BF-6898-9F53-4C3B18A972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65" name="Picture 490">
                <a:extLst>
                  <a:ext uri="{FF2B5EF4-FFF2-40B4-BE49-F238E27FC236}">
                    <a16:creationId xmlns:a16="http://schemas.microsoft.com/office/drawing/2014/main" id="{E8B126FD-49AF-0DB8-39BB-F86845138C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66" name="Picture 491">
                <a:extLst>
                  <a:ext uri="{FF2B5EF4-FFF2-40B4-BE49-F238E27FC236}">
                    <a16:creationId xmlns:a16="http://schemas.microsoft.com/office/drawing/2014/main" id="{C71F5F56-8F84-1EA7-3708-7885930CCA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67" name="Picture 492">
                <a:extLst>
                  <a:ext uri="{FF2B5EF4-FFF2-40B4-BE49-F238E27FC236}">
                    <a16:creationId xmlns:a16="http://schemas.microsoft.com/office/drawing/2014/main" id="{0E4796DD-6B5E-D43B-AF05-CF5D31E8E0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68" name="Picture 493">
                <a:extLst>
                  <a:ext uri="{FF2B5EF4-FFF2-40B4-BE49-F238E27FC236}">
                    <a16:creationId xmlns:a16="http://schemas.microsoft.com/office/drawing/2014/main" id="{EEC61E06-F3A2-6B21-112C-7E8F2A73D6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69" name="Picture 494">
                <a:extLst>
                  <a:ext uri="{FF2B5EF4-FFF2-40B4-BE49-F238E27FC236}">
                    <a16:creationId xmlns:a16="http://schemas.microsoft.com/office/drawing/2014/main" id="{9B4FB34A-1A84-7023-3832-DDA8944A4B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70" name="Picture 495">
                <a:extLst>
                  <a:ext uri="{FF2B5EF4-FFF2-40B4-BE49-F238E27FC236}">
                    <a16:creationId xmlns:a16="http://schemas.microsoft.com/office/drawing/2014/main" id="{F5870F44-553A-FCA8-00BF-56D17EC8F2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71" name="Picture 496">
                <a:extLst>
                  <a:ext uri="{FF2B5EF4-FFF2-40B4-BE49-F238E27FC236}">
                    <a16:creationId xmlns:a16="http://schemas.microsoft.com/office/drawing/2014/main" id="{9DD06883-B36D-4339-A163-2EADDEAC1E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2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72" name="Picture 497">
                <a:extLst>
                  <a:ext uri="{FF2B5EF4-FFF2-40B4-BE49-F238E27FC236}">
                    <a16:creationId xmlns:a16="http://schemas.microsoft.com/office/drawing/2014/main" id="{C17A0425-0D64-1F33-BE03-A3A480990B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73" name="Picture 498">
                <a:extLst>
                  <a:ext uri="{FF2B5EF4-FFF2-40B4-BE49-F238E27FC236}">
                    <a16:creationId xmlns:a16="http://schemas.microsoft.com/office/drawing/2014/main" id="{02294D27-B1A1-59B7-8F5A-CDA2314573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74" name="Picture 499">
                <a:extLst>
                  <a:ext uri="{FF2B5EF4-FFF2-40B4-BE49-F238E27FC236}">
                    <a16:creationId xmlns:a16="http://schemas.microsoft.com/office/drawing/2014/main" id="{5E024A00-962B-2F2C-7708-0A24E32780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75" name="Picture 500">
                <a:extLst>
                  <a:ext uri="{FF2B5EF4-FFF2-40B4-BE49-F238E27FC236}">
                    <a16:creationId xmlns:a16="http://schemas.microsoft.com/office/drawing/2014/main" id="{8AE0593F-204F-85C0-01B2-17CDA24EA6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76" name="Picture 501">
                <a:extLst>
                  <a:ext uri="{FF2B5EF4-FFF2-40B4-BE49-F238E27FC236}">
                    <a16:creationId xmlns:a16="http://schemas.microsoft.com/office/drawing/2014/main" id="{6713DF0A-BEE4-8211-B40C-5BABF769B9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77" name="Picture 502">
                <a:extLst>
                  <a:ext uri="{FF2B5EF4-FFF2-40B4-BE49-F238E27FC236}">
                    <a16:creationId xmlns:a16="http://schemas.microsoft.com/office/drawing/2014/main" id="{84572553-740B-F170-8994-E3BCBB8FAF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78" name="Picture 503">
                <a:extLst>
                  <a:ext uri="{FF2B5EF4-FFF2-40B4-BE49-F238E27FC236}">
                    <a16:creationId xmlns:a16="http://schemas.microsoft.com/office/drawing/2014/main" id="{78F3111E-85C3-BC32-2C89-57FEE542B3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79" name="Picture 504">
                <a:extLst>
                  <a:ext uri="{FF2B5EF4-FFF2-40B4-BE49-F238E27FC236}">
                    <a16:creationId xmlns:a16="http://schemas.microsoft.com/office/drawing/2014/main" id="{426607CC-C9FD-9FD0-0B90-9D1452EBDF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80" name="Picture 505">
                <a:extLst>
                  <a:ext uri="{FF2B5EF4-FFF2-40B4-BE49-F238E27FC236}">
                    <a16:creationId xmlns:a16="http://schemas.microsoft.com/office/drawing/2014/main" id="{33F3F05B-5A72-2638-DA7B-5BF39989E8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81" name="Picture 506">
                <a:extLst>
                  <a:ext uri="{FF2B5EF4-FFF2-40B4-BE49-F238E27FC236}">
                    <a16:creationId xmlns:a16="http://schemas.microsoft.com/office/drawing/2014/main" id="{B323FC1D-9945-DA97-DFB4-3D72004372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82" name="Picture 507">
                <a:extLst>
                  <a:ext uri="{FF2B5EF4-FFF2-40B4-BE49-F238E27FC236}">
                    <a16:creationId xmlns:a16="http://schemas.microsoft.com/office/drawing/2014/main" id="{FFD45B79-7C55-3BE8-4F8F-3F06EE4D1C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83" name="Picture 508">
                <a:extLst>
                  <a:ext uri="{FF2B5EF4-FFF2-40B4-BE49-F238E27FC236}">
                    <a16:creationId xmlns:a16="http://schemas.microsoft.com/office/drawing/2014/main" id="{88AAABA8-C1E3-BD14-4EFE-A1C83A140A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84" name="Picture 509">
                <a:extLst>
                  <a:ext uri="{FF2B5EF4-FFF2-40B4-BE49-F238E27FC236}">
                    <a16:creationId xmlns:a16="http://schemas.microsoft.com/office/drawing/2014/main" id="{9F64AEBF-4B74-411C-1AEA-883D2CA8CE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85" name="Picture 510">
                <a:extLst>
                  <a:ext uri="{FF2B5EF4-FFF2-40B4-BE49-F238E27FC236}">
                    <a16:creationId xmlns:a16="http://schemas.microsoft.com/office/drawing/2014/main" id="{CFA46FD0-1E11-7FCC-A2D6-0D6F1E1A90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86" name="Picture 511">
                <a:extLst>
                  <a:ext uri="{FF2B5EF4-FFF2-40B4-BE49-F238E27FC236}">
                    <a16:creationId xmlns:a16="http://schemas.microsoft.com/office/drawing/2014/main" id="{6E36F544-DE8D-59AE-3A8F-940CC20871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87" name="Picture 512">
                <a:extLst>
                  <a:ext uri="{FF2B5EF4-FFF2-40B4-BE49-F238E27FC236}">
                    <a16:creationId xmlns:a16="http://schemas.microsoft.com/office/drawing/2014/main" id="{86EF7202-9C2F-E133-B398-912D2A24D8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88" name="Picture 513">
                <a:extLst>
                  <a:ext uri="{FF2B5EF4-FFF2-40B4-BE49-F238E27FC236}">
                    <a16:creationId xmlns:a16="http://schemas.microsoft.com/office/drawing/2014/main" id="{4064E8BC-617A-3865-0BDC-B1FCBD0964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89" name="Picture 514">
                <a:extLst>
                  <a:ext uri="{FF2B5EF4-FFF2-40B4-BE49-F238E27FC236}">
                    <a16:creationId xmlns:a16="http://schemas.microsoft.com/office/drawing/2014/main" id="{46E188F7-D868-BA40-3F5E-BB40F481B8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2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90" name="Picture 515">
                <a:extLst>
                  <a:ext uri="{FF2B5EF4-FFF2-40B4-BE49-F238E27FC236}">
                    <a16:creationId xmlns:a16="http://schemas.microsoft.com/office/drawing/2014/main" id="{3F8209FD-BFE4-42EC-9282-3BD084CAF0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2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91" name="Picture 516">
                <a:extLst>
                  <a:ext uri="{FF2B5EF4-FFF2-40B4-BE49-F238E27FC236}">
                    <a16:creationId xmlns:a16="http://schemas.microsoft.com/office/drawing/2014/main" id="{E3D4FE9C-AE94-B457-8D5E-A95A7F10B6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92" name="Picture 517">
                <a:extLst>
                  <a:ext uri="{FF2B5EF4-FFF2-40B4-BE49-F238E27FC236}">
                    <a16:creationId xmlns:a16="http://schemas.microsoft.com/office/drawing/2014/main" id="{245FBA65-53AB-95ED-BCAB-747F7CD614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93" name="Picture 518">
                <a:extLst>
                  <a:ext uri="{FF2B5EF4-FFF2-40B4-BE49-F238E27FC236}">
                    <a16:creationId xmlns:a16="http://schemas.microsoft.com/office/drawing/2014/main" id="{C2194BF1-16DD-7805-29E3-BE436287E1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94" name="Picture 519">
                <a:extLst>
                  <a:ext uri="{FF2B5EF4-FFF2-40B4-BE49-F238E27FC236}">
                    <a16:creationId xmlns:a16="http://schemas.microsoft.com/office/drawing/2014/main" id="{7CFB0CB2-AD4A-95DB-1F54-64471A99AC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95" name="Picture 520">
                <a:extLst>
                  <a:ext uri="{FF2B5EF4-FFF2-40B4-BE49-F238E27FC236}">
                    <a16:creationId xmlns:a16="http://schemas.microsoft.com/office/drawing/2014/main" id="{F0BB34AA-930B-29DB-A539-72B5C18964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96" name="Picture 521">
                <a:extLst>
                  <a:ext uri="{FF2B5EF4-FFF2-40B4-BE49-F238E27FC236}">
                    <a16:creationId xmlns:a16="http://schemas.microsoft.com/office/drawing/2014/main" id="{04D765EC-473E-65C2-C7D0-3F3763FD2D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97" name="Picture 522">
                <a:extLst>
                  <a:ext uri="{FF2B5EF4-FFF2-40B4-BE49-F238E27FC236}">
                    <a16:creationId xmlns:a16="http://schemas.microsoft.com/office/drawing/2014/main" id="{B895C09B-B10F-0404-28B6-37E4E076F3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98" name="Picture 523">
                <a:extLst>
                  <a:ext uri="{FF2B5EF4-FFF2-40B4-BE49-F238E27FC236}">
                    <a16:creationId xmlns:a16="http://schemas.microsoft.com/office/drawing/2014/main" id="{E3D5A192-7655-B220-EF42-879AC9A5A8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99" name="Picture 524">
                <a:extLst>
                  <a:ext uri="{FF2B5EF4-FFF2-40B4-BE49-F238E27FC236}">
                    <a16:creationId xmlns:a16="http://schemas.microsoft.com/office/drawing/2014/main" id="{75892AE4-0350-5A78-7B33-2D8F76894E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00" name="Picture 525">
                <a:extLst>
                  <a:ext uri="{FF2B5EF4-FFF2-40B4-BE49-F238E27FC236}">
                    <a16:creationId xmlns:a16="http://schemas.microsoft.com/office/drawing/2014/main" id="{EC4FC907-51FF-E06F-AC4B-8B5B5E7D7C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01" name="Picture 526">
                <a:extLst>
                  <a:ext uri="{FF2B5EF4-FFF2-40B4-BE49-F238E27FC236}">
                    <a16:creationId xmlns:a16="http://schemas.microsoft.com/office/drawing/2014/main" id="{01F62513-C28F-9B08-9CF3-474C2D21A2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02" name="Picture 527">
                <a:extLst>
                  <a:ext uri="{FF2B5EF4-FFF2-40B4-BE49-F238E27FC236}">
                    <a16:creationId xmlns:a16="http://schemas.microsoft.com/office/drawing/2014/main" id="{8972C6EA-0FFA-7A73-C340-DFA244A17E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03" name="Picture 528">
                <a:extLst>
                  <a:ext uri="{FF2B5EF4-FFF2-40B4-BE49-F238E27FC236}">
                    <a16:creationId xmlns:a16="http://schemas.microsoft.com/office/drawing/2014/main" id="{8C9C6B59-F408-8338-1809-61EBC3879C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04" name="Picture 529">
                <a:extLst>
                  <a:ext uri="{FF2B5EF4-FFF2-40B4-BE49-F238E27FC236}">
                    <a16:creationId xmlns:a16="http://schemas.microsoft.com/office/drawing/2014/main" id="{E9F93537-A366-F84C-2A9A-03E3B07F74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05" name="Picture 530">
                <a:extLst>
                  <a:ext uri="{FF2B5EF4-FFF2-40B4-BE49-F238E27FC236}">
                    <a16:creationId xmlns:a16="http://schemas.microsoft.com/office/drawing/2014/main" id="{E298A562-E62D-48CD-687D-7DD7D3BF6F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06" name="Picture 531">
                <a:extLst>
                  <a:ext uri="{FF2B5EF4-FFF2-40B4-BE49-F238E27FC236}">
                    <a16:creationId xmlns:a16="http://schemas.microsoft.com/office/drawing/2014/main" id="{8392394C-B8FA-9786-FEAA-E27366EBB5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07" name="Picture 532">
                <a:extLst>
                  <a:ext uri="{FF2B5EF4-FFF2-40B4-BE49-F238E27FC236}">
                    <a16:creationId xmlns:a16="http://schemas.microsoft.com/office/drawing/2014/main" id="{A5FC9D69-DB18-1D98-D8D2-073BA6D204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08" name="Picture 533">
                <a:extLst>
                  <a:ext uri="{FF2B5EF4-FFF2-40B4-BE49-F238E27FC236}">
                    <a16:creationId xmlns:a16="http://schemas.microsoft.com/office/drawing/2014/main" id="{7DA29D15-D62D-7BF2-69C9-28FE7E78D7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09" name="Picture 534">
                <a:extLst>
                  <a:ext uri="{FF2B5EF4-FFF2-40B4-BE49-F238E27FC236}">
                    <a16:creationId xmlns:a16="http://schemas.microsoft.com/office/drawing/2014/main" id="{6C199849-E5F9-9A26-2718-E2F82AD50A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4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10" name="Picture 535">
                <a:extLst>
                  <a:ext uri="{FF2B5EF4-FFF2-40B4-BE49-F238E27FC236}">
                    <a16:creationId xmlns:a16="http://schemas.microsoft.com/office/drawing/2014/main" id="{3E8DDEDD-18EF-9C0C-90AE-4E3DF4799E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11" name="Picture 536">
                <a:extLst>
                  <a:ext uri="{FF2B5EF4-FFF2-40B4-BE49-F238E27FC236}">
                    <a16:creationId xmlns:a16="http://schemas.microsoft.com/office/drawing/2014/main" id="{9BD3D8A2-E776-677B-26AA-A018D86F95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12" name="Picture 537">
                <a:extLst>
                  <a:ext uri="{FF2B5EF4-FFF2-40B4-BE49-F238E27FC236}">
                    <a16:creationId xmlns:a16="http://schemas.microsoft.com/office/drawing/2014/main" id="{213FFDEE-A02A-C430-42BC-A88E9D5BDB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13" name="Picture 538">
                <a:extLst>
                  <a:ext uri="{FF2B5EF4-FFF2-40B4-BE49-F238E27FC236}">
                    <a16:creationId xmlns:a16="http://schemas.microsoft.com/office/drawing/2014/main" id="{D4BF9860-9BB5-5393-71F9-5C582A58B3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14" name="Picture 539">
                <a:extLst>
                  <a:ext uri="{FF2B5EF4-FFF2-40B4-BE49-F238E27FC236}">
                    <a16:creationId xmlns:a16="http://schemas.microsoft.com/office/drawing/2014/main" id="{FB334824-09C4-BC15-B980-C55D9CDDD2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15" name="Picture 540">
                <a:extLst>
                  <a:ext uri="{FF2B5EF4-FFF2-40B4-BE49-F238E27FC236}">
                    <a16:creationId xmlns:a16="http://schemas.microsoft.com/office/drawing/2014/main" id="{4152D706-31DA-F296-D3B0-9C09D50E1E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16" name="Picture 541">
                <a:extLst>
                  <a:ext uri="{FF2B5EF4-FFF2-40B4-BE49-F238E27FC236}">
                    <a16:creationId xmlns:a16="http://schemas.microsoft.com/office/drawing/2014/main" id="{D935DFC4-AAE7-036A-D872-0F0147534A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17" name="Picture 542">
                <a:extLst>
                  <a:ext uri="{FF2B5EF4-FFF2-40B4-BE49-F238E27FC236}">
                    <a16:creationId xmlns:a16="http://schemas.microsoft.com/office/drawing/2014/main" id="{2D003A45-87E1-7E97-4E7A-8AFD4C0741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18" name="Picture 543">
                <a:extLst>
                  <a:ext uri="{FF2B5EF4-FFF2-40B4-BE49-F238E27FC236}">
                    <a16:creationId xmlns:a16="http://schemas.microsoft.com/office/drawing/2014/main" id="{B2FF83AE-296A-5169-416B-2DC08D1E82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19" name="Picture 544">
                <a:extLst>
                  <a:ext uri="{FF2B5EF4-FFF2-40B4-BE49-F238E27FC236}">
                    <a16:creationId xmlns:a16="http://schemas.microsoft.com/office/drawing/2014/main" id="{BEEE8388-45A8-D905-E8C9-8D4EBEB8A8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20" name="Picture 545">
                <a:extLst>
                  <a:ext uri="{FF2B5EF4-FFF2-40B4-BE49-F238E27FC236}">
                    <a16:creationId xmlns:a16="http://schemas.microsoft.com/office/drawing/2014/main" id="{B7D78FE4-55D5-DC4A-A8DD-C4FDF1EBDC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21" name="Picture 546">
                <a:extLst>
                  <a:ext uri="{FF2B5EF4-FFF2-40B4-BE49-F238E27FC236}">
                    <a16:creationId xmlns:a16="http://schemas.microsoft.com/office/drawing/2014/main" id="{711A5CA8-95D8-A464-3109-576AD35D1D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22" name="Picture 547">
                <a:extLst>
                  <a:ext uri="{FF2B5EF4-FFF2-40B4-BE49-F238E27FC236}">
                    <a16:creationId xmlns:a16="http://schemas.microsoft.com/office/drawing/2014/main" id="{E6B0F72C-2443-3512-6AE0-C6B7C3A3A2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23" name="Picture 548">
                <a:extLst>
                  <a:ext uri="{FF2B5EF4-FFF2-40B4-BE49-F238E27FC236}">
                    <a16:creationId xmlns:a16="http://schemas.microsoft.com/office/drawing/2014/main" id="{1A4DB828-093B-E74B-9571-75BA9D03C6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24" name="Picture 549">
                <a:extLst>
                  <a:ext uri="{FF2B5EF4-FFF2-40B4-BE49-F238E27FC236}">
                    <a16:creationId xmlns:a16="http://schemas.microsoft.com/office/drawing/2014/main" id="{BF4B17FF-5F28-C337-EA75-A4BEFE13BC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25" name="Picture 550">
                <a:extLst>
                  <a:ext uri="{FF2B5EF4-FFF2-40B4-BE49-F238E27FC236}">
                    <a16:creationId xmlns:a16="http://schemas.microsoft.com/office/drawing/2014/main" id="{17983FF5-2B23-375D-72A2-061C3DF2EA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26" name="Picture 551">
                <a:extLst>
                  <a:ext uri="{FF2B5EF4-FFF2-40B4-BE49-F238E27FC236}">
                    <a16:creationId xmlns:a16="http://schemas.microsoft.com/office/drawing/2014/main" id="{5EE45F30-038F-AFB4-0C52-BF9BB9685E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27" name="Picture 552">
                <a:extLst>
                  <a:ext uri="{FF2B5EF4-FFF2-40B4-BE49-F238E27FC236}">
                    <a16:creationId xmlns:a16="http://schemas.microsoft.com/office/drawing/2014/main" id="{9C7106D8-C9AF-CFFB-4259-8DB4EF7200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28" name="Picture 553">
                <a:extLst>
                  <a:ext uri="{FF2B5EF4-FFF2-40B4-BE49-F238E27FC236}">
                    <a16:creationId xmlns:a16="http://schemas.microsoft.com/office/drawing/2014/main" id="{37EBCA9A-FDB9-F82E-2AC5-84BBBEEA31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29" name="Picture 554">
                <a:extLst>
                  <a:ext uri="{FF2B5EF4-FFF2-40B4-BE49-F238E27FC236}">
                    <a16:creationId xmlns:a16="http://schemas.microsoft.com/office/drawing/2014/main" id="{27ABBE05-22EF-B37D-5A10-885D2DF6A8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30" name="Picture 555">
                <a:extLst>
                  <a:ext uri="{FF2B5EF4-FFF2-40B4-BE49-F238E27FC236}">
                    <a16:creationId xmlns:a16="http://schemas.microsoft.com/office/drawing/2014/main" id="{4F69333B-EF3A-6D31-BFF6-CBC95BBAF8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31" name="Picture 556">
                <a:extLst>
                  <a:ext uri="{FF2B5EF4-FFF2-40B4-BE49-F238E27FC236}">
                    <a16:creationId xmlns:a16="http://schemas.microsoft.com/office/drawing/2014/main" id="{D001CFBE-7447-A2E2-F434-8E15236D59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32" name="Picture 557">
                <a:extLst>
                  <a:ext uri="{FF2B5EF4-FFF2-40B4-BE49-F238E27FC236}">
                    <a16:creationId xmlns:a16="http://schemas.microsoft.com/office/drawing/2014/main" id="{FD1109E1-3BDF-F128-AF77-57CE36D3C3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33" name="Picture 558">
                <a:extLst>
                  <a:ext uri="{FF2B5EF4-FFF2-40B4-BE49-F238E27FC236}">
                    <a16:creationId xmlns:a16="http://schemas.microsoft.com/office/drawing/2014/main" id="{F06477B5-097A-DE76-C0B9-95CD6456A4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4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34" name="Picture 559">
                <a:extLst>
                  <a:ext uri="{FF2B5EF4-FFF2-40B4-BE49-F238E27FC236}">
                    <a16:creationId xmlns:a16="http://schemas.microsoft.com/office/drawing/2014/main" id="{848DAB7B-8783-A52C-B911-58D7F6550C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35" name="Picture 560">
                <a:extLst>
                  <a:ext uri="{FF2B5EF4-FFF2-40B4-BE49-F238E27FC236}">
                    <a16:creationId xmlns:a16="http://schemas.microsoft.com/office/drawing/2014/main" id="{D97FEFE9-E108-0A0B-EEDD-53A124C7A1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36" name="Picture 561">
                <a:extLst>
                  <a:ext uri="{FF2B5EF4-FFF2-40B4-BE49-F238E27FC236}">
                    <a16:creationId xmlns:a16="http://schemas.microsoft.com/office/drawing/2014/main" id="{73E48374-6C32-D4E3-6F58-6209B2F654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37" name="Picture 562">
                <a:extLst>
                  <a:ext uri="{FF2B5EF4-FFF2-40B4-BE49-F238E27FC236}">
                    <a16:creationId xmlns:a16="http://schemas.microsoft.com/office/drawing/2014/main" id="{78D834FB-6662-FDD5-B4B3-60CF4E751D3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38" name="Picture 563">
                <a:extLst>
                  <a:ext uri="{FF2B5EF4-FFF2-40B4-BE49-F238E27FC236}">
                    <a16:creationId xmlns:a16="http://schemas.microsoft.com/office/drawing/2014/main" id="{B98CCF47-A12C-9FA2-5616-9881777EDD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39" name="Picture 564">
                <a:extLst>
                  <a:ext uri="{FF2B5EF4-FFF2-40B4-BE49-F238E27FC236}">
                    <a16:creationId xmlns:a16="http://schemas.microsoft.com/office/drawing/2014/main" id="{062AEBFE-C55F-3EE6-699E-B2031A6AD2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40" name="Picture 565">
                <a:extLst>
                  <a:ext uri="{FF2B5EF4-FFF2-40B4-BE49-F238E27FC236}">
                    <a16:creationId xmlns:a16="http://schemas.microsoft.com/office/drawing/2014/main" id="{2084DC0C-E99E-5129-D0A9-F3AFBB1C08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41" name="Picture 566">
                <a:extLst>
                  <a:ext uri="{FF2B5EF4-FFF2-40B4-BE49-F238E27FC236}">
                    <a16:creationId xmlns:a16="http://schemas.microsoft.com/office/drawing/2014/main" id="{EFC1EBE1-0EEE-8DF8-8770-65EDDC5EC5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42" name="Picture 567">
                <a:extLst>
                  <a:ext uri="{FF2B5EF4-FFF2-40B4-BE49-F238E27FC236}">
                    <a16:creationId xmlns:a16="http://schemas.microsoft.com/office/drawing/2014/main" id="{96E359FA-28BB-9C53-59F4-846C7BAE2D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43" name="Picture 568">
                <a:extLst>
                  <a:ext uri="{FF2B5EF4-FFF2-40B4-BE49-F238E27FC236}">
                    <a16:creationId xmlns:a16="http://schemas.microsoft.com/office/drawing/2014/main" id="{461330AD-EF0D-1E86-533B-A781C9F6B8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44" name="Picture 569">
                <a:extLst>
                  <a:ext uri="{FF2B5EF4-FFF2-40B4-BE49-F238E27FC236}">
                    <a16:creationId xmlns:a16="http://schemas.microsoft.com/office/drawing/2014/main" id="{8D2AAF5D-77BE-F7CA-8DEF-0F7A789D7F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45" name="Picture 570">
                <a:extLst>
                  <a:ext uri="{FF2B5EF4-FFF2-40B4-BE49-F238E27FC236}">
                    <a16:creationId xmlns:a16="http://schemas.microsoft.com/office/drawing/2014/main" id="{7C56A9D7-5C89-CFA3-AF69-6571F3FE1B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46" name="Picture 571">
                <a:extLst>
                  <a:ext uri="{FF2B5EF4-FFF2-40B4-BE49-F238E27FC236}">
                    <a16:creationId xmlns:a16="http://schemas.microsoft.com/office/drawing/2014/main" id="{A46F47F8-EFA5-C578-27C3-53A6210AA0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47" name="Picture 572">
                <a:extLst>
                  <a:ext uri="{FF2B5EF4-FFF2-40B4-BE49-F238E27FC236}">
                    <a16:creationId xmlns:a16="http://schemas.microsoft.com/office/drawing/2014/main" id="{CA01FD7A-EC4C-06FE-D70D-6D3E10FB63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48" name="Picture 573">
                <a:extLst>
                  <a:ext uri="{FF2B5EF4-FFF2-40B4-BE49-F238E27FC236}">
                    <a16:creationId xmlns:a16="http://schemas.microsoft.com/office/drawing/2014/main" id="{7E2C4761-E771-B05F-0F7C-DAF7283224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49" name="Picture 574">
                <a:extLst>
                  <a:ext uri="{FF2B5EF4-FFF2-40B4-BE49-F238E27FC236}">
                    <a16:creationId xmlns:a16="http://schemas.microsoft.com/office/drawing/2014/main" id="{E28D6106-7DE1-1756-5AF1-184B4B126B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50" name="Picture 575">
                <a:extLst>
                  <a:ext uri="{FF2B5EF4-FFF2-40B4-BE49-F238E27FC236}">
                    <a16:creationId xmlns:a16="http://schemas.microsoft.com/office/drawing/2014/main" id="{C36111DE-DD5C-BD76-BA47-57BC315163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51" name="Picture 576">
                <a:extLst>
                  <a:ext uri="{FF2B5EF4-FFF2-40B4-BE49-F238E27FC236}">
                    <a16:creationId xmlns:a16="http://schemas.microsoft.com/office/drawing/2014/main" id="{20C8AD2C-2E0B-40C5-5639-99C3018428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52" name="Picture 577">
                <a:extLst>
                  <a:ext uri="{FF2B5EF4-FFF2-40B4-BE49-F238E27FC236}">
                    <a16:creationId xmlns:a16="http://schemas.microsoft.com/office/drawing/2014/main" id="{2E2E1471-C270-67E8-2F02-AD8EE54561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53" name="Picture 578">
                <a:extLst>
                  <a:ext uri="{FF2B5EF4-FFF2-40B4-BE49-F238E27FC236}">
                    <a16:creationId xmlns:a16="http://schemas.microsoft.com/office/drawing/2014/main" id="{82D19567-C8FF-781F-F0CB-B813B54BED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54" name="Picture 579">
                <a:extLst>
                  <a:ext uri="{FF2B5EF4-FFF2-40B4-BE49-F238E27FC236}">
                    <a16:creationId xmlns:a16="http://schemas.microsoft.com/office/drawing/2014/main" id="{4DABF7B2-4624-849A-5A5A-B40975B30C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55" name="Picture 580">
                <a:extLst>
                  <a:ext uri="{FF2B5EF4-FFF2-40B4-BE49-F238E27FC236}">
                    <a16:creationId xmlns:a16="http://schemas.microsoft.com/office/drawing/2014/main" id="{0CA4F49A-C3F5-BEA5-D2C0-89BE1ABC27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56" name="Picture 581">
                <a:extLst>
                  <a:ext uri="{FF2B5EF4-FFF2-40B4-BE49-F238E27FC236}">
                    <a16:creationId xmlns:a16="http://schemas.microsoft.com/office/drawing/2014/main" id="{7F6223D1-1AC8-3CC5-1863-613A77133E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57" name="Picture 582">
                <a:extLst>
                  <a:ext uri="{FF2B5EF4-FFF2-40B4-BE49-F238E27FC236}">
                    <a16:creationId xmlns:a16="http://schemas.microsoft.com/office/drawing/2014/main" id="{C89F14DF-A6CC-7701-AB4B-23B1B4182A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4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58" name="Picture 583">
                <a:extLst>
                  <a:ext uri="{FF2B5EF4-FFF2-40B4-BE49-F238E27FC236}">
                    <a16:creationId xmlns:a16="http://schemas.microsoft.com/office/drawing/2014/main" id="{6A0A2E87-EE5B-6DE7-CEBA-586B763336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59" name="Picture 584">
                <a:extLst>
                  <a:ext uri="{FF2B5EF4-FFF2-40B4-BE49-F238E27FC236}">
                    <a16:creationId xmlns:a16="http://schemas.microsoft.com/office/drawing/2014/main" id="{5BA8A63B-A4B2-A5CA-AC12-22ED8DF8EC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60" name="Picture 585">
                <a:extLst>
                  <a:ext uri="{FF2B5EF4-FFF2-40B4-BE49-F238E27FC236}">
                    <a16:creationId xmlns:a16="http://schemas.microsoft.com/office/drawing/2014/main" id="{FC5C1C69-B736-5654-4627-02DF7A3DF0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61" name="Picture 586">
                <a:extLst>
                  <a:ext uri="{FF2B5EF4-FFF2-40B4-BE49-F238E27FC236}">
                    <a16:creationId xmlns:a16="http://schemas.microsoft.com/office/drawing/2014/main" id="{0458CD3E-363B-2FA1-0535-C9DE77AB0D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62" name="Picture 587">
                <a:extLst>
                  <a:ext uri="{FF2B5EF4-FFF2-40B4-BE49-F238E27FC236}">
                    <a16:creationId xmlns:a16="http://schemas.microsoft.com/office/drawing/2014/main" id="{CB73A25B-66C5-C9DA-ABEC-38FF29B713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63" name="Picture 588">
                <a:extLst>
                  <a:ext uri="{FF2B5EF4-FFF2-40B4-BE49-F238E27FC236}">
                    <a16:creationId xmlns:a16="http://schemas.microsoft.com/office/drawing/2014/main" id="{F8E16A67-E19C-AC2F-F27B-EC33F39AF9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64" name="Picture 589">
                <a:extLst>
                  <a:ext uri="{FF2B5EF4-FFF2-40B4-BE49-F238E27FC236}">
                    <a16:creationId xmlns:a16="http://schemas.microsoft.com/office/drawing/2014/main" id="{AB0B3F3E-8898-4A8E-793F-D724D9F19C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65" name="Picture 590">
                <a:extLst>
                  <a:ext uri="{FF2B5EF4-FFF2-40B4-BE49-F238E27FC236}">
                    <a16:creationId xmlns:a16="http://schemas.microsoft.com/office/drawing/2014/main" id="{4531DBA9-5602-E95A-0AA3-6BD6085281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66" name="Picture 591">
                <a:extLst>
                  <a:ext uri="{FF2B5EF4-FFF2-40B4-BE49-F238E27FC236}">
                    <a16:creationId xmlns:a16="http://schemas.microsoft.com/office/drawing/2014/main" id="{9C36F36F-ACF3-2455-8923-E4E084B333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67" name="Picture 592">
                <a:extLst>
                  <a:ext uri="{FF2B5EF4-FFF2-40B4-BE49-F238E27FC236}">
                    <a16:creationId xmlns:a16="http://schemas.microsoft.com/office/drawing/2014/main" id="{2F00277C-2E72-7D60-50E0-418AA28938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68" name="Picture 593">
                <a:extLst>
                  <a:ext uri="{FF2B5EF4-FFF2-40B4-BE49-F238E27FC236}">
                    <a16:creationId xmlns:a16="http://schemas.microsoft.com/office/drawing/2014/main" id="{623F3B00-B86D-A53F-3014-CC25C797B1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69" name="Picture 594">
                <a:extLst>
                  <a:ext uri="{FF2B5EF4-FFF2-40B4-BE49-F238E27FC236}">
                    <a16:creationId xmlns:a16="http://schemas.microsoft.com/office/drawing/2014/main" id="{E3DC9177-5F21-E087-CFF2-237D795F65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" name="Picture 595">
                <a:extLst>
                  <a:ext uri="{FF2B5EF4-FFF2-40B4-BE49-F238E27FC236}">
                    <a16:creationId xmlns:a16="http://schemas.microsoft.com/office/drawing/2014/main" id="{1161DDAC-4024-7995-AA53-9D89488F31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" name="Picture 596">
                <a:extLst>
                  <a:ext uri="{FF2B5EF4-FFF2-40B4-BE49-F238E27FC236}">
                    <a16:creationId xmlns:a16="http://schemas.microsoft.com/office/drawing/2014/main" id="{DA2F7AAA-F722-608E-ADF3-87971B6F24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" name="Picture 597">
                <a:extLst>
                  <a:ext uri="{FF2B5EF4-FFF2-40B4-BE49-F238E27FC236}">
                    <a16:creationId xmlns:a16="http://schemas.microsoft.com/office/drawing/2014/main" id="{F49316DB-1E1D-C649-CBD8-0254E34DD9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" name="Picture 598">
                <a:extLst>
                  <a:ext uri="{FF2B5EF4-FFF2-40B4-BE49-F238E27FC236}">
                    <a16:creationId xmlns:a16="http://schemas.microsoft.com/office/drawing/2014/main" id="{12E0AE5D-6DD1-B824-9576-DE8E93352D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" name="Picture 599">
                <a:extLst>
                  <a:ext uri="{FF2B5EF4-FFF2-40B4-BE49-F238E27FC236}">
                    <a16:creationId xmlns:a16="http://schemas.microsoft.com/office/drawing/2014/main" id="{9D0B3BB0-E076-04E4-1A41-6D161BA53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" name="Picture 600">
                <a:extLst>
                  <a:ext uri="{FF2B5EF4-FFF2-40B4-BE49-F238E27FC236}">
                    <a16:creationId xmlns:a16="http://schemas.microsoft.com/office/drawing/2014/main" id="{FA830A1F-43C2-0B42-9FB7-0E0299A79F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4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7" name="Picture 601">
                <a:extLst>
                  <a:ext uri="{FF2B5EF4-FFF2-40B4-BE49-F238E27FC236}">
                    <a16:creationId xmlns:a16="http://schemas.microsoft.com/office/drawing/2014/main" id="{815C187A-08EC-3291-21CB-6C5C0F14AD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43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" name="Picture 602">
                <a:extLst>
                  <a:ext uri="{FF2B5EF4-FFF2-40B4-BE49-F238E27FC236}">
                    <a16:creationId xmlns:a16="http://schemas.microsoft.com/office/drawing/2014/main" id="{701DA802-833F-C934-65AC-6EF92EA1AC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" name="Picture 603">
                <a:extLst>
                  <a:ext uri="{FF2B5EF4-FFF2-40B4-BE49-F238E27FC236}">
                    <a16:creationId xmlns:a16="http://schemas.microsoft.com/office/drawing/2014/main" id="{36F71BE2-E62D-4CFB-A53B-69B06D5391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" name="Picture 604">
                <a:extLst>
                  <a:ext uri="{FF2B5EF4-FFF2-40B4-BE49-F238E27FC236}">
                    <a16:creationId xmlns:a16="http://schemas.microsoft.com/office/drawing/2014/main" id="{40AE989F-9625-F61F-1234-606243B5C8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" name="Picture 605">
                <a:extLst>
                  <a:ext uri="{FF2B5EF4-FFF2-40B4-BE49-F238E27FC236}">
                    <a16:creationId xmlns:a16="http://schemas.microsoft.com/office/drawing/2014/main" id="{5364808B-93A0-0E0D-1D60-1FA1C98121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27" name="Picture 606">
                <a:extLst>
                  <a:ext uri="{FF2B5EF4-FFF2-40B4-BE49-F238E27FC236}">
                    <a16:creationId xmlns:a16="http://schemas.microsoft.com/office/drawing/2014/main" id="{CEBFFFA1-C4FF-5C03-3AFF-0D1756AEB5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28" name="Picture 607">
                <a:extLst>
                  <a:ext uri="{FF2B5EF4-FFF2-40B4-BE49-F238E27FC236}">
                    <a16:creationId xmlns:a16="http://schemas.microsoft.com/office/drawing/2014/main" id="{48DE2549-32C6-3F33-F1C5-43BC12D70C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29" name="Picture 608">
                <a:extLst>
                  <a:ext uri="{FF2B5EF4-FFF2-40B4-BE49-F238E27FC236}">
                    <a16:creationId xmlns:a16="http://schemas.microsoft.com/office/drawing/2014/main" id="{82503793-6AF4-AC73-EA6D-C8895B672B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30" name="Picture 609">
                <a:extLst>
                  <a:ext uri="{FF2B5EF4-FFF2-40B4-BE49-F238E27FC236}">
                    <a16:creationId xmlns:a16="http://schemas.microsoft.com/office/drawing/2014/main" id="{90E7BB39-657F-E409-89AA-96E6A19C39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31" name="Picture 610">
                <a:extLst>
                  <a:ext uri="{FF2B5EF4-FFF2-40B4-BE49-F238E27FC236}">
                    <a16:creationId xmlns:a16="http://schemas.microsoft.com/office/drawing/2014/main" id="{30DA44A3-8AA1-43CD-53FC-647FB8D6A4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32" name="Picture 611">
                <a:extLst>
                  <a:ext uri="{FF2B5EF4-FFF2-40B4-BE49-F238E27FC236}">
                    <a16:creationId xmlns:a16="http://schemas.microsoft.com/office/drawing/2014/main" id="{0736F5CB-498C-1502-7743-CF9B365B55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33" name="Picture 612">
                <a:extLst>
                  <a:ext uri="{FF2B5EF4-FFF2-40B4-BE49-F238E27FC236}">
                    <a16:creationId xmlns:a16="http://schemas.microsoft.com/office/drawing/2014/main" id="{E4F81E1C-41CF-A155-E285-125517843C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34" name="Picture 613">
                <a:extLst>
                  <a:ext uri="{FF2B5EF4-FFF2-40B4-BE49-F238E27FC236}">
                    <a16:creationId xmlns:a16="http://schemas.microsoft.com/office/drawing/2014/main" id="{23EAD31F-C089-BFC1-EBF4-C12385BCCF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35" name="Picture 614">
                <a:extLst>
                  <a:ext uri="{FF2B5EF4-FFF2-40B4-BE49-F238E27FC236}">
                    <a16:creationId xmlns:a16="http://schemas.microsoft.com/office/drawing/2014/main" id="{24837854-8623-3583-51D6-3A9AAA4349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36" name="Picture 615">
                <a:extLst>
                  <a:ext uri="{FF2B5EF4-FFF2-40B4-BE49-F238E27FC236}">
                    <a16:creationId xmlns:a16="http://schemas.microsoft.com/office/drawing/2014/main" id="{593F7844-E14B-DA7F-7AB5-623FD0F417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37" name="Picture 616">
                <a:extLst>
                  <a:ext uri="{FF2B5EF4-FFF2-40B4-BE49-F238E27FC236}">
                    <a16:creationId xmlns:a16="http://schemas.microsoft.com/office/drawing/2014/main" id="{ED305921-F528-C210-D52E-E6442854C7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38" name="Picture 617">
                <a:extLst>
                  <a:ext uri="{FF2B5EF4-FFF2-40B4-BE49-F238E27FC236}">
                    <a16:creationId xmlns:a16="http://schemas.microsoft.com/office/drawing/2014/main" id="{62DB6E8A-F0DF-6C43-C643-F4D4B28B7D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239" name="Picture 618">
                <a:extLst>
                  <a:ext uri="{FF2B5EF4-FFF2-40B4-BE49-F238E27FC236}">
                    <a16:creationId xmlns:a16="http://schemas.microsoft.com/office/drawing/2014/main" id="{7D48A6DE-7A5D-1F52-7204-CD2563AF9C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744" name="Picture 619">
                <a:extLst>
                  <a:ext uri="{FF2B5EF4-FFF2-40B4-BE49-F238E27FC236}">
                    <a16:creationId xmlns:a16="http://schemas.microsoft.com/office/drawing/2014/main" id="{12133156-14D3-6621-B92B-4F7F4F675E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745" name="Picture 620">
                <a:extLst>
                  <a:ext uri="{FF2B5EF4-FFF2-40B4-BE49-F238E27FC236}">
                    <a16:creationId xmlns:a16="http://schemas.microsoft.com/office/drawing/2014/main" id="{D8E3A177-22CA-27C1-1588-B337D36B02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5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746" name="Picture 621">
                <a:extLst>
                  <a:ext uri="{FF2B5EF4-FFF2-40B4-BE49-F238E27FC236}">
                    <a16:creationId xmlns:a16="http://schemas.microsoft.com/office/drawing/2014/main" id="{DA8FDEBE-4B22-99F4-2D24-EE6D49B43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747" name="Picture 622">
                <a:extLst>
                  <a:ext uri="{FF2B5EF4-FFF2-40B4-BE49-F238E27FC236}">
                    <a16:creationId xmlns:a16="http://schemas.microsoft.com/office/drawing/2014/main" id="{4068F0FD-6B70-1211-8816-206A8487A9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748" name="Picture 623">
                <a:extLst>
                  <a:ext uri="{FF2B5EF4-FFF2-40B4-BE49-F238E27FC236}">
                    <a16:creationId xmlns:a16="http://schemas.microsoft.com/office/drawing/2014/main" id="{DEB58D48-52E9-49CD-1300-1F88E90A57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799" name="Picture 624">
                <a:extLst>
                  <a:ext uri="{FF2B5EF4-FFF2-40B4-BE49-F238E27FC236}">
                    <a16:creationId xmlns:a16="http://schemas.microsoft.com/office/drawing/2014/main" id="{C20A2D78-F9F6-5778-C2B5-23B2B96E9D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00" name="Picture 625">
                <a:extLst>
                  <a:ext uri="{FF2B5EF4-FFF2-40B4-BE49-F238E27FC236}">
                    <a16:creationId xmlns:a16="http://schemas.microsoft.com/office/drawing/2014/main" id="{03C47CCE-07C1-166D-BEED-A23566A7C0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01" name="Picture 626">
                <a:extLst>
                  <a:ext uri="{FF2B5EF4-FFF2-40B4-BE49-F238E27FC236}">
                    <a16:creationId xmlns:a16="http://schemas.microsoft.com/office/drawing/2014/main" id="{745E0B13-DC7C-3420-53A6-4C0FD7C99D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02" name="Picture 627">
                <a:extLst>
                  <a:ext uri="{FF2B5EF4-FFF2-40B4-BE49-F238E27FC236}">
                    <a16:creationId xmlns:a16="http://schemas.microsoft.com/office/drawing/2014/main" id="{E34714F8-0776-E6C1-B139-913F1269A4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03" name="Picture 628">
                <a:extLst>
                  <a:ext uri="{FF2B5EF4-FFF2-40B4-BE49-F238E27FC236}">
                    <a16:creationId xmlns:a16="http://schemas.microsoft.com/office/drawing/2014/main" id="{9CF4AD46-443D-5AFB-A7D0-2B4A2ECE94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04" name="Picture 629">
                <a:extLst>
                  <a:ext uri="{FF2B5EF4-FFF2-40B4-BE49-F238E27FC236}">
                    <a16:creationId xmlns:a16="http://schemas.microsoft.com/office/drawing/2014/main" id="{C9FD4C81-5928-5195-78F1-5814F49452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05" name="Picture 630">
                <a:extLst>
                  <a:ext uri="{FF2B5EF4-FFF2-40B4-BE49-F238E27FC236}">
                    <a16:creationId xmlns:a16="http://schemas.microsoft.com/office/drawing/2014/main" id="{11C4A822-0788-6CCC-E08B-9A303AC127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06" name="Picture 631">
                <a:extLst>
                  <a:ext uri="{FF2B5EF4-FFF2-40B4-BE49-F238E27FC236}">
                    <a16:creationId xmlns:a16="http://schemas.microsoft.com/office/drawing/2014/main" id="{68C68DB9-EE1E-76E8-B68F-458794C1FD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07" name="Picture 632">
                <a:extLst>
                  <a:ext uri="{FF2B5EF4-FFF2-40B4-BE49-F238E27FC236}">
                    <a16:creationId xmlns:a16="http://schemas.microsoft.com/office/drawing/2014/main" id="{FB01E4AD-BD5A-C857-AACD-AD251AF019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08" name="Picture 633">
                <a:extLst>
                  <a:ext uri="{FF2B5EF4-FFF2-40B4-BE49-F238E27FC236}">
                    <a16:creationId xmlns:a16="http://schemas.microsoft.com/office/drawing/2014/main" id="{393F3EB9-4558-B606-E879-D7543AE893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09" name="Picture 634">
                <a:extLst>
                  <a:ext uri="{FF2B5EF4-FFF2-40B4-BE49-F238E27FC236}">
                    <a16:creationId xmlns:a16="http://schemas.microsoft.com/office/drawing/2014/main" id="{FD35682F-5278-ED6E-0E3F-34D79642ED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10" name="Picture 635">
                <a:extLst>
                  <a:ext uri="{FF2B5EF4-FFF2-40B4-BE49-F238E27FC236}">
                    <a16:creationId xmlns:a16="http://schemas.microsoft.com/office/drawing/2014/main" id="{F9E8DB19-6A29-B9B2-BAE1-2FDE2AC7D5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11" name="Picture 636">
                <a:extLst>
                  <a:ext uri="{FF2B5EF4-FFF2-40B4-BE49-F238E27FC236}">
                    <a16:creationId xmlns:a16="http://schemas.microsoft.com/office/drawing/2014/main" id="{E35C7B41-DA2A-0547-96B3-DC392BAD96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12" name="Picture 637">
                <a:extLst>
                  <a:ext uri="{FF2B5EF4-FFF2-40B4-BE49-F238E27FC236}">
                    <a16:creationId xmlns:a16="http://schemas.microsoft.com/office/drawing/2014/main" id="{13A0AD21-7B59-B969-D9B3-AD44BA28B1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13" name="Picture 638">
                <a:extLst>
                  <a:ext uri="{FF2B5EF4-FFF2-40B4-BE49-F238E27FC236}">
                    <a16:creationId xmlns:a16="http://schemas.microsoft.com/office/drawing/2014/main" id="{A4AC0BF6-516D-9B65-59DF-08558AED84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14" name="Picture 639">
                <a:extLst>
                  <a:ext uri="{FF2B5EF4-FFF2-40B4-BE49-F238E27FC236}">
                    <a16:creationId xmlns:a16="http://schemas.microsoft.com/office/drawing/2014/main" id="{567795C3-7415-C86C-CCF6-C70F90E56F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15" name="Picture 640">
                <a:extLst>
                  <a:ext uri="{FF2B5EF4-FFF2-40B4-BE49-F238E27FC236}">
                    <a16:creationId xmlns:a16="http://schemas.microsoft.com/office/drawing/2014/main" id="{9D415019-1623-6ACC-ABBF-70DECDAACB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16" name="Picture 641">
                <a:extLst>
                  <a:ext uri="{FF2B5EF4-FFF2-40B4-BE49-F238E27FC236}">
                    <a16:creationId xmlns:a16="http://schemas.microsoft.com/office/drawing/2014/main" id="{77143273-AF4B-F0D4-7B12-26D7E010C2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17" name="Picture 642">
                <a:extLst>
                  <a:ext uri="{FF2B5EF4-FFF2-40B4-BE49-F238E27FC236}">
                    <a16:creationId xmlns:a16="http://schemas.microsoft.com/office/drawing/2014/main" id="{2B20E418-0727-FA21-F909-A17FD8E54E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18" name="Picture 643">
                <a:extLst>
                  <a:ext uri="{FF2B5EF4-FFF2-40B4-BE49-F238E27FC236}">
                    <a16:creationId xmlns:a16="http://schemas.microsoft.com/office/drawing/2014/main" id="{4CE478F7-72A8-AEEC-4D4E-F35745E47F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19" name="Picture 644">
                <a:extLst>
                  <a:ext uri="{FF2B5EF4-FFF2-40B4-BE49-F238E27FC236}">
                    <a16:creationId xmlns:a16="http://schemas.microsoft.com/office/drawing/2014/main" id="{B6680BD6-59E6-3948-344F-B168C04D70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5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20" name="Picture 645">
                <a:extLst>
                  <a:ext uri="{FF2B5EF4-FFF2-40B4-BE49-F238E27FC236}">
                    <a16:creationId xmlns:a16="http://schemas.microsoft.com/office/drawing/2014/main" id="{B1905574-0738-E4C0-9A7A-5C905E66E1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21" name="Picture 646">
                <a:extLst>
                  <a:ext uri="{FF2B5EF4-FFF2-40B4-BE49-F238E27FC236}">
                    <a16:creationId xmlns:a16="http://schemas.microsoft.com/office/drawing/2014/main" id="{FCD302AF-E7E4-3128-A7C4-0C6CA87D87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22" name="Picture 647">
                <a:extLst>
                  <a:ext uri="{FF2B5EF4-FFF2-40B4-BE49-F238E27FC236}">
                    <a16:creationId xmlns:a16="http://schemas.microsoft.com/office/drawing/2014/main" id="{F1589539-110F-A043-AB99-B669DAE831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23" name="Picture 648">
                <a:extLst>
                  <a:ext uri="{FF2B5EF4-FFF2-40B4-BE49-F238E27FC236}">
                    <a16:creationId xmlns:a16="http://schemas.microsoft.com/office/drawing/2014/main" id="{CDB90F8F-F6A4-063F-C3F2-707864C740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24" name="Picture 649">
                <a:extLst>
                  <a:ext uri="{FF2B5EF4-FFF2-40B4-BE49-F238E27FC236}">
                    <a16:creationId xmlns:a16="http://schemas.microsoft.com/office/drawing/2014/main" id="{9B120346-0FF6-F32B-76D3-FEC3164BEB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25" name="Picture 650">
                <a:extLst>
                  <a:ext uri="{FF2B5EF4-FFF2-40B4-BE49-F238E27FC236}">
                    <a16:creationId xmlns:a16="http://schemas.microsoft.com/office/drawing/2014/main" id="{5A537D12-6DE6-F785-BFFD-53B63819FB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26" name="Picture 651">
                <a:extLst>
                  <a:ext uri="{FF2B5EF4-FFF2-40B4-BE49-F238E27FC236}">
                    <a16:creationId xmlns:a16="http://schemas.microsoft.com/office/drawing/2014/main" id="{2F957467-32D6-C959-530C-3EFEFCE0BD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813" name="Group 853">
              <a:extLst>
                <a:ext uri="{FF2B5EF4-FFF2-40B4-BE49-F238E27FC236}">
                  <a16:creationId xmlns:a16="http://schemas.microsoft.com/office/drawing/2014/main" id="{DFA9B1FA-164C-5F6C-1573-7DC1864AD4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258"/>
              <a:ext cx="1290" cy="45"/>
              <a:chOff x="1521" y="5258"/>
              <a:chExt cx="1290" cy="45"/>
            </a:xfrm>
            <a:grpFill/>
          </p:grpSpPr>
          <p:pic>
            <p:nvPicPr>
              <p:cNvPr id="32427" name="Picture 653">
                <a:extLst>
                  <a:ext uri="{FF2B5EF4-FFF2-40B4-BE49-F238E27FC236}">
                    <a16:creationId xmlns:a16="http://schemas.microsoft.com/office/drawing/2014/main" id="{0579F7B4-5189-2659-3CE7-859E1B0BD6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28" name="Picture 654">
                <a:extLst>
                  <a:ext uri="{FF2B5EF4-FFF2-40B4-BE49-F238E27FC236}">
                    <a16:creationId xmlns:a16="http://schemas.microsoft.com/office/drawing/2014/main" id="{F554C33C-3890-C813-DB30-FACEC91ECB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29" name="Picture 655">
                <a:extLst>
                  <a:ext uri="{FF2B5EF4-FFF2-40B4-BE49-F238E27FC236}">
                    <a16:creationId xmlns:a16="http://schemas.microsoft.com/office/drawing/2014/main" id="{5D32B1D1-4C59-2DA9-B902-50903435CA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30" name="Picture 656">
                <a:extLst>
                  <a:ext uri="{FF2B5EF4-FFF2-40B4-BE49-F238E27FC236}">
                    <a16:creationId xmlns:a16="http://schemas.microsoft.com/office/drawing/2014/main" id="{B3337B92-A597-E193-0703-9495D2518F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31" name="Picture 657">
                <a:extLst>
                  <a:ext uri="{FF2B5EF4-FFF2-40B4-BE49-F238E27FC236}">
                    <a16:creationId xmlns:a16="http://schemas.microsoft.com/office/drawing/2014/main" id="{2E09FFEF-2023-7739-6BB7-A8A75C107B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32" name="Picture 658">
                <a:extLst>
                  <a:ext uri="{FF2B5EF4-FFF2-40B4-BE49-F238E27FC236}">
                    <a16:creationId xmlns:a16="http://schemas.microsoft.com/office/drawing/2014/main" id="{7E703CAA-8D58-434B-13E1-5B2C7DD275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33" name="Picture 659">
                <a:extLst>
                  <a:ext uri="{FF2B5EF4-FFF2-40B4-BE49-F238E27FC236}">
                    <a16:creationId xmlns:a16="http://schemas.microsoft.com/office/drawing/2014/main" id="{D9983A36-BF1C-0A2A-2136-82D7696909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34" name="Picture 660">
                <a:extLst>
                  <a:ext uri="{FF2B5EF4-FFF2-40B4-BE49-F238E27FC236}">
                    <a16:creationId xmlns:a16="http://schemas.microsoft.com/office/drawing/2014/main" id="{B87D4866-3B36-F1B1-7C95-AE5D5AB520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35" name="Picture 661">
                <a:extLst>
                  <a:ext uri="{FF2B5EF4-FFF2-40B4-BE49-F238E27FC236}">
                    <a16:creationId xmlns:a16="http://schemas.microsoft.com/office/drawing/2014/main" id="{07320C85-7C14-FFEB-1BD2-A06D91CC2D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36" name="Picture 662">
                <a:extLst>
                  <a:ext uri="{FF2B5EF4-FFF2-40B4-BE49-F238E27FC236}">
                    <a16:creationId xmlns:a16="http://schemas.microsoft.com/office/drawing/2014/main" id="{D9CB14C1-A045-0A35-5073-26B9B0D9F1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37" name="Picture 663">
                <a:extLst>
                  <a:ext uri="{FF2B5EF4-FFF2-40B4-BE49-F238E27FC236}">
                    <a16:creationId xmlns:a16="http://schemas.microsoft.com/office/drawing/2014/main" id="{A6DD5780-9919-B441-6BB9-E79F36BF9C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38" name="Picture 664">
                <a:extLst>
                  <a:ext uri="{FF2B5EF4-FFF2-40B4-BE49-F238E27FC236}">
                    <a16:creationId xmlns:a16="http://schemas.microsoft.com/office/drawing/2014/main" id="{4DDAD573-B2D0-5705-79E4-25CCB77FFD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39" name="Picture 665">
                <a:extLst>
                  <a:ext uri="{FF2B5EF4-FFF2-40B4-BE49-F238E27FC236}">
                    <a16:creationId xmlns:a16="http://schemas.microsoft.com/office/drawing/2014/main" id="{AE48C741-493D-FFE3-ABFC-5F88043507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40" name="Picture 666">
                <a:extLst>
                  <a:ext uri="{FF2B5EF4-FFF2-40B4-BE49-F238E27FC236}">
                    <a16:creationId xmlns:a16="http://schemas.microsoft.com/office/drawing/2014/main" id="{6415B6DF-EF60-C3A7-D2E8-6527235ECC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41" name="Picture 667">
                <a:extLst>
                  <a:ext uri="{FF2B5EF4-FFF2-40B4-BE49-F238E27FC236}">
                    <a16:creationId xmlns:a16="http://schemas.microsoft.com/office/drawing/2014/main" id="{3027098D-1316-9174-A6D4-0ACF4CD12B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42" name="Picture 668">
                <a:extLst>
                  <a:ext uri="{FF2B5EF4-FFF2-40B4-BE49-F238E27FC236}">
                    <a16:creationId xmlns:a16="http://schemas.microsoft.com/office/drawing/2014/main" id="{6CD86E17-1C09-2418-F3BB-1808BAF1EE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43" name="Picture 669">
                <a:extLst>
                  <a:ext uri="{FF2B5EF4-FFF2-40B4-BE49-F238E27FC236}">
                    <a16:creationId xmlns:a16="http://schemas.microsoft.com/office/drawing/2014/main" id="{8C23D750-C84C-18C6-4009-CF17CE13F9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5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44" name="Picture 670">
                <a:extLst>
                  <a:ext uri="{FF2B5EF4-FFF2-40B4-BE49-F238E27FC236}">
                    <a16:creationId xmlns:a16="http://schemas.microsoft.com/office/drawing/2014/main" id="{0AA85FAD-8419-144A-603D-6EEEABE827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45" name="Picture 671">
                <a:extLst>
                  <a:ext uri="{FF2B5EF4-FFF2-40B4-BE49-F238E27FC236}">
                    <a16:creationId xmlns:a16="http://schemas.microsoft.com/office/drawing/2014/main" id="{0719794E-11D6-4678-95DB-CE00DF2AF5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46" name="Picture 672">
                <a:extLst>
                  <a:ext uri="{FF2B5EF4-FFF2-40B4-BE49-F238E27FC236}">
                    <a16:creationId xmlns:a16="http://schemas.microsoft.com/office/drawing/2014/main" id="{1389B4B9-C3C6-9AF6-7928-07E63181DA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47" name="Picture 673">
                <a:extLst>
                  <a:ext uri="{FF2B5EF4-FFF2-40B4-BE49-F238E27FC236}">
                    <a16:creationId xmlns:a16="http://schemas.microsoft.com/office/drawing/2014/main" id="{1BE968DA-13C9-0D56-ED1C-E73343F645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48" name="Picture 674">
                <a:extLst>
                  <a:ext uri="{FF2B5EF4-FFF2-40B4-BE49-F238E27FC236}">
                    <a16:creationId xmlns:a16="http://schemas.microsoft.com/office/drawing/2014/main" id="{F1D8AC75-031F-8E46-2E46-25F44F3E07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49" name="Picture 675">
                <a:extLst>
                  <a:ext uri="{FF2B5EF4-FFF2-40B4-BE49-F238E27FC236}">
                    <a16:creationId xmlns:a16="http://schemas.microsoft.com/office/drawing/2014/main" id="{97373DA3-A2E1-F5B4-AA8C-E84E996BD2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50" name="Picture 676">
                <a:extLst>
                  <a:ext uri="{FF2B5EF4-FFF2-40B4-BE49-F238E27FC236}">
                    <a16:creationId xmlns:a16="http://schemas.microsoft.com/office/drawing/2014/main" id="{CC5FD292-39CC-6778-8785-167162399C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51" name="Picture 677">
                <a:extLst>
                  <a:ext uri="{FF2B5EF4-FFF2-40B4-BE49-F238E27FC236}">
                    <a16:creationId xmlns:a16="http://schemas.microsoft.com/office/drawing/2014/main" id="{7EA6F093-625E-5E42-FFE0-AD599FA50D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52" name="Picture 678">
                <a:extLst>
                  <a:ext uri="{FF2B5EF4-FFF2-40B4-BE49-F238E27FC236}">
                    <a16:creationId xmlns:a16="http://schemas.microsoft.com/office/drawing/2014/main" id="{62934CBE-60E3-CB29-77D5-A7B2F56765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53" name="Picture 679">
                <a:extLst>
                  <a:ext uri="{FF2B5EF4-FFF2-40B4-BE49-F238E27FC236}">
                    <a16:creationId xmlns:a16="http://schemas.microsoft.com/office/drawing/2014/main" id="{F57FB9D7-84EA-1EC7-1BA1-F72D283110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54" name="Picture 680">
                <a:extLst>
                  <a:ext uri="{FF2B5EF4-FFF2-40B4-BE49-F238E27FC236}">
                    <a16:creationId xmlns:a16="http://schemas.microsoft.com/office/drawing/2014/main" id="{ABCC3C92-B5DC-1D77-9813-02A26106FF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55" name="Picture 681">
                <a:extLst>
                  <a:ext uri="{FF2B5EF4-FFF2-40B4-BE49-F238E27FC236}">
                    <a16:creationId xmlns:a16="http://schemas.microsoft.com/office/drawing/2014/main" id="{FF6C0AA3-8117-1D08-9E73-DFF86D30A8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56" name="Picture 682">
                <a:extLst>
                  <a:ext uri="{FF2B5EF4-FFF2-40B4-BE49-F238E27FC236}">
                    <a16:creationId xmlns:a16="http://schemas.microsoft.com/office/drawing/2014/main" id="{2E7D824A-21BA-E310-31D1-C14B3CE463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57" name="Picture 683">
                <a:extLst>
                  <a:ext uri="{FF2B5EF4-FFF2-40B4-BE49-F238E27FC236}">
                    <a16:creationId xmlns:a16="http://schemas.microsoft.com/office/drawing/2014/main" id="{3DCA8E74-1364-BD81-15D0-3D9C450C01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58" name="Picture 684">
                <a:extLst>
                  <a:ext uri="{FF2B5EF4-FFF2-40B4-BE49-F238E27FC236}">
                    <a16:creationId xmlns:a16="http://schemas.microsoft.com/office/drawing/2014/main" id="{E5A72CBC-5816-E182-735E-CE07850040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59" name="Picture 685">
                <a:extLst>
                  <a:ext uri="{FF2B5EF4-FFF2-40B4-BE49-F238E27FC236}">
                    <a16:creationId xmlns:a16="http://schemas.microsoft.com/office/drawing/2014/main" id="{65CA3662-BE2A-7DB6-9499-D8855126A2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60" name="Picture 686">
                <a:extLst>
                  <a:ext uri="{FF2B5EF4-FFF2-40B4-BE49-F238E27FC236}">
                    <a16:creationId xmlns:a16="http://schemas.microsoft.com/office/drawing/2014/main" id="{A13ED33A-64E9-8CC3-010F-BAA632CC07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61" name="Picture 687">
                <a:extLst>
                  <a:ext uri="{FF2B5EF4-FFF2-40B4-BE49-F238E27FC236}">
                    <a16:creationId xmlns:a16="http://schemas.microsoft.com/office/drawing/2014/main" id="{213A8235-10D3-2599-E881-22E439C4AD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5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62" name="Picture 688">
                <a:extLst>
                  <a:ext uri="{FF2B5EF4-FFF2-40B4-BE49-F238E27FC236}">
                    <a16:creationId xmlns:a16="http://schemas.microsoft.com/office/drawing/2014/main" id="{CB0D6B04-EB66-B515-A2B4-E6A8218ADC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5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63" name="Picture 689">
                <a:extLst>
                  <a:ext uri="{FF2B5EF4-FFF2-40B4-BE49-F238E27FC236}">
                    <a16:creationId xmlns:a16="http://schemas.microsoft.com/office/drawing/2014/main" id="{1A2CD6BD-292D-2554-D25A-F97C471E6B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64" name="Picture 690">
                <a:extLst>
                  <a:ext uri="{FF2B5EF4-FFF2-40B4-BE49-F238E27FC236}">
                    <a16:creationId xmlns:a16="http://schemas.microsoft.com/office/drawing/2014/main" id="{36A0DA4D-D2A2-2EAB-C649-7AE1ADBC7A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65" name="Picture 691">
                <a:extLst>
                  <a:ext uri="{FF2B5EF4-FFF2-40B4-BE49-F238E27FC236}">
                    <a16:creationId xmlns:a16="http://schemas.microsoft.com/office/drawing/2014/main" id="{A0C468EA-FF36-08BC-4593-00DA151825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66" name="Picture 692">
                <a:extLst>
                  <a:ext uri="{FF2B5EF4-FFF2-40B4-BE49-F238E27FC236}">
                    <a16:creationId xmlns:a16="http://schemas.microsoft.com/office/drawing/2014/main" id="{43D8D7D9-8F1B-F22D-D44D-19A47BBC72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67" name="Picture 693">
                <a:extLst>
                  <a:ext uri="{FF2B5EF4-FFF2-40B4-BE49-F238E27FC236}">
                    <a16:creationId xmlns:a16="http://schemas.microsoft.com/office/drawing/2014/main" id="{E772B997-9038-8CBF-FE53-781BD208DE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68" name="Picture 694">
                <a:extLst>
                  <a:ext uri="{FF2B5EF4-FFF2-40B4-BE49-F238E27FC236}">
                    <a16:creationId xmlns:a16="http://schemas.microsoft.com/office/drawing/2014/main" id="{C195799A-7467-0271-015E-1E30093592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69" name="Picture 695">
                <a:extLst>
                  <a:ext uri="{FF2B5EF4-FFF2-40B4-BE49-F238E27FC236}">
                    <a16:creationId xmlns:a16="http://schemas.microsoft.com/office/drawing/2014/main" id="{C8505830-7AEA-BBCF-587B-4FFBFF5618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70" name="Picture 696">
                <a:extLst>
                  <a:ext uri="{FF2B5EF4-FFF2-40B4-BE49-F238E27FC236}">
                    <a16:creationId xmlns:a16="http://schemas.microsoft.com/office/drawing/2014/main" id="{C2360329-293A-9CFD-73B4-C4245533BE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71" name="Picture 697">
                <a:extLst>
                  <a:ext uri="{FF2B5EF4-FFF2-40B4-BE49-F238E27FC236}">
                    <a16:creationId xmlns:a16="http://schemas.microsoft.com/office/drawing/2014/main" id="{1519E9FA-10F7-61DA-8CFD-08EDD1BE4B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72" name="Picture 698">
                <a:extLst>
                  <a:ext uri="{FF2B5EF4-FFF2-40B4-BE49-F238E27FC236}">
                    <a16:creationId xmlns:a16="http://schemas.microsoft.com/office/drawing/2014/main" id="{F13CA180-86EA-387E-14A9-B0DEDB566B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73" name="Picture 699">
                <a:extLst>
                  <a:ext uri="{FF2B5EF4-FFF2-40B4-BE49-F238E27FC236}">
                    <a16:creationId xmlns:a16="http://schemas.microsoft.com/office/drawing/2014/main" id="{BB8ED663-E210-124A-435F-C46FF77FCF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74" name="Picture 700">
                <a:extLst>
                  <a:ext uri="{FF2B5EF4-FFF2-40B4-BE49-F238E27FC236}">
                    <a16:creationId xmlns:a16="http://schemas.microsoft.com/office/drawing/2014/main" id="{E22301D0-35B3-69A5-31FE-A47BB6A758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75" name="Picture 701">
                <a:extLst>
                  <a:ext uri="{FF2B5EF4-FFF2-40B4-BE49-F238E27FC236}">
                    <a16:creationId xmlns:a16="http://schemas.microsoft.com/office/drawing/2014/main" id="{8A3D136A-2957-97BA-7FF3-516D552EEE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76" name="Picture 702">
                <a:extLst>
                  <a:ext uri="{FF2B5EF4-FFF2-40B4-BE49-F238E27FC236}">
                    <a16:creationId xmlns:a16="http://schemas.microsoft.com/office/drawing/2014/main" id="{18F21CB8-06D5-C46F-2A2D-4201D663E2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77" name="Picture 703">
                <a:extLst>
                  <a:ext uri="{FF2B5EF4-FFF2-40B4-BE49-F238E27FC236}">
                    <a16:creationId xmlns:a16="http://schemas.microsoft.com/office/drawing/2014/main" id="{31152B73-2D3A-C540-3E89-EEDDB68211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78" name="Picture 704">
                <a:extLst>
                  <a:ext uri="{FF2B5EF4-FFF2-40B4-BE49-F238E27FC236}">
                    <a16:creationId xmlns:a16="http://schemas.microsoft.com/office/drawing/2014/main" id="{5DA25771-6AE0-24AF-1885-E62DCA3789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79" name="Picture 705">
                <a:extLst>
                  <a:ext uri="{FF2B5EF4-FFF2-40B4-BE49-F238E27FC236}">
                    <a16:creationId xmlns:a16="http://schemas.microsoft.com/office/drawing/2014/main" id="{D65A4F43-CE80-D3A0-E576-BCF735A217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80" name="Picture 706">
                <a:extLst>
                  <a:ext uri="{FF2B5EF4-FFF2-40B4-BE49-F238E27FC236}">
                    <a16:creationId xmlns:a16="http://schemas.microsoft.com/office/drawing/2014/main" id="{63BEE2BA-23FB-8564-1EB7-F87AA0BB5C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81" name="Picture 707">
                <a:extLst>
                  <a:ext uri="{FF2B5EF4-FFF2-40B4-BE49-F238E27FC236}">
                    <a16:creationId xmlns:a16="http://schemas.microsoft.com/office/drawing/2014/main" id="{391635BF-0ECD-AEBC-9C34-B12A4A2D3C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7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82" name="Picture 708">
                <a:extLst>
                  <a:ext uri="{FF2B5EF4-FFF2-40B4-BE49-F238E27FC236}">
                    <a16:creationId xmlns:a16="http://schemas.microsoft.com/office/drawing/2014/main" id="{5F2A15D6-69A6-E082-DEEC-0317971F83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83" name="Picture 709">
                <a:extLst>
                  <a:ext uri="{FF2B5EF4-FFF2-40B4-BE49-F238E27FC236}">
                    <a16:creationId xmlns:a16="http://schemas.microsoft.com/office/drawing/2014/main" id="{085E9AA3-4F9F-87E2-AFB0-22F1019FBB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84" name="Picture 710">
                <a:extLst>
                  <a:ext uri="{FF2B5EF4-FFF2-40B4-BE49-F238E27FC236}">
                    <a16:creationId xmlns:a16="http://schemas.microsoft.com/office/drawing/2014/main" id="{45AA6D8C-853F-DCAD-796B-ACB910ECF7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85" name="Picture 711">
                <a:extLst>
                  <a:ext uri="{FF2B5EF4-FFF2-40B4-BE49-F238E27FC236}">
                    <a16:creationId xmlns:a16="http://schemas.microsoft.com/office/drawing/2014/main" id="{C39FE316-81F0-261E-EC25-5F036A2836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86" name="Picture 712">
                <a:extLst>
                  <a:ext uri="{FF2B5EF4-FFF2-40B4-BE49-F238E27FC236}">
                    <a16:creationId xmlns:a16="http://schemas.microsoft.com/office/drawing/2014/main" id="{929CF108-B35C-4F41-3E01-B51CF017C4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87" name="Picture 713">
                <a:extLst>
                  <a:ext uri="{FF2B5EF4-FFF2-40B4-BE49-F238E27FC236}">
                    <a16:creationId xmlns:a16="http://schemas.microsoft.com/office/drawing/2014/main" id="{ACEF589F-D3BE-2842-751B-9B27435781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88" name="Picture 714">
                <a:extLst>
                  <a:ext uri="{FF2B5EF4-FFF2-40B4-BE49-F238E27FC236}">
                    <a16:creationId xmlns:a16="http://schemas.microsoft.com/office/drawing/2014/main" id="{3B8C1DCF-B989-D02F-521E-B5974D803A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89" name="Picture 715">
                <a:extLst>
                  <a:ext uri="{FF2B5EF4-FFF2-40B4-BE49-F238E27FC236}">
                    <a16:creationId xmlns:a16="http://schemas.microsoft.com/office/drawing/2014/main" id="{7EF9C85F-678E-36AA-B988-38EBDAFF50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90" name="Picture 716">
                <a:extLst>
                  <a:ext uri="{FF2B5EF4-FFF2-40B4-BE49-F238E27FC236}">
                    <a16:creationId xmlns:a16="http://schemas.microsoft.com/office/drawing/2014/main" id="{F0A19F84-4A9D-B8E9-3677-A919B40DB2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91" name="Picture 717">
                <a:extLst>
                  <a:ext uri="{FF2B5EF4-FFF2-40B4-BE49-F238E27FC236}">
                    <a16:creationId xmlns:a16="http://schemas.microsoft.com/office/drawing/2014/main" id="{11C34507-2E4F-6251-C162-65723BA1F5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92" name="Picture 718">
                <a:extLst>
                  <a:ext uri="{FF2B5EF4-FFF2-40B4-BE49-F238E27FC236}">
                    <a16:creationId xmlns:a16="http://schemas.microsoft.com/office/drawing/2014/main" id="{F8B57E9D-86AD-FC9B-AF54-C4AB21CEE9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93" name="Picture 719">
                <a:extLst>
                  <a:ext uri="{FF2B5EF4-FFF2-40B4-BE49-F238E27FC236}">
                    <a16:creationId xmlns:a16="http://schemas.microsoft.com/office/drawing/2014/main" id="{D13E184B-F2EC-2E00-EDD3-5C46B021DE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94" name="Picture 720">
                <a:extLst>
                  <a:ext uri="{FF2B5EF4-FFF2-40B4-BE49-F238E27FC236}">
                    <a16:creationId xmlns:a16="http://schemas.microsoft.com/office/drawing/2014/main" id="{3C49283A-2004-C420-E59A-61A100575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95" name="Picture 721">
                <a:extLst>
                  <a:ext uri="{FF2B5EF4-FFF2-40B4-BE49-F238E27FC236}">
                    <a16:creationId xmlns:a16="http://schemas.microsoft.com/office/drawing/2014/main" id="{E47243F3-C460-A6A4-2D3F-061E215FF5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96" name="Picture 722">
                <a:extLst>
                  <a:ext uri="{FF2B5EF4-FFF2-40B4-BE49-F238E27FC236}">
                    <a16:creationId xmlns:a16="http://schemas.microsoft.com/office/drawing/2014/main" id="{8BE056DF-40C2-0E6C-169A-264D5B8738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97" name="Picture 723">
                <a:extLst>
                  <a:ext uri="{FF2B5EF4-FFF2-40B4-BE49-F238E27FC236}">
                    <a16:creationId xmlns:a16="http://schemas.microsoft.com/office/drawing/2014/main" id="{52CFB8CE-F795-301C-6F71-EA0D5541EB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98" name="Picture 724">
                <a:extLst>
                  <a:ext uri="{FF2B5EF4-FFF2-40B4-BE49-F238E27FC236}">
                    <a16:creationId xmlns:a16="http://schemas.microsoft.com/office/drawing/2014/main" id="{4DA95C93-51CE-ADC7-874F-79E8D780B7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99" name="Picture 725">
                <a:extLst>
                  <a:ext uri="{FF2B5EF4-FFF2-40B4-BE49-F238E27FC236}">
                    <a16:creationId xmlns:a16="http://schemas.microsoft.com/office/drawing/2014/main" id="{9E84C810-F29D-4505-54B7-7E0781F3B9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00" name="Picture 726">
                <a:extLst>
                  <a:ext uri="{FF2B5EF4-FFF2-40B4-BE49-F238E27FC236}">
                    <a16:creationId xmlns:a16="http://schemas.microsoft.com/office/drawing/2014/main" id="{002B8C92-5244-0BB4-DD36-CA8AE42F2A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01" name="Picture 727">
                <a:extLst>
                  <a:ext uri="{FF2B5EF4-FFF2-40B4-BE49-F238E27FC236}">
                    <a16:creationId xmlns:a16="http://schemas.microsoft.com/office/drawing/2014/main" id="{232C8F71-591C-4881-53DC-58265586E4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02" name="Picture 728">
                <a:extLst>
                  <a:ext uri="{FF2B5EF4-FFF2-40B4-BE49-F238E27FC236}">
                    <a16:creationId xmlns:a16="http://schemas.microsoft.com/office/drawing/2014/main" id="{4A10A467-1309-5C5E-0D8C-7CBBFCA134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03" name="Picture 729">
                <a:extLst>
                  <a:ext uri="{FF2B5EF4-FFF2-40B4-BE49-F238E27FC236}">
                    <a16:creationId xmlns:a16="http://schemas.microsoft.com/office/drawing/2014/main" id="{FF4FB86B-F58F-0C2E-9629-12F3BEAB3D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04" name="Picture 730">
                <a:extLst>
                  <a:ext uri="{FF2B5EF4-FFF2-40B4-BE49-F238E27FC236}">
                    <a16:creationId xmlns:a16="http://schemas.microsoft.com/office/drawing/2014/main" id="{C5404EDA-2B13-17BF-597B-79E5706BAE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05" name="Picture 731">
                <a:extLst>
                  <a:ext uri="{FF2B5EF4-FFF2-40B4-BE49-F238E27FC236}">
                    <a16:creationId xmlns:a16="http://schemas.microsoft.com/office/drawing/2014/main" id="{B90D0282-8ADF-91F2-18D4-7E6B50E4F0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7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06" name="Picture 732">
                <a:extLst>
                  <a:ext uri="{FF2B5EF4-FFF2-40B4-BE49-F238E27FC236}">
                    <a16:creationId xmlns:a16="http://schemas.microsoft.com/office/drawing/2014/main" id="{1931F7F8-8E0D-FA8E-FE1C-5786FEC8C8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07" name="Picture 733">
                <a:extLst>
                  <a:ext uri="{FF2B5EF4-FFF2-40B4-BE49-F238E27FC236}">
                    <a16:creationId xmlns:a16="http://schemas.microsoft.com/office/drawing/2014/main" id="{D1CBEAAF-932A-473A-67F9-D7F0BFE947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08" name="Picture 734">
                <a:extLst>
                  <a:ext uri="{FF2B5EF4-FFF2-40B4-BE49-F238E27FC236}">
                    <a16:creationId xmlns:a16="http://schemas.microsoft.com/office/drawing/2014/main" id="{D31BF677-ECA1-8C28-59FA-DE2D91D090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09" name="Picture 735">
                <a:extLst>
                  <a:ext uri="{FF2B5EF4-FFF2-40B4-BE49-F238E27FC236}">
                    <a16:creationId xmlns:a16="http://schemas.microsoft.com/office/drawing/2014/main" id="{2AE1D061-5735-11CC-35F3-F45E8D19D2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10" name="Picture 736">
                <a:extLst>
                  <a:ext uri="{FF2B5EF4-FFF2-40B4-BE49-F238E27FC236}">
                    <a16:creationId xmlns:a16="http://schemas.microsoft.com/office/drawing/2014/main" id="{B9836374-7F42-B74E-17E2-2483833D5A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11" name="Picture 737">
                <a:extLst>
                  <a:ext uri="{FF2B5EF4-FFF2-40B4-BE49-F238E27FC236}">
                    <a16:creationId xmlns:a16="http://schemas.microsoft.com/office/drawing/2014/main" id="{F9C7B0F9-E1FA-E328-899C-C2799D7EE9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12" name="Picture 738">
                <a:extLst>
                  <a:ext uri="{FF2B5EF4-FFF2-40B4-BE49-F238E27FC236}">
                    <a16:creationId xmlns:a16="http://schemas.microsoft.com/office/drawing/2014/main" id="{800FDB43-E543-C411-3B00-4613D9AD6F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13" name="Picture 739">
                <a:extLst>
                  <a:ext uri="{FF2B5EF4-FFF2-40B4-BE49-F238E27FC236}">
                    <a16:creationId xmlns:a16="http://schemas.microsoft.com/office/drawing/2014/main" id="{7E729AD3-7326-FEDE-6356-599FEAB0AC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14" name="Picture 740">
                <a:extLst>
                  <a:ext uri="{FF2B5EF4-FFF2-40B4-BE49-F238E27FC236}">
                    <a16:creationId xmlns:a16="http://schemas.microsoft.com/office/drawing/2014/main" id="{50FD9179-844D-ED3F-B4DD-B627F161A2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15" name="Picture 741">
                <a:extLst>
                  <a:ext uri="{FF2B5EF4-FFF2-40B4-BE49-F238E27FC236}">
                    <a16:creationId xmlns:a16="http://schemas.microsoft.com/office/drawing/2014/main" id="{F6005C77-3532-7095-AC6F-89E917FB01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16" name="Picture 742">
                <a:extLst>
                  <a:ext uri="{FF2B5EF4-FFF2-40B4-BE49-F238E27FC236}">
                    <a16:creationId xmlns:a16="http://schemas.microsoft.com/office/drawing/2014/main" id="{5C8191A0-1A95-E6B9-2A38-59B0E36E08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17" name="Picture 743">
                <a:extLst>
                  <a:ext uri="{FF2B5EF4-FFF2-40B4-BE49-F238E27FC236}">
                    <a16:creationId xmlns:a16="http://schemas.microsoft.com/office/drawing/2014/main" id="{6D6972B3-3EE7-079A-1C5B-D355AAB128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18" name="Picture 744">
                <a:extLst>
                  <a:ext uri="{FF2B5EF4-FFF2-40B4-BE49-F238E27FC236}">
                    <a16:creationId xmlns:a16="http://schemas.microsoft.com/office/drawing/2014/main" id="{DC415BE9-A27D-282B-287B-238D3281C8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19" name="Picture 745">
                <a:extLst>
                  <a:ext uri="{FF2B5EF4-FFF2-40B4-BE49-F238E27FC236}">
                    <a16:creationId xmlns:a16="http://schemas.microsoft.com/office/drawing/2014/main" id="{61EB2E8D-57F6-036A-1B34-6CA5792C5C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20" name="Picture 746">
                <a:extLst>
                  <a:ext uri="{FF2B5EF4-FFF2-40B4-BE49-F238E27FC236}">
                    <a16:creationId xmlns:a16="http://schemas.microsoft.com/office/drawing/2014/main" id="{8397A745-C64B-18E3-C936-BB52501187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21" name="Picture 747">
                <a:extLst>
                  <a:ext uri="{FF2B5EF4-FFF2-40B4-BE49-F238E27FC236}">
                    <a16:creationId xmlns:a16="http://schemas.microsoft.com/office/drawing/2014/main" id="{EDF4F00D-B0C5-5009-A0B2-C2F1192884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22" name="Picture 748">
                <a:extLst>
                  <a:ext uri="{FF2B5EF4-FFF2-40B4-BE49-F238E27FC236}">
                    <a16:creationId xmlns:a16="http://schemas.microsoft.com/office/drawing/2014/main" id="{D5DC76E9-1473-1E7F-49C3-0E0BE4C731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23" name="Picture 749">
                <a:extLst>
                  <a:ext uri="{FF2B5EF4-FFF2-40B4-BE49-F238E27FC236}">
                    <a16:creationId xmlns:a16="http://schemas.microsoft.com/office/drawing/2014/main" id="{E0E36CDA-2FB5-3C0C-A934-90743EDFED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24" name="Picture 750">
                <a:extLst>
                  <a:ext uri="{FF2B5EF4-FFF2-40B4-BE49-F238E27FC236}">
                    <a16:creationId xmlns:a16="http://schemas.microsoft.com/office/drawing/2014/main" id="{1F176D0E-E09C-D2D6-C77D-5CD8D5284C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25" name="Picture 751">
                <a:extLst>
                  <a:ext uri="{FF2B5EF4-FFF2-40B4-BE49-F238E27FC236}">
                    <a16:creationId xmlns:a16="http://schemas.microsoft.com/office/drawing/2014/main" id="{3FE67FEA-0490-58ED-186E-86794B0754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26" name="Picture 752">
                <a:extLst>
                  <a:ext uri="{FF2B5EF4-FFF2-40B4-BE49-F238E27FC236}">
                    <a16:creationId xmlns:a16="http://schemas.microsoft.com/office/drawing/2014/main" id="{B9829602-7EBB-3CDE-E045-98C2503895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27" name="Picture 753">
                <a:extLst>
                  <a:ext uri="{FF2B5EF4-FFF2-40B4-BE49-F238E27FC236}">
                    <a16:creationId xmlns:a16="http://schemas.microsoft.com/office/drawing/2014/main" id="{64F61344-EC08-9DFC-7163-3DEA6FCAF9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28" name="Picture 754">
                <a:extLst>
                  <a:ext uri="{FF2B5EF4-FFF2-40B4-BE49-F238E27FC236}">
                    <a16:creationId xmlns:a16="http://schemas.microsoft.com/office/drawing/2014/main" id="{DA6C77DA-AC5B-F45E-7F60-2BF74FBEB3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29" name="Picture 755">
                <a:extLst>
                  <a:ext uri="{FF2B5EF4-FFF2-40B4-BE49-F238E27FC236}">
                    <a16:creationId xmlns:a16="http://schemas.microsoft.com/office/drawing/2014/main" id="{4F9072B8-9891-5B91-502D-833CCCBD27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7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30" name="Picture 756">
                <a:extLst>
                  <a:ext uri="{FF2B5EF4-FFF2-40B4-BE49-F238E27FC236}">
                    <a16:creationId xmlns:a16="http://schemas.microsoft.com/office/drawing/2014/main" id="{B5CF9DE4-D530-9166-8368-24BA09CF6B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31" name="Picture 757">
                <a:extLst>
                  <a:ext uri="{FF2B5EF4-FFF2-40B4-BE49-F238E27FC236}">
                    <a16:creationId xmlns:a16="http://schemas.microsoft.com/office/drawing/2014/main" id="{3908FF91-2A48-0DCC-42E5-A288DB2B77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32" name="Picture 758">
                <a:extLst>
                  <a:ext uri="{FF2B5EF4-FFF2-40B4-BE49-F238E27FC236}">
                    <a16:creationId xmlns:a16="http://schemas.microsoft.com/office/drawing/2014/main" id="{8B79F42A-2EC4-68AB-E105-99F433F0D3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33" name="Picture 759">
                <a:extLst>
                  <a:ext uri="{FF2B5EF4-FFF2-40B4-BE49-F238E27FC236}">
                    <a16:creationId xmlns:a16="http://schemas.microsoft.com/office/drawing/2014/main" id="{FBCE7451-D1AC-589D-610D-2F6CCB3CDA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34" name="Picture 760">
                <a:extLst>
                  <a:ext uri="{FF2B5EF4-FFF2-40B4-BE49-F238E27FC236}">
                    <a16:creationId xmlns:a16="http://schemas.microsoft.com/office/drawing/2014/main" id="{99123EA8-9040-05C5-7DAD-937610CF80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35" name="Picture 761">
                <a:extLst>
                  <a:ext uri="{FF2B5EF4-FFF2-40B4-BE49-F238E27FC236}">
                    <a16:creationId xmlns:a16="http://schemas.microsoft.com/office/drawing/2014/main" id="{8954EF40-250E-B471-C74F-B9423D0CCA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36" name="Picture 762">
                <a:extLst>
                  <a:ext uri="{FF2B5EF4-FFF2-40B4-BE49-F238E27FC236}">
                    <a16:creationId xmlns:a16="http://schemas.microsoft.com/office/drawing/2014/main" id="{347CB0EC-BF45-866D-BCB4-68C3FD9F5E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37" name="Picture 763">
                <a:extLst>
                  <a:ext uri="{FF2B5EF4-FFF2-40B4-BE49-F238E27FC236}">
                    <a16:creationId xmlns:a16="http://schemas.microsoft.com/office/drawing/2014/main" id="{6D42E4DA-A04F-02AF-EBAD-2AE243D856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38" name="Picture 764">
                <a:extLst>
                  <a:ext uri="{FF2B5EF4-FFF2-40B4-BE49-F238E27FC236}">
                    <a16:creationId xmlns:a16="http://schemas.microsoft.com/office/drawing/2014/main" id="{DBC6C7C6-6F37-C544-5209-E9420AF349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39" name="Picture 765">
                <a:extLst>
                  <a:ext uri="{FF2B5EF4-FFF2-40B4-BE49-F238E27FC236}">
                    <a16:creationId xmlns:a16="http://schemas.microsoft.com/office/drawing/2014/main" id="{1539C727-2937-AA9F-0CA7-3D850CFFB2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40" name="Picture 766">
                <a:extLst>
                  <a:ext uri="{FF2B5EF4-FFF2-40B4-BE49-F238E27FC236}">
                    <a16:creationId xmlns:a16="http://schemas.microsoft.com/office/drawing/2014/main" id="{6A186202-F095-9C65-0153-617A673750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41" name="Picture 767">
                <a:extLst>
                  <a:ext uri="{FF2B5EF4-FFF2-40B4-BE49-F238E27FC236}">
                    <a16:creationId xmlns:a16="http://schemas.microsoft.com/office/drawing/2014/main" id="{D3764D77-03E9-6748-E340-D287F09A16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42" name="Picture 768">
                <a:extLst>
                  <a:ext uri="{FF2B5EF4-FFF2-40B4-BE49-F238E27FC236}">
                    <a16:creationId xmlns:a16="http://schemas.microsoft.com/office/drawing/2014/main" id="{6B0A5DAD-72DC-2113-3409-5F2572E4D7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43" name="Picture 769">
                <a:extLst>
                  <a:ext uri="{FF2B5EF4-FFF2-40B4-BE49-F238E27FC236}">
                    <a16:creationId xmlns:a16="http://schemas.microsoft.com/office/drawing/2014/main" id="{192ABF0E-758B-4DED-03EA-999B3595BD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44" name="Picture 770">
                <a:extLst>
                  <a:ext uri="{FF2B5EF4-FFF2-40B4-BE49-F238E27FC236}">
                    <a16:creationId xmlns:a16="http://schemas.microsoft.com/office/drawing/2014/main" id="{D22E7EE7-4C0F-0328-4F0E-E930197B4B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45" name="Picture 771">
                <a:extLst>
                  <a:ext uri="{FF2B5EF4-FFF2-40B4-BE49-F238E27FC236}">
                    <a16:creationId xmlns:a16="http://schemas.microsoft.com/office/drawing/2014/main" id="{13F2BCE7-035F-8442-0860-6035B3313C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46" name="Picture 772">
                <a:extLst>
                  <a:ext uri="{FF2B5EF4-FFF2-40B4-BE49-F238E27FC236}">
                    <a16:creationId xmlns:a16="http://schemas.microsoft.com/office/drawing/2014/main" id="{3718A421-7CAF-AFCF-36F3-24672E697E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47" name="Picture 773">
                <a:extLst>
                  <a:ext uri="{FF2B5EF4-FFF2-40B4-BE49-F238E27FC236}">
                    <a16:creationId xmlns:a16="http://schemas.microsoft.com/office/drawing/2014/main" id="{D48F1214-1D26-B896-44B6-220EBDE0F8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7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48" name="Picture 774">
                <a:extLst>
                  <a:ext uri="{FF2B5EF4-FFF2-40B4-BE49-F238E27FC236}">
                    <a16:creationId xmlns:a16="http://schemas.microsoft.com/office/drawing/2014/main" id="{88DDB3BA-67FA-8FEE-B3F2-B5372F60FA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73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49" name="Picture 775">
                <a:extLst>
                  <a:ext uri="{FF2B5EF4-FFF2-40B4-BE49-F238E27FC236}">
                    <a16:creationId xmlns:a16="http://schemas.microsoft.com/office/drawing/2014/main" id="{08976532-2237-DD51-3325-2C8DB4CF5A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50" name="Picture 776">
                <a:extLst>
                  <a:ext uri="{FF2B5EF4-FFF2-40B4-BE49-F238E27FC236}">
                    <a16:creationId xmlns:a16="http://schemas.microsoft.com/office/drawing/2014/main" id="{C49EDF11-8194-6B29-AC7B-D93FD09097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51" name="Picture 777">
                <a:extLst>
                  <a:ext uri="{FF2B5EF4-FFF2-40B4-BE49-F238E27FC236}">
                    <a16:creationId xmlns:a16="http://schemas.microsoft.com/office/drawing/2014/main" id="{60AB097E-C8DA-BC94-735E-6DAF794D54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52" name="Picture 778">
                <a:extLst>
                  <a:ext uri="{FF2B5EF4-FFF2-40B4-BE49-F238E27FC236}">
                    <a16:creationId xmlns:a16="http://schemas.microsoft.com/office/drawing/2014/main" id="{59D1A1BD-1271-7C67-F724-354C2034AD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53" name="Picture 779">
                <a:extLst>
                  <a:ext uri="{FF2B5EF4-FFF2-40B4-BE49-F238E27FC236}">
                    <a16:creationId xmlns:a16="http://schemas.microsoft.com/office/drawing/2014/main" id="{B01A0060-9C58-F274-139B-376D893A74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54" name="Picture 780">
                <a:extLst>
                  <a:ext uri="{FF2B5EF4-FFF2-40B4-BE49-F238E27FC236}">
                    <a16:creationId xmlns:a16="http://schemas.microsoft.com/office/drawing/2014/main" id="{23A65EA2-2514-3D5F-96F4-C367EAE136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55" name="Picture 781">
                <a:extLst>
                  <a:ext uri="{FF2B5EF4-FFF2-40B4-BE49-F238E27FC236}">
                    <a16:creationId xmlns:a16="http://schemas.microsoft.com/office/drawing/2014/main" id="{7E208F24-F5E3-CF31-FA31-32D75823C8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56" name="Picture 782">
                <a:extLst>
                  <a:ext uri="{FF2B5EF4-FFF2-40B4-BE49-F238E27FC236}">
                    <a16:creationId xmlns:a16="http://schemas.microsoft.com/office/drawing/2014/main" id="{833155DF-B764-FE81-9D21-F2B2D2CF093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57" name="Picture 783">
                <a:extLst>
                  <a:ext uri="{FF2B5EF4-FFF2-40B4-BE49-F238E27FC236}">
                    <a16:creationId xmlns:a16="http://schemas.microsoft.com/office/drawing/2014/main" id="{03BAF91F-2DBD-2D14-5048-E1704BC0D8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58" name="Picture 784">
                <a:extLst>
                  <a:ext uri="{FF2B5EF4-FFF2-40B4-BE49-F238E27FC236}">
                    <a16:creationId xmlns:a16="http://schemas.microsoft.com/office/drawing/2014/main" id="{746A37C3-8EB9-66F6-C8E4-2A9CD9AD66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59" name="Picture 785">
                <a:extLst>
                  <a:ext uri="{FF2B5EF4-FFF2-40B4-BE49-F238E27FC236}">
                    <a16:creationId xmlns:a16="http://schemas.microsoft.com/office/drawing/2014/main" id="{7FCB21B7-1756-82B9-FBD6-04F98C13C9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60" name="Picture 786">
                <a:extLst>
                  <a:ext uri="{FF2B5EF4-FFF2-40B4-BE49-F238E27FC236}">
                    <a16:creationId xmlns:a16="http://schemas.microsoft.com/office/drawing/2014/main" id="{F99EAFA5-BD5B-4F69-18D4-891EBB68A9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61" name="Picture 787">
                <a:extLst>
                  <a:ext uri="{FF2B5EF4-FFF2-40B4-BE49-F238E27FC236}">
                    <a16:creationId xmlns:a16="http://schemas.microsoft.com/office/drawing/2014/main" id="{ABEDAF34-074F-3874-0C9C-C72ECB9708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62" name="Picture 788">
                <a:extLst>
                  <a:ext uri="{FF2B5EF4-FFF2-40B4-BE49-F238E27FC236}">
                    <a16:creationId xmlns:a16="http://schemas.microsoft.com/office/drawing/2014/main" id="{F20D7C5D-F04E-15D1-C624-4FBDA2F509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63" name="Picture 789">
                <a:extLst>
                  <a:ext uri="{FF2B5EF4-FFF2-40B4-BE49-F238E27FC236}">
                    <a16:creationId xmlns:a16="http://schemas.microsoft.com/office/drawing/2014/main" id="{783E330E-69C0-A89A-0AD8-B8EFB53638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64" name="Picture 790">
                <a:extLst>
                  <a:ext uri="{FF2B5EF4-FFF2-40B4-BE49-F238E27FC236}">
                    <a16:creationId xmlns:a16="http://schemas.microsoft.com/office/drawing/2014/main" id="{0D7BF4BD-6003-49CE-5964-F9FD666019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65" name="Picture 791">
                <a:extLst>
                  <a:ext uri="{FF2B5EF4-FFF2-40B4-BE49-F238E27FC236}">
                    <a16:creationId xmlns:a16="http://schemas.microsoft.com/office/drawing/2014/main" id="{C5D22F5F-CA9B-C7C1-8DA3-F3B3EB2581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66" name="Picture 792">
                <a:extLst>
                  <a:ext uri="{FF2B5EF4-FFF2-40B4-BE49-F238E27FC236}">
                    <a16:creationId xmlns:a16="http://schemas.microsoft.com/office/drawing/2014/main" id="{CD0BE6A6-D827-3351-9C3C-BDD570EB34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67" name="Picture 793">
                <a:extLst>
                  <a:ext uri="{FF2B5EF4-FFF2-40B4-BE49-F238E27FC236}">
                    <a16:creationId xmlns:a16="http://schemas.microsoft.com/office/drawing/2014/main" id="{DBD8A671-AC0E-7C45-9CE4-630825AB19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28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68" name="Picture 794">
                <a:extLst>
                  <a:ext uri="{FF2B5EF4-FFF2-40B4-BE49-F238E27FC236}">
                    <a16:creationId xmlns:a16="http://schemas.microsoft.com/office/drawing/2014/main" id="{1070D731-0A41-A982-149C-510939E31E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69" name="Picture 795">
                <a:extLst>
                  <a:ext uri="{FF2B5EF4-FFF2-40B4-BE49-F238E27FC236}">
                    <a16:creationId xmlns:a16="http://schemas.microsoft.com/office/drawing/2014/main" id="{4FF8C3FD-0F32-6021-278C-30F5E02E14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70" name="Picture 796">
                <a:extLst>
                  <a:ext uri="{FF2B5EF4-FFF2-40B4-BE49-F238E27FC236}">
                    <a16:creationId xmlns:a16="http://schemas.microsoft.com/office/drawing/2014/main" id="{CD35ECDB-C127-7A94-6BA3-B563AFCF9E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71" name="Picture 797">
                <a:extLst>
                  <a:ext uri="{FF2B5EF4-FFF2-40B4-BE49-F238E27FC236}">
                    <a16:creationId xmlns:a16="http://schemas.microsoft.com/office/drawing/2014/main" id="{3306A030-701A-EC99-4A5B-601EC89F95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72" name="Picture 798">
                <a:extLst>
                  <a:ext uri="{FF2B5EF4-FFF2-40B4-BE49-F238E27FC236}">
                    <a16:creationId xmlns:a16="http://schemas.microsoft.com/office/drawing/2014/main" id="{E0C4F8D5-58F1-71BA-BED6-0A0315A3FB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73" name="Picture 799">
                <a:extLst>
                  <a:ext uri="{FF2B5EF4-FFF2-40B4-BE49-F238E27FC236}">
                    <a16:creationId xmlns:a16="http://schemas.microsoft.com/office/drawing/2014/main" id="{D98DA14B-098C-71B3-79AE-1E9ED5FB89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74" name="Picture 800">
                <a:extLst>
                  <a:ext uri="{FF2B5EF4-FFF2-40B4-BE49-F238E27FC236}">
                    <a16:creationId xmlns:a16="http://schemas.microsoft.com/office/drawing/2014/main" id="{4D9450F9-3694-28C3-59DA-D28EB1BAC9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75" name="Picture 801">
                <a:extLst>
                  <a:ext uri="{FF2B5EF4-FFF2-40B4-BE49-F238E27FC236}">
                    <a16:creationId xmlns:a16="http://schemas.microsoft.com/office/drawing/2014/main" id="{AFBCFC91-C6BB-7AB0-7282-98B70B8BA0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76" name="Picture 802">
                <a:extLst>
                  <a:ext uri="{FF2B5EF4-FFF2-40B4-BE49-F238E27FC236}">
                    <a16:creationId xmlns:a16="http://schemas.microsoft.com/office/drawing/2014/main" id="{B5F07D12-7FE2-941D-927E-24EEC29D10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77" name="Picture 803">
                <a:extLst>
                  <a:ext uri="{FF2B5EF4-FFF2-40B4-BE49-F238E27FC236}">
                    <a16:creationId xmlns:a16="http://schemas.microsoft.com/office/drawing/2014/main" id="{4715DF04-367C-7153-A155-CB47E2394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78" name="Picture 804">
                <a:extLst>
                  <a:ext uri="{FF2B5EF4-FFF2-40B4-BE49-F238E27FC236}">
                    <a16:creationId xmlns:a16="http://schemas.microsoft.com/office/drawing/2014/main" id="{FFA0632C-51A2-06D7-21B3-7B5F8CF26D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79" name="Picture 805">
                <a:extLst>
                  <a:ext uri="{FF2B5EF4-FFF2-40B4-BE49-F238E27FC236}">
                    <a16:creationId xmlns:a16="http://schemas.microsoft.com/office/drawing/2014/main" id="{E98111AE-3A5D-E161-BC59-2D48A71232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80" name="Picture 806">
                <a:extLst>
                  <a:ext uri="{FF2B5EF4-FFF2-40B4-BE49-F238E27FC236}">
                    <a16:creationId xmlns:a16="http://schemas.microsoft.com/office/drawing/2014/main" id="{C4772EBE-0C99-1EA1-3E1D-0C173D9C37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81" name="Picture 807">
                <a:extLst>
                  <a:ext uri="{FF2B5EF4-FFF2-40B4-BE49-F238E27FC236}">
                    <a16:creationId xmlns:a16="http://schemas.microsoft.com/office/drawing/2014/main" id="{0C6E3FD1-0DB9-5BCB-E498-40D039AC15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82" name="Picture 808">
                <a:extLst>
                  <a:ext uri="{FF2B5EF4-FFF2-40B4-BE49-F238E27FC236}">
                    <a16:creationId xmlns:a16="http://schemas.microsoft.com/office/drawing/2014/main" id="{47798652-3E97-051A-F1CF-B7BACF321B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83" name="Picture 809">
                <a:extLst>
                  <a:ext uri="{FF2B5EF4-FFF2-40B4-BE49-F238E27FC236}">
                    <a16:creationId xmlns:a16="http://schemas.microsoft.com/office/drawing/2014/main" id="{8E7FCA22-54E2-7434-E461-D955D09B30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84" name="Picture 810">
                <a:extLst>
                  <a:ext uri="{FF2B5EF4-FFF2-40B4-BE49-F238E27FC236}">
                    <a16:creationId xmlns:a16="http://schemas.microsoft.com/office/drawing/2014/main" id="{F8E57601-B0BF-E0F2-B80A-5CCEC1CB9F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85" name="Picture 811">
                <a:extLst>
                  <a:ext uri="{FF2B5EF4-FFF2-40B4-BE49-F238E27FC236}">
                    <a16:creationId xmlns:a16="http://schemas.microsoft.com/office/drawing/2014/main" id="{D485E271-5685-D494-365E-F9797EF887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86" name="Picture 812">
                <a:extLst>
                  <a:ext uri="{FF2B5EF4-FFF2-40B4-BE49-F238E27FC236}">
                    <a16:creationId xmlns:a16="http://schemas.microsoft.com/office/drawing/2014/main" id="{52432C70-DA37-BBC1-E992-65A6E8103C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87" name="Picture 813">
                <a:extLst>
                  <a:ext uri="{FF2B5EF4-FFF2-40B4-BE49-F238E27FC236}">
                    <a16:creationId xmlns:a16="http://schemas.microsoft.com/office/drawing/2014/main" id="{56E710D8-3EED-1855-7BD0-CCE9380BAE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88" name="Picture 814">
                <a:extLst>
                  <a:ext uri="{FF2B5EF4-FFF2-40B4-BE49-F238E27FC236}">
                    <a16:creationId xmlns:a16="http://schemas.microsoft.com/office/drawing/2014/main" id="{2834E278-D471-A865-B5FC-D6B7060110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89" name="Picture 815">
                <a:extLst>
                  <a:ext uri="{FF2B5EF4-FFF2-40B4-BE49-F238E27FC236}">
                    <a16:creationId xmlns:a16="http://schemas.microsoft.com/office/drawing/2014/main" id="{1AB6BA87-BA43-E817-BDC7-DE64E45DD4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90" name="Picture 816">
                <a:extLst>
                  <a:ext uri="{FF2B5EF4-FFF2-40B4-BE49-F238E27FC236}">
                    <a16:creationId xmlns:a16="http://schemas.microsoft.com/office/drawing/2014/main" id="{04496E46-0CE6-8393-48D5-2DFC97835D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91" name="Picture 817">
                <a:extLst>
                  <a:ext uri="{FF2B5EF4-FFF2-40B4-BE49-F238E27FC236}">
                    <a16:creationId xmlns:a16="http://schemas.microsoft.com/office/drawing/2014/main" id="{2D6813FA-02AE-6A48-C34D-EE341F04E8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28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92" name="Picture 818">
                <a:extLst>
                  <a:ext uri="{FF2B5EF4-FFF2-40B4-BE49-F238E27FC236}">
                    <a16:creationId xmlns:a16="http://schemas.microsoft.com/office/drawing/2014/main" id="{EE160622-73CB-DC4B-4E65-604BFD250E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93" name="Picture 819">
                <a:extLst>
                  <a:ext uri="{FF2B5EF4-FFF2-40B4-BE49-F238E27FC236}">
                    <a16:creationId xmlns:a16="http://schemas.microsoft.com/office/drawing/2014/main" id="{2EAC4464-28E5-3954-C81F-D4CAD5F1D9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94" name="Picture 820">
                <a:extLst>
                  <a:ext uri="{FF2B5EF4-FFF2-40B4-BE49-F238E27FC236}">
                    <a16:creationId xmlns:a16="http://schemas.microsoft.com/office/drawing/2014/main" id="{32D7A32B-926A-F532-E09F-722EB6E947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95" name="Picture 821">
                <a:extLst>
                  <a:ext uri="{FF2B5EF4-FFF2-40B4-BE49-F238E27FC236}">
                    <a16:creationId xmlns:a16="http://schemas.microsoft.com/office/drawing/2014/main" id="{F98B9481-6867-6367-2CA7-A9B5B64EC8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96" name="Picture 822">
                <a:extLst>
                  <a:ext uri="{FF2B5EF4-FFF2-40B4-BE49-F238E27FC236}">
                    <a16:creationId xmlns:a16="http://schemas.microsoft.com/office/drawing/2014/main" id="{0DCAF988-4DA2-05B8-513C-949B2D01A0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97" name="Picture 823">
                <a:extLst>
                  <a:ext uri="{FF2B5EF4-FFF2-40B4-BE49-F238E27FC236}">
                    <a16:creationId xmlns:a16="http://schemas.microsoft.com/office/drawing/2014/main" id="{9814BD62-435C-67B3-5418-BC36E7A778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98" name="Picture 824">
                <a:extLst>
                  <a:ext uri="{FF2B5EF4-FFF2-40B4-BE49-F238E27FC236}">
                    <a16:creationId xmlns:a16="http://schemas.microsoft.com/office/drawing/2014/main" id="{4892F3A1-2AB6-DD96-2521-3E2601FB48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599" name="Picture 825">
                <a:extLst>
                  <a:ext uri="{FF2B5EF4-FFF2-40B4-BE49-F238E27FC236}">
                    <a16:creationId xmlns:a16="http://schemas.microsoft.com/office/drawing/2014/main" id="{55DF29FF-B45F-FCCE-393B-EDA463FA72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00" name="Picture 826">
                <a:extLst>
                  <a:ext uri="{FF2B5EF4-FFF2-40B4-BE49-F238E27FC236}">
                    <a16:creationId xmlns:a16="http://schemas.microsoft.com/office/drawing/2014/main" id="{818A8EAD-AEC8-B39B-A992-75AC383438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01" name="Picture 827">
                <a:extLst>
                  <a:ext uri="{FF2B5EF4-FFF2-40B4-BE49-F238E27FC236}">
                    <a16:creationId xmlns:a16="http://schemas.microsoft.com/office/drawing/2014/main" id="{5CCD73D8-72DD-5494-06F0-AE1FE59FF0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02" name="Picture 828">
                <a:extLst>
                  <a:ext uri="{FF2B5EF4-FFF2-40B4-BE49-F238E27FC236}">
                    <a16:creationId xmlns:a16="http://schemas.microsoft.com/office/drawing/2014/main" id="{107AFA6E-787D-843B-B546-5C1BA12584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03" name="Picture 829">
                <a:extLst>
                  <a:ext uri="{FF2B5EF4-FFF2-40B4-BE49-F238E27FC236}">
                    <a16:creationId xmlns:a16="http://schemas.microsoft.com/office/drawing/2014/main" id="{1F891BB6-9A95-25EA-8675-20D2C2770B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04" name="Picture 830">
                <a:extLst>
                  <a:ext uri="{FF2B5EF4-FFF2-40B4-BE49-F238E27FC236}">
                    <a16:creationId xmlns:a16="http://schemas.microsoft.com/office/drawing/2014/main" id="{CCCA21A2-F29F-C824-BC5C-FB872F3F58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05" name="Picture 831">
                <a:extLst>
                  <a:ext uri="{FF2B5EF4-FFF2-40B4-BE49-F238E27FC236}">
                    <a16:creationId xmlns:a16="http://schemas.microsoft.com/office/drawing/2014/main" id="{904D1868-4380-77B3-FE11-5FD48B48DD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06" name="Picture 832">
                <a:extLst>
                  <a:ext uri="{FF2B5EF4-FFF2-40B4-BE49-F238E27FC236}">
                    <a16:creationId xmlns:a16="http://schemas.microsoft.com/office/drawing/2014/main" id="{47FDC809-DB21-C70E-B2BB-25C1FF149E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07" name="Picture 833">
                <a:extLst>
                  <a:ext uri="{FF2B5EF4-FFF2-40B4-BE49-F238E27FC236}">
                    <a16:creationId xmlns:a16="http://schemas.microsoft.com/office/drawing/2014/main" id="{B682C01D-3FB7-31E1-6D03-C41CDE245B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08" name="Picture 834">
                <a:extLst>
                  <a:ext uri="{FF2B5EF4-FFF2-40B4-BE49-F238E27FC236}">
                    <a16:creationId xmlns:a16="http://schemas.microsoft.com/office/drawing/2014/main" id="{7AB6BCD1-2F76-DB77-5EC4-1E45BC11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09" name="Picture 835">
                <a:extLst>
                  <a:ext uri="{FF2B5EF4-FFF2-40B4-BE49-F238E27FC236}">
                    <a16:creationId xmlns:a16="http://schemas.microsoft.com/office/drawing/2014/main" id="{FA50A595-8ACA-E131-0737-5E40F4E515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10" name="Picture 836">
                <a:extLst>
                  <a:ext uri="{FF2B5EF4-FFF2-40B4-BE49-F238E27FC236}">
                    <a16:creationId xmlns:a16="http://schemas.microsoft.com/office/drawing/2014/main" id="{53E47586-9E7C-6E17-2882-54400D5C67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11" name="Picture 837">
                <a:extLst>
                  <a:ext uri="{FF2B5EF4-FFF2-40B4-BE49-F238E27FC236}">
                    <a16:creationId xmlns:a16="http://schemas.microsoft.com/office/drawing/2014/main" id="{7739B802-65FB-638A-0EEA-0CDF34A4A5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12" name="Picture 838">
                <a:extLst>
                  <a:ext uri="{FF2B5EF4-FFF2-40B4-BE49-F238E27FC236}">
                    <a16:creationId xmlns:a16="http://schemas.microsoft.com/office/drawing/2014/main" id="{9DA0DA5B-4BE2-A856-B291-4DA24D29CB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13" name="Picture 839">
                <a:extLst>
                  <a:ext uri="{FF2B5EF4-FFF2-40B4-BE49-F238E27FC236}">
                    <a16:creationId xmlns:a16="http://schemas.microsoft.com/office/drawing/2014/main" id="{5E5BE85E-9A4C-93F4-0845-ECDB1341CD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14" name="Picture 840">
                <a:extLst>
                  <a:ext uri="{FF2B5EF4-FFF2-40B4-BE49-F238E27FC236}">
                    <a16:creationId xmlns:a16="http://schemas.microsoft.com/office/drawing/2014/main" id="{5A897B6E-6D1C-2A68-E9DE-1E59D48357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15" name="Picture 841">
                <a:extLst>
                  <a:ext uri="{FF2B5EF4-FFF2-40B4-BE49-F238E27FC236}">
                    <a16:creationId xmlns:a16="http://schemas.microsoft.com/office/drawing/2014/main" id="{02552FBF-24FC-7B05-9CE8-D214752AA0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28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16" name="Picture 842">
                <a:extLst>
                  <a:ext uri="{FF2B5EF4-FFF2-40B4-BE49-F238E27FC236}">
                    <a16:creationId xmlns:a16="http://schemas.microsoft.com/office/drawing/2014/main" id="{ED5EF7FD-CAA2-A7CF-4358-DB0DD29FAB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17" name="Picture 843">
                <a:extLst>
                  <a:ext uri="{FF2B5EF4-FFF2-40B4-BE49-F238E27FC236}">
                    <a16:creationId xmlns:a16="http://schemas.microsoft.com/office/drawing/2014/main" id="{E2D3B29C-4381-6A1F-1EAB-8404D320B6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18" name="Picture 844">
                <a:extLst>
                  <a:ext uri="{FF2B5EF4-FFF2-40B4-BE49-F238E27FC236}">
                    <a16:creationId xmlns:a16="http://schemas.microsoft.com/office/drawing/2014/main" id="{278410BB-97BB-1794-07A8-ACD3EA1E6D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19" name="Picture 845">
                <a:extLst>
                  <a:ext uri="{FF2B5EF4-FFF2-40B4-BE49-F238E27FC236}">
                    <a16:creationId xmlns:a16="http://schemas.microsoft.com/office/drawing/2014/main" id="{1F1315FE-E88C-89A7-44F8-62D1D2E345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20" name="Picture 846">
                <a:extLst>
                  <a:ext uri="{FF2B5EF4-FFF2-40B4-BE49-F238E27FC236}">
                    <a16:creationId xmlns:a16="http://schemas.microsoft.com/office/drawing/2014/main" id="{CDC86765-E980-664D-4BAB-6681BFA6B6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21" name="Picture 847">
                <a:extLst>
                  <a:ext uri="{FF2B5EF4-FFF2-40B4-BE49-F238E27FC236}">
                    <a16:creationId xmlns:a16="http://schemas.microsoft.com/office/drawing/2014/main" id="{F8202F2A-B5EE-89F6-7019-9F2F466D15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22" name="Picture 848">
                <a:extLst>
                  <a:ext uri="{FF2B5EF4-FFF2-40B4-BE49-F238E27FC236}">
                    <a16:creationId xmlns:a16="http://schemas.microsoft.com/office/drawing/2014/main" id="{F84C12F0-E7F2-B3B8-8B18-EDC2D5E397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23" name="Picture 849">
                <a:extLst>
                  <a:ext uri="{FF2B5EF4-FFF2-40B4-BE49-F238E27FC236}">
                    <a16:creationId xmlns:a16="http://schemas.microsoft.com/office/drawing/2014/main" id="{26D9B9DF-8368-7828-7795-3EB7311C08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24" name="Picture 850">
                <a:extLst>
                  <a:ext uri="{FF2B5EF4-FFF2-40B4-BE49-F238E27FC236}">
                    <a16:creationId xmlns:a16="http://schemas.microsoft.com/office/drawing/2014/main" id="{F332167E-E24C-3740-770C-1ABD94ACF1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25" name="Picture 851">
                <a:extLst>
                  <a:ext uri="{FF2B5EF4-FFF2-40B4-BE49-F238E27FC236}">
                    <a16:creationId xmlns:a16="http://schemas.microsoft.com/office/drawing/2014/main" id="{4C41AFE7-B323-72B2-D0A5-7251CB11C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626" name="Picture 852">
                <a:extLst>
                  <a:ext uri="{FF2B5EF4-FFF2-40B4-BE49-F238E27FC236}">
                    <a16:creationId xmlns:a16="http://schemas.microsoft.com/office/drawing/2014/main" id="{C6CCC60B-6C89-39F6-8F80-BB885F0604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814" name="Group 30">
              <a:extLst>
                <a:ext uri="{FF2B5EF4-FFF2-40B4-BE49-F238E27FC236}">
                  <a16:creationId xmlns:a16="http://schemas.microsoft.com/office/drawing/2014/main" id="{A80EEA97-2224-B8ED-E97C-8A556A64CA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288"/>
              <a:ext cx="1290" cy="60"/>
              <a:chOff x="1521" y="5288"/>
              <a:chExt cx="1290" cy="60"/>
            </a:xfrm>
            <a:grpFill/>
          </p:grpSpPr>
          <p:pic>
            <p:nvPicPr>
              <p:cNvPr id="32227" name="Picture 854">
                <a:extLst>
                  <a:ext uri="{FF2B5EF4-FFF2-40B4-BE49-F238E27FC236}">
                    <a16:creationId xmlns:a16="http://schemas.microsoft.com/office/drawing/2014/main" id="{40EB9B49-57CE-E86D-FDE3-F2144E0DE0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28" name="Picture 855">
                <a:extLst>
                  <a:ext uri="{FF2B5EF4-FFF2-40B4-BE49-F238E27FC236}">
                    <a16:creationId xmlns:a16="http://schemas.microsoft.com/office/drawing/2014/main" id="{8D77A87F-8354-F71E-1F2D-D1A199AA44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29" name="Picture 856">
                <a:extLst>
                  <a:ext uri="{FF2B5EF4-FFF2-40B4-BE49-F238E27FC236}">
                    <a16:creationId xmlns:a16="http://schemas.microsoft.com/office/drawing/2014/main" id="{DA4C2C24-5539-42E4-F3C4-288C95A119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30" name="Picture 857">
                <a:extLst>
                  <a:ext uri="{FF2B5EF4-FFF2-40B4-BE49-F238E27FC236}">
                    <a16:creationId xmlns:a16="http://schemas.microsoft.com/office/drawing/2014/main" id="{E9CBCE7E-AFDD-9055-68C2-6158CEC9D8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31" name="Picture 858">
                <a:extLst>
                  <a:ext uri="{FF2B5EF4-FFF2-40B4-BE49-F238E27FC236}">
                    <a16:creationId xmlns:a16="http://schemas.microsoft.com/office/drawing/2014/main" id="{83B12C0F-4029-196A-7B20-37AB88DCE7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32" name="Picture 859">
                <a:extLst>
                  <a:ext uri="{FF2B5EF4-FFF2-40B4-BE49-F238E27FC236}">
                    <a16:creationId xmlns:a16="http://schemas.microsoft.com/office/drawing/2014/main" id="{F12B0078-F482-CFEA-B8DE-4E5AE773D2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33" name="Picture 860">
                <a:extLst>
                  <a:ext uri="{FF2B5EF4-FFF2-40B4-BE49-F238E27FC236}">
                    <a16:creationId xmlns:a16="http://schemas.microsoft.com/office/drawing/2014/main" id="{65C31224-CABA-E0C6-A931-AE4F51B298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28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34" name="Picture 861">
                <a:extLst>
                  <a:ext uri="{FF2B5EF4-FFF2-40B4-BE49-F238E27FC236}">
                    <a16:creationId xmlns:a16="http://schemas.microsoft.com/office/drawing/2014/main" id="{5628509D-D9C1-101C-67F0-C9C3290E56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28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35" name="Picture 862">
                <a:extLst>
                  <a:ext uri="{FF2B5EF4-FFF2-40B4-BE49-F238E27FC236}">
                    <a16:creationId xmlns:a16="http://schemas.microsoft.com/office/drawing/2014/main" id="{B3A26F82-5F90-5D06-C3C9-6AFD1E8A72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36" name="Picture 863">
                <a:extLst>
                  <a:ext uri="{FF2B5EF4-FFF2-40B4-BE49-F238E27FC236}">
                    <a16:creationId xmlns:a16="http://schemas.microsoft.com/office/drawing/2014/main" id="{B6B3B322-B883-34F2-8C29-399008B519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37" name="Picture 864">
                <a:extLst>
                  <a:ext uri="{FF2B5EF4-FFF2-40B4-BE49-F238E27FC236}">
                    <a16:creationId xmlns:a16="http://schemas.microsoft.com/office/drawing/2014/main" id="{DFA27BA6-16FB-7320-2036-331E9C2AC3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38" name="Picture 865">
                <a:extLst>
                  <a:ext uri="{FF2B5EF4-FFF2-40B4-BE49-F238E27FC236}">
                    <a16:creationId xmlns:a16="http://schemas.microsoft.com/office/drawing/2014/main" id="{991AC3D6-F137-8666-80EA-A17DD7898C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39" name="Picture 866">
                <a:extLst>
                  <a:ext uri="{FF2B5EF4-FFF2-40B4-BE49-F238E27FC236}">
                    <a16:creationId xmlns:a16="http://schemas.microsoft.com/office/drawing/2014/main" id="{71AECA4C-02CB-4AFB-804D-1798D8D728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40" name="Picture 867">
                <a:extLst>
                  <a:ext uri="{FF2B5EF4-FFF2-40B4-BE49-F238E27FC236}">
                    <a16:creationId xmlns:a16="http://schemas.microsoft.com/office/drawing/2014/main" id="{7AA95E7E-8216-5109-94E9-BEEC7670C9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41" name="Picture 868">
                <a:extLst>
                  <a:ext uri="{FF2B5EF4-FFF2-40B4-BE49-F238E27FC236}">
                    <a16:creationId xmlns:a16="http://schemas.microsoft.com/office/drawing/2014/main" id="{BF24BBD3-C7CE-F617-B9CC-ECF52BB6D6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42" name="Picture 869">
                <a:extLst>
                  <a:ext uri="{FF2B5EF4-FFF2-40B4-BE49-F238E27FC236}">
                    <a16:creationId xmlns:a16="http://schemas.microsoft.com/office/drawing/2014/main" id="{DC139BF4-2A68-FA63-BFFF-87E686F87D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43" name="Picture 870">
                <a:extLst>
                  <a:ext uri="{FF2B5EF4-FFF2-40B4-BE49-F238E27FC236}">
                    <a16:creationId xmlns:a16="http://schemas.microsoft.com/office/drawing/2014/main" id="{6DC8F671-BF4D-A620-A149-6E9F0E0581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44" name="Picture 871">
                <a:extLst>
                  <a:ext uri="{FF2B5EF4-FFF2-40B4-BE49-F238E27FC236}">
                    <a16:creationId xmlns:a16="http://schemas.microsoft.com/office/drawing/2014/main" id="{C9BF2453-3155-EB44-DF6A-8BB614B2B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45" name="Picture 872">
                <a:extLst>
                  <a:ext uri="{FF2B5EF4-FFF2-40B4-BE49-F238E27FC236}">
                    <a16:creationId xmlns:a16="http://schemas.microsoft.com/office/drawing/2014/main" id="{50FB766B-EEA9-3EE2-A553-7B3ED32B1C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46" name="Picture 873">
                <a:extLst>
                  <a:ext uri="{FF2B5EF4-FFF2-40B4-BE49-F238E27FC236}">
                    <a16:creationId xmlns:a16="http://schemas.microsoft.com/office/drawing/2014/main" id="{D85A9D61-4125-C0FD-DF44-70822BD950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47" name="Picture 874">
                <a:extLst>
                  <a:ext uri="{FF2B5EF4-FFF2-40B4-BE49-F238E27FC236}">
                    <a16:creationId xmlns:a16="http://schemas.microsoft.com/office/drawing/2014/main" id="{C0CBE87F-7FCC-3CE3-683B-CAD1CAD84A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48" name="Picture 875">
                <a:extLst>
                  <a:ext uri="{FF2B5EF4-FFF2-40B4-BE49-F238E27FC236}">
                    <a16:creationId xmlns:a16="http://schemas.microsoft.com/office/drawing/2014/main" id="{FCE6AB20-0F90-6E56-455E-66808F9560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49" name="Picture 876">
                <a:extLst>
                  <a:ext uri="{FF2B5EF4-FFF2-40B4-BE49-F238E27FC236}">
                    <a16:creationId xmlns:a16="http://schemas.microsoft.com/office/drawing/2014/main" id="{93371C04-F037-F84B-D530-4E733FAADB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50" name="Picture 877">
                <a:extLst>
                  <a:ext uri="{FF2B5EF4-FFF2-40B4-BE49-F238E27FC236}">
                    <a16:creationId xmlns:a16="http://schemas.microsoft.com/office/drawing/2014/main" id="{758F7293-B9C9-2286-A309-481D1D6FA0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51" name="Picture 878">
                <a:extLst>
                  <a:ext uri="{FF2B5EF4-FFF2-40B4-BE49-F238E27FC236}">
                    <a16:creationId xmlns:a16="http://schemas.microsoft.com/office/drawing/2014/main" id="{EA82ECE0-FC16-71AA-1400-3456E4B1F1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52" name="Picture 879">
                <a:extLst>
                  <a:ext uri="{FF2B5EF4-FFF2-40B4-BE49-F238E27FC236}">
                    <a16:creationId xmlns:a16="http://schemas.microsoft.com/office/drawing/2014/main" id="{DF5D7881-41DA-85DB-E64C-2AB3661B0C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53" name="Picture 880">
                <a:extLst>
                  <a:ext uri="{FF2B5EF4-FFF2-40B4-BE49-F238E27FC236}">
                    <a16:creationId xmlns:a16="http://schemas.microsoft.com/office/drawing/2014/main" id="{1594B3AA-4384-400C-1540-E3C1C5CC6E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0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54" name="Picture 881">
                <a:extLst>
                  <a:ext uri="{FF2B5EF4-FFF2-40B4-BE49-F238E27FC236}">
                    <a16:creationId xmlns:a16="http://schemas.microsoft.com/office/drawing/2014/main" id="{B3EE352C-C667-BA22-B45E-98005C36F5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55" name="Picture 882">
                <a:extLst>
                  <a:ext uri="{FF2B5EF4-FFF2-40B4-BE49-F238E27FC236}">
                    <a16:creationId xmlns:a16="http://schemas.microsoft.com/office/drawing/2014/main" id="{DB9ED9B7-EDDC-8F40-0FAE-0F98BDA6AC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56" name="Picture 883">
                <a:extLst>
                  <a:ext uri="{FF2B5EF4-FFF2-40B4-BE49-F238E27FC236}">
                    <a16:creationId xmlns:a16="http://schemas.microsoft.com/office/drawing/2014/main" id="{442D962A-8625-1A78-F882-522A7A746B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57" name="Picture 884">
                <a:extLst>
                  <a:ext uri="{FF2B5EF4-FFF2-40B4-BE49-F238E27FC236}">
                    <a16:creationId xmlns:a16="http://schemas.microsoft.com/office/drawing/2014/main" id="{30BCB698-7256-6761-0EEC-CC4F7BC4C5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58" name="Picture 885">
                <a:extLst>
                  <a:ext uri="{FF2B5EF4-FFF2-40B4-BE49-F238E27FC236}">
                    <a16:creationId xmlns:a16="http://schemas.microsoft.com/office/drawing/2014/main" id="{30C4CE78-F4AB-C106-A166-8B8C8C352B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59" name="Picture 886">
                <a:extLst>
                  <a:ext uri="{FF2B5EF4-FFF2-40B4-BE49-F238E27FC236}">
                    <a16:creationId xmlns:a16="http://schemas.microsoft.com/office/drawing/2014/main" id="{6C190FD8-DFDF-DB6E-DF87-FA947D9DE0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60" name="Picture 887">
                <a:extLst>
                  <a:ext uri="{FF2B5EF4-FFF2-40B4-BE49-F238E27FC236}">
                    <a16:creationId xmlns:a16="http://schemas.microsoft.com/office/drawing/2014/main" id="{D4E5700E-44CB-5703-470F-D7EB93047E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61" name="Picture 888">
                <a:extLst>
                  <a:ext uri="{FF2B5EF4-FFF2-40B4-BE49-F238E27FC236}">
                    <a16:creationId xmlns:a16="http://schemas.microsoft.com/office/drawing/2014/main" id="{71D2B7F8-57C9-0D0B-45C7-BAA805F179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62" name="Picture 889">
                <a:extLst>
                  <a:ext uri="{FF2B5EF4-FFF2-40B4-BE49-F238E27FC236}">
                    <a16:creationId xmlns:a16="http://schemas.microsoft.com/office/drawing/2014/main" id="{39A6745F-ABE0-155D-EEF6-C038FAF205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63" name="Picture 890">
                <a:extLst>
                  <a:ext uri="{FF2B5EF4-FFF2-40B4-BE49-F238E27FC236}">
                    <a16:creationId xmlns:a16="http://schemas.microsoft.com/office/drawing/2014/main" id="{F7634202-B015-0B53-958B-19BDF4B5B7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64" name="Picture 891">
                <a:extLst>
                  <a:ext uri="{FF2B5EF4-FFF2-40B4-BE49-F238E27FC236}">
                    <a16:creationId xmlns:a16="http://schemas.microsoft.com/office/drawing/2014/main" id="{C4E87C38-ED71-22BD-7C83-FAEC1D8815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65" name="Picture 892">
                <a:extLst>
                  <a:ext uri="{FF2B5EF4-FFF2-40B4-BE49-F238E27FC236}">
                    <a16:creationId xmlns:a16="http://schemas.microsoft.com/office/drawing/2014/main" id="{A64C2752-49CC-858C-A7B0-C037BA75BE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66" name="Picture 893">
                <a:extLst>
                  <a:ext uri="{FF2B5EF4-FFF2-40B4-BE49-F238E27FC236}">
                    <a16:creationId xmlns:a16="http://schemas.microsoft.com/office/drawing/2014/main" id="{F3E5F384-858D-30C9-A839-6BE3B2ECD0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67" name="Picture 894">
                <a:extLst>
                  <a:ext uri="{FF2B5EF4-FFF2-40B4-BE49-F238E27FC236}">
                    <a16:creationId xmlns:a16="http://schemas.microsoft.com/office/drawing/2014/main" id="{A7CC4E01-51CD-D10B-5BC0-BDEF23DACD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68" name="Picture 895">
                <a:extLst>
                  <a:ext uri="{FF2B5EF4-FFF2-40B4-BE49-F238E27FC236}">
                    <a16:creationId xmlns:a16="http://schemas.microsoft.com/office/drawing/2014/main" id="{E184FBE4-666B-508E-02C2-EE30261FDB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69" name="Picture 896">
                <a:extLst>
                  <a:ext uri="{FF2B5EF4-FFF2-40B4-BE49-F238E27FC236}">
                    <a16:creationId xmlns:a16="http://schemas.microsoft.com/office/drawing/2014/main" id="{93B4DBC1-3F9F-C62F-4BAB-4C7C18A954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70" name="Picture 897">
                <a:extLst>
                  <a:ext uri="{FF2B5EF4-FFF2-40B4-BE49-F238E27FC236}">
                    <a16:creationId xmlns:a16="http://schemas.microsoft.com/office/drawing/2014/main" id="{3A559954-8F0D-EFDB-1498-29523905CC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71" name="Picture 898">
                <a:extLst>
                  <a:ext uri="{FF2B5EF4-FFF2-40B4-BE49-F238E27FC236}">
                    <a16:creationId xmlns:a16="http://schemas.microsoft.com/office/drawing/2014/main" id="{F198A2AF-B53E-00C8-787F-60ECD5966B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72" name="Picture 899">
                <a:extLst>
                  <a:ext uri="{FF2B5EF4-FFF2-40B4-BE49-F238E27FC236}">
                    <a16:creationId xmlns:a16="http://schemas.microsoft.com/office/drawing/2014/main" id="{CDBDEEFD-6C90-5A5C-3C74-3895B03A6F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73" name="Picture 900">
                <a:extLst>
                  <a:ext uri="{FF2B5EF4-FFF2-40B4-BE49-F238E27FC236}">
                    <a16:creationId xmlns:a16="http://schemas.microsoft.com/office/drawing/2014/main" id="{0420425E-8D22-F9AD-F94E-B903B0C2A4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74" name="Picture 901">
                <a:extLst>
                  <a:ext uri="{FF2B5EF4-FFF2-40B4-BE49-F238E27FC236}">
                    <a16:creationId xmlns:a16="http://schemas.microsoft.com/office/drawing/2014/main" id="{22B65C13-DD08-00F4-6EF5-2EB192C65D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75" name="Picture 902">
                <a:extLst>
                  <a:ext uri="{FF2B5EF4-FFF2-40B4-BE49-F238E27FC236}">
                    <a16:creationId xmlns:a16="http://schemas.microsoft.com/office/drawing/2014/main" id="{32C191CF-E1EA-C2CB-02FD-D0283F7F3F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76" name="Picture 903">
                <a:extLst>
                  <a:ext uri="{FF2B5EF4-FFF2-40B4-BE49-F238E27FC236}">
                    <a16:creationId xmlns:a16="http://schemas.microsoft.com/office/drawing/2014/main" id="{436AEB32-FB7D-2BA2-5156-FEC4D96A4D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77" name="Picture 904">
                <a:extLst>
                  <a:ext uri="{FF2B5EF4-FFF2-40B4-BE49-F238E27FC236}">
                    <a16:creationId xmlns:a16="http://schemas.microsoft.com/office/drawing/2014/main" id="{EE65CE80-C3DC-9607-C7C9-6F5AC18854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0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78" name="Picture 905">
                <a:extLst>
                  <a:ext uri="{FF2B5EF4-FFF2-40B4-BE49-F238E27FC236}">
                    <a16:creationId xmlns:a16="http://schemas.microsoft.com/office/drawing/2014/main" id="{783BC633-FA83-A168-D646-CCBCB02503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79" name="Picture 906">
                <a:extLst>
                  <a:ext uri="{FF2B5EF4-FFF2-40B4-BE49-F238E27FC236}">
                    <a16:creationId xmlns:a16="http://schemas.microsoft.com/office/drawing/2014/main" id="{7925D4D3-0A9E-804B-41B4-71EA5167D9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80" name="Picture 907">
                <a:extLst>
                  <a:ext uri="{FF2B5EF4-FFF2-40B4-BE49-F238E27FC236}">
                    <a16:creationId xmlns:a16="http://schemas.microsoft.com/office/drawing/2014/main" id="{CE4E8456-A068-A293-9EDF-E60C845B29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81" name="Picture 908">
                <a:extLst>
                  <a:ext uri="{FF2B5EF4-FFF2-40B4-BE49-F238E27FC236}">
                    <a16:creationId xmlns:a16="http://schemas.microsoft.com/office/drawing/2014/main" id="{AC0D4301-649E-C881-60CE-FC7F0736C7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82" name="Picture 909">
                <a:extLst>
                  <a:ext uri="{FF2B5EF4-FFF2-40B4-BE49-F238E27FC236}">
                    <a16:creationId xmlns:a16="http://schemas.microsoft.com/office/drawing/2014/main" id="{8A47990E-ABFF-6865-6EDA-C8CEAAA5BF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83" name="Picture 910">
                <a:extLst>
                  <a:ext uri="{FF2B5EF4-FFF2-40B4-BE49-F238E27FC236}">
                    <a16:creationId xmlns:a16="http://schemas.microsoft.com/office/drawing/2014/main" id="{297352DF-BD4F-1A09-76AF-4F8F62218D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84" name="Picture 911">
                <a:extLst>
                  <a:ext uri="{FF2B5EF4-FFF2-40B4-BE49-F238E27FC236}">
                    <a16:creationId xmlns:a16="http://schemas.microsoft.com/office/drawing/2014/main" id="{8CA10072-3093-D532-52B5-9660F7A09D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85" name="Picture 912">
                <a:extLst>
                  <a:ext uri="{FF2B5EF4-FFF2-40B4-BE49-F238E27FC236}">
                    <a16:creationId xmlns:a16="http://schemas.microsoft.com/office/drawing/2014/main" id="{EC11EB32-C155-23CB-CCA9-14AE7D4CD4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86" name="Picture 913">
                <a:extLst>
                  <a:ext uri="{FF2B5EF4-FFF2-40B4-BE49-F238E27FC236}">
                    <a16:creationId xmlns:a16="http://schemas.microsoft.com/office/drawing/2014/main" id="{A9EC1B0E-5DC8-75F0-210A-CFBF81FA07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87" name="Picture 914">
                <a:extLst>
                  <a:ext uri="{FF2B5EF4-FFF2-40B4-BE49-F238E27FC236}">
                    <a16:creationId xmlns:a16="http://schemas.microsoft.com/office/drawing/2014/main" id="{486BDADA-63FC-DBA0-E334-1FDB6B1903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88" name="Picture 915">
                <a:extLst>
                  <a:ext uri="{FF2B5EF4-FFF2-40B4-BE49-F238E27FC236}">
                    <a16:creationId xmlns:a16="http://schemas.microsoft.com/office/drawing/2014/main" id="{6B02488D-91CF-2311-289C-5A30D1823D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89" name="Picture 916">
                <a:extLst>
                  <a:ext uri="{FF2B5EF4-FFF2-40B4-BE49-F238E27FC236}">
                    <a16:creationId xmlns:a16="http://schemas.microsoft.com/office/drawing/2014/main" id="{96BE8E39-0D2A-BE51-1331-54EE2D28BC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90" name="Picture 917">
                <a:extLst>
                  <a:ext uri="{FF2B5EF4-FFF2-40B4-BE49-F238E27FC236}">
                    <a16:creationId xmlns:a16="http://schemas.microsoft.com/office/drawing/2014/main" id="{0166BCCE-D20B-ABD0-9579-BCE749FB18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91" name="Picture 918">
                <a:extLst>
                  <a:ext uri="{FF2B5EF4-FFF2-40B4-BE49-F238E27FC236}">
                    <a16:creationId xmlns:a16="http://schemas.microsoft.com/office/drawing/2014/main" id="{6303082A-5022-2A0F-6C10-E015997458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92" name="Picture 919">
                <a:extLst>
                  <a:ext uri="{FF2B5EF4-FFF2-40B4-BE49-F238E27FC236}">
                    <a16:creationId xmlns:a16="http://schemas.microsoft.com/office/drawing/2014/main" id="{F719B82F-6287-FEE7-9A20-D20CFB4B8F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93" name="Picture 920">
                <a:extLst>
                  <a:ext uri="{FF2B5EF4-FFF2-40B4-BE49-F238E27FC236}">
                    <a16:creationId xmlns:a16="http://schemas.microsoft.com/office/drawing/2014/main" id="{83F40CEF-858F-3A81-0F38-B1CDCEB638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94" name="Picture 921">
                <a:extLst>
                  <a:ext uri="{FF2B5EF4-FFF2-40B4-BE49-F238E27FC236}">
                    <a16:creationId xmlns:a16="http://schemas.microsoft.com/office/drawing/2014/main" id="{9274A547-5F5F-1357-4ED4-59F87AFE0B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95" name="Picture 922">
                <a:extLst>
                  <a:ext uri="{FF2B5EF4-FFF2-40B4-BE49-F238E27FC236}">
                    <a16:creationId xmlns:a16="http://schemas.microsoft.com/office/drawing/2014/main" id="{53D2922E-A90C-F071-D0B6-B4D9B53D11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96" name="Picture 923">
                <a:extLst>
                  <a:ext uri="{FF2B5EF4-FFF2-40B4-BE49-F238E27FC236}">
                    <a16:creationId xmlns:a16="http://schemas.microsoft.com/office/drawing/2014/main" id="{155B5596-8584-CEA3-6C0A-506A25CCC0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97" name="Picture 924">
                <a:extLst>
                  <a:ext uri="{FF2B5EF4-FFF2-40B4-BE49-F238E27FC236}">
                    <a16:creationId xmlns:a16="http://schemas.microsoft.com/office/drawing/2014/main" id="{D1AD5583-6899-3461-4ACA-FDB42B7CF7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98" name="Picture 925">
                <a:extLst>
                  <a:ext uri="{FF2B5EF4-FFF2-40B4-BE49-F238E27FC236}">
                    <a16:creationId xmlns:a16="http://schemas.microsoft.com/office/drawing/2014/main" id="{1FD41D82-CAE2-BEBF-F3E1-4E81545F53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99" name="Picture 926">
                <a:extLst>
                  <a:ext uri="{FF2B5EF4-FFF2-40B4-BE49-F238E27FC236}">
                    <a16:creationId xmlns:a16="http://schemas.microsoft.com/office/drawing/2014/main" id="{2E4AA184-5EA6-A85D-894D-1FA89D14DB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00" name="Picture 927">
                <a:extLst>
                  <a:ext uri="{FF2B5EF4-FFF2-40B4-BE49-F238E27FC236}">
                    <a16:creationId xmlns:a16="http://schemas.microsoft.com/office/drawing/2014/main" id="{1A88D437-2B7D-5EF3-FD13-FF0283C432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01" name="Picture 928">
                <a:extLst>
                  <a:ext uri="{FF2B5EF4-FFF2-40B4-BE49-F238E27FC236}">
                    <a16:creationId xmlns:a16="http://schemas.microsoft.com/office/drawing/2014/main" id="{44B3A20A-9241-AB4D-AEDF-633D718F63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0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02" name="Picture 929">
                <a:extLst>
                  <a:ext uri="{FF2B5EF4-FFF2-40B4-BE49-F238E27FC236}">
                    <a16:creationId xmlns:a16="http://schemas.microsoft.com/office/drawing/2014/main" id="{8AFC9BB0-1597-43E1-9F8E-5C9A569B7B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03" name="Picture 930">
                <a:extLst>
                  <a:ext uri="{FF2B5EF4-FFF2-40B4-BE49-F238E27FC236}">
                    <a16:creationId xmlns:a16="http://schemas.microsoft.com/office/drawing/2014/main" id="{918AC76E-3A19-F75B-1B4E-4B90A1AB79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04" name="Picture 931">
                <a:extLst>
                  <a:ext uri="{FF2B5EF4-FFF2-40B4-BE49-F238E27FC236}">
                    <a16:creationId xmlns:a16="http://schemas.microsoft.com/office/drawing/2014/main" id="{54288E72-A47E-627A-2704-F9235CC9AB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05" name="Picture 932">
                <a:extLst>
                  <a:ext uri="{FF2B5EF4-FFF2-40B4-BE49-F238E27FC236}">
                    <a16:creationId xmlns:a16="http://schemas.microsoft.com/office/drawing/2014/main" id="{3516F088-A8FE-6D46-038F-DC281A4FF3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06" name="Picture 933">
                <a:extLst>
                  <a:ext uri="{FF2B5EF4-FFF2-40B4-BE49-F238E27FC236}">
                    <a16:creationId xmlns:a16="http://schemas.microsoft.com/office/drawing/2014/main" id="{64FFC81C-7DAE-92D8-8A52-16366BE283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07" name="Picture 934">
                <a:extLst>
                  <a:ext uri="{FF2B5EF4-FFF2-40B4-BE49-F238E27FC236}">
                    <a16:creationId xmlns:a16="http://schemas.microsoft.com/office/drawing/2014/main" id="{3A43A8B4-7CA9-83DC-F715-CD3CEBDE17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08" name="Picture 935">
                <a:extLst>
                  <a:ext uri="{FF2B5EF4-FFF2-40B4-BE49-F238E27FC236}">
                    <a16:creationId xmlns:a16="http://schemas.microsoft.com/office/drawing/2014/main" id="{5978D5A2-055A-66A6-AA64-6EB855CF56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09" name="Picture 936">
                <a:extLst>
                  <a:ext uri="{FF2B5EF4-FFF2-40B4-BE49-F238E27FC236}">
                    <a16:creationId xmlns:a16="http://schemas.microsoft.com/office/drawing/2014/main" id="{3E2CD2F4-5BA0-6993-AEF5-483AC04138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10" name="Picture 937">
                <a:extLst>
                  <a:ext uri="{FF2B5EF4-FFF2-40B4-BE49-F238E27FC236}">
                    <a16:creationId xmlns:a16="http://schemas.microsoft.com/office/drawing/2014/main" id="{F59D9CDB-A92D-5B46-A7A7-69B762415F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11" name="Picture 938">
                <a:extLst>
                  <a:ext uri="{FF2B5EF4-FFF2-40B4-BE49-F238E27FC236}">
                    <a16:creationId xmlns:a16="http://schemas.microsoft.com/office/drawing/2014/main" id="{F082991C-CE57-8CCE-7FBA-91E8492438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12" name="Picture 939">
                <a:extLst>
                  <a:ext uri="{FF2B5EF4-FFF2-40B4-BE49-F238E27FC236}">
                    <a16:creationId xmlns:a16="http://schemas.microsoft.com/office/drawing/2014/main" id="{9F13FF55-ADD9-C1B1-C2B5-57EB7F7356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13" name="Picture 940">
                <a:extLst>
                  <a:ext uri="{FF2B5EF4-FFF2-40B4-BE49-F238E27FC236}">
                    <a16:creationId xmlns:a16="http://schemas.microsoft.com/office/drawing/2014/main" id="{BA884FBF-FB99-04C0-CC33-AF75391C9E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14" name="Picture 941">
                <a:extLst>
                  <a:ext uri="{FF2B5EF4-FFF2-40B4-BE49-F238E27FC236}">
                    <a16:creationId xmlns:a16="http://schemas.microsoft.com/office/drawing/2014/main" id="{250116CD-9B1E-A62C-CF29-6158CCE133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15" name="Picture 942">
                <a:extLst>
                  <a:ext uri="{FF2B5EF4-FFF2-40B4-BE49-F238E27FC236}">
                    <a16:creationId xmlns:a16="http://schemas.microsoft.com/office/drawing/2014/main" id="{520D135E-EC92-1933-7EE6-245D556CF7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16" name="Picture 943">
                <a:extLst>
                  <a:ext uri="{FF2B5EF4-FFF2-40B4-BE49-F238E27FC236}">
                    <a16:creationId xmlns:a16="http://schemas.microsoft.com/office/drawing/2014/main" id="{C29B03B8-5595-B35B-220A-710C3ABFDD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17" name="Picture 944">
                <a:extLst>
                  <a:ext uri="{FF2B5EF4-FFF2-40B4-BE49-F238E27FC236}">
                    <a16:creationId xmlns:a16="http://schemas.microsoft.com/office/drawing/2014/main" id="{5E1E850A-D727-6ACE-C340-93C34B4932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18" name="Picture 945">
                <a:extLst>
                  <a:ext uri="{FF2B5EF4-FFF2-40B4-BE49-F238E27FC236}">
                    <a16:creationId xmlns:a16="http://schemas.microsoft.com/office/drawing/2014/main" id="{50B5C57A-594F-BC4E-72F8-C1293E00F6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19" name="Picture 946">
                <a:extLst>
                  <a:ext uri="{FF2B5EF4-FFF2-40B4-BE49-F238E27FC236}">
                    <a16:creationId xmlns:a16="http://schemas.microsoft.com/office/drawing/2014/main" id="{7B0D69D8-AD0C-DB71-6A62-32F4A09199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0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20" name="Picture 947">
                <a:extLst>
                  <a:ext uri="{FF2B5EF4-FFF2-40B4-BE49-F238E27FC236}">
                    <a16:creationId xmlns:a16="http://schemas.microsoft.com/office/drawing/2014/main" id="{B1C28FD9-5C25-D3C6-513D-D362246F86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03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21" name="Picture 948">
                <a:extLst>
                  <a:ext uri="{FF2B5EF4-FFF2-40B4-BE49-F238E27FC236}">
                    <a16:creationId xmlns:a16="http://schemas.microsoft.com/office/drawing/2014/main" id="{D04376DE-BAA9-A84E-95F1-755F7A5D58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22" name="Picture 949">
                <a:extLst>
                  <a:ext uri="{FF2B5EF4-FFF2-40B4-BE49-F238E27FC236}">
                    <a16:creationId xmlns:a16="http://schemas.microsoft.com/office/drawing/2014/main" id="{90B32419-9E41-91BE-F246-D9709A5FD9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23" name="Picture 950">
                <a:extLst>
                  <a:ext uri="{FF2B5EF4-FFF2-40B4-BE49-F238E27FC236}">
                    <a16:creationId xmlns:a16="http://schemas.microsoft.com/office/drawing/2014/main" id="{4E1C17AE-A910-91CF-B11F-B7C7C4A735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24" name="Picture 951">
                <a:extLst>
                  <a:ext uri="{FF2B5EF4-FFF2-40B4-BE49-F238E27FC236}">
                    <a16:creationId xmlns:a16="http://schemas.microsoft.com/office/drawing/2014/main" id="{33C4277B-66DB-CEEE-BEAB-58B6538E32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25" name="Picture 952">
                <a:extLst>
                  <a:ext uri="{FF2B5EF4-FFF2-40B4-BE49-F238E27FC236}">
                    <a16:creationId xmlns:a16="http://schemas.microsoft.com/office/drawing/2014/main" id="{C1C98C6C-7DF0-1BAF-3F8A-DDFA78E25C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26" name="Picture 953">
                <a:extLst>
                  <a:ext uri="{FF2B5EF4-FFF2-40B4-BE49-F238E27FC236}">
                    <a16:creationId xmlns:a16="http://schemas.microsoft.com/office/drawing/2014/main" id="{237595BD-82DA-C117-991D-D19D0444D3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27" name="Picture 954">
                <a:extLst>
                  <a:ext uri="{FF2B5EF4-FFF2-40B4-BE49-F238E27FC236}">
                    <a16:creationId xmlns:a16="http://schemas.microsoft.com/office/drawing/2014/main" id="{0C7ACB8F-BAB1-BC94-4DF4-86ABC64A84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28" name="Picture 955">
                <a:extLst>
                  <a:ext uri="{FF2B5EF4-FFF2-40B4-BE49-F238E27FC236}">
                    <a16:creationId xmlns:a16="http://schemas.microsoft.com/office/drawing/2014/main" id="{E87E5A5E-2831-56CF-5980-6C1854B5CD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29" name="Picture 956">
                <a:extLst>
                  <a:ext uri="{FF2B5EF4-FFF2-40B4-BE49-F238E27FC236}">
                    <a16:creationId xmlns:a16="http://schemas.microsoft.com/office/drawing/2014/main" id="{619BF629-4F03-1337-E935-24E7BEB609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30" name="Picture 957">
                <a:extLst>
                  <a:ext uri="{FF2B5EF4-FFF2-40B4-BE49-F238E27FC236}">
                    <a16:creationId xmlns:a16="http://schemas.microsoft.com/office/drawing/2014/main" id="{11EC9B07-33AE-303B-7A72-D3663151C0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31" name="Picture 958">
                <a:extLst>
                  <a:ext uri="{FF2B5EF4-FFF2-40B4-BE49-F238E27FC236}">
                    <a16:creationId xmlns:a16="http://schemas.microsoft.com/office/drawing/2014/main" id="{A47E3219-C4E2-DA40-108E-31E993155C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32" name="Picture 959">
                <a:extLst>
                  <a:ext uri="{FF2B5EF4-FFF2-40B4-BE49-F238E27FC236}">
                    <a16:creationId xmlns:a16="http://schemas.microsoft.com/office/drawing/2014/main" id="{406178AA-D360-3135-F070-093EF0107F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33" name="Picture 960">
                <a:extLst>
                  <a:ext uri="{FF2B5EF4-FFF2-40B4-BE49-F238E27FC236}">
                    <a16:creationId xmlns:a16="http://schemas.microsoft.com/office/drawing/2014/main" id="{C374EE6D-A0F0-AB7B-401E-46CA6543C2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34" name="Picture 961">
                <a:extLst>
                  <a:ext uri="{FF2B5EF4-FFF2-40B4-BE49-F238E27FC236}">
                    <a16:creationId xmlns:a16="http://schemas.microsoft.com/office/drawing/2014/main" id="{C467090E-8278-98AD-5D2C-06C415B661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35" name="Picture 962">
                <a:extLst>
                  <a:ext uri="{FF2B5EF4-FFF2-40B4-BE49-F238E27FC236}">
                    <a16:creationId xmlns:a16="http://schemas.microsoft.com/office/drawing/2014/main" id="{1CE178B8-00A0-8BF3-329B-30903EE7D4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36" name="Picture 963">
                <a:extLst>
                  <a:ext uri="{FF2B5EF4-FFF2-40B4-BE49-F238E27FC236}">
                    <a16:creationId xmlns:a16="http://schemas.microsoft.com/office/drawing/2014/main" id="{088E21B0-D7AA-4E8C-0E56-C8702B57D1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37" name="Picture 964">
                <a:extLst>
                  <a:ext uri="{FF2B5EF4-FFF2-40B4-BE49-F238E27FC236}">
                    <a16:creationId xmlns:a16="http://schemas.microsoft.com/office/drawing/2014/main" id="{2D7F3958-1543-5ABF-37F9-DC459A725E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38" name="Picture 965">
                <a:extLst>
                  <a:ext uri="{FF2B5EF4-FFF2-40B4-BE49-F238E27FC236}">
                    <a16:creationId xmlns:a16="http://schemas.microsoft.com/office/drawing/2014/main" id="{73FD77C0-7BC6-0EBD-72CC-54457A1602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39" name="Picture 966">
                <a:extLst>
                  <a:ext uri="{FF2B5EF4-FFF2-40B4-BE49-F238E27FC236}">
                    <a16:creationId xmlns:a16="http://schemas.microsoft.com/office/drawing/2014/main" id="{9E399607-11FC-E694-676A-F17D8C53EC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1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40" name="Picture 967">
                <a:extLst>
                  <a:ext uri="{FF2B5EF4-FFF2-40B4-BE49-F238E27FC236}">
                    <a16:creationId xmlns:a16="http://schemas.microsoft.com/office/drawing/2014/main" id="{F28063E2-038C-9D45-C04E-F6EBA2D682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41" name="Picture 968">
                <a:extLst>
                  <a:ext uri="{FF2B5EF4-FFF2-40B4-BE49-F238E27FC236}">
                    <a16:creationId xmlns:a16="http://schemas.microsoft.com/office/drawing/2014/main" id="{6FEBEFDA-DC34-8FA0-C7CD-57E32D1135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42" name="Picture 969">
                <a:extLst>
                  <a:ext uri="{FF2B5EF4-FFF2-40B4-BE49-F238E27FC236}">
                    <a16:creationId xmlns:a16="http://schemas.microsoft.com/office/drawing/2014/main" id="{8DE810A5-8884-6959-381A-DC3F971D04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43" name="Picture 970">
                <a:extLst>
                  <a:ext uri="{FF2B5EF4-FFF2-40B4-BE49-F238E27FC236}">
                    <a16:creationId xmlns:a16="http://schemas.microsoft.com/office/drawing/2014/main" id="{C48CA47D-3DFB-F860-683C-45DA5F1EDE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44" name="Picture 971">
                <a:extLst>
                  <a:ext uri="{FF2B5EF4-FFF2-40B4-BE49-F238E27FC236}">
                    <a16:creationId xmlns:a16="http://schemas.microsoft.com/office/drawing/2014/main" id="{5846FC76-99DE-BE53-FF74-0C6644CC27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45" name="Picture 972">
                <a:extLst>
                  <a:ext uri="{FF2B5EF4-FFF2-40B4-BE49-F238E27FC236}">
                    <a16:creationId xmlns:a16="http://schemas.microsoft.com/office/drawing/2014/main" id="{6B8BE06E-EFE6-DA40-1B33-1BF3647E75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46" name="Picture 973">
                <a:extLst>
                  <a:ext uri="{FF2B5EF4-FFF2-40B4-BE49-F238E27FC236}">
                    <a16:creationId xmlns:a16="http://schemas.microsoft.com/office/drawing/2014/main" id="{1010E6E0-3284-5921-B7F0-6ACAB47BB3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47" name="Picture 974">
                <a:extLst>
                  <a:ext uri="{FF2B5EF4-FFF2-40B4-BE49-F238E27FC236}">
                    <a16:creationId xmlns:a16="http://schemas.microsoft.com/office/drawing/2014/main" id="{5B5C2240-8DA6-DA8B-1DE8-CBD7DACF37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48" name="Picture 975">
                <a:extLst>
                  <a:ext uri="{FF2B5EF4-FFF2-40B4-BE49-F238E27FC236}">
                    <a16:creationId xmlns:a16="http://schemas.microsoft.com/office/drawing/2014/main" id="{F42AAA64-7D3E-C0B5-F00E-C46C572A03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49" name="Picture 976">
                <a:extLst>
                  <a:ext uri="{FF2B5EF4-FFF2-40B4-BE49-F238E27FC236}">
                    <a16:creationId xmlns:a16="http://schemas.microsoft.com/office/drawing/2014/main" id="{FDE928F7-56BA-0DA9-25AD-AC0BD432BC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50" name="Picture 977">
                <a:extLst>
                  <a:ext uri="{FF2B5EF4-FFF2-40B4-BE49-F238E27FC236}">
                    <a16:creationId xmlns:a16="http://schemas.microsoft.com/office/drawing/2014/main" id="{37840050-E899-5723-FC68-81CBB301EF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51" name="Picture 978">
                <a:extLst>
                  <a:ext uri="{FF2B5EF4-FFF2-40B4-BE49-F238E27FC236}">
                    <a16:creationId xmlns:a16="http://schemas.microsoft.com/office/drawing/2014/main" id="{C52F858F-AE0A-A0AB-DDF2-648BDCC739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52" name="Picture 979">
                <a:extLst>
                  <a:ext uri="{FF2B5EF4-FFF2-40B4-BE49-F238E27FC236}">
                    <a16:creationId xmlns:a16="http://schemas.microsoft.com/office/drawing/2014/main" id="{578A5761-76CD-D8F8-756A-69054A4E40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53" name="Picture 980">
                <a:extLst>
                  <a:ext uri="{FF2B5EF4-FFF2-40B4-BE49-F238E27FC236}">
                    <a16:creationId xmlns:a16="http://schemas.microsoft.com/office/drawing/2014/main" id="{4ABCF2F1-B9F4-73D3-9136-307489DA56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54" name="Picture 981">
                <a:extLst>
                  <a:ext uri="{FF2B5EF4-FFF2-40B4-BE49-F238E27FC236}">
                    <a16:creationId xmlns:a16="http://schemas.microsoft.com/office/drawing/2014/main" id="{66E0230D-3229-0C7B-85EE-3EF34513A9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55" name="Picture 982">
                <a:extLst>
                  <a:ext uri="{FF2B5EF4-FFF2-40B4-BE49-F238E27FC236}">
                    <a16:creationId xmlns:a16="http://schemas.microsoft.com/office/drawing/2014/main" id="{E0C4C1D8-8322-536D-971B-B8600E22F7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56" name="Picture 983">
                <a:extLst>
                  <a:ext uri="{FF2B5EF4-FFF2-40B4-BE49-F238E27FC236}">
                    <a16:creationId xmlns:a16="http://schemas.microsoft.com/office/drawing/2014/main" id="{F8A20EA5-35F3-BDBB-2092-012FBA3C6A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57" name="Picture 984">
                <a:extLst>
                  <a:ext uri="{FF2B5EF4-FFF2-40B4-BE49-F238E27FC236}">
                    <a16:creationId xmlns:a16="http://schemas.microsoft.com/office/drawing/2014/main" id="{97ECEBF1-EDE3-9C92-2A35-91126B3B08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58" name="Picture 985">
                <a:extLst>
                  <a:ext uri="{FF2B5EF4-FFF2-40B4-BE49-F238E27FC236}">
                    <a16:creationId xmlns:a16="http://schemas.microsoft.com/office/drawing/2014/main" id="{5D489DE1-B5B1-89FB-0A6C-C091D48C23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59" name="Picture 986">
                <a:extLst>
                  <a:ext uri="{FF2B5EF4-FFF2-40B4-BE49-F238E27FC236}">
                    <a16:creationId xmlns:a16="http://schemas.microsoft.com/office/drawing/2014/main" id="{204147CF-6CAC-4038-3EFA-1A73064F5E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60" name="Picture 987">
                <a:extLst>
                  <a:ext uri="{FF2B5EF4-FFF2-40B4-BE49-F238E27FC236}">
                    <a16:creationId xmlns:a16="http://schemas.microsoft.com/office/drawing/2014/main" id="{02AF1DBA-DE7A-598C-2C49-DA6D748442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61" name="Picture 988">
                <a:extLst>
                  <a:ext uri="{FF2B5EF4-FFF2-40B4-BE49-F238E27FC236}">
                    <a16:creationId xmlns:a16="http://schemas.microsoft.com/office/drawing/2014/main" id="{14A06B82-09C3-B463-62B4-C839243B92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62" name="Picture 989">
                <a:extLst>
                  <a:ext uri="{FF2B5EF4-FFF2-40B4-BE49-F238E27FC236}">
                    <a16:creationId xmlns:a16="http://schemas.microsoft.com/office/drawing/2014/main" id="{CC8593B8-41CD-29C3-7B1A-5C3201380D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63" name="Picture 990">
                <a:extLst>
                  <a:ext uri="{FF2B5EF4-FFF2-40B4-BE49-F238E27FC236}">
                    <a16:creationId xmlns:a16="http://schemas.microsoft.com/office/drawing/2014/main" id="{6F180643-DCAC-BE8A-31BC-29976D8838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1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64" name="Picture 991">
                <a:extLst>
                  <a:ext uri="{FF2B5EF4-FFF2-40B4-BE49-F238E27FC236}">
                    <a16:creationId xmlns:a16="http://schemas.microsoft.com/office/drawing/2014/main" id="{3D81E7BD-E31C-D779-CC9C-617FD94A83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65" name="Picture 992">
                <a:extLst>
                  <a:ext uri="{FF2B5EF4-FFF2-40B4-BE49-F238E27FC236}">
                    <a16:creationId xmlns:a16="http://schemas.microsoft.com/office/drawing/2014/main" id="{72685ABE-42D4-0921-9396-6C3B5D7A07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66" name="Picture 993">
                <a:extLst>
                  <a:ext uri="{FF2B5EF4-FFF2-40B4-BE49-F238E27FC236}">
                    <a16:creationId xmlns:a16="http://schemas.microsoft.com/office/drawing/2014/main" id="{5BF5B91D-4099-E2EA-7AF4-CC1438DFB2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67" name="Picture 994">
                <a:extLst>
                  <a:ext uri="{FF2B5EF4-FFF2-40B4-BE49-F238E27FC236}">
                    <a16:creationId xmlns:a16="http://schemas.microsoft.com/office/drawing/2014/main" id="{2044B328-FAB3-6694-F4B5-63B39527D5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68" name="Picture 995">
                <a:extLst>
                  <a:ext uri="{FF2B5EF4-FFF2-40B4-BE49-F238E27FC236}">
                    <a16:creationId xmlns:a16="http://schemas.microsoft.com/office/drawing/2014/main" id="{009AC5D3-2C5C-69F7-CAC0-BE01DECFFD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69" name="Picture 996">
                <a:extLst>
                  <a:ext uri="{FF2B5EF4-FFF2-40B4-BE49-F238E27FC236}">
                    <a16:creationId xmlns:a16="http://schemas.microsoft.com/office/drawing/2014/main" id="{F71F946B-53E5-7EBE-7B22-34781A27C1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70" name="Picture 997">
                <a:extLst>
                  <a:ext uri="{FF2B5EF4-FFF2-40B4-BE49-F238E27FC236}">
                    <a16:creationId xmlns:a16="http://schemas.microsoft.com/office/drawing/2014/main" id="{924B75CB-7F55-C246-863A-CD1DF3F9BB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71" name="Picture 998">
                <a:extLst>
                  <a:ext uri="{FF2B5EF4-FFF2-40B4-BE49-F238E27FC236}">
                    <a16:creationId xmlns:a16="http://schemas.microsoft.com/office/drawing/2014/main" id="{3405626F-639B-0858-E5EB-386164BD88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72" name="Picture 999">
                <a:extLst>
                  <a:ext uri="{FF2B5EF4-FFF2-40B4-BE49-F238E27FC236}">
                    <a16:creationId xmlns:a16="http://schemas.microsoft.com/office/drawing/2014/main" id="{D2B9EF2D-15AE-3784-94B9-3E03670F7A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73" name="Picture 1000">
                <a:extLst>
                  <a:ext uri="{FF2B5EF4-FFF2-40B4-BE49-F238E27FC236}">
                    <a16:creationId xmlns:a16="http://schemas.microsoft.com/office/drawing/2014/main" id="{C90653B2-8E6E-C425-09FA-92921BB212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74" name="Picture 1001">
                <a:extLst>
                  <a:ext uri="{FF2B5EF4-FFF2-40B4-BE49-F238E27FC236}">
                    <a16:creationId xmlns:a16="http://schemas.microsoft.com/office/drawing/2014/main" id="{193911D6-972E-A449-6866-B65C42BD22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75" name="Picture 1002">
                <a:extLst>
                  <a:ext uri="{FF2B5EF4-FFF2-40B4-BE49-F238E27FC236}">
                    <a16:creationId xmlns:a16="http://schemas.microsoft.com/office/drawing/2014/main" id="{7F9641BF-A892-9F42-CA13-776C85C159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76" name="Picture 1003">
                <a:extLst>
                  <a:ext uri="{FF2B5EF4-FFF2-40B4-BE49-F238E27FC236}">
                    <a16:creationId xmlns:a16="http://schemas.microsoft.com/office/drawing/2014/main" id="{8C100F7B-C0C5-EF6C-BE5F-CCD193DE62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77" name="Picture 1004">
                <a:extLst>
                  <a:ext uri="{FF2B5EF4-FFF2-40B4-BE49-F238E27FC236}">
                    <a16:creationId xmlns:a16="http://schemas.microsoft.com/office/drawing/2014/main" id="{7CDDE72E-4A18-49CD-8BD0-37B8ACA107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78" name="Picture 1005">
                <a:extLst>
                  <a:ext uri="{FF2B5EF4-FFF2-40B4-BE49-F238E27FC236}">
                    <a16:creationId xmlns:a16="http://schemas.microsoft.com/office/drawing/2014/main" id="{A4B7BB93-FE38-2000-3C18-49BCF453F9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79" name="Picture 1006">
                <a:extLst>
                  <a:ext uri="{FF2B5EF4-FFF2-40B4-BE49-F238E27FC236}">
                    <a16:creationId xmlns:a16="http://schemas.microsoft.com/office/drawing/2014/main" id="{DF425C0C-157C-7376-45A5-53D9055BB7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80" name="Picture 1007">
                <a:extLst>
                  <a:ext uri="{FF2B5EF4-FFF2-40B4-BE49-F238E27FC236}">
                    <a16:creationId xmlns:a16="http://schemas.microsoft.com/office/drawing/2014/main" id="{71F9F6A3-1CD2-4271-800F-C117839AEA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81" name="Picture 1008">
                <a:extLst>
                  <a:ext uri="{FF2B5EF4-FFF2-40B4-BE49-F238E27FC236}">
                    <a16:creationId xmlns:a16="http://schemas.microsoft.com/office/drawing/2014/main" id="{6E0F6798-9F22-5A7B-153E-11AA436CE7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82" name="Picture 1009">
                <a:extLst>
                  <a:ext uri="{FF2B5EF4-FFF2-40B4-BE49-F238E27FC236}">
                    <a16:creationId xmlns:a16="http://schemas.microsoft.com/office/drawing/2014/main" id="{FB5515CA-6B7E-6A4A-C1E4-52E63CA0A3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83" name="Picture 1010">
                <a:extLst>
                  <a:ext uri="{FF2B5EF4-FFF2-40B4-BE49-F238E27FC236}">
                    <a16:creationId xmlns:a16="http://schemas.microsoft.com/office/drawing/2014/main" id="{8DC7F45D-2A38-9E8A-940C-AB1B74931E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84" name="Picture 1011">
                <a:extLst>
                  <a:ext uri="{FF2B5EF4-FFF2-40B4-BE49-F238E27FC236}">
                    <a16:creationId xmlns:a16="http://schemas.microsoft.com/office/drawing/2014/main" id="{667A1E81-8996-C1A8-9721-D7ED9220EE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85" name="Picture 1012">
                <a:extLst>
                  <a:ext uri="{FF2B5EF4-FFF2-40B4-BE49-F238E27FC236}">
                    <a16:creationId xmlns:a16="http://schemas.microsoft.com/office/drawing/2014/main" id="{AAE5DC92-CFAF-4B79-C7A7-E53FAC190B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86" name="Picture 1013">
                <a:extLst>
                  <a:ext uri="{FF2B5EF4-FFF2-40B4-BE49-F238E27FC236}">
                    <a16:creationId xmlns:a16="http://schemas.microsoft.com/office/drawing/2014/main" id="{F8C3603A-EF16-81C1-E3C8-AB5459744E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87" name="Picture 1014">
                <a:extLst>
                  <a:ext uri="{FF2B5EF4-FFF2-40B4-BE49-F238E27FC236}">
                    <a16:creationId xmlns:a16="http://schemas.microsoft.com/office/drawing/2014/main" id="{01C52DEA-BAB5-6B67-5898-B27FA90FE5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1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88" name="Picture 1015">
                <a:extLst>
                  <a:ext uri="{FF2B5EF4-FFF2-40B4-BE49-F238E27FC236}">
                    <a16:creationId xmlns:a16="http://schemas.microsoft.com/office/drawing/2014/main" id="{96EDDB7E-2FF6-8CC2-2C41-A986E51E97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89" name="Picture 1016">
                <a:extLst>
                  <a:ext uri="{FF2B5EF4-FFF2-40B4-BE49-F238E27FC236}">
                    <a16:creationId xmlns:a16="http://schemas.microsoft.com/office/drawing/2014/main" id="{B43B1F32-2F4B-5EC8-5D1E-2E20237B7F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90" name="Picture 1017">
                <a:extLst>
                  <a:ext uri="{FF2B5EF4-FFF2-40B4-BE49-F238E27FC236}">
                    <a16:creationId xmlns:a16="http://schemas.microsoft.com/office/drawing/2014/main" id="{39CE6B0A-7431-EB56-0883-91F3E2035C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91" name="Picture 1018">
                <a:extLst>
                  <a:ext uri="{FF2B5EF4-FFF2-40B4-BE49-F238E27FC236}">
                    <a16:creationId xmlns:a16="http://schemas.microsoft.com/office/drawing/2014/main" id="{C1D10F3C-94A4-4DDF-6C73-80691E1C5F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92" name="Picture 1019">
                <a:extLst>
                  <a:ext uri="{FF2B5EF4-FFF2-40B4-BE49-F238E27FC236}">
                    <a16:creationId xmlns:a16="http://schemas.microsoft.com/office/drawing/2014/main" id="{B095D51D-FA14-FC30-6D5E-A3DF3D72A3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93" name="Picture 1020">
                <a:extLst>
                  <a:ext uri="{FF2B5EF4-FFF2-40B4-BE49-F238E27FC236}">
                    <a16:creationId xmlns:a16="http://schemas.microsoft.com/office/drawing/2014/main" id="{4B001F05-BCF4-FC2D-681D-DEF842E0A6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94" name="Picture 1021">
                <a:extLst>
                  <a:ext uri="{FF2B5EF4-FFF2-40B4-BE49-F238E27FC236}">
                    <a16:creationId xmlns:a16="http://schemas.microsoft.com/office/drawing/2014/main" id="{16CEC2C4-AF17-E85C-1E61-F5F86607D4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95" name="Picture 1022">
                <a:extLst>
                  <a:ext uri="{FF2B5EF4-FFF2-40B4-BE49-F238E27FC236}">
                    <a16:creationId xmlns:a16="http://schemas.microsoft.com/office/drawing/2014/main" id="{1F5DCC43-A0C2-2024-324B-83C1B107CB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96" name="Picture 1023">
                <a:extLst>
                  <a:ext uri="{FF2B5EF4-FFF2-40B4-BE49-F238E27FC236}">
                    <a16:creationId xmlns:a16="http://schemas.microsoft.com/office/drawing/2014/main" id="{2A7DBCE2-9F42-5D85-FA5A-A871641669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97" name="Picture 0">
                <a:extLst>
                  <a:ext uri="{FF2B5EF4-FFF2-40B4-BE49-F238E27FC236}">
                    <a16:creationId xmlns:a16="http://schemas.microsoft.com/office/drawing/2014/main" id="{A61C72EF-ECF7-C439-E3A5-7628E6DB29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98" name="Picture 1">
                <a:extLst>
                  <a:ext uri="{FF2B5EF4-FFF2-40B4-BE49-F238E27FC236}">
                    <a16:creationId xmlns:a16="http://schemas.microsoft.com/office/drawing/2014/main" id="{A5647E00-6932-06E5-FF41-C6FB3D4597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99" name="Picture 2">
                <a:extLst>
                  <a:ext uri="{FF2B5EF4-FFF2-40B4-BE49-F238E27FC236}">
                    <a16:creationId xmlns:a16="http://schemas.microsoft.com/office/drawing/2014/main" id="{E8B5C328-EC08-17B1-F204-47EBFB1019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00" name="Picture 3">
                <a:extLst>
                  <a:ext uri="{FF2B5EF4-FFF2-40B4-BE49-F238E27FC236}">
                    <a16:creationId xmlns:a16="http://schemas.microsoft.com/office/drawing/2014/main" id="{A7C07CF4-A3DF-6AB1-9182-3E8DBA8FE5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01" name="Picture 4">
                <a:extLst>
                  <a:ext uri="{FF2B5EF4-FFF2-40B4-BE49-F238E27FC236}">
                    <a16:creationId xmlns:a16="http://schemas.microsoft.com/office/drawing/2014/main" id="{A18A9E42-ED49-D49C-0450-AFB28B6F14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02" name="Picture 5">
                <a:extLst>
                  <a:ext uri="{FF2B5EF4-FFF2-40B4-BE49-F238E27FC236}">
                    <a16:creationId xmlns:a16="http://schemas.microsoft.com/office/drawing/2014/main" id="{B00E34C7-537C-6237-CC33-B86784CC75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03" name="Picture 6">
                <a:extLst>
                  <a:ext uri="{FF2B5EF4-FFF2-40B4-BE49-F238E27FC236}">
                    <a16:creationId xmlns:a16="http://schemas.microsoft.com/office/drawing/2014/main" id="{39363542-D947-89EA-C903-E916E97C6B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04" name="Picture 7">
                <a:extLst>
                  <a:ext uri="{FF2B5EF4-FFF2-40B4-BE49-F238E27FC236}">
                    <a16:creationId xmlns:a16="http://schemas.microsoft.com/office/drawing/2014/main" id="{BDD981B7-1D5B-AF67-730A-5C5431B09E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05" name="Picture 8">
                <a:extLst>
                  <a:ext uri="{FF2B5EF4-FFF2-40B4-BE49-F238E27FC236}">
                    <a16:creationId xmlns:a16="http://schemas.microsoft.com/office/drawing/2014/main" id="{CD05C6F6-B093-1B56-D98B-B1957D11CA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1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06" name="Picture 9">
                <a:extLst>
                  <a:ext uri="{FF2B5EF4-FFF2-40B4-BE49-F238E27FC236}">
                    <a16:creationId xmlns:a16="http://schemas.microsoft.com/office/drawing/2014/main" id="{103EC792-4A7A-9027-1AD4-ED1C65E63D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1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07" name="Picture 10">
                <a:extLst>
                  <a:ext uri="{FF2B5EF4-FFF2-40B4-BE49-F238E27FC236}">
                    <a16:creationId xmlns:a16="http://schemas.microsoft.com/office/drawing/2014/main" id="{12058EEE-CD21-0ECD-9F27-C8A03C9BC1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08" name="Picture 11">
                <a:extLst>
                  <a:ext uri="{FF2B5EF4-FFF2-40B4-BE49-F238E27FC236}">
                    <a16:creationId xmlns:a16="http://schemas.microsoft.com/office/drawing/2014/main" id="{5EE7428F-00B9-8848-7AC8-D68DB790A9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09" name="Picture 12">
                <a:extLst>
                  <a:ext uri="{FF2B5EF4-FFF2-40B4-BE49-F238E27FC236}">
                    <a16:creationId xmlns:a16="http://schemas.microsoft.com/office/drawing/2014/main" id="{8615F9EC-58C8-2022-B0A0-1E2BAC8998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10" name="Picture 13">
                <a:extLst>
                  <a:ext uri="{FF2B5EF4-FFF2-40B4-BE49-F238E27FC236}">
                    <a16:creationId xmlns:a16="http://schemas.microsoft.com/office/drawing/2014/main" id="{2E215537-0B20-E26A-9304-3653FF3920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11" name="Picture 14">
                <a:extLst>
                  <a:ext uri="{FF2B5EF4-FFF2-40B4-BE49-F238E27FC236}">
                    <a16:creationId xmlns:a16="http://schemas.microsoft.com/office/drawing/2014/main" id="{2D6CBC5F-10EC-6EF4-C8BF-F6106486CE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12" name="Picture 15">
                <a:extLst>
                  <a:ext uri="{FF2B5EF4-FFF2-40B4-BE49-F238E27FC236}">
                    <a16:creationId xmlns:a16="http://schemas.microsoft.com/office/drawing/2014/main" id="{B02448AB-4507-8F88-631D-1152EE28EB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13" name="Picture 16">
                <a:extLst>
                  <a:ext uri="{FF2B5EF4-FFF2-40B4-BE49-F238E27FC236}">
                    <a16:creationId xmlns:a16="http://schemas.microsoft.com/office/drawing/2014/main" id="{6E86F613-D23F-9923-D15D-72622356CD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14" name="Picture 17">
                <a:extLst>
                  <a:ext uri="{FF2B5EF4-FFF2-40B4-BE49-F238E27FC236}">
                    <a16:creationId xmlns:a16="http://schemas.microsoft.com/office/drawing/2014/main" id="{0920433C-8089-D86F-5ABB-84108AE93D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15" name="Picture 18">
                <a:extLst>
                  <a:ext uri="{FF2B5EF4-FFF2-40B4-BE49-F238E27FC236}">
                    <a16:creationId xmlns:a16="http://schemas.microsoft.com/office/drawing/2014/main" id="{A88E3758-FCBB-8AEB-DD07-2E480A5809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16" name="Picture 19">
                <a:extLst>
                  <a:ext uri="{FF2B5EF4-FFF2-40B4-BE49-F238E27FC236}">
                    <a16:creationId xmlns:a16="http://schemas.microsoft.com/office/drawing/2014/main" id="{C27DADFF-66B3-139A-BD42-7026420EF8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17" name="Picture 20">
                <a:extLst>
                  <a:ext uri="{FF2B5EF4-FFF2-40B4-BE49-F238E27FC236}">
                    <a16:creationId xmlns:a16="http://schemas.microsoft.com/office/drawing/2014/main" id="{36F6A737-FB02-72AE-DE4E-E43F3BCB01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18" name="Picture 21">
                <a:extLst>
                  <a:ext uri="{FF2B5EF4-FFF2-40B4-BE49-F238E27FC236}">
                    <a16:creationId xmlns:a16="http://schemas.microsoft.com/office/drawing/2014/main" id="{8A516C4F-157A-A811-9AAD-0AC30EF390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19" name="Picture 22">
                <a:extLst>
                  <a:ext uri="{FF2B5EF4-FFF2-40B4-BE49-F238E27FC236}">
                    <a16:creationId xmlns:a16="http://schemas.microsoft.com/office/drawing/2014/main" id="{FBC03EB9-73BD-82C8-3C80-F7BCF0445E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20" name="Picture 23">
                <a:extLst>
                  <a:ext uri="{FF2B5EF4-FFF2-40B4-BE49-F238E27FC236}">
                    <a16:creationId xmlns:a16="http://schemas.microsoft.com/office/drawing/2014/main" id="{C161AFF7-146F-C545-E898-98A8305C05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21" name="Picture 24">
                <a:extLst>
                  <a:ext uri="{FF2B5EF4-FFF2-40B4-BE49-F238E27FC236}">
                    <a16:creationId xmlns:a16="http://schemas.microsoft.com/office/drawing/2014/main" id="{10E22074-F8FF-0BB8-C43E-C2578ADBE5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22" name="Picture 25">
                <a:extLst>
                  <a:ext uri="{FF2B5EF4-FFF2-40B4-BE49-F238E27FC236}">
                    <a16:creationId xmlns:a16="http://schemas.microsoft.com/office/drawing/2014/main" id="{736E8D25-F8DB-B0A7-9705-426ABE853C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23" name="Picture 26">
                <a:extLst>
                  <a:ext uri="{FF2B5EF4-FFF2-40B4-BE49-F238E27FC236}">
                    <a16:creationId xmlns:a16="http://schemas.microsoft.com/office/drawing/2014/main" id="{7696775B-C294-0A82-2DFF-333B157930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24" name="Picture 27">
                <a:extLst>
                  <a:ext uri="{FF2B5EF4-FFF2-40B4-BE49-F238E27FC236}">
                    <a16:creationId xmlns:a16="http://schemas.microsoft.com/office/drawing/2014/main" id="{B0B6ADED-8446-9967-4F8C-CE5CE91EAA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25" name="Picture 28">
                <a:extLst>
                  <a:ext uri="{FF2B5EF4-FFF2-40B4-BE49-F238E27FC236}">
                    <a16:creationId xmlns:a16="http://schemas.microsoft.com/office/drawing/2014/main" id="{7700CBE7-0FF7-DA37-A354-D19A25E52D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3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26" name="Picture 29">
                <a:extLst>
                  <a:ext uri="{FF2B5EF4-FFF2-40B4-BE49-F238E27FC236}">
                    <a16:creationId xmlns:a16="http://schemas.microsoft.com/office/drawing/2014/main" id="{84ACBABD-0BBD-08FC-1F02-CFCAD28EF3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815" name="Group 231">
              <a:extLst>
                <a:ext uri="{FF2B5EF4-FFF2-40B4-BE49-F238E27FC236}">
                  <a16:creationId xmlns:a16="http://schemas.microsoft.com/office/drawing/2014/main" id="{21443280-4265-F2F3-E697-E534231E1C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333"/>
              <a:ext cx="1290" cy="45"/>
              <a:chOff x="1521" y="5333"/>
              <a:chExt cx="1290" cy="45"/>
            </a:xfrm>
            <a:grpFill/>
          </p:grpSpPr>
          <p:pic>
            <p:nvPicPr>
              <p:cNvPr id="32027" name="Picture 31">
                <a:extLst>
                  <a:ext uri="{FF2B5EF4-FFF2-40B4-BE49-F238E27FC236}">
                    <a16:creationId xmlns:a16="http://schemas.microsoft.com/office/drawing/2014/main" id="{FB2E12C9-068F-EDE0-54B5-B111C6ED69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28" name="Picture 32">
                <a:extLst>
                  <a:ext uri="{FF2B5EF4-FFF2-40B4-BE49-F238E27FC236}">
                    <a16:creationId xmlns:a16="http://schemas.microsoft.com/office/drawing/2014/main" id="{2F102D98-067A-0952-030B-40D028E004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29" name="Picture 33">
                <a:extLst>
                  <a:ext uri="{FF2B5EF4-FFF2-40B4-BE49-F238E27FC236}">
                    <a16:creationId xmlns:a16="http://schemas.microsoft.com/office/drawing/2014/main" id="{C0B8CA7B-0CD6-36F0-0BE4-ED131BB421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30" name="Picture 34">
                <a:extLst>
                  <a:ext uri="{FF2B5EF4-FFF2-40B4-BE49-F238E27FC236}">
                    <a16:creationId xmlns:a16="http://schemas.microsoft.com/office/drawing/2014/main" id="{7DA19494-3C32-9884-1F9B-CA2DAD77F9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31" name="Picture 35">
                <a:extLst>
                  <a:ext uri="{FF2B5EF4-FFF2-40B4-BE49-F238E27FC236}">
                    <a16:creationId xmlns:a16="http://schemas.microsoft.com/office/drawing/2014/main" id="{FA39653A-148C-C867-C94B-CF5F34CBAA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32" name="Picture 36">
                <a:extLst>
                  <a:ext uri="{FF2B5EF4-FFF2-40B4-BE49-F238E27FC236}">
                    <a16:creationId xmlns:a16="http://schemas.microsoft.com/office/drawing/2014/main" id="{5EDD2880-4C9A-E46D-18CB-6DFC8D1F01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33" name="Picture 37">
                <a:extLst>
                  <a:ext uri="{FF2B5EF4-FFF2-40B4-BE49-F238E27FC236}">
                    <a16:creationId xmlns:a16="http://schemas.microsoft.com/office/drawing/2014/main" id="{09731C92-56AE-D314-DBEE-95FD01A338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34" name="Picture 38">
                <a:extLst>
                  <a:ext uri="{FF2B5EF4-FFF2-40B4-BE49-F238E27FC236}">
                    <a16:creationId xmlns:a16="http://schemas.microsoft.com/office/drawing/2014/main" id="{481F51FB-48F2-2FC7-F879-F45D1C2979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35" name="Picture 39">
                <a:extLst>
                  <a:ext uri="{FF2B5EF4-FFF2-40B4-BE49-F238E27FC236}">
                    <a16:creationId xmlns:a16="http://schemas.microsoft.com/office/drawing/2014/main" id="{0F1A0DE8-21C5-055A-B5D9-3118C21843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36" name="Picture 40">
                <a:extLst>
                  <a:ext uri="{FF2B5EF4-FFF2-40B4-BE49-F238E27FC236}">
                    <a16:creationId xmlns:a16="http://schemas.microsoft.com/office/drawing/2014/main" id="{96B45796-A88E-5231-9A25-ED0AC80211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37" name="Picture 41">
                <a:extLst>
                  <a:ext uri="{FF2B5EF4-FFF2-40B4-BE49-F238E27FC236}">
                    <a16:creationId xmlns:a16="http://schemas.microsoft.com/office/drawing/2014/main" id="{915E4854-8A09-D3B5-FAA8-5CDB758B18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38" name="Picture 42">
                <a:extLst>
                  <a:ext uri="{FF2B5EF4-FFF2-40B4-BE49-F238E27FC236}">
                    <a16:creationId xmlns:a16="http://schemas.microsoft.com/office/drawing/2014/main" id="{B8E6B2CC-4D11-A0BD-BD54-236EB6A3AE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39" name="Picture 43">
                <a:extLst>
                  <a:ext uri="{FF2B5EF4-FFF2-40B4-BE49-F238E27FC236}">
                    <a16:creationId xmlns:a16="http://schemas.microsoft.com/office/drawing/2014/main" id="{7A485346-7ADA-9E88-5DF6-13B9938EAB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40" name="Picture 44">
                <a:extLst>
                  <a:ext uri="{FF2B5EF4-FFF2-40B4-BE49-F238E27FC236}">
                    <a16:creationId xmlns:a16="http://schemas.microsoft.com/office/drawing/2014/main" id="{CC9B2CD4-D48F-8424-1A00-44E18A59C3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41" name="Picture 45">
                <a:extLst>
                  <a:ext uri="{FF2B5EF4-FFF2-40B4-BE49-F238E27FC236}">
                    <a16:creationId xmlns:a16="http://schemas.microsoft.com/office/drawing/2014/main" id="{BD24B9D4-5480-839B-A2ED-2E8F04C443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42" name="Picture 46">
                <a:extLst>
                  <a:ext uri="{FF2B5EF4-FFF2-40B4-BE49-F238E27FC236}">
                    <a16:creationId xmlns:a16="http://schemas.microsoft.com/office/drawing/2014/main" id="{811C641F-7B1A-E39A-2E1F-36FC70E05D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43" name="Picture 47">
                <a:extLst>
                  <a:ext uri="{FF2B5EF4-FFF2-40B4-BE49-F238E27FC236}">
                    <a16:creationId xmlns:a16="http://schemas.microsoft.com/office/drawing/2014/main" id="{1AFFCFE7-9C06-B5A3-C2F9-AC9A9C7E4A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44" name="Picture 48">
                <a:extLst>
                  <a:ext uri="{FF2B5EF4-FFF2-40B4-BE49-F238E27FC236}">
                    <a16:creationId xmlns:a16="http://schemas.microsoft.com/office/drawing/2014/main" id="{84D19308-80E1-B301-6683-5BE49E70A1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45" name="Picture 49">
                <a:extLst>
                  <a:ext uri="{FF2B5EF4-FFF2-40B4-BE49-F238E27FC236}">
                    <a16:creationId xmlns:a16="http://schemas.microsoft.com/office/drawing/2014/main" id="{E03D1A02-84E9-041C-CBBD-58A599A29C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46" name="Picture 50">
                <a:extLst>
                  <a:ext uri="{FF2B5EF4-FFF2-40B4-BE49-F238E27FC236}">
                    <a16:creationId xmlns:a16="http://schemas.microsoft.com/office/drawing/2014/main" id="{5E0A256B-B9AB-BE19-3600-0AE4DC1945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47" name="Picture 51">
                <a:extLst>
                  <a:ext uri="{FF2B5EF4-FFF2-40B4-BE49-F238E27FC236}">
                    <a16:creationId xmlns:a16="http://schemas.microsoft.com/office/drawing/2014/main" id="{D856ADC5-05DB-78C8-0858-E4A8FD2753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48" name="Picture 52">
                <a:extLst>
                  <a:ext uri="{FF2B5EF4-FFF2-40B4-BE49-F238E27FC236}">
                    <a16:creationId xmlns:a16="http://schemas.microsoft.com/office/drawing/2014/main" id="{8B9ECFAA-3397-2B37-238A-C4EB465C7A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49" name="Picture 53">
                <a:extLst>
                  <a:ext uri="{FF2B5EF4-FFF2-40B4-BE49-F238E27FC236}">
                    <a16:creationId xmlns:a16="http://schemas.microsoft.com/office/drawing/2014/main" id="{DD6F423C-82BC-A6B9-5712-1AEC1179AA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3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50" name="Picture 54">
                <a:extLst>
                  <a:ext uri="{FF2B5EF4-FFF2-40B4-BE49-F238E27FC236}">
                    <a16:creationId xmlns:a16="http://schemas.microsoft.com/office/drawing/2014/main" id="{F40AF32A-8BA2-B398-3476-2E6BC57849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51" name="Picture 55">
                <a:extLst>
                  <a:ext uri="{FF2B5EF4-FFF2-40B4-BE49-F238E27FC236}">
                    <a16:creationId xmlns:a16="http://schemas.microsoft.com/office/drawing/2014/main" id="{94280C89-AE7F-2E80-BA22-69815483FD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52" name="Picture 56">
                <a:extLst>
                  <a:ext uri="{FF2B5EF4-FFF2-40B4-BE49-F238E27FC236}">
                    <a16:creationId xmlns:a16="http://schemas.microsoft.com/office/drawing/2014/main" id="{D824A9BF-FD66-C336-FC8B-41C84AE5B3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53" name="Picture 57">
                <a:extLst>
                  <a:ext uri="{FF2B5EF4-FFF2-40B4-BE49-F238E27FC236}">
                    <a16:creationId xmlns:a16="http://schemas.microsoft.com/office/drawing/2014/main" id="{C168F96F-EB67-AC24-10AC-B799D41909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54" name="Picture 58">
                <a:extLst>
                  <a:ext uri="{FF2B5EF4-FFF2-40B4-BE49-F238E27FC236}">
                    <a16:creationId xmlns:a16="http://schemas.microsoft.com/office/drawing/2014/main" id="{35F6AF8C-9A98-8317-A828-8C1F68EF4A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55" name="Picture 59">
                <a:extLst>
                  <a:ext uri="{FF2B5EF4-FFF2-40B4-BE49-F238E27FC236}">
                    <a16:creationId xmlns:a16="http://schemas.microsoft.com/office/drawing/2014/main" id="{A3F05E73-F192-C514-8ED0-8F9F0B6A57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56" name="Picture 60">
                <a:extLst>
                  <a:ext uri="{FF2B5EF4-FFF2-40B4-BE49-F238E27FC236}">
                    <a16:creationId xmlns:a16="http://schemas.microsoft.com/office/drawing/2014/main" id="{82DF54FE-460A-AE06-797E-D0337E7062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57" name="Picture 61">
                <a:extLst>
                  <a:ext uri="{FF2B5EF4-FFF2-40B4-BE49-F238E27FC236}">
                    <a16:creationId xmlns:a16="http://schemas.microsoft.com/office/drawing/2014/main" id="{28F0AC45-F935-17CD-CA2F-4654925B6C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58" name="Picture 62">
                <a:extLst>
                  <a:ext uri="{FF2B5EF4-FFF2-40B4-BE49-F238E27FC236}">
                    <a16:creationId xmlns:a16="http://schemas.microsoft.com/office/drawing/2014/main" id="{00364239-6C52-C979-EC51-B8E9E4E560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59" name="Picture 63">
                <a:extLst>
                  <a:ext uri="{FF2B5EF4-FFF2-40B4-BE49-F238E27FC236}">
                    <a16:creationId xmlns:a16="http://schemas.microsoft.com/office/drawing/2014/main" id="{33C6BA8B-44DC-5C11-96F1-D66D16F152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60" name="Picture 64">
                <a:extLst>
                  <a:ext uri="{FF2B5EF4-FFF2-40B4-BE49-F238E27FC236}">
                    <a16:creationId xmlns:a16="http://schemas.microsoft.com/office/drawing/2014/main" id="{908C18F1-4C77-2D5E-B669-762A24F2BE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61" name="Picture 65">
                <a:extLst>
                  <a:ext uri="{FF2B5EF4-FFF2-40B4-BE49-F238E27FC236}">
                    <a16:creationId xmlns:a16="http://schemas.microsoft.com/office/drawing/2014/main" id="{777220F4-7585-283E-8C66-91C76524CE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62" name="Picture 66">
                <a:extLst>
                  <a:ext uri="{FF2B5EF4-FFF2-40B4-BE49-F238E27FC236}">
                    <a16:creationId xmlns:a16="http://schemas.microsoft.com/office/drawing/2014/main" id="{8E295D6E-040C-98C4-360F-E1EF9B40F4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63" name="Picture 67">
                <a:extLst>
                  <a:ext uri="{FF2B5EF4-FFF2-40B4-BE49-F238E27FC236}">
                    <a16:creationId xmlns:a16="http://schemas.microsoft.com/office/drawing/2014/main" id="{07DFC003-DC54-6145-5229-7466E80F98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64" name="Picture 68">
                <a:extLst>
                  <a:ext uri="{FF2B5EF4-FFF2-40B4-BE49-F238E27FC236}">
                    <a16:creationId xmlns:a16="http://schemas.microsoft.com/office/drawing/2014/main" id="{77C8A79A-6292-8E7C-A3B4-F380C8479F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65" name="Picture 69">
                <a:extLst>
                  <a:ext uri="{FF2B5EF4-FFF2-40B4-BE49-F238E27FC236}">
                    <a16:creationId xmlns:a16="http://schemas.microsoft.com/office/drawing/2014/main" id="{AC222932-56FD-0561-DD43-EB83DE8E03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66" name="Picture 70">
                <a:extLst>
                  <a:ext uri="{FF2B5EF4-FFF2-40B4-BE49-F238E27FC236}">
                    <a16:creationId xmlns:a16="http://schemas.microsoft.com/office/drawing/2014/main" id="{2256B6D9-5618-A1B9-1223-6C9EBD1F89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67" name="Picture 71">
                <a:extLst>
                  <a:ext uri="{FF2B5EF4-FFF2-40B4-BE49-F238E27FC236}">
                    <a16:creationId xmlns:a16="http://schemas.microsoft.com/office/drawing/2014/main" id="{5E5164FC-1D79-01E8-7DF4-B7BFD4E38B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68" name="Picture 72">
                <a:extLst>
                  <a:ext uri="{FF2B5EF4-FFF2-40B4-BE49-F238E27FC236}">
                    <a16:creationId xmlns:a16="http://schemas.microsoft.com/office/drawing/2014/main" id="{8EC83253-4E01-ECAF-F982-6540FD05D2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69" name="Picture 73">
                <a:extLst>
                  <a:ext uri="{FF2B5EF4-FFF2-40B4-BE49-F238E27FC236}">
                    <a16:creationId xmlns:a16="http://schemas.microsoft.com/office/drawing/2014/main" id="{8AE2E295-F4F5-E714-87B8-D757ED15DB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70" name="Picture 74">
                <a:extLst>
                  <a:ext uri="{FF2B5EF4-FFF2-40B4-BE49-F238E27FC236}">
                    <a16:creationId xmlns:a16="http://schemas.microsoft.com/office/drawing/2014/main" id="{7F0C0A45-F22E-6B1A-1373-9FF02D673D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71" name="Picture 75">
                <a:extLst>
                  <a:ext uri="{FF2B5EF4-FFF2-40B4-BE49-F238E27FC236}">
                    <a16:creationId xmlns:a16="http://schemas.microsoft.com/office/drawing/2014/main" id="{2346ACBB-9734-3440-53A1-BED6693B74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72" name="Picture 76">
                <a:extLst>
                  <a:ext uri="{FF2B5EF4-FFF2-40B4-BE49-F238E27FC236}">
                    <a16:creationId xmlns:a16="http://schemas.microsoft.com/office/drawing/2014/main" id="{2B5DE169-20B5-8DB6-A075-04D794F688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73" name="Picture 77">
                <a:extLst>
                  <a:ext uri="{FF2B5EF4-FFF2-40B4-BE49-F238E27FC236}">
                    <a16:creationId xmlns:a16="http://schemas.microsoft.com/office/drawing/2014/main" id="{DEBB7A52-54B4-983A-1471-F35D6F6F08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3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74" name="Picture 78">
                <a:extLst>
                  <a:ext uri="{FF2B5EF4-FFF2-40B4-BE49-F238E27FC236}">
                    <a16:creationId xmlns:a16="http://schemas.microsoft.com/office/drawing/2014/main" id="{297B053D-BA7F-B048-1C14-5DEC11A69D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75" name="Picture 79">
                <a:extLst>
                  <a:ext uri="{FF2B5EF4-FFF2-40B4-BE49-F238E27FC236}">
                    <a16:creationId xmlns:a16="http://schemas.microsoft.com/office/drawing/2014/main" id="{F2CD79CF-918A-CB1D-38ED-6569ADAC36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76" name="Picture 80">
                <a:extLst>
                  <a:ext uri="{FF2B5EF4-FFF2-40B4-BE49-F238E27FC236}">
                    <a16:creationId xmlns:a16="http://schemas.microsoft.com/office/drawing/2014/main" id="{0C123122-5B43-737C-1D0E-BB512154ED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77" name="Picture 81">
                <a:extLst>
                  <a:ext uri="{FF2B5EF4-FFF2-40B4-BE49-F238E27FC236}">
                    <a16:creationId xmlns:a16="http://schemas.microsoft.com/office/drawing/2014/main" id="{A212BB0F-AD80-EC11-925D-FF28CAEBBE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78" name="Picture 82">
                <a:extLst>
                  <a:ext uri="{FF2B5EF4-FFF2-40B4-BE49-F238E27FC236}">
                    <a16:creationId xmlns:a16="http://schemas.microsoft.com/office/drawing/2014/main" id="{76D1A892-A4F6-F87F-6712-B8DE46C0C6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79" name="Picture 83">
                <a:extLst>
                  <a:ext uri="{FF2B5EF4-FFF2-40B4-BE49-F238E27FC236}">
                    <a16:creationId xmlns:a16="http://schemas.microsoft.com/office/drawing/2014/main" id="{B17A31A8-57C4-FCA0-3D08-95CAA7B50C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80" name="Picture 84">
                <a:extLst>
                  <a:ext uri="{FF2B5EF4-FFF2-40B4-BE49-F238E27FC236}">
                    <a16:creationId xmlns:a16="http://schemas.microsoft.com/office/drawing/2014/main" id="{3CB4F466-0777-9ECB-329F-0C1EFA1CC1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81" name="Picture 85">
                <a:extLst>
                  <a:ext uri="{FF2B5EF4-FFF2-40B4-BE49-F238E27FC236}">
                    <a16:creationId xmlns:a16="http://schemas.microsoft.com/office/drawing/2014/main" id="{AB9D74C5-48B7-AD13-F75D-2DE51C6424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82" name="Picture 86">
                <a:extLst>
                  <a:ext uri="{FF2B5EF4-FFF2-40B4-BE49-F238E27FC236}">
                    <a16:creationId xmlns:a16="http://schemas.microsoft.com/office/drawing/2014/main" id="{7BD172B5-66E2-E6AA-E0B1-6AEBF170D4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83" name="Picture 87">
                <a:extLst>
                  <a:ext uri="{FF2B5EF4-FFF2-40B4-BE49-F238E27FC236}">
                    <a16:creationId xmlns:a16="http://schemas.microsoft.com/office/drawing/2014/main" id="{449866DA-8870-082B-AC6F-CC65B1ED02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84" name="Picture 88">
                <a:extLst>
                  <a:ext uri="{FF2B5EF4-FFF2-40B4-BE49-F238E27FC236}">
                    <a16:creationId xmlns:a16="http://schemas.microsoft.com/office/drawing/2014/main" id="{6589070D-456C-34CB-606A-AA5AAAE380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85" name="Picture 89">
                <a:extLst>
                  <a:ext uri="{FF2B5EF4-FFF2-40B4-BE49-F238E27FC236}">
                    <a16:creationId xmlns:a16="http://schemas.microsoft.com/office/drawing/2014/main" id="{8E8B41C8-E359-577B-88DA-D39997F1DB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86" name="Picture 90">
                <a:extLst>
                  <a:ext uri="{FF2B5EF4-FFF2-40B4-BE49-F238E27FC236}">
                    <a16:creationId xmlns:a16="http://schemas.microsoft.com/office/drawing/2014/main" id="{E8AA1214-6FE3-F17A-8F32-C56617ABF0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87" name="Picture 91">
                <a:extLst>
                  <a:ext uri="{FF2B5EF4-FFF2-40B4-BE49-F238E27FC236}">
                    <a16:creationId xmlns:a16="http://schemas.microsoft.com/office/drawing/2014/main" id="{976F3CD9-11F0-8D81-F9FA-8E3EA7BD85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88" name="Picture 92">
                <a:extLst>
                  <a:ext uri="{FF2B5EF4-FFF2-40B4-BE49-F238E27FC236}">
                    <a16:creationId xmlns:a16="http://schemas.microsoft.com/office/drawing/2014/main" id="{78438E8A-BA7B-29E8-D164-F9EDB0EBFC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89" name="Picture 93">
                <a:extLst>
                  <a:ext uri="{FF2B5EF4-FFF2-40B4-BE49-F238E27FC236}">
                    <a16:creationId xmlns:a16="http://schemas.microsoft.com/office/drawing/2014/main" id="{0B2C9093-BDA5-504B-74D1-B45CDECC41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90" name="Picture 94">
                <a:extLst>
                  <a:ext uri="{FF2B5EF4-FFF2-40B4-BE49-F238E27FC236}">
                    <a16:creationId xmlns:a16="http://schemas.microsoft.com/office/drawing/2014/main" id="{4F03A263-407B-D185-6603-23C0DBD06E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91" name="Picture 95">
                <a:extLst>
                  <a:ext uri="{FF2B5EF4-FFF2-40B4-BE49-F238E27FC236}">
                    <a16:creationId xmlns:a16="http://schemas.microsoft.com/office/drawing/2014/main" id="{1753003F-67D3-FFCD-B52B-CFE77C4BDC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3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92" name="Picture 96">
                <a:extLst>
                  <a:ext uri="{FF2B5EF4-FFF2-40B4-BE49-F238E27FC236}">
                    <a16:creationId xmlns:a16="http://schemas.microsoft.com/office/drawing/2014/main" id="{5005FA92-9E77-F984-0BA6-CAF6E92234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33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93" name="Picture 97">
                <a:extLst>
                  <a:ext uri="{FF2B5EF4-FFF2-40B4-BE49-F238E27FC236}">
                    <a16:creationId xmlns:a16="http://schemas.microsoft.com/office/drawing/2014/main" id="{9E8F47A7-8804-79AC-5F5B-A738A0D444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94" name="Picture 98">
                <a:extLst>
                  <a:ext uri="{FF2B5EF4-FFF2-40B4-BE49-F238E27FC236}">
                    <a16:creationId xmlns:a16="http://schemas.microsoft.com/office/drawing/2014/main" id="{6F27D49E-521A-57EA-B73A-7C98C53A60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95" name="Picture 99">
                <a:extLst>
                  <a:ext uri="{FF2B5EF4-FFF2-40B4-BE49-F238E27FC236}">
                    <a16:creationId xmlns:a16="http://schemas.microsoft.com/office/drawing/2014/main" id="{56E05E3F-62F9-B433-E754-11155D224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96" name="Picture 100">
                <a:extLst>
                  <a:ext uri="{FF2B5EF4-FFF2-40B4-BE49-F238E27FC236}">
                    <a16:creationId xmlns:a16="http://schemas.microsoft.com/office/drawing/2014/main" id="{91F56F21-58A7-F5BA-F6A7-033E226E9B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97" name="Picture 101">
                <a:extLst>
                  <a:ext uri="{FF2B5EF4-FFF2-40B4-BE49-F238E27FC236}">
                    <a16:creationId xmlns:a16="http://schemas.microsoft.com/office/drawing/2014/main" id="{3EE63611-A413-185D-D79E-02B6A71249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98" name="Picture 102">
                <a:extLst>
                  <a:ext uri="{FF2B5EF4-FFF2-40B4-BE49-F238E27FC236}">
                    <a16:creationId xmlns:a16="http://schemas.microsoft.com/office/drawing/2014/main" id="{FCCC4069-65CB-1DD0-0A29-74C1953B2F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99" name="Picture 103">
                <a:extLst>
                  <a:ext uri="{FF2B5EF4-FFF2-40B4-BE49-F238E27FC236}">
                    <a16:creationId xmlns:a16="http://schemas.microsoft.com/office/drawing/2014/main" id="{1D892B48-AC04-3562-403E-FD9BDD1410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00" name="Picture 104">
                <a:extLst>
                  <a:ext uri="{FF2B5EF4-FFF2-40B4-BE49-F238E27FC236}">
                    <a16:creationId xmlns:a16="http://schemas.microsoft.com/office/drawing/2014/main" id="{76F30623-675C-356F-A1FF-906C970BCB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01" name="Picture 105">
                <a:extLst>
                  <a:ext uri="{FF2B5EF4-FFF2-40B4-BE49-F238E27FC236}">
                    <a16:creationId xmlns:a16="http://schemas.microsoft.com/office/drawing/2014/main" id="{38C0FC0C-AC94-44A5-19F2-9FC5E46B03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02" name="Picture 106">
                <a:extLst>
                  <a:ext uri="{FF2B5EF4-FFF2-40B4-BE49-F238E27FC236}">
                    <a16:creationId xmlns:a16="http://schemas.microsoft.com/office/drawing/2014/main" id="{678E9334-B83E-0F31-811E-4E7932F314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03" name="Picture 107">
                <a:extLst>
                  <a:ext uri="{FF2B5EF4-FFF2-40B4-BE49-F238E27FC236}">
                    <a16:creationId xmlns:a16="http://schemas.microsoft.com/office/drawing/2014/main" id="{5E061B18-31AB-CDBA-926F-232ED44F32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04" name="Picture 108">
                <a:extLst>
                  <a:ext uri="{FF2B5EF4-FFF2-40B4-BE49-F238E27FC236}">
                    <a16:creationId xmlns:a16="http://schemas.microsoft.com/office/drawing/2014/main" id="{1E112966-74C0-280F-6711-E9E700A8E9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05" name="Picture 109">
                <a:extLst>
                  <a:ext uri="{FF2B5EF4-FFF2-40B4-BE49-F238E27FC236}">
                    <a16:creationId xmlns:a16="http://schemas.microsoft.com/office/drawing/2014/main" id="{EC6E2FE5-F4BB-DB8A-8DBC-57B9EDE669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06" name="Picture 110">
                <a:extLst>
                  <a:ext uri="{FF2B5EF4-FFF2-40B4-BE49-F238E27FC236}">
                    <a16:creationId xmlns:a16="http://schemas.microsoft.com/office/drawing/2014/main" id="{20823731-4BA4-EC98-DE15-1657B5DD0D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07" name="Picture 111">
                <a:extLst>
                  <a:ext uri="{FF2B5EF4-FFF2-40B4-BE49-F238E27FC236}">
                    <a16:creationId xmlns:a16="http://schemas.microsoft.com/office/drawing/2014/main" id="{667B1DC5-D467-928C-41FA-4AF4ED2A20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08" name="Picture 112">
                <a:extLst>
                  <a:ext uri="{FF2B5EF4-FFF2-40B4-BE49-F238E27FC236}">
                    <a16:creationId xmlns:a16="http://schemas.microsoft.com/office/drawing/2014/main" id="{4118DDEA-481C-3E62-AFF1-3F8C62A19B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09" name="Picture 113">
                <a:extLst>
                  <a:ext uri="{FF2B5EF4-FFF2-40B4-BE49-F238E27FC236}">
                    <a16:creationId xmlns:a16="http://schemas.microsoft.com/office/drawing/2014/main" id="{76D45D65-CFFA-DD66-C1F4-9DA9196026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10" name="Picture 114">
                <a:extLst>
                  <a:ext uri="{FF2B5EF4-FFF2-40B4-BE49-F238E27FC236}">
                    <a16:creationId xmlns:a16="http://schemas.microsoft.com/office/drawing/2014/main" id="{008A221A-722E-39D3-56D4-B2601BA5D8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11" name="Picture 115">
                <a:extLst>
                  <a:ext uri="{FF2B5EF4-FFF2-40B4-BE49-F238E27FC236}">
                    <a16:creationId xmlns:a16="http://schemas.microsoft.com/office/drawing/2014/main" id="{72221A71-ADA3-3F58-009B-56A6D04814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4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12" name="Picture 116">
                <a:extLst>
                  <a:ext uri="{FF2B5EF4-FFF2-40B4-BE49-F238E27FC236}">
                    <a16:creationId xmlns:a16="http://schemas.microsoft.com/office/drawing/2014/main" id="{C7816E62-FFDA-0D5B-0CB5-46861F7288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13" name="Picture 117">
                <a:extLst>
                  <a:ext uri="{FF2B5EF4-FFF2-40B4-BE49-F238E27FC236}">
                    <a16:creationId xmlns:a16="http://schemas.microsoft.com/office/drawing/2014/main" id="{BCAF26B3-812A-7F8F-2AEC-16A6865C12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14" name="Picture 118">
                <a:extLst>
                  <a:ext uri="{FF2B5EF4-FFF2-40B4-BE49-F238E27FC236}">
                    <a16:creationId xmlns:a16="http://schemas.microsoft.com/office/drawing/2014/main" id="{9BAB0D4F-17A9-C281-8E53-B6C7191554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15" name="Picture 119">
                <a:extLst>
                  <a:ext uri="{FF2B5EF4-FFF2-40B4-BE49-F238E27FC236}">
                    <a16:creationId xmlns:a16="http://schemas.microsoft.com/office/drawing/2014/main" id="{2FCB03AC-24AE-D1E8-7362-AC7E44C356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16" name="Picture 120">
                <a:extLst>
                  <a:ext uri="{FF2B5EF4-FFF2-40B4-BE49-F238E27FC236}">
                    <a16:creationId xmlns:a16="http://schemas.microsoft.com/office/drawing/2014/main" id="{A8A62A6F-EDF4-DDED-FBF0-F38DD7BFC7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17" name="Picture 121">
                <a:extLst>
                  <a:ext uri="{FF2B5EF4-FFF2-40B4-BE49-F238E27FC236}">
                    <a16:creationId xmlns:a16="http://schemas.microsoft.com/office/drawing/2014/main" id="{BAEDA4DD-F188-0783-8D93-3CDFCF95BD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18" name="Picture 122">
                <a:extLst>
                  <a:ext uri="{FF2B5EF4-FFF2-40B4-BE49-F238E27FC236}">
                    <a16:creationId xmlns:a16="http://schemas.microsoft.com/office/drawing/2014/main" id="{C945F693-E11A-562F-5EE6-4705C8DBBE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19" name="Picture 123">
                <a:extLst>
                  <a:ext uri="{FF2B5EF4-FFF2-40B4-BE49-F238E27FC236}">
                    <a16:creationId xmlns:a16="http://schemas.microsoft.com/office/drawing/2014/main" id="{60CBE264-8AE1-6CCA-A4C1-F4581D0FBA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20" name="Picture 124">
                <a:extLst>
                  <a:ext uri="{FF2B5EF4-FFF2-40B4-BE49-F238E27FC236}">
                    <a16:creationId xmlns:a16="http://schemas.microsoft.com/office/drawing/2014/main" id="{B1469828-E346-3CF9-FE9B-CB9B696AEA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21" name="Picture 125">
                <a:extLst>
                  <a:ext uri="{FF2B5EF4-FFF2-40B4-BE49-F238E27FC236}">
                    <a16:creationId xmlns:a16="http://schemas.microsoft.com/office/drawing/2014/main" id="{10BE0843-3DB6-4892-6B23-4E0B523FC6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22" name="Picture 126">
                <a:extLst>
                  <a:ext uri="{FF2B5EF4-FFF2-40B4-BE49-F238E27FC236}">
                    <a16:creationId xmlns:a16="http://schemas.microsoft.com/office/drawing/2014/main" id="{F68D31FE-E42C-934D-F753-B89D880221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23" name="Picture 127">
                <a:extLst>
                  <a:ext uri="{FF2B5EF4-FFF2-40B4-BE49-F238E27FC236}">
                    <a16:creationId xmlns:a16="http://schemas.microsoft.com/office/drawing/2014/main" id="{E9DEFB33-7FB2-ED4F-C19A-CE251D4370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24" name="Picture 128">
                <a:extLst>
                  <a:ext uri="{FF2B5EF4-FFF2-40B4-BE49-F238E27FC236}">
                    <a16:creationId xmlns:a16="http://schemas.microsoft.com/office/drawing/2014/main" id="{33150D33-5E71-DD4E-2F18-DB32A2E892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25" name="Picture 129">
                <a:extLst>
                  <a:ext uri="{FF2B5EF4-FFF2-40B4-BE49-F238E27FC236}">
                    <a16:creationId xmlns:a16="http://schemas.microsoft.com/office/drawing/2014/main" id="{0D216DC8-1EA3-6B4C-446F-6B1B0E0E83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26" name="Picture 130">
                <a:extLst>
                  <a:ext uri="{FF2B5EF4-FFF2-40B4-BE49-F238E27FC236}">
                    <a16:creationId xmlns:a16="http://schemas.microsoft.com/office/drawing/2014/main" id="{5CFB6958-E588-DDD0-2933-6C3A2E512C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27" name="Picture 131">
                <a:extLst>
                  <a:ext uri="{FF2B5EF4-FFF2-40B4-BE49-F238E27FC236}">
                    <a16:creationId xmlns:a16="http://schemas.microsoft.com/office/drawing/2014/main" id="{34FA4D41-3D30-999F-36D9-2E41AA4B39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28" name="Picture 132">
                <a:extLst>
                  <a:ext uri="{FF2B5EF4-FFF2-40B4-BE49-F238E27FC236}">
                    <a16:creationId xmlns:a16="http://schemas.microsoft.com/office/drawing/2014/main" id="{0EB04315-78A4-7F1E-9336-9AE3EF0A3D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29" name="Picture 133">
                <a:extLst>
                  <a:ext uri="{FF2B5EF4-FFF2-40B4-BE49-F238E27FC236}">
                    <a16:creationId xmlns:a16="http://schemas.microsoft.com/office/drawing/2014/main" id="{61935857-AE0E-157D-8014-D93993A2C7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30" name="Picture 134">
                <a:extLst>
                  <a:ext uri="{FF2B5EF4-FFF2-40B4-BE49-F238E27FC236}">
                    <a16:creationId xmlns:a16="http://schemas.microsoft.com/office/drawing/2014/main" id="{77BB35DE-8F2E-70F8-D9FA-FEB164ED84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31" name="Picture 135">
                <a:extLst>
                  <a:ext uri="{FF2B5EF4-FFF2-40B4-BE49-F238E27FC236}">
                    <a16:creationId xmlns:a16="http://schemas.microsoft.com/office/drawing/2014/main" id="{3F86F90C-55D1-A289-21A6-FBABC96E1D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32" name="Picture 136">
                <a:extLst>
                  <a:ext uri="{FF2B5EF4-FFF2-40B4-BE49-F238E27FC236}">
                    <a16:creationId xmlns:a16="http://schemas.microsoft.com/office/drawing/2014/main" id="{6772F867-4CFD-0967-C0DF-05DB33F105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33" name="Picture 137">
                <a:extLst>
                  <a:ext uri="{FF2B5EF4-FFF2-40B4-BE49-F238E27FC236}">
                    <a16:creationId xmlns:a16="http://schemas.microsoft.com/office/drawing/2014/main" id="{3C01C6A6-28CC-5635-A773-CAF42E49B5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34" name="Picture 138">
                <a:extLst>
                  <a:ext uri="{FF2B5EF4-FFF2-40B4-BE49-F238E27FC236}">
                    <a16:creationId xmlns:a16="http://schemas.microsoft.com/office/drawing/2014/main" id="{E95A7F46-B266-E25A-E6C2-9BE639A566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35" name="Picture 139">
                <a:extLst>
                  <a:ext uri="{FF2B5EF4-FFF2-40B4-BE49-F238E27FC236}">
                    <a16:creationId xmlns:a16="http://schemas.microsoft.com/office/drawing/2014/main" id="{B4A3E471-B0ED-A13A-55E2-19E5E0E4C4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4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36" name="Picture 140">
                <a:extLst>
                  <a:ext uri="{FF2B5EF4-FFF2-40B4-BE49-F238E27FC236}">
                    <a16:creationId xmlns:a16="http://schemas.microsoft.com/office/drawing/2014/main" id="{E19E287B-580A-CA4D-5201-585A78C94B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37" name="Picture 141">
                <a:extLst>
                  <a:ext uri="{FF2B5EF4-FFF2-40B4-BE49-F238E27FC236}">
                    <a16:creationId xmlns:a16="http://schemas.microsoft.com/office/drawing/2014/main" id="{49F88572-3833-96D4-DBEA-B20DBE6D5B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38" name="Picture 142">
                <a:extLst>
                  <a:ext uri="{FF2B5EF4-FFF2-40B4-BE49-F238E27FC236}">
                    <a16:creationId xmlns:a16="http://schemas.microsoft.com/office/drawing/2014/main" id="{A436F47B-616D-9B00-16F3-7548F35AFE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39" name="Picture 143">
                <a:extLst>
                  <a:ext uri="{FF2B5EF4-FFF2-40B4-BE49-F238E27FC236}">
                    <a16:creationId xmlns:a16="http://schemas.microsoft.com/office/drawing/2014/main" id="{47C67E4B-64BE-039E-5D4C-402C7E5C27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40" name="Picture 144">
                <a:extLst>
                  <a:ext uri="{FF2B5EF4-FFF2-40B4-BE49-F238E27FC236}">
                    <a16:creationId xmlns:a16="http://schemas.microsoft.com/office/drawing/2014/main" id="{42B8FF75-D7B8-73A6-438E-B127B9873E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41" name="Picture 145">
                <a:extLst>
                  <a:ext uri="{FF2B5EF4-FFF2-40B4-BE49-F238E27FC236}">
                    <a16:creationId xmlns:a16="http://schemas.microsoft.com/office/drawing/2014/main" id="{66460F33-38E6-85A2-5FAB-FAFFB5E4DD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42" name="Picture 146">
                <a:extLst>
                  <a:ext uri="{FF2B5EF4-FFF2-40B4-BE49-F238E27FC236}">
                    <a16:creationId xmlns:a16="http://schemas.microsoft.com/office/drawing/2014/main" id="{13DCB576-7592-B34D-7A3E-5DF670B8BD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43" name="Picture 147">
                <a:extLst>
                  <a:ext uri="{FF2B5EF4-FFF2-40B4-BE49-F238E27FC236}">
                    <a16:creationId xmlns:a16="http://schemas.microsoft.com/office/drawing/2014/main" id="{B91B357B-A86A-38DD-190A-3C31217A59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44" name="Picture 148">
                <a:extLst>
                  <a:ext uri="{FF2B5EF4-FFF2-40B4-BE49-F238E27FC236}">
                    <a16:creationId xmlns:a16="http://schemas.microsoft.com/office/drawing/2014/main" id="{FE30BA33-FC01-480E-6164-1222356353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45" name="Picture 149">
                <a:extLst>
                  <a:ext uri="{FF2B5EF4-FFF2-40B4-BE49-F238E27FC236}">
                    <a16:creationId xmlns:a16="http://schemas.microsoft.com/office/drawing/2014/main" id="{6D79D463-5EDA-D5E2-60A3-87985AD846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46" name="Picture 150">
                <a:extLst>
                  <a:ext uri="{FF2B5EF4-FFF2-40B4-BE49-F238E27FC236}">
                    <a16:creationId xmlns:a16="http://schemas.microsoft.com/office/drawing/2014/main" id="{C59B77AD-2A9C-037D-E05A-B8A7669C00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47" name="Picture 151">
                <a:extLst>
                  <a:ext uri="{FF2B5EF4-FFF2-40B4-BE49-F238E27FC236}">
                    <a16:creationId xmlns:a16="http://schemas.microsoft.com/office/drawing/2014/main" id="{6397AEBA-ED6E-50E4-AB39-5EA7371313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48" name="Picture 152">
                <a:extLst>
                  <a:ext uri="{FF2B5EF4-FFF2-40B4-BE49-F238E27FC236}">
                    <a16:creationId xmlns:a16="http://schemas.microsoft.com/office/drawing/2014/main" id="{0988046A-E2CB-6EE3-AB65-434711BD27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49" name="Picture 153">
                <a:extLst>
                  <a:ext uri="{FF2B5EF4-FFF2-40B4-BE49-F238E27FC236}">
                    <a16:creationId xmlns:a16="http://schemas.microsoft.com/office/drawing/2014/main" id="{2F5E2879-3D2D-2383-8D4F-8A6FCF8919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50" name="Picture 154">
                <a:extLst>
                  <a:ext uri="{FF2B5EF4-FFF2-40B4-BE49-F238E27FC236}">
                    <a16:creationId xmlns:a16="http://schemas.microsoft.com/office/drawing/2014/main" id="{07431179-80E0-446C-5192-639F3DEFC5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51" name="Picture 155">
                <a:extLst>
                  <a:ext uri="{FF2B5EF4-FFF2-40B4-BE49-F238E27FC236}">
                    <a16:creationId xmlns:a16="http://schemas.microsoft.com/office/drawing/2014/main" id="{8716DEDC-88DF-C3AC-4520-B42EC4B503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52" name="Picture 156">
                <a:extLst>
                  <a:ext uri="{FF2B5EF4-FFF2-40B4-BE49-F238E27FC236}">
                    <a16:creationId xmlns:a16="http://schemas.microsoft.com/office/drawing/2014/main" id="{9CD5E1D5-1D6E-96D2-D45B-E8F2D8768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53" name="Picture 157">
                <a:extLst>
                  <a:ext uri="{FF2B5EF4-FFF2-40B4-BE49-F238E27FC236}">
                    <a16:creationId xmlns:a16="http://schemas.microsoft.com/office/drawing/2014/main" id="{4CDCFA5F-44DC-4F70-9D90-363545079E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54" name="Picture 158">
                <a:extLst>
                  <a:ext uri="{FF2B5EF4-FFF2-40B4-BE49-F238E27FC236}">
                    <a16:creationId xmlns:a16="http://schemas.microsoft.com/office/drawing/2014/main" id="{C7E08298-88CA-1665-B8A2-FD9C7701E2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55" name="Picture 159">
                <a:extLst>
                  <a:ext uri="{FF2B5EF4-FFF2-40B4-BE49-F238E27FC236}">
                    <a16:creationId xmlns:a16="http://schemas.microsoft.com/office/drawing/2014/main" id="{67860518-858F-DFCE-5285-C2EB1FB8CA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56" name="Picture 160">
                <a:extLst>
                  <a:ext uri="{FF2B5EF4-FFF2-40B4-BE49-F238E27FC236}">
                    <a16:creationId xmlns:a16="http://schemas.microsoft.com/office/drawing/2014/main" id="{475367A2-B51A-277F-4287-313E6B4DEA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57" name="Picture 161">
                <a:extLst>
                  <a:ext uri="{FF2B5EF4-FFF2-40B4-BE49-F238E27FC236}">
                    <a16:creationId xmlns:a16="http://schemas.microsoft.com/office/drawing/2014/main" id="{17563104-16A4-78C8-B556-959379E2EF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58" name="Picture 162">
                <a:extLst>
                  <a:ext uri="{FF2B5EF4-FFF2-40B4-BE49-F238E27FC236}">
                    <a16:creationId xmlns:a16="http://schemas.microsoft.com/office/drawing/2014/main" id="{FB2A519E-24E9-2A47-C314-4420A2D2D3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59" name="Picture 163">
                <a:extLst>
                  <a:ext uri="{FF2B5EF4-FFF2-40B4-BE49-F238E27FC236}">
                    <a16:creationId xmlns:a16="http://schemas.microsoft.com/office/drawing/2014/main" id="{C22CC7D0-8F45-08A8-167D-02FEE9B4C8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4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60" name="Picture 164">
                <a:extLst>
                  <a:ext uri="{FF2B5EF4-FFF2-40B4-BE49-F238E27FC236}">
                    <a16:creationId xmlns:a16="http://schemas.microsoft.com/office/drawing/2014/main" id="{D08C22C1-B223-2888-1D59-BC50A53059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61" name="Picture 165">
                <a:extLst>
                  <a:ext uri="{FF2B5EF4-FFF2-40B4-BE49-F238E27FC236}">
                    <a16:creationId xmlns:a16="http://schemas.microsoft.com/office/drawing/2014/main" id="{101C4577-339A-5200-9D90-4ADCFE0E12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62" name="Picture 166">
                <a:extLst>
                  <a:ext uri="{FF2B5EF4-FFF2-40B4-BE49-F238E27FC236}">
                    <a16:creationId xmlns:a16="http://schemas.microsoft.com/office/drawing/2014/main" id="{D6AB864A-3C7E-BD81-1513-89D8AE62A7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63" name="Picture 167">
                <a:extLst>
                  <a:ext uri="{FF2B5EF4-FFF2-40B4-BE49-F238E27FC236}">
                    <a16:creationId xmlns:a16="http://schemas.microsoft.com/office/drawing/2014/main" id="{5DF3C9AE-484F-276F-8692-2064DBEFD0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64" name="Picture 168">
                <a:extLst>
                  <a:ext uri="{FF2B5EF4-FFF2-40B4-BE49-F238E27FC236}">
                    <a16:creationId xmlns:a16="http://schemas.microsoft.com/office/drawing/2014/main" id="{BB2C8B26-FC56-6ADF-9B86-7AC24E04C8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65" name="Picture 169">
                <a:extLst>
                  <a:ext uri="{FF2B5EF4-FFF2-40B4-BE49-F238E27FC236}">
                    <a16:creationId xmlns:a16="http://schemas.microsoft.com/office/drawing/2014/main" id="{842FAE14-5E62-1B79-AF23-FBF59CEEAA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66" name="Picture 170">
                <a:extLst>
                  <a:ext uri="{FF2B5EF4-FFF2-40B4-BE49-F238E27FC236}">
                    <a16:creationId xmlns:a16="http://schemas.microsoft.com/office/drawing/2014/main" id="{1B2EFF76-DE44-8DD4-B65D-24A2372FF0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67" name="Picture 171">
                <a:extLst>
                  <a:ext uri="{FF2B5EF4-FFF2-40B4-BE49-F238E27FC236}">
                    <a16:creationId xmlns:a16="http://schemas.microsoft.com/office/drawing/2014/main" id="{E5C7B2A1-80DA-FE55-F1C9-01A1B0AEC5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68" name="Picture 172">
                <a:extLst>
                  <a:ext uri="{FF2B5EF4-FFF2-40B4-BE49-F238E27FC236}">
                    <a16:creationId xmlns:a16="http://schemas.microsoft.com/office/drawing/2014/main" id="{E7880E40-4DB1-4F6C-6C14-30A4676356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69" name="Picture 173">
                <a:extLst>
                  <a:ext uri="{FF2B5EF4-FFF2-40B4-BE49-F238E27FC236}">
                    <a16:creationId xmlns:a16="http://schemas.microsoft.com/office/drawing/2014/main" id="{0EB8F8C9-7AD6-EC63-53CA-CC061B78D4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70" name="Picture 174">
                <a:extLst>
                  <a:ext uri="{FF2B5EF4-FFF2-40B4-BE49-F238E27FC236}">
                    <a16:creationId xmlns:a16="http://schemas.microsoft.com/office/drawing/2014/main" id="{E2529C7C-58FD-3529-05CF-5CDF08AA11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71" name="Picture 175">
                <a:extLst>
                  <a:ext uri="{FF2B5EF4-FFF2-40B4-BE49-F238E27FC236}">
                    <a16:creationId xmlns:a16="http://schemas.microsoft.com/office/drawing/2014/main" id="{D31989B9-49F5-507B-E516-56988E9D32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72" name="Picture 176">
                <a:extLst>
                  <a:ext uri="{FF2B5EF4-FFF2-40B4-BE49-F238E27FC236}">
                    <a16:creationId xmlns:a16="http://schemas.microsoft.com/office/drawing/2014/main" id="{DC3B9DEC-8410-6333-4658-0F22B0D3FB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73" name="Picture 177">
                <a:extLst>
                  <a:ext uri="{FF2B5EF4-FFF2-40B4-BE49-F238E27FC236}">
                    <a16:creationId xmlns:a16="http://schemas.microsoft.com/office/drawing/2014/main" id="{880DDCF4-AE12-AFDB-F3DA-1E0CD7157A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74" name="Picture 178">
                <a:extLst>
                  <a:ext uri="{FF2B5EF4-FFF2-40B4-BE49-F238E27FC236}">
                    <a16:creationId xmlns:a16="http://schemas.microsoft.com/office/drawing/2014/main" id="{AE24006F-1ED7-081E-52D2-108D6DED6F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75" name="Picture 179">
                <a:extLst>
                  <a:ext uri="{FF2B5EF4-FFF2-40B4-BE49-F238E27FC236}">
                    <a16:creationId xmlns:a16="http://schemas.microsoft.com/office/drawing/2014/main" id="{AB984985-D18D-3FEE-998D-D7B337D035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76" name="Picture 180">
                <a:extLst>
                  <a:ext uri="{FF2B5EF4-FFF2-40B4-BE49-F238E27FC236}">
                    <a16:creationId xmlns:a16="http://schemas.microsoft.com/office/drawing/2014/main" id="{67F57584-B569-871E-F71B-BF6F38E119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77" name="Picture 181">
                <a:extLst>
                  <a:ext uri="{FF2B5EF4-FFF2-40B4-BE49-F238E27FC236}">
                    <a16:creationId xmlns:a16="http://schemas.microsoft.com/office/drawing/2014/main" id="{5E1952EE-0211-828A-8D38-1E39D46EF2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4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78" name="Picture 182">
                <a:extLst>
                  <a:ext uri="{FF2B5EF4-FFF2-40B4-BE49-F238E27FC236}">
                    <a16:creationId xmlns:a16="http://schemas.microsoft.com/office/drawing/2014/main" id="{C03E52CE-FA94-7C92-C151-09E0056D5F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4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79" name="Picture 183">
                <a:extLst>
                  <a:ext uri="{FF2B5EF4-FFF2-40B4-BE49-F238E27FC236}">
                    <a16:creationId xmlns:a16="http://schemas.microsoft.com/office/drawing/2014/main" id="{DA53976C-872A-B5D8-9D55-394A84E109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80" name="Picture 184">
                <a:extLst>
                  <a:ext uri="{FF2B5EF4-FFF2-40B4-BE49-F238E27FC236}">
                    <a16:creationId xmlns:a16="http://schemas.microsoft.com/office/drawing/2014/main" id="{7FE153FC-DB5F-4560-41B5-E04FD538F4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81" name="Picture 185">
                <a:extLst>
                  <a:ext uri="{FF2B5EF4-FFF2-40B4-BE49-F238E27FC236}">
                    <a16:creationId xmlns:a16="http://schemas.microsoft.com/office/drawing/2014/main" id="{D43E05FD-1FDE-1D51-BF3A-5174A880C7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82" name="Picture 186">
                <a:extLst>
                  <a:ext uri="{FF2B5EF4-FFF2-40B4-BE49-F238E27FC236}">
                    <a16:creationId xmlns:a16="http://schemas.microsoft.com/office/drawing/2014/main" id="{CB7D9F25-D47A-EB5A-CB0F-D72285C7C2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83" name="Picture 187">
                <a:extLst>
                  <a:ext uri="{FF2B5EF4-FFF2-40B4-BE49-F238E27FC236}">
                    <a16:creationId xmlns:a16="http://schemas.microsoft.com/office/drawing/2014/main" id="{EC6AA452-2786-1BBA-FB10-AEE12459A1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84" name="Picture 188">
                <a:extLst>
                  <a:ext uri="{FF2B5EF4-FFF2-40B4-BE49-F238E27FC236}">
                    <a16:creationId xmlns:a16="http://schemas.microsoft.com/office/drawing/2014/main" id="{03333A0A-D896-41F8-E908-FE3E39468B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85" name="Picture 189">
                <a:extLst>
                  <a:ext uri="{FF2B5EF4-FFF2-40B4-BE49-F238E27FC236}">
                    <a16:creationId xmlns:a16="http://schemas.microsoft.com/office/drawing/2014/main" id="{2E0BF7A9-F7A0-8451-E4E2-BE2F49306B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86" name="Picture 190">
                <a:extLst>
                  <a:ext uri="{FF2B5EF4-FFF2-40B4-BE49-F238E27FC236}">
                    <a16:creationId xmlns:a16="http://schemas.microsoft.com/office/drawing/2014/main" id="{C5943C23-F275-D39C-4F15-ADEB7D035C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87" name="Picture 191">
                <a:extLst>
                  <a:ext uri="{FF2B5EF4-FFF2-40B4-BE49-F238E27FC236}">
                    <a16:creationId xmlns:a16="http://schemas.microsoft.com/office/drawing/2014/main" id="{950A19E4-423B-98FC-3AC2-424E43C01E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88" name="Picture 192">
                <a:extLst>
                  <a:ext uri="{FF2B5EF4-FFF2-40B4-BE49-F238E27FC236}">
                    <a16:creationId xmlns:a16="http://schemas.microsoft.com/office/drawing/2014/main" id="{88566F84-DEFC-6B91-BF0E-D439BBF076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89" name="Picture 193">
                <a:extLst>
                  <a:ext uri="{FF2B5EF4-FFF2-40B4-BE49-F238E27FC236}">
                    <a16:creationId xmlns:a16="http://schemas.microsoft.com/office/drawing/2014/main" id="{B8BC856E-0D40-811C-7678-8320B8D08B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90" name="Picture 194">
                <a:extLst>
                  <a:ext uri="{FF2B5EF4-FFF2-40B4-BE49-F238E27FC236}">
                    <a16:creationId xmlns:a16="http://schemas.microsoft.com/office/drawing/2014/main" id="{C8C9E830-4931-F44B-4C4C-615476AB1E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91" name="Picture 195">
                <a:extLst>
                  <a:ext uri="{FF2B5EF4-FFF2-40B4-BE49-F238E27FC236}">
                    <a16:creationId xmlns:a16="http://schemas.microsoft.com/office/drawing/2014/main" id="{2EB9D6B0-57BB-F196-7662-E942A538EE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92" name="Picture 196">
                <a:extLst>
                  <a:ext uri="{FF2B5EF4-FFF2-40B4-BE49-F238E27FC236}">
                    <a16:creationId xmlns:a16="http://schemas.microsoft.com/office/drawing/2014/main" id="{D537EB11-7C74-46C6-72F8-E792E03B4C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93" name="Picture 197">
                <a:extLst>
                  <a:ext uri="{FF2B5EF4-FFF2-40B4-BE49-F238E27FC236}">
                    <a16:creationId xmlns:a16="http://schemas.microsoft.com/office/drawing/2014/main" id="{8AC00EDC-A6D6-3358-53ED-997CA99075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94" name="Picture 198">
                <a:extLst>
                  <a:ext uri="{FF2B5EF4-FFF2-40B4-BE49-F238E27FC236}">
                    <a16:creationId xmlns:a16="http://schemas.microsoft.com/office/drawing/2014/main" id="{29F592B7-D66F-5DA0-84F9-9BFAD09E91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95" name="Picture 199">
                <a:extLst>
                  <a:ext uri="{FF2B5EF4-FFF2-40B4-BE49-F238E27FC236}">
                    <a16:creationId xmlns:a16="http://schemas.microsoft.com/office/drawing/2014/main" id="{6BB61EA8-B798-4DAE-A08F-A7E485B7A5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96" name="Picture 200">
                <a:extLst>
                  <a:ext uri="{FF2B5EF4-FFF2-40B4-BE49-F238E27FC236}">
                    <a16:creationId xmlns:a16="http://schemas.microsoft.com/office/drawing/2014/main" id="{521E4A72-E6A3-CA58-9EFD-42D2986E30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97" name="Picture 201">
                <a:extLst>
                  <a:ext uri="{FF2B5EF4-FFF2-40B4-BE49-F238E27FC236}">
                    <a16:creationId xmlns:a16="http://schemas.microsoft.com/office/drawing/2014/main" id="{2C253020-A040-BDDA-F300-61E7FA66D6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6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98" name="Picture 202">
                <a:extLst>
                  <a:ext uri="{FF2B5EF4-FFF2-40B4-BE49-F238E27FC236}">
                    <a16:creationId xmlns:a16="http://schemas.microsoft.com/office/drawing/2014/main" id="{A2BC4E71-BC40-6F6B-DB3B-6D7728D576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99" name="Picture 203">
                <a:extLst>
                  <a:ext uri="{FF2B5EF4-FFF2-40B4-BE49-F238E27FC236}">
                    <a16:creationId xmlns:a16="http://schemas.microsoft.com/office/drawing/2014/main" id="{F0EE5928-C3F9-3217-D5B1-DD8520256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00" name="Picture 204">
                <a:extLst>
                  <a:ext uri="{FF2B5EF4-FFF2-40B4-BE49-F238E27FC236}">
                    <a16:creationId xmlns:a16="http://schemas.microsoft.com/office/drawing/2014/main" id="{D4B4917F-CDBA-602C-7485-B068DC334F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01" name="Picture 205">
                <a:extLst>
                  <a:ext uri="{FF2B5EF4-FFF2-40B4-BE49-F238E27FC236}">
                    <a16:creationId xmlns:a16="http://schemas.microsoft.com/office/drawing/2014/main" id="{7BD88935-FD70-9CFD-919E-F8578E5C92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02" name="Picture 206">
                <a:extLst>
                  <a:ext uri="{FF2B5EF4-FFF2-40B4-BE49-F238E27FC236}">
                    <a16:creationId xmlns:a16="http://schemas.microsoft.com/office/drawing/2014/main" id="{A25C6C4D-66F8-25AF-76BC-9EFD227C69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03" name="Picture 207">
                <a:extLst>
                  <a:ext uri="{FF2B5EF4-FFF2-40B4-BE49-F238E27FC236}">
                    <a16:creationId xmlns:a16="http://schemas.microsoft.com/office/drawing/2014/main" id="{34A48417-AA23-F9BC-118C-FA39E32193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04" name="Picture 208">
                <a:extLst>
                  <a:ext uri="{FF2B5EF4-FFF2-40B4-BE49-F238E27FC236}">
                    <a16:creationId xmlns:a16="http://schemas.microsoft.com/office/drawing/2014/main" id="{2D9B535D-BAA1-77C4-DFF1-7D48AC4C86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05" name="Picture 209">
                <a:extLst>
                  <a:ext uri="{FF2B5EF4-FFF2-40B4-BE49-F238E27FC236}">
                    <a16:creationId xmlns:a16="http://schemas.microsoft.com/office/drawing/2014/main" id="{4350B433-249A-AB16-63BA-3D3E62AA1D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06" name="Picture 210">
                <a:extLst>
                  <a:ext uri="{FF2B5EF4-FFF2-40B4-BE49-F238E27FC236}">
                    <a16:creationId xmlns:a16="http://schemas.microsoft.com/office/drawing/2014/main" id="{72135582-5DA6-378B-3249-8D2DD497E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07" name="Picture 211">
                <a:extLst>
                  <a:ext uri="{FF2B5EF4-FFF2-40B4-BE49-F238E27FC236}">
                    <a16:creationId xmlns:a16="http://schemas.microsoft.com/office/drawing/2014/main" id="{5BDD0EFB-06EF-67A1-1584-0D7D97743F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08" name="Picture 212">
                <a:extLst>
                  <a:ext uri="{FF2B5EF4-FFF2-40B4-BE49-F238E27FC236}">
                    <a16:creationId xmlns:a16="http://schemas.microsoft.com/office/drawing/2014/main" id="{F94549E8-5DDA-9D30-3D5C-BFC4A947FF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09" name="Picture 213">
                <a:extLst>
                  <a:ext uri="{FF2B5EF4-FFF2-40B4-BE49-F238E27FC236}">
                    <a16:creationId xmlns:a16="http://schemas.microsoft.com/office/drawing/2014/main" id="{78A9A4ED-EBCA-956B-67C6-C4BE804635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10" name="Picture 214">
                <a:extLst>
                  <a:ext uri="{FF2B5EF4-FFF2-40B4-BE49-F238E27FC236}">
                    <a16:creationId xmlns:a16="http://schemas.microsoft.com/office/drawing/2014/main" id="{98590A93-6020-FF76-1402-55D96BBB99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11" name="Picture 215">
                <a:extLst>
                  <a:ext uri="{FF2B5EF4-FFF2-40B4-BE49-F238E27FC236}">
                    <a16:creationId xmlns:a16="http://schemas.microsoft.com/office/drawing/2014/main" id="{417F03E9-E7CB-ADD0-CCED-5F4A208A06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12" name="Picture 216">
                <a:extLst>
                  <a:ext uri="{FF2B5EF4-FFF2-40B4-BE49-F238E27FC236}">
                    <a16:creationId xmlns:a16="http://schemas.microsoft.com/office/drawing/2014/main" id="{E98A9586-9D32-9FA6-F168-A9E8C46D51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13" name="Picture 217">
                <a:extLst>
                  <a:ext uri="{FF2B5EF4-FFF2-40B4-BE49-F238E27FC236}">
                    <a16:creationId xmlns:a16="http://schemas.microsoft.com/office/drawing/2014/main" id="{D24800E5-6CF2-EBA9-6D20-293D503A6C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14" name="Picture 218">
                <a:extLst>
                  <a:ext uri="{FF2B5EF4-FFF2-40B4-BE49-F238E27FC236}">
                    <a16:creationId xmlns:a16="http://schemas.microsoft.com/office/drawing/2014/main" id="{F4E31DF7-9B01-285B-5BE9-D9DE719643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15" name="Picture 219">
                <a:extLst>
                  <a:ext uri="{FF2B5EF4-FFF2-40B4-BE49-F238E27FC236}">
                    <a16:creationId xmlns:a16="http://schemas.microsoft.com/office/drawing/2014/main" id="{A4AC0677-2742-ACE1-193E-41B032B372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16" name="Picture 220">
                <a:extLst>
                  <a:ext uri="{FF2B5EF4-FFF2-40B4-BE49-F238E27FC236}">
                    <a16:creationId xmlns:a16="http://schemas.microsoft.com/office/drawing/2014/main" id="{7E0B8ED9-2506-B7BC-9F43-A9E9E2A049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17" name="Picture 221">
                <a:extLst>
                  <a:ext uri="{FF2B5EF4-FFF2-40B4-BE49-F238E27FC236}">
                    <a16:creationId xmlns:a16="http://schemas.microsoft.com/office/drawing/2014/main" id="{F81BC7B8-7142-8956-FB68-BE1E7D9E47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18" name="Picture 222">
                <a:extLst>
                  <a:ext uri="{FF2B5EF4-FFF2-40B4-BE49-F238E27FC236}">
                    <a16:creationId xmlns:a16="http://schemas.microsoft.com/office/drawing/2014/main" id="{57CDD591-3DF8-E17A-EDF0-5BB681BF6D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19" name="Picture 223">
                <a:extLst>
                  <a:ext uri="{FF2B5EF4-FFF2-40B4-BE49-F238E27FC236}">
                    <a16:creationId xmlns:a16="http://schemas.microsoft.com/office/drawing/2014/main" id="{C3622F34-443F-5E9A-2E3A-9D562430EB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20" name="Picture 224">
                <a:extLst>
                  <a:ext uri="{FF2B5EF4-FFF2-40B4-BE49-F238E27FC236}">
                    <a16:creationId xmlns:a16="http://schemas.microsoft.com/office/drawing/2014/main" id="{EB8D502C-45D1-B7A7-C952-AC31D07360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21" name="Picture 225">
                <a:extLst>
                  <a:ext uri="{FF2B5EF4-FFF2-40B4-BE49-F238E27FC236}">
                    <a16:creationId xmlns:a16="http://schemas.microsoft.com/office/drawing/2014/main" id="{A835AB15-B503-ADB5-36EE-35DF9C6CD3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6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22" name="Picture 226">
                <a:extLst>
                  <a:ext uri="{FF2B5EF4-FFF2-40B4-BE49-F238E27FC236}">
                    <a16:creationId xmlns:a16="http://schemas.microsoft.com/office/drawing/2014/main" id="{1B2CA953-DA73-3FCD-A06C-DA384A0367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23" name="Picture 227">
                <a:extLst>
                  <a:ext uri="{FF2B5EF4-FFF2-40B4-BE49-F238E27FC236}">
                    <a16:creationId xmlns:a16="http://schemas.microsoft.com/office/drawing/2014/main" id="{D576A39A-B4CA-87D8-9EFC-53A9190A7C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24" name="Picture 228">
                <a:extLst>
                  <a:ext uri="{FF2B5EF4-FFF2-40B4-BE49-F238E27FC236}">
                    <a16:creationId xmlns:a16="http://schemas.microsoft.com/office/drawing/2014/main" id="{FAD787A8-6AF9-CDAD-3F83-0BAF6DF8D5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25" name="Picture 229">
                <a:extLst>
                  <a:ext uri="{FF2B5EF4-FFF2-40B4-BE49-F238E27FC236}">
                    <a16:creationId xmlns:a16="http://schemas.microsoft.com/office/drawing/2014/main" id="{2294E892-EAF8-AAF6-BBBA-FD59414D35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26" name="Picture 230">
                <a:extLst>
                  <a:ext uri="{FF2B5EF4-FFF2-40B4-BE49-F238E27FC236}">
                    <a16:creationId xmlns:a16="http://schemas.microsoft.com/office/drawing/2014/main" id="{A6B2CE89-B463-154E-1E3C-FA2BAF675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816" name="Group 432">
              <a:extLst>
                <a:ext uri="{FF2B5EF4-FFF2-40B4-BE49-F238E27FC236}">
                  <a16:creationId xmlns:a16="http://schemas.microsoft.com/office/drawing/2014/main" id="{A3940E52-A3F1-CEB2-A7C6-F6CA3329F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1" y="5363"/>
              <a:ext cx="1290" cy="41"/>
              <a:chOff x="1521" y="5363"/>
              <a:chExt cx="1290" cy="41"/>
            </a:xfrm>
            <a:grpFill/>
          </p:grpSpPr>
          <p:pic>
            <p:nvPicPr>
              <p:cNvPr id="31827" name="Picture 232">
                <a:extLst>
                  <a:ext uri="{FF2B5EF4-FFF2-40B4-BE49-F238E27FC236}">
                    <a16:creationId xmlns:a16="http://schemas.microsoft.com/office/drawing/2014/main" id="{E1E55D55-7657-CB86-6D18-D5B51FA2DE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28" name="Picture 233">
                <a:extLst>
                  <a:ext uri="{FF2B5EF4-FFF2-40B4-BE49-F238E27FC236}">
                    <a16:creationId xmlns:a16="http://schemas.microsoft.com/office/drawing/2014/main" id="{1840DE24-80C2-1B3C-7839-1ADE06C344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29" name="Picture 234">
                <a:extLst>
                  <a:ext uri="{FF2B5EF4-FFF2-40B4-BE49-F238E27FC236}">
                    <a16:creationId xmlns:a16="http://schemas.microsoft.com/office/drawing/2014/main" id="{965C3C7D-42EB-A7E6-0FA3-35E655BC3F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30" name="Picture 235">
                <a:extLst>
                  <a:ext uri="{FF2B5EF4-FFF2-40B4-BE49-F238E27FC236}">
                    <a16:creationId xmlns:a16="http://schemas.microsoft.com/office/drawing/2014/main" id="{BD0F96FE-CE7E-277D-EBFF-7FD6F653AE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31" name="Picture 236">
                <a:extLst>
                  <a:ext uri="{FF2B5EF4-FFF2-40B4-BE49-F238E27FC236}">
                    <a16:creationId xmlns:a16="http://schemas.microsoft.com/office/drawing/2014/main" id="{307DA75D-B191-1E41-C06F-E9760CD25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32" name="Picture 237">
                <a:extLst>
                  <a:ext uri="{FF2B5EF4-FFF2-40B4-BE49-F238E27FC236}">
                    <a16:creationId xmlns:a16="http://schemas.microsoft.com/office/drawing/2014/main" id="{6E26BACA-1D5C-5156-3D7B-F46B8167F2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33" name="Picture 238">
                <a:extLst>
                  <a:ext uri="{FF2B5EF4-FFF2-40B4-BE49-F238E27FC236}">
                    <a16:creationId xmlns:a16="http://schemas.microsoft.com/office/drawing/2014/main" id="{E8D14543-F051-AD99-9CC0-C486A0DDB7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34" name="Picture 239">
                <a:extLst>
                  <a:ext uri="{FF2B5EF4-FFF2-40B4-BE49-F238E27FC236}">
                    <a16:creationId xmlns:a16="http://schemas.microsoft.com/office/drawing/2014/main" id="{2652B5F3-932C-4CA0-6269-1877D766D4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35" name="Picture 240">
                <a:extLst>
                  <a:ext uri="{FF2B5EF4-FFF2-40B4-BE49-F238E27FC236}">
                    <a16:creationId xmlns:a16="http://schemas.microsoft.com/office/drawing/2014/main" id="{AE622B33-16E7-4FA3-F7C9-2626D85E88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36" name="Picture 241">
                <a:extLst>
                  <a:ext uri="{FF2B5EF4-FFF2-40B4-BE49-F238E27FC236}">
                    <a16:creationId xmlns:a16="http://schemas.microsoft.com/office/drawing/2014/main" id="{1EC690A0-160C-E8E6-3E2E-E0BDACA051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37" name="Picture 242">
                <a:extLst>
                  <a:ext uri="{FF2B5EF4-FFF2-40B4-BE49-F238E27FC236}">
                    <a16:creationId xmlns:a16="http://schemas.microsoft.com/office/drawing/2014/main" id="{8F50D376-BA32-6A9C-43A1-CF0B16EE6B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38" name="Picture 243">
                <a:extLst>
                  <a:ext uri="{FF2B5EF4-FFF2-40B4-BE49-F238E27FC236}">
                    <a16:creationId xmlns:a16="http://schemas.microsoft.com/office/drawing/2014/main" id="{80ADCC00-5DFD-D2FF-AA08-29F5C8F6B0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39" name="Picture 244">
                <a:extLst>
                  <a:ext uri="{FF2B5EF4-FFF2-40B4-BE49-F238E27FC236}">
                    <a16:creationId xmlns:a16="http://schemas.microsoft.com/office/drawing/2014/main" id="{A7F47C43-7257-0344-23C3-9FAD694F3B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40" name="Picture 245">
                <a:extLst>
                  <a:ext uri="{FF2B5EF4-FFF2-40B4-BE49-F238E27FC236}">
                    <a16:creationId xmlns:a16="http://schemas.microsoft.com/office/drawing/2014/main" id="{096502E8-ED90-2880-5370-EC4F31A915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41" name="Picture 246">
                <a:extLst>
                  <a:ext uri="{FF2B5EF4-FFF2-40B4-BE49-F238E27FC236}">
                    <a16:creationId xmlns:a16="http://schemas.microsoft.com/office/drawing/2014/main" id="{3DD2AE1E-AA6E-7455-CBDF-62DFA67E2D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42" name="Picture 247">
                <a:extLst>
                  <a:ext uri="{FF2B5EF4-FFF2-40B4-BE49-F238E27FC236}">
                    <a16:creationId xmlns:a16="http://schemas.microsoft.com/office/drawing/2014/main" id="{087F14CA-727A-6036-B373-6DC690BB28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43" name="Picture 248">
                <a:extLst>
                  <a:ext uri="{FF2B5EF4-FFF2-40B4-BE49-F238E27FC236}">
                    <a16:creationId xmlns:a16="http://schemas.microsoft.com/office/drawing/2014/main" id="{BD587CD6-A59E-6AE3-3227-CE66141715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44" name="Picture 249">
                <a:extLst>
                  <a:ext uri="{FF2B5EF4-FFF2-40B4-BE49-F238E27FC236}">
                    <a16:creationId xmlns:a16="http://schemas.microsoft.com/office/drawing/2014/main" id="{00B2A280-A2E9-CBE9-B4AA-5C5E48956F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45" name="Picture 250">
                <a:extLst>
                  <a:ext uri="{FF2B5EF4-FFF2-40B4-BE49-F238E27FC236}">
                    <a16:creationId xmlns:a16="http://schemas.microsoft.com/office/drawing/2014/main" id="{BDDF6E8D-7E6A-7FFC-ACAF-CC63DD88F0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63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46" name="Picture 251">
                <a:extLst>
                  <a:ext uri="{FF2B5EF4-FFF2-40B4-BE49-F238E27FC236}">
                    <a16:creationId xmlns:a16="http://schemas.microsoft.com/office/drawing/2014/main" id="{EB2FDEB3-D3B0-7FAE-1E88-8014988929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47" name="Picture 252">
                <a:extLst>
                  <a:ext uri="{FF2B5EF4-FFF2-40B4-BE49-F238E27FC236}">
                    <a16:creationId xmlns:a16="http://schemas.microsoft.com/office/drawing/2014/main" id="{902B6D2F-DEDC-2DE9-487B-9706127132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48" name="Picture 253">
                <a:extLst>
                  <a:ext uri="{FF2B5EF4-FFF2-40B4-BE49-F238E27FC236}">
                    <a16:creationId xmlns:a16="http://schemas.microsoft.com/office/drawing/2014/main" id="{C706982C-C307-1C29-5B0E-BD1C560122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49" name="Picture 254">
                <a:extLst>
                  <a:ext uri="{FF2B5EF4-FFF2-40B4-BE49-F238E27FC236}">
                    <a16:creationId xmlns:a16="http://schemas.microsoft.com/office/drawing/2014/main" id="{DC10AD95-50A8-97EB-956A-4E2BF5A703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50" name="Picture 255">
                <a:extLst>
                  <a:ext uri="{FF2B5EF4-FFF2-40B4-BE49-F238E27FC236}">
                    <a16:creationId xmlns:a16="http://schemas.microsoft.com/office/drawing/2014/main" id="{012AB994-F18D-33B2-5EF9-D28E84A49A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51" name="Picture 256">
                <a:extLst>
                  <a:ext uri="{FF2B5EF4-FFF2-40B4-BE49-F238E27FC236}">
                    <a16:creationId xmlns:a16="http://schemas.microsoft.com/office/drawing/2014/main" id="{B4008D68-8D04-7F7A-9BF4-CE97A5E311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52" name="Picture 257">
                <a:extLst>
                  <a:ext uri="{FF2B5EF4-FFF2-40B4-BE49-F238E27FC236}">
                    <a16:creationId xmlns:a16="http://schemas.microsoft.com/office/drawing/2014/main" id="{F3EFE556-7B1D-499E-6874-A6354EC766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53" name="Picture 258">
                <a:extLst>
                  <a:ext uri="{FF2B5EF4-FFF2-40B4-BE49-F238E27FC236}">
                    <a16:creationId xmlns:a16="http://schemas.microsoft.com/office/drawing/2014/main" id="{3F40F7B6-F796-1D88-6AFC-AFD04B9995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54" name="Picture 259">
                <a:extLst>
                  <a:ext uri="{FF2B5EF4-FFF2-40B4-BE49-F238E27FC236}">
                    <a16:creationId xmlns:a16="http://schemas.microsoft.com/office/drawing/2014/main" id="{663981BB-73E9-E4F4-2671-65D3EF115A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55" name="Picture 260">
                <a:extLst>
                  <a:ext uri="{FF2B5EF4-FFF2-40B4-BE49-F238E27FC236}">
                    <a16:creationId xmlns:a16="http://schemas.microsoft.com/office/drawing/2014/main" id="{1CD92C27-A442-B32F-1ED6-BF3929EE07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56" name="Picture 261">
                <a:extLst>
                  <a:ext uri="{FF2B5EF4-FFF2-40B4-BE49-F238E27FC236}">
                    <a16:creationId xmlns:a16="http://schemas.microsoft.com/office/drawing/2014/main" id="{534D2DAC-978D-7BE6-F589-2CD5EADD6F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57" name="Picture 262">
                <a:extLst>
                  <a:ext uri="{FF2B5EF4-FFF2-40B4-BE49-F238E27FC236}">
                    <a16:creationId xmlns:a16="http://schemas.microsoft.com/office/drawing/2014/main" id="{647D045D-B570-6071-96CF-045A1A6798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58" name="Picture 263">
                <a:extLst>
                  <a:ext uri="{FF2B5EF4-FFF2-40B4-BE49-F238E27FC236}">
                    <a16:creationId xmlns:a16="http://schemas.microsoft.com/office/drawing/2014/main" id="{90D5D594-7BFC-80EB-D4C8-4EB51BBFD7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59" name="Picture 264">
                <a:extLst>
                  <a:ext uri="{FF2B5EF4-FFF2-40B4-BE49-F238E27FC236}">
                    <a16:creationId xmlns:a16="http://schemas.microsoft.com/office/drawing/2014/main" id="{ACA02A4B-8669-A7B3-56E8-FB00661765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60" name="Picture 265">
                <a:extLst>
                  <a:ext uri="{FF2B5EF4-FFF2-40B4-BE49-F238E27FC236}">
                    <a16:creationId xmlns:a16="http://schemas.microsoft.com/office/drawing/2014/main" id="{6CD591BA-E8BA-07E4-3C42-40B2E46C91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61" name="Picture 266">
                <a:extLst>
                  <a:ext uri="{FF2B5EF4-FFF2-40B4-BE49-F238E27FC236}">
                    <a16:creationId xmlns:a16="http://schemas.microsoft.com/office/drawing/2014/main" id="{9A5052D4-86A2-B98D-379B-83798CEA06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62" name="Picture 267">
                <a:extLst>
                  <a:ext uri="{FF2B5EF4-FFF2-40B4-BE49-F238E27FC236}">
                    <a16:creationId xmlns:a16="http://schemas.microsoft.com/office/drawing/2014/main" id="{275179D3-81E4-458A-B0C1-AE74349A6D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63" name="Picture 268">
                <a:extLst>
                  <a:ext uri="{FF2B5EF4-FFF2-40B4-BE49-F238E27FC236}">
                    <a16:creationId xmlns:a16="http://schemas.microsoft.com/office/drawing/2014/main" id="{2A65472C-016C-D9EC-EBC8-73AF2DB94B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63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64" name="Picture 269">
                <a:extLst>
                  <a:ext uri="{FF2B5EF4-FFF2-40B4-BE49-F238E27FC236}">
                    <a16:creationId xmlns:a16="http://schemas.microsoft.com/office/drawing/2014/main" id="{938E3FFF-89E1-FD11-DB2B-01FDA05C5B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63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65" name="Picture 270">
                <a:extLst>
                  <a:ext uri="{FF2B5EF4-FFF2-40B4-BE49-F238E27FC236}">
                    <a16:creationId xmlns:a16="http://schemas.microsoft.com/office/drawing/2014/main" id="{BF54FFDE-6392-3567-7890-30D272236A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66" name="Picture 271">
                <a:extLst>
                  <a:ext uri="{FF2B5EF4-FFF2-40B4-BE49-F238E27FC236}">
                    <a16:creationId xmlns:a16="http://schemas.microsoft.com/office/drawing/2014/main" id="{92F92E9D-3906-FA2B-3215-D76D85F9F2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67" name="Picture 272">
                <a:extLst>
                  <a:ext uri="{FF2B5EF4-FFF2-40B4-BE49-F238E27FC236}">
                    <a16:creationId xmlns:a16="http://schemas.microsoft.com/office/drawing/2014/main" id="{03B35D18-A8D5-34B6-3B16-B1EE341AA9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68" name="Picture 273">
                <a:extLst>
                  <a:ext uri="{FF2B5EF4-FFF2-40B4-BE49-F238E27FC236}">
                    <a16:creationId xmlns:a16="http://schemas.microsoft.com/office/drawing/2014/main" id="{A4E01D6C-1E91-8F34-B00C-451BFFE0BA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69" name="Picture 274">
                <a:extLst>
                  <a:ext uri="{FF2B5EF4-FFF2-40B4-BE49-F238E27FC236}">
                    <a16:creationId xmlns:a16="http://schemas.microsoft.com/office/drawing/2014/main" id="{D74E56F8-BB07-01AA-4E7F-C57B702548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70" name="Picture 275">
                <a:extLst>
                  <a:ext uri="{FF2B5EF4-FFF2-40B4-BE49-F238E27FC236}">
                    <a16:creationId xmlns:a16="http://schemas.microsoft.com/office/drawing/2014/main" id="{A603568B-B3CA-5C7F-7FA2-6C8638B3CD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71" name="Picture 276">
                <a:extLst>
                  <a:ext uri="{FF2B5EF4-FFF2-40B4-BE49-F238E27FC236}">
                    <a16:creationId xmlns:a16="http://schemas.microsoft.com/office/drawing/2014/main" id="{241F8E2F-8B02-3E56-8AB7-2BD4AE8C3F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72" name="Picture 277">
                <a:extLst>
                  <a:ext uri="{FF2B5EF4-FFF2-40B4-BE49-F238E27FC236}">
                    <a16:creationId xmlns:a16="http://schemas.microsoft.com/office/drawing/2014/main" id="{C92E6903-374B-6353-B74A-73827C5290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73" name="Picture 278">
                <a:extLst>
                  <a:ext uri="{FF2B5EF4-FFF2-40B4-BE49-F238E27FC236}">
                    <a16:creationId xmlns:a16="http://schemas.microsoft.com/office/drawing/2014/main" id="{23C7ADBC-462F-32D8-0302-363A164815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74" name="Picture 279">
                <a:extLst>
                  <a:ext uri="{FF2B5EF4-FFF2-40B4-BE49-F238E27FC236}">
                    <a16:creationId xmlns:a16="http://schemas.microsoft.com/office/drawing/2014/main" id="{00453830-66DD-CBFA-0033-1293E2AA0C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75" name="Picture 280">
                <a:extLst>
                  <a:ext uri="{FF2B5EF4-FFF2-40B4-BE49-F238E27FC236}">
                    <a16:creationId xmlns:a16="http://schemas.microsoft.com/office/drawing/2014/main" id="{46FC647E-6C11-47DA-4C12-E9A3CCC400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76" name="Picture 281">
                <a:extLst>
                  <a:ext uri="{FF2B5EF4-FFF2-40B4-BE49-F238E27FC236}">
                    <a16:creationId xmlns:a16="http://schemas.microsoft.com/office/drawing/2014/main" id="{B7969200-9FC1-033D-AB16-812FFA78A6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77" name="Picture 282">
                <a:extLst>
                  <a:ext uri="{FF2B5EF4-FFF2-40B4-BE49-F238E27FC236}">
                    <a16:creationId xmlns:a16="http://schemas.microsoft.com/office/drawing/2014/main" id="{86095DD8-C10F-3628-C3C7-7548D67A0D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78" name="Picture 283">
                <a:extLst>
                  <a:ext uri="{FF2B5EF4-FFF2-40B4-BE49-F238E27FC236}">
                    <a16:creationId xmlns:a16="http://schemas.microsoft.com/office/drawing/2014/main" id="{36AD0B25-3E83-7E40-13EB-3742E79CBC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79" name="Picture 284">
                <a:extLst>
                  <a:ext uri="{FF2B5EF4-FFF2-40B4-BE49-F238E27FC236}">
                    <a16:creationId xmlns:a16="http://schemas.microsoft.com/office/drawing/2014/main" id="{D5497658-0C1B-A5A3-BDBB-F6A0D892AE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80" name="Picture 285">
                <a:extLst>
                  <a:ext uri="{FF2B5EF4-FFF2-40B4-BE49-F238E27FC236}">
                    <a16:creationId xmlns:a16="http://schemas.microsoft.com/office/drawing/2014/main" id="{D740E3BE-5013-BE5D-F2D9-8CBAE24D39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81" name="Picture 286">
                <a:extLst>
                  <a:ext uri="{FF2B5EF4-FFF2-40B4-BE49-F238E27FC236}">
                    <a16:creationId xmlns:a16="http://schemas.microsoft.com/office/drawing/2014/main" id="{47657844-1C54-6F17-396D-4EF5BCD35B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82" name="Picture 287">
                <a:extLst>
                  <a:ext uri="{FF2B5EF4-FFF2-40B4-BE49-F238E27FC236}">
                    <a16:creationId xmlns:a16="http://schemas.microsoft.com/office/drawing/2014/main" id="{B41587EC-5059-E3B2-8D46-2348C45AED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83" name="Picture 288">
                <a:extLst>
                  <a:ext uri="{FF2B5EF4-FFF2-40B4-BE49-F238E27FC236}">
                    <a16:creationId xmlns:a16="http://schemas.microsoft.com/office/drawing/2014/main" id="{6288F976-BEA4-2611-28C0-597C00CBC7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7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84" name="Picture 289">
                <a:extLst>
                  <a:ext uri="{FF2B5EF4-FFF2-40B4-BE49-F238E27FC236}">
                    <a16:creationId xmlns:a16="http://schemas.microsoft.com/office/drawing/2014/main" id="{7CCA5AFD-8EF8-36A3-F6BB-64F30E0CB9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85" name="Picture 290">
                <a:extLst>
                  <a:ext uri="{FF2B5EF4-FFF2-40B4-BE49-F238E27FC236}">
                    <a16:creationId xmlns:a16="http://schemas.microsoft.com/office/drawing/2014/main" id="{6AD9C80F-136F-1225-145C-20B4FFE094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86" name="Picture 291">
                <a:extLst>
                  <a:ext uri="{FF2B5EF4-FFF2-40B4-BE49-F238E27FC236}">
                    <a16:creationId xmlns:a16="http://schemas.microsoft.com/office/drawing/2014/main" id="{2529757E-A30F-7080-DF79-0A3DBA0359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87" name="Picture 292">
                <a:extLst>
                  <a:ext uri="{FF2B5EF4-FFF2-40B4-BE49-F238E27FC236}">
                    <a16:creationId xmlns:a16="http://schemas.microsoft.com/office/drawing/2014/main" id="{B884F001-8E33-75A3-4BA7-8A24D963CD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88" name="Picture 293">
                <a:extLst>
                  <a:ext uri="{FF2B5EF4-FFF2-40B4-BE49-F238E27FC236}">
                    <a16:creationId xmlns:a16="http://schemas.microsoft.com/office/drawing/2014/main" id="{9D269475-91C0-F8F6-F82D-87205623D0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89" name="Picture 294">
                <a:extLst>
                  <a:ext uri="{FF2B5EF4-FFF2-40B4-BE49-F238E27FC236}">
                    <a16:creationId xmlns:a16="http://schemas.microsoft.com/office/drawing/2014/main" id="{1EF95B13-ED1F-09B4-287F-5E9164AE0E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90" name="Picture 295">
                <a:extLst>
                  <a:ext uri="{FF2B5EF4-FFF2-40B4-BE49-F238E27FC236}">
                    <a16:creationId xmlns:a16="http://schemas.microsoft.com/office/drawing/2014/main" id="{0DD011A8-079F-7C8F-B0C5-3158335869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91" name="Picture 296">
                <a:extLst>
                  <a:ext uri="{FF2B5EF4-FFF2-40B4-BE49-F238E27FC236}">
                    <a16:creationId xmlns:a16="http://schemas.microsoft.com/office/drawing/2014/main" id="{8CBFE6F9-126F-5CDC-1B27-718ADF446B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92" name="Picture 297">
                <a:extLst>
                  <a:ext uri="{FF2B5EF4-FFF2-40B4-BE49-F238E27FC236}">
                    <a16:creationId xmlns:a16="http://schemas.microsoft.com/office/drawing/2014/main" id="{1145DF1F-C50C-35CD-B63F-AF9A1AB917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93" name="Picture 298">
                <a:extLst>
                  <a:ext uri="{FF2B5EF4-FFF2-40B4-BE49-F238E27FC236}">
                    <a16:creationId xmlns:a16="http://schemas.microsoft.com/office/drawing/2014/main" id="{FC2F9846-B871-9D66-E2C0-3C3F26770D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94" name="Picture 299">
                <a:extLst>
                  <a:ext uri="{FF2B5EF4-FFF2-40B4-BE49-F238E27FC236}">
                    <a16:creationId xmlns:a16="http://schemas.microsoft.com/office/drawing/2014/main" id="{E684012C-6A7E-BB54-47A5-506E04825C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95" name="Picture 300">
                <a:extLst>
                  <a:ext uri="{FF2B5EF4-FFF2-40B4-BE49-F238E27FC236}">
                    <a16:creationId xmlns:a16="http://schemas.microsoft.com/office/drawing/2014/main" id="{E6277075-1042-834F-3EA3-91B9285BA7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96" name="Picture 301">
                <a:extLst>
                  <a:ext uri="{FF2B5EF4-FFF2-40B4-BE49-F238E27FC236}">
                    <a16:creationId xmlns:a16="http://schemas.microsoft.com/office/drawing/2014/main" id="{E7B6588C-46EB-D780-0773-18989E8658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97" name="Picture 302">
                <a:extLst>
                  <a:ext uri="{FF2B5EF4-FFF2-40B4-BE49-F238E27FC236}">
                    <a16:creationId xmlns:a16="http://schemas.microsoft.com/office/drawing/2014/main" id="{45A34C96-4C70-C8D8-AD18-EEC0C4FEC1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98" name="Picture 303">
                <a:extLst>
                  <a:ext uri="{FF2B5EF4-FFF2-40B4-BE49-F238E27FC236}">
                    <a16:creationId xmlns:a16="http://schemas.microsoft.com/office/drawing/2014/main" id="{773B1EA4-7F74-D3B4-3BDD-65FEE87065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99" name="Picture 304">
                <a:extLst>
                  <a:ext uri="{FF2B5EF4-FFF2-40B4-BE49-F238E27FC236}">
                    <a16:creationId xmlns:a16="http://schemas.microsoft.com/office/drawing/2014/main" id="{FE8B3278-43E6-356B-1CE8-DE985834C1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00" name="Picture 305">
                <a:extLst>
                  <a:ext uri="{FF2B5EF4-FFF2-40B4-BE49-F238E27FC236}">
                    <a16:creationId xmlns:a16="http://schemas.microsoft.com/office/drawing/2014/main" id="{3C67C31F-D5C3-7BBF-BA87-36D3D3D0C3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01" name="Picture 306">
                <a:extLst>
                  <a:ext uri="{FF2B5EF4-FFF2-40B4-BE49-F238E27FC236}">
                    <a16:creationId xmlns:a16="http://schemas.microsoft.com/office/drawing/2014/main" id="{1B0E0055-9D2B-D98F-8FD9-99A75F9AF4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02" name="Picture 307">
                <a:extLst>
                  <a:ext uri="{FF2B5EF4-FFF2-40B4-BE49-F238E27FC236}">
                    <a16:creationId xmlns:a16="http://schemas.microsoft.com/office/drawing/2014/main" id="{A28AD5C0-C26D-AB38-9F13-68251624D5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03" name="Picture 308">
                <a:extLst>
                  <a:ext uri="{FF2B5EF4-FFF2-40B4-BE49-F238E27FC236}">
                    <a16:creationId xmlns:a16="http://schemas.microsoft.com/office/drawing/2014/main" id="{D2B7020F-4531-0F3D-423F-4F7B9A45AB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04" name="Picture 309">
                <a:extLst>
                  <a:ext uri="{FF2B5EF4-FFF2-40B4-BE49-F238E27FC236}">
                    <a16:creationId xmlns:a16="http://schemas.microsoft.com/office/drawing/2014/main" id="{0F55C9F9-5843-7BF8-89A1-5C5A005A7B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05" name="Picture 310">
                <a:extLst>
                  <a:ext uri="{FF2B5EF4-FFF2-40B4-BE49-F238E27FC236}">
                    <a16:creationId xmlns:a16="http://schemas.microsoft.com/office/drawing/2014/main" id="{4591F679-9A83-D823-78DC-BFAD80D9D3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06" name="Picture 311">
                <a:extLst>
                  <a:ext uri="{FF2B5EF4-FFF2-40B4-BE49-F238E27FC236}">
                    <a16:creationId xmlns:a16="http://schemas.microsoft.com/office/drawing/2014/main" id="{AFF3F906-64C7-9DBC-874E-2584F2F096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07" name="Picture 312">
                <a:extLst>
                  <a:ext uri="{FF2B5EF4-FFF2-40B4-BE49-F238E27FC236}">
                    <a16:creationId xmlns:a16="http://schemas.microsoft.com/office/drawing/2014/main" id="{2BCDA2A7-F767-29A3-BBB3-2DB9138D3E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7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08" name="Picture 313">
                <a:extLst>
                  <a:ext uri="{FF2B5EF4-FFF2-40B4-BE49-F238E27FC236}">
                    <a16:creationId xmlns:a16="http://schemas.microsoft.com/office/drawing/2014/main" id="{6DE8B567-1A01-6CD8-E9B3-D5E1995639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09" name="Picture 314">
                <a:extLst>
                  <a:ext uri="{FF2B5EF4-FFF2-40B4-BE49-F238E27FC236}">
                    <a16:creationId xmlns:a16="http://schemas.microsoft.com/office/drawing/2014/main" id="{3E47F9CD-91D4-9E7C-E70D-3EE5F12381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10" name="Picture 315">
                <a:extLst>
                  <a:ext uri="{FF2B5EF4-FFF2-40B4-BE49-F238E27FC236}">
                    <a16:creationId xmlns:a16="http://schemas.microsoft.com/office/drawing/2014/main" id="{5CD75DBB-52A7-CC35-FE22-75A5F5A714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11" name="Picture 316">
                <a:extLst>
                  <a:ext uri="{FF2B5EF4-FFF2-40B4-BE49-F238E27FC236}">
                    <a16:creationId xmlns:a16="http://schemas.microsoft.com/office/drawing/2014/main" id="{6D4B20A3-2AA8-F8AE-3ADB-1D2E3BE92A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12" name="Picture 317">
                <a:extLst>
                  <a:ext uri="{FF2B5EF4-FFF2-40B4-BE49-F238E27FC236}">
                    <a16:creationId xmlns:a16="http://schemas.microsoft.com/office/drawing/2014/main" id="{21B6401D-F1D5-8C7B-618B-022D2B0938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13" name="Picture 318">
                <a:extLst>
                  <a:ext uri="{FF2B5EF4-FFF2-40B4-BE49-F238E27FC236}">
                    <a16:creationId xmlns:a16="http://schemas.microsoft.com/office/drawing/2014/main" id="{988A478E-3F66-E123-1AF6-C013CE9AC85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14" name="Picture 319">
                <a:extLst>
                  <a:ext uri="{FF2B5EF4-FFF2-40B4-BE49-F238E27FC236}">
                    <a16:creationId xmlns:a16="http://schemas.microsoft.com/office/drawing/2014/main" id="{F56A8FCB-72EE-B8E1-D8F6-4169EC27D6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15" name="Picture 320">
                <a:extLst>
                  <a:ext uri="{FF2B5EF4-FFF2-40B4-BE49-F238E27FC236}">
                    <a16:creationId xmlns:a16="http://schemas.microsoft.com/office/drawing/2014/main" id="{19EBD5A4-7332-D548-25E2-9B7A597C60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16" name="Picture 321">
                <a:extLst>
                  <a:ext uri="{FF2B5EF4-FFF2-40B4-BE49-F238E27FC236}">
                    <a16:creationId xmlns:a16="http://schemas.microsoft.com/office/drawing/2014/main" id="{920C8EE5-C993-CFB7-C9D5-0961D4D8B2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17" name="Picture 322">
                <a:extLst>
                  <a:ext uri="{FF2B5EF4-FFF2-40B4-BE49-F238E27FC236}">
                    <a16:creationId xmlns:a16="http://schemas.microsoft.com/office/drawing/2014/main" id="{80036371-35E2-A8DF-811B-35461422E8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18" name="Picture 323">
                <a:extLst>
                  <a:ext uri="{FF2B5EF4-FFF2-40B4-BE49-F238E27FC236}">
                    <a16:creationId xmlns:a16="http://schemas.microsoft.com/office/drawing/2014/main" id="{1146B1A1-7220-E4B6-8FF7-BABDD360DF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19" name="Picture 324">
                <a:extLst>
                  <a:ext uri="{FF2B5EF4-FFF2-40B4-BE49-F238E27FC236}">
                    <a16:creationId xmlns:a16="http://schemas.microsoft.com/office/drawing/2014/main" id="{6E1CE523-2DC1-2B02-402C-216624629A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20" name="Picture 325">
                <a:extLst>
                  <a:ext uri="{FF2B5EF4-FFF2-40B4-BE49-F238E27FC236}">
                    <a16:creationId xmlns:a16="http://schemas.microsoft.com/office/drawing/2014/main" id="{5FAD88FD-F676-7FCB-1D87-8230596562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21" name="Picture 326">
                <a:extLst>
                  <a:ext uri="{FF2B5EF4-FFF2-40B4-BE49-F238E27FC236}">
                    <a16:creationId xmlns:a16="http://schemas.microsoft.com/office/drawing/2014/main" id="{2419FC39-E3DD-648A-962F-4C74600EF7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22" name="Picture 327">
                <a:extLst>
                  <a:ext uri="{FF2B5EF4-FFF2-40B4-BE49-F238E27FC236}">
                    <a16:creationId xmlns:a16="http://schemas.microsoft.com/office/drawing/2014/main" id="{F3BFBF52-AD9B-2679-FF7F-3A56DD616F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23" name="Picture 328">
                <a:extLst>
                  <a:ext uri="{FF2B5EF4-FFF2-40B4-BE49-F238E27FC236}">
                    <a16:creationId xmlns:a16="http://schemas.microsoft.com/office/drawing/2014/main" id="{C01A8952-6AB9-1076-8E71-C4F41C7AA9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24" name="Picture 329">
                <a:extLst>
                  <a:ext uri="{FF2B5EF4-FFF2-40B4-BE49-F238E27FC236}">
                    <a16:creationId xmlns:a16="http://schemas.microsoft.com/office/drawing/2014/main" id="{4CB108CC-92E1-2DFB-D228-4BA78C86D9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25" name="Picture 330">
                <a:extLst>
                  <a:ext uri="{FF2B5EF4-FFF2-40B4-BE49-F238E27FC236}">
                    <a16:creationId xmlns:a16="http://schemas.microsoft.com/office/drawing/2014/main" id="{D5E499D6-D550-01C3-9FAE-2F30A0B935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26" name="Picture 331">
                <a:extLst>
                  <a:ext uri="{FF2B5EF4-FFF2-40B4-BE49-F238E27FC236}">
                    <a16:creationId xmlns:a16="http://schemas.microsoft.com/office/drawing/2014/main" id="{C01990D4-7724-EB80-8FF7-9109AA013F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27" name="Picture 332">
                <a:extLst>
                  <a:ext uri="{FF2B5EF4-FFF2-40B4-BE49-F238E27FC236}">
                    <a16:creationId xmlns:a16="http://schemas.microsoft.com/office/drawing/2014/main" id="{E352C46E-6655-0DAA-14C7-4E78D71D92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28" name="Picture 333">
                <a:extLst>
                  <a:ext uri="{FF2B5EF4-FFF2-40B4-BE49-F238E27FC236}">
                    <a16:creationId xmlns:a16="http://schemas.microsoft.com/office/drawing/2014/main" id="{CC043B36-2CB4-0C79-D5A9-A839DEE307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29" name="Picture 334">
                <a:extLst>
                  <a:ext uri="{FF2B5EF4-FFF2-40B4-BE49-F238E27FC236}">
                    <a16:creationId xmlns:a16="http://schemas.microsoft.com/office/drawing/2014/main" id="{D1D42A1B-54B1-D9C0-E979-A5C646AEF0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30" name="Picture 335">
                <a:extLst>
                  <a:ext uri="{FF2B5EF4-FFF2-40B4-BE49-F238E27FC236}">
                    <a16:creationId xmlns:a16="http://schemas.microsoft.com/office/drawing/2014/main" id="{DEF9B399-55F1-097F-CB8D-2EDB10C9C1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31" name="Picture 336">
                <a:extLst>
                  <a:ext uri="{FF2B5EF4-FFF2-40B4-BE49-F238E27FC236}">
                    <a16:creationId xmlns:a16="http://schemas.microsoft.com/office/drawing/2014/main" id="{66AE1A73-B321-A8D4-4FC8-F33E9E4FB0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78"/>
                <a:ext cx="16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32" name="Picture 337">
                <a:extLst>
                  <a:ext uri="{FF2B5EF4-FFF2-40B4-BE49-F238E27FC236}">
                    <a16:creationId xmlns:a16="http://schemas.microsoft.com/office/drawing/2014/main" id="{9A4CBD3A-6076-DCF3-6931-6B486E166A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33" name="Picture 338">
                <a:extLst>
                  <a:ext uri="{FF2B5EF4-FFF2-40B4-BE49-F238E27FC236}">
                    <a16:creationId xmlns:a16="http://schemas.microsoft.com/office/drawing/2014/main" id="{DDACDBCE-B567-927C-7759-7303E3832F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34" name="Picture 339">
                <a:extLst>
                  <a:ext uri="{FF2B5EF4-FFF2-40B4-BE49-F238E27FC236}">
                    <a16:creationId xmlns:a16="http://schemas.microsoft.com/office/drawing/2014/main" id="{901A9219-04D3-CB5F-4DD7-EB9AFFFF4C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35" name="Picture 340">
                <a:extLst>
                  <a:ext uri="{FF2B5EF4-FFF2-40B4-BE49-F238E27FC236}">
                    <a16:creationId xmlns:a16="http://schemas.microsoft.com/office/drawing/2014/main" id="{16D45237-9862-9E7B-59D9-520254C1DB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36" name="Picture 341">
                <a:extLst>
                  <a:ext uri="{FF2B5EF4-FFF2-40B4-BE49-F238E27FC236}">
                    <a16:creationId xmlns:a16="http://schemas.microsoft.com/office/drawing/2014/main" id="{A89B6751-B34B-F013-0277-C59CF0703F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37" name="Picture 342">
                <a:extLst>
                  <a:ext uri="{FF2B5EF4-FFF2-40B4-BE49-F238E27FC236}">
                    <a16:creationId xmlns:a16="http://schemas.microsoft.com/office/drawing/2014/main" id="{AE4DB35F-AA77-BF01-6956-CB1DA57E32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38" name="Picture 343">
                <a:extLst>
                  <a:ext uri="{FF2B5EF4-FFF2-40B4-BE49-F238E27FC236}">
                    <a16:creationId xmlns:a16="http://schemas.microsoft.com/office/drawing/2014/main" id="{C39364FE-13E2-90AC-3A55-AA7E0A0E02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39" name="Picture 344">
                <a:extLst>
                  <a:ext uri="{FF2B5EF4-FFF2-40B4-BE49-F238E27FC236}">
                    <a16:creationId xmlns:a16="http://schemas.microsoft.com/office/drawing/2014/main" id="{57C78812-D16C-C3A8-456B-053E0705FE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40" name="Picture 345">
                <a:extLst>
                  <a:ext uri="{FF2B5EF4-FFF2-40B4-BE49-F238E27FC236}">
                    <a16:creationId xmlns:a16="http://schemas.microsoft.com/office/drawing/2014/main" id="{5E52D585-E237-C5C9-1B5C-DF99C0DC40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41" name="Picture 346">
                <a:extLst>
                  <a:ext uri="{FF2B5EF4-FFF2-40B4-BE49-F238E27FC236}">
                    <a16:creationId xmlns:a16="http://schemas.microsoft.com/office/drawing/2014/main" id="{758341D3-1107-CB45-F35A-A9A52EC9AF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6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42" name="Picture 347">
                <a:extLst>
                  <a:ext uri="{FF2B5EF4-FFF2-40B4-BE49-F238E27FC236}">
                    <a16:creationId xmlns:a16="http://schemas.microsoft.com/office/drawing/2014/main" id="{B76C5A31-9B88-80AF-2139-5BF7D5891A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43" name="Picture 348">
                <a:extLst>
                  <a:ext uri="{FF2B5EF4-FFF2-40B4-BE49-F238E27FC236}">
                    <a16:creationId xmlns:a16="http://schemas.microsoft.com/office/drawing/2014/main" id="{A385F0D7-23B1-8DC8-90B3-CE69F9C52B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44" name="Picture 349">
                <a:extLst>
                  <a:ext uri="{FF2B5EF4-FFF2-40B4-BE49-F238E27FC236}">
                    <a16:creationId xmlns:a16="http://schemas.microsoft.com/office/drawing/2014/main" id="{0D832B4C-C2A9-5B6B-1954-DDB6B31F8F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45" name="Picture 350">
                <a:extLst>
                  <a:ext uri="{FF2B5EF4-FFF2-40B4-BE49-F238E27FC236}">
                    <a16:creationId xmlns:a16="http://schemas.microsoft.com/office/drawing/2014/main" id="{8376162B-95A9-6D22-3E69-A63A25908A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46" name="Picture 351">
                <a:extLst>
                  <a:ext uri="{FF2B5EF4-FFF2-40B4-BE49-F238E27FC236}">
                    <a16:creationId xmlns:a16="http://schemas.microsoft.com/office/drawing/2014/main" id="{62B80766-CEBE-D052-1393-12DDDAA997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47" name="Picture 352">
                <a:extLst>
                  <a:ext uri="{FF2B5EF4-FFF2-40B4-BE49-F238E27FC236}">
                    <a16:creationId xmlns:a16="http://schemas.microsoft.com/office/drawing/2014/main" id="{4238EAE0-C15A-E461-7965-73D8791957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48" name="Picture 353">
                <a:extLst>
                  <a:ext uri="{FF2B5EF4-FFF2-40B4-BE49-F238E27FC236}">
                    <a16:creationId xmlns:a16="http://schemas.microsoft.com/office/drawing/2014/main" id="{2BBD3544-4F40-7111-50CE-BC63F9C5F7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69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49" name="Picture 354">
                <a:extLst>
                  <a:ext uri="{FF2B5EF4-FFF2-40B4-BE49-F238E27FC236}">
                    <a16:creationId xmlns:a16="http://schemas.microsoft.com/office/drawing/2014/main" id="{3352CDE9-49F1-E35D-F467-285EDD0308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4" y="5378"/>
                <a:ext cx="15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50" name="Picture 355">
                <a:extLst>
                  <a:ext uri="{FF2B5EF4-FFF2-40B4-BE49-F238E27FC236}">
                    <a16:creationId xmlns:a16="http://schemas.microsoft.com/office/drawing/2014/main" id="{4D17E7C1-2EE2-4960-90FD-DF0270D977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99" y="5378"/>
                <a:ext cx="1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51" name="Picture 356">
                <a:extLst>
                  <a:ext uri="{FF2B5EF4-FFF2-40B4-BE49-F238E27FC236}">
                    <a16:creationId xmlns:a16="http://schemas.microsoft.com/office/drawing/2014/main" id="{59C8F36C-DB63-9047-5FE5-758BDA81FE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52" name="Picture 357">
                <a:extLst>
                  <a:ext uri="{FF2B5EF4-FFF2-40B4-BE49-F238E27FC236}">
                    <a16:creationId xmlns:a16="http://schemas.microsoft.com/office/drawing/2014/main" id="{A8D3B4E4-1C2C-250F-7E0A-0C40F684A9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53" name="Picture 358">
                <a:extLst>
                  <a:ext uri="{FF2B5EF4-FFF2-40B4-BE49-F238E27FC236}">
                    <a16:creationId xmlns:a16="http://schemas.microsoft.com/office/drawing/2014/main" id="{518929FF-A40F-5D6D-4CE0-5B87BDD724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5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54" name="Picture 359">
                <a:extLst>
                  <a:ext uri="{FF2B5EF4-FFF2-40B4-BE49-F238E27FC236}">
                    <a16:creationId xmlns:a16="http://schemas.microsoft.com/office/drawing/2014/main" id="{5E2F35BB-375B-B93E-D538-700895BCDE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55" name="Picture 360">
                <a:extLst>
                  <a:ext uri="{FF2B5EF4-FFF2-40B4-BE49-F238E27FC236}">
                    <a16:creationId xmlns:a16="http://schemas.microsoft.com/office/drawing/2014/main" id="{BF626A7B-F72B-2BD4-C132-F462235A7C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8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56" name="Picture 361">
                <a:extLst>
                  <a:ext uri="{FF2B5EF4-FFF2-40B4-BE49-F238E27FC236}">
                    <a16:creationId xmlns:a16="http://schemas.microsoft.com/office/drawing/2014/main" id="{63C9356C-C222-1543-56D3-A4F005FEE1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57" name="Picture 362">
                <a:extLst>
                  <a:ext uri="{FF2B5EF4-FFF2-40B4-BE49-F238E27FC236}">
                    <a16:creationId xmlns:a16="http://schemas.microsoft.com/office/drawing/2014/main" id="{B8156ACC-E7F3-C05B-BFDB-16F7982036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58" name="Picture 363">
                <a:extLst>
                  <a:ext uri="{FF2B5EF4-FFF2-40B4-BE49-F238E27FC236}">
                    <a16:creationId xmlns:a16="http://schemas.microsoft.com/office/drawing/2014/main" id="{712FAE7C-D1F3-1784-8710-E994361BB1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2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59" name="Picture 364">
                <a:extLst>
                  <a:ext uri="{FF2B5EF4-FFF2-40B4-BE49-F238E27FC236}">
                    <a16:creationId xmlns:a16="http://schemas.microsoft.com/office/drawing/2014/main" id="{736C9115-2FA9-B1B4-5DA8-AAE2735284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60" name="Picture 365">
                <a:extLst>
                  <a:ext uri="{FF2B5EF4-FFF2-40B4-BE49-F238E27FC236}">
                    <a16:creationId xmlns:a16="http://schemas.microsoft.com/office/drawing/2014/main" id="{026AD389-4378-D288-58F9-9D6C515AF9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61" name="Picture 366">
                <a:extLst>
                  <a:ext uri="{FF2B5EF4-FFF2-40B4-BE49-F238E27FC236}">
                    <a16:creationId xmlns:a16="http://schemas.microsoft.com/office/drawing/2014/main" id="{C7F9D41C-8679-12E5-F001-1CAAEA4FB0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62" name="Picture 367">
                <a:extLst>
                  <a:ext uri="{FF2B5EF4-FFF2-40B4-BE49-F238E27FC236}">
                    <a16:creationId xmlns:a16="http://schemas.microsoft.com/office/drawing/2014/main" id="{990379FA-283B-56DE-39F0-40E92849CB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8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63" name="Picture 368">
                <a:extLst>
                  <a:ext uri="{FF2B5EF4-FFF2-40B4-BE49-F238E27FC236}">
                    <a16:creationId xmlns:a16="http://schemas.microsoft.com/office/drawing/2014/main" id="{D7A4D849-41BF-5729-1E23-4C877F6E5A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64" name="Picture 369">
                <a:extLst>
                  <a:ext uri="{FF2B5EF4-FFF2-40B4-BE49-F238E27FC236}">
                    <a16:creationId xmlns:a16="http://schemas.microsoft.com/office/drawing/2014/main" id="{5FEE9EA7-A59C-3A22-8765-73892D9644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1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65" name="Picture 370">
                <a:extLst>
                  <a:ext uri="{FF2B5EF4-FFF2-40B4-BE49-F238E27FC236}">
                    <a16:creationId xmlns:a16="http://schemas.microsoft.com/office/drawing/2014/main" id="{4336D4BE-844E-6436-D448-6C417EF713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66" name="Picture 371">
                <a:extLst>
                  <a:ext uri="{FF2B5EF4-FFF2-40B4-BE49-F238E27FC236}">
                    <a16:creationId xmlns:a16="http://schemas.microsoft.com/office/drawing/2014/main" id="{E1BF8F7C-64BD-9F08-11A8-C75BE702A0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4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67" name="Picture 372">
                <a:extLst>
                  <a:ext uri="{FF2B5EF4-FFF2-40B4-BE49-F238E27FC236}">
                    <a16:creationId xmlns:a16="http://schemas.microsoft.com/office/drawing/2014/main" id="{3BAE9AC9-8767-E800-0DF6-0EDB9F2526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1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68" name="Picture 373">
                <a:extLst>
                  <a:ext uri="{FF2B5EF4-FFF2-40B4-BE49-F238E27FC236}">
                    <a16:creationId xmlns:a16="http://schemas.microsoft.com/office/drawing/2014/main" id="{DBB3FBA4-073F-C009-85ED-35D014235F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6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69" name="Picture 374">
                <a:extLst>
                  <a:ext uri="{FF2B5EF4-FFF2-40B4-BE49-F238E27FC236}">
                    <a16:creationId xmlns:a16="http://schemas.microsoft.com/office/drawing/2014/main" id="{0954A4C2-0ED3-C5CC-E626-39BD1B0095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1" y="5393"/>
                <a:ext cx="16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70" name="Picture 375">
                <a:extLst>
                  <a:ext uri="{FF2B5EF4-FFF2-40B4-BE49-F238E27FC236}">
                    <a16:creationId xmlns:a16="http://schemas.microsoft.com/office/drawing/2014/main" id="{E67DE876-37B9-63DF-4693-C072E0905E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71" name="Picture 376">
                <a:extLst>
                  <a:ext uri="{FF2B5EF4-FFF2-40B4-BE49-F238E27FC236}">
                    <a16:creationId xmlns:a16="http://schemas.microsoft.com/office/drawing/2014/main" id="{23B36D66-1E4D-4B20-571C-262D23BAD2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2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72" name="Picture 377">
                <a:extLst>
                  <a:ext uri="{FF2B5EF4-FFF2-40B4-BE49-F238E27FC236}">
                    <a16:creationId xmlns:a16="http://schemas.microsoft.com/office/drawing/2014/main" id="{BB804191-0342-CA3F-A20B-80EECFC4D1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73" name="Picture 378">
                <a:extLst>
                  <a:ext uri="{FF2B5EF4-FFF2-40B4-BE49-F238E27FC236}">
                    <a16:creationId xmlns:a16="http://schemas.microsoft.com/office/drawing/2014/main" id="{F99E8BE8-B04B-6BA3-65DE-8E3D164F35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74" name="Picture 379">
                <a:extLst>
                  <a:ext uri="{FF2B5EF4-FFF2-40B4-BE49-F238E27FC236}">
                    <a16:creationId xmlns:a16="http://schemas.microsoft.com/office/drawing/2014/main" id="{2BFA42A2-337D-1A1C-B684-3A00BBF44D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6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75" name="Picture 380">
                <a:extLst>
                  <a:ext uri="{FF2B5EF4-FFF2-40B4-BE49-F238E27FC236}">
                    <a16:creationId xmlns:a16="http://schemas.microsoft.com/office/drawing/2014/main" id="{4830B706-CA1F-A140-EEE0-47C5286556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76" name="Picture 381">
                <a:extLst>
                  <a:ext uri="{FF2B5EF4-FFF2-40B4-BE49-F238E27FC236}">
                    <a16:creationId xmlns:a16="http://schemas.microsoft.com/office/drawing/2014/main" id="{F92E456A-9E31-88A7-606C-F260CC6950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9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77" name="Picture 382">
                <a:extLst>
                  <a:ext uri="{FF2B5EF4-FFF2-40B4-BE49-F238E27FC236}">
                    <a16:creationId xmlns:a16="http://schemas.microsoft.com/office/drawing/2014/main" id="{D804A375-F4FB-7E07-04C9-CCFF6B1CDD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78" name="Picture 383">
                <a:extLst>
                  <a:ext uri="{FF2B5EF4-FFF2-40B4-BE49-F238E27FC236}">
                    <a16:creationId xmlns:a16="http://schemas.microsoft.com/office/drawing/2014/main" id="{3CC2E4D6-71B8-9A8B-B342-4737DC054E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2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79" name="Picture 384">
                <a:extLst>
                  <a:ext uri="{FF2B5EF4-FFF2-40B4-BE49-F238E27FC236}">
                    <a16:creationId xmlns:a16="http://schemas.microsoft.com/office/drawing/2014/main" id="{01D28754-2009-62A9-21F2-5CE41F16F7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80" name="Picture 385">
                <a:extLst>
                  <a:ext uri="{FF2B5EF4-FFF2-40B4-BE49-F238E27FC236}">
                    <a16:creationId xmlns:a16="http://schemas.microsoft.com/office/drawing/2014/main" id="{BA680D95-3A3E-2DFF-D3E4-48673B5349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81" name="Picture 386">
                <a:extLst>
                  <a:ext uri="{FF2B5EF4-FFF2-40B4-BE49-F238E27FC236}">
                    <a16:creationId xmlns:a16="http://schemas.microsoft.com/office/drawing/2014/main" id="{6A5A3037-5F11-3B6A-459A-123931FF44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7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82" name="Picture 387">
                <a:extLst>
                  <a:ext uri="{FF2B5EF4-FFF2-40B4-BE49-F238E27FC236}">
                    <a16:creationId xmlns:a16="http://schemas.microsoft.com/office/drawing/2014/main" id="{2E2E0B99-B846-8E3B-456A-C8D5CC9B30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8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83" name="Picture 388">
                <a:extLst>
                  <a:ext uri="{FF2B5EF4-FFF2-40B4-BE49-F238E27FC236}">
                    <a16:creationId xmlns:a16="http://schemas.microsoft.com/office/drawing/2014/main" id="{244FED9D-291F-70DF-F7D4-DE1132D797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0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84" name="Picture 389">
                <a:extLst>
                  <a:ext uri="{FF2B5EF4-FFF2-40B4-BE49-F238E27FC236}">
                    <a16:creationId xmlns:a16="http://schemas.microsoft.com/office/drawing/2014/main" id="{FFDE645D-0F5C-C64C-C4CB-25D62715A5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85" name="Picture 390">
                <a:extLst>
                  <a:ext uri="{FF2B5EF4-FFF2-40B4-BE49-F238E27FC236}">
                    <a16:creationId xmlns:a16="http://schemas.microsoft.com/office/drawing/2014/main" id="{E148561F-F71F-5E16-436E-FAD29226A0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86" name="Picture 391">
                <a:extLst>
                  <a:ext uri="{FF2B5EF4-FFF2-40B4-BE49-F238E27FC236}">
                    <a16:creationId xmlns:a16="http://schemas.microsoft.com/office/drawing/2014/main" id="{BA20B31D-4130-23A9-5A0B-77EF6CF324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87" name="Picture 392">
                <a:extLst>
                  <a:ext uri="{FF2B5EF4-FFF2-40B4-BE49-F238E27FC236}">
                    <a16:creationId xmlns:a16="http://schemas.microsoft.com/office/drawing/2014/main" id="{5466629A-8622-EC5F-3F73-87B8CD9B4A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88" name="Picture 393">
                <a:extLst>
                  <a:ext uri="{FF2B5EF4-FFF2-40B4-BE49-F238E27FC236}">
                    <a16:creationId xmlns:a16="http://schemas.microsoft.com/office/drawing/2014/main" id="{2948EC50-6A2E-5328-E320-B7C64FB79C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7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89" name="Picture 394">
                <a:extLst>
                  <a:ext uri="{FF2B5EF4-FFF2-40B4-BE49-F238E27FC236}">
                    <a16:creationId xmlns:a16="http://schemas.microsoft.com/office/drawing/2014/main" id="{93582387-F697-5B0E-F4E0-1100E4BD52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90" name="Picture 395">
                <a:extLst>
                  <a:ext uri="{FF2B5EF4-FFF2-40B4-BE49-F238E27FC236}">
                    <a16:creationId xmlns:a16="http://schemas.microsoft.com/office/drawing/2014/main" id="{839B75A5-9E38-6436-5821-0ED1473206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0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91" name="Picture 396">
                <a:extLst>
                  <a:ext uri="{FF2B5EF4-FFF2-40B4-BE49-F238E27FC236}">
                    <a16:creationId xmlns:a16="http://schemas.microsoft.com/office/drawing/2014/main" id="{77111868-5387-018E-17C7-E8EA7753FB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2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92" name="Picture 397">
                <a:extLst>
                  <a:ext uri="{FF2B5EF4-FFF2-40B4-BE49-F238E27FC236}">
                    <a16:creationId xmlns:a16="http://schemas.microsoft.com/office/drawing/2014/main" id="{C5DBA404-7619-05CC-1709-304A542BB7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37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93" name="Picture 398">
                <a:extLst>
                  <a:ext uri="{FF2B5EF4-FFF2-40B4-BE49-F238E27FC236}">
                    <a16:creationId xmlns:a16="http://schemas.microsoft.com/office/drawing/2014/main" id="{756E7A36-7844-35FE-85D2-1F2E5C8D37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2" y="5393"/>
                <a:ext cx="16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94" name="Picture 399">
                <a:extLst>
                  <a:ext uri="{FF2B5EF4-FFF2-40B4-BE49-F238E27FC236}">
                    <a16:creationId xmlns:a16="http://schemas.microsoft.com/office/drawing/2014/main" id="{2D30E15E-32BC-091B-4739-FE3C8DF370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95" name="Picture 400">
                <a:extLst>
                  <a:ext uri="{FF2B5EF4-FFF2-40B4-BE49-F238E27FC236}">
                    <a16:creationId xmlns:a16="http://schemas.microsoft.com/office/drawing/2014/main" id="{7AAB8939-A09C-F698-7880-72C640185F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8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96" name="Picture 401">
                <a:extLst>
                  <a:ext uri="{FF2B5EF4-FFF2-40B4-BE49-F238E27FC236}">
                    <a16:creationId xmlns:a16="http://schemas.microsoft.com/office/drawing/2014/main" id="{BAA10BCC-8BFE-28CC-1B28-FFA095E9A7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97" name="Picture 402">
                <a:extLst>
                  <a:ext uri="{FF2B5EF4-FFF2-40B4-BE49-F238E27FC236}">
                    <a16:creationId xmlns:a16="http://schemas.microsoft.com/office/drawing/2014/main" id="{F7DD485F-95A7-C2FA-B2A0-7C49541B20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98" name="Picture 403">
                <a:extLst>
                  <a:ext uri="{FF2B5EF4-FFF2-40B4-BE49-F238E27FC236}">
                    <a16:creationId xmlns:a16="http://schemas.microsoft.com/office/drawing/2014/main" id="{8C9F8434-B6A3-9238-9B6C-1AE3F88CC0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999" name="Picture 404">
                <a:extLst>
                  <a:ext uri="{FF2B5EF4-FFF2-40B4-BE49-F238E27FC236}">
                    <a16:creationId xmlns:a16="http://schemas.microsoft.com/office/drawing/2014/main" id="{0AAD7F22-B479-7987-F6A6-1080B646AE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00" name="Picture 405">
                <a:extLst>
                  <a:ext uri="{FF2B5EF4-FFF2-40B4-BE49-F238E27FC236}">
                    <a16:creationId xmlns:a16="http://schemas.microsoft.com/office/drawing/2014/main" id="{55455CA9-1B4E-2190-F9B7-37BD128D31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01" name="Picture 406">
                <a:extLst>
                  <a:ext uri="{FF2B5EF4-FFF2-40B4-BE49-F238E27FC236}">
                    <a16:creationId xmlns:a16="http://schemas.microsoft.com/office/drawing/2014/main" id="{12A5388C-1FC7-CF84-3C05-5854EEFBCF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02" name="Picture 407">
                <a:extLst>
                  <a:ext uri="{FF2B5EF4-FFF2-40B4-BE49-F238E27FC236}">
                    <a16:creationId xmlns:a16="http://schemas.microsoft.com/office/drawing/2014/main" id="{15104F68-5EFC-F3FD-FDFE-23DC0BF358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03" name="Picture 408">
                <a:extLst>
                  <a:ext uri="{FF2B5EF4-FFF2-40B4-BE49-F238E27FC236}">
                    <a16:creationId xmlns:a16="http://schemas.microsoft.com/office/drawing/2014/main" id="{F226C83E-6942-DDD7-3400-32F44B1159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04" name="Picture 409">
                <a:extLst>
                  <a:ext uri="{FF2B5EF4-FFF2-40B4-BE49-F238E27FC236}">
                    <a16:creationId xmlns:a16="http://schemas.microsoft.com/office/drawing/2014/main" id="{0748B87D-5EF9-0182-5A3D-35D72A96DB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05" name="Picture 410">
                <a:extLst>
                  <a:ext uri="{FF2B5EF4-FFF2-40B4-BE49-F238E27FC236}">
                    <a16:creationId xmlns:a16="http://schemas.microsoft.com/office/drawing/2014/main" id="{94FC0155-3ADF-AAF9-5E60-CE01B079C6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06" name="Picture 411">
                <a:extLst>
                  <a:ext uri="{FF2B5EF4-FFF2-40B4-BE49-F238E27FC236}">
                    <a16:creationId xmlns:a16="http://schemas.microsoft.com/office/drawing/2014/main" id="{747C6379-5BD4-D497-A3D6-F69629187D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4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07" name="Picture 412">
                <a:extLst>
                  <a:ext uri="{FF2B5EF4-FFF2-40B4-BE49-F238E27FC236}">
                    <a16:creationId xmlns:a16="http://schemas.microsoft.com/office/drawing/2014/main" id="{F273E468-6199-0360-872A-AFD8A2DBC3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6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08" name="Picture 413">
                <a:extLst>
                  <a:ext uri="{FF2B5EF4-FFF2-40B4-BE49-F238E27FC236}">
                    <a16:creationId xmlns:a16="http://schemas.microsoft.com/office/drawing/2014/main" id="{EA46BFBE-A301-A393-F7CE-7D28631225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09" name="Picture 414">
                <a:extLst>
                  <a:ext uri="{FF2B5EF4-FFF2-40B4-BE49-F238E27FC236}">
                    <a16:creationId xmlns:a16="http://schemas.microsoft.com/office/drawing/2014/main" id="{45CFCEB9-C3CF-19CE-E9EA-77A8EC4150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10" name="Picture 415">
                <a:extLst>
                  <a:ext uri="{FF2B5EF4-FFF2-40B4-BE49-F238E27FC236}">
                    <a16:creationId xmlns:a16="http://schemas.microsoft.com/office/drawing/2014/main" id="{58AF05EC-F924-FF30-76CD-09721B2896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11" name="Picture 416">
                <a:extLst>
                  <a:ext uri="{FF2B5EF4-FFF2-40B4-BE49-F238E27FC236}">
                    <a16:creationId xmlns:a16="http://schemas.microsoft.com/office/drawing/2014/main" id="{91AD2EA5-42B5-1E82-FF23-1CC8E840FE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12" name="Picture 417">
                <a:extLst>
                  <a:ext uri="{FF2B5EF4-FFF2-40B4-BE49-F238E27FC236}">
                    <a16:creationId xmlns:a16="http://schemas.microsoft.com/office/drawing/2014/main" id="{C18A4927-7FE3-51C2-173A-409BD53F38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13" name="Picture 418">
                <a:extLst>
                  <a:ext uri="{FF2B5EF4-FFF2-40B4-BE49-F238E27FC236}">
                    <a16:creationId xmlns:a16="http://schemas.microsoft.com/office/drawing/2014/main" id="{80477657-85A0-7EE0-2DA1-400993743F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5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14" name="Picture 419">
                <a:extLst>
                  <a:ext uri="{FF2B5EF4-FFF2-40B4-BE49-F238E27FC236}">
                    <a16:creationId xmlns:a16="http://schemas.microsoft.com/office/drawing/2014/main" id="{84EF2A70-4284-ACBD-10AF-5E59AF5698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6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15" name="Picture 420">
                <a:extLst>
                  <a:ext uri="{FF2B5EF4-FFF2-40B4-BE49-F238E27FC236}">
                    <a16:creationId xmlns:a16="http://schemas.microsoft.com/office/drawing/2014/main" id="{D4BE8167-CC58-65F1-2D95-8084B7B61F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16" name="Picture 421">
                <a:extLst>
                  <a:ext uri="{FF2B5EF4-FFF2-40B4-BE49-F238E27FC236}">
                    <a16:creationId xmlns:a16="http://schemas.microsoft.com/office/drawing/2014/main" id="{D6F7B668-CAB8-6057-47D5-3545087423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17" name="Picture 422">
                <a:extLst>
                  <a:ext uri="{FF2B5EF4-FFF2-40B4-BE49-F238E27FC236}">
                    <a16:creationId xmlns:a16="http://schemas.microsoft.com/office/drawing/2014/main" id="{9E67256F-2A42-ABDC-B19B-56F065DA22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3" y="5393"/>
                <a:ext cx="16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18" name="Picture 423">
                <a:extLst>
                  <a:ext uri="{FF2B5EF4-FFF2-40B4-BE49-F238E27FC236}">
                    <a16:creationId xmlns:a16="http://schemas.microsoft.com/office/drawing/2014/main" id="{D8B2DF46-92A2-293E-F69E-CC2C629F73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2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19" name="Picture 424">
                <a:extLst>
                  <a:ext uri="{FF2B5EF4-FFF2-40B4-BE49-F238E27FC236}">
                    <a16:creationId xmlns:a16="http://schemas.microsoft.com/office/drawing/2014/main" id="{2194F25D-8665-2474-6373-7C55195310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20" name="Picture 425">
                <a:extLst>
                  <a:ext uri="{FF2B5EF4-FFF2-40B4-BE49-F238E27FC236}">
                    <a16:creationId xmlns:a16="http://schemas.microsoft.com/office/drawing/2014/main" id="{CD9449DC-3125-63F8-092D-BD3F6CAAF9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21" name="Picture 426">
                <a:extLst>
                  <a:ext uri="{FF2B5EF4-FFF2-40B4-BE49-F238E27FC236}">
                    <a16:creationId xmlns:a16="http://schemas.microsoft.com/office/drawing/2014/main" id="{7ACFAF5C-5DEB-4D60-7128-145668ACE4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22" name="Picture 427">
                <a:extLst>
                  <a:ext uri="{FF2B5EF4-FFF2-40B4-BE49-F238E27FC236}">
                    <a16:creationId xmlns:a16="http://schemas.microsoft.com/office/drawing/2014/main" id="{482D50AF-817B-9B17-87C0-326D4D4154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23" name="Picture 428">
                <a:extLst>
                  <a:ext uri="{FF2B5EF4-FFF2-40B4-BE49-F238E27FC236}">
                    <a16:creationId xmlns:a16="http://schemas.microsoft.com/office/drawing/2014/main" id="{D8C4F9CA-9ED0-DF41-1D16-7CC1B7A8C8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24" name="Picture 429">
                <a:extLst>
                  <a:ext uri="{FF2B5EF4-FFF2-40B4-BE49-F238E27FC236}">
                    <a16:creationId xmlns:a16="http://schemas.microsoft.com/office/drawing/2014/main" id="{FE006299-337B-8F45-FA54-6DBF7DA95D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1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25" name="Picture 430">
                <a:extLst>
                  <a:ext uri="{FF2B5EF4-FFF2-40B4-BE49-F238E27FC236}">
                    <a16:creationId xmlns:a16="http://schemas.microsoft.com/office/drawing/2014/main" id="{DBADE1D9-A59C-720F-6DA0-417A6921F6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026" name="Picture 431">
                <a:extLst>
                  <a:ext uri="{FF2B5EF4-FFF2-40B4-BE49-F238E27FC236}">
                    <a16:creationId xmlns:a16="http://schemas.microsoft.com/office/drawing/2014/main" id="{4FE55DBA-692C-E018-A791-47C557BB9C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" y="5393"/>
                <a:ext cx="15" cy="1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1817" name="Picture 433">
              <a:extLst>
                <a:ext uri="{FF2B5EF4-FFF2-40B4-BE49-F238E27FC236}">
                  <a16:creationId xmlns:a16="http://schemas.microsoft.com/office/drawing/2014/main" id="{20BC0B8F-5B8F-AF62-B0E3-4294AC2DB2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4" y="5393"/>
              <a:ext cx="15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818" name="Picture 434">
              <a:extLst>
                <a:ext uri="{FF2B5EF4-FFF2-40B4-BE49-F238E27FC236}">
                  <a16:creationId xmlns:a16="http://schemas.microsoft.com/office/drawing/2014/main" id="{A2DA7A95-EF27-317B-6761-07C0F4F61D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79" y="5393"/>
              <a:ext cx="15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819" name="Picture 435">
              <a:extLst>
                <a:ext uri="{FF2B5EF4-FFF2-40B4-BE49-F238E27FC236}">
                  <a16:creationId xmlns:a16="http://schemas.microsoft.com/office/drawing/2014/main" id="{E776EEA5-CD1E-E730-13EC-C3D5E5A23D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4" y="5393"/>
              <a:ext cx="15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820" name="Picture 436">
              <a:extLst>
                <a:ext uri="{FF2B5EF4-FFF2-40B4-BE49-F238E27FC236}">
                  <a16:creationId xmlns:a16="http://schemas.microsoft.com/office/drawing/2014/main" id="{CB406A33-9AC6-EA58-D53C-116BC38C2D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9" y="5393"/>
              <a:ext cx="15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821" name="Picture 437">
              <a:extLst>
                <a:ext uri="{FF2B5EF4-FFF2-40B4-BE49-F238E27FC236}">
                  <a16:creationId xmlns:a16="http://schemas.microsoft.com/office/drawing/2014/main" id="{611CF22F-E993-D5FB-3215-C672D052BC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24" y="5393"/>
              <a:ext cx="15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822" name="Picture 438">
              <a:extLst>
                <a:ext uri="{FF2B5EF4-FFF2-40B4-BE49-F238E27FC236}">
                  <a16:creationId xmlns:a16="http://schemas.microsoft.com/office/drawing/2014/main" id="{4462C741-3257-7DB6-DF25-C74CD25B7E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9" y="5393"/>
              <a:ext cx="15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823" name="Picture 439">
              <a:extLst>
                <a:ext uri="{FF2B5EF4-FFF2-40B4-BE49-F238E27FC236}">
                  <a16:creationId xmlns:a16="http://schemas.microsoft.com/office/drawing/2014/main" id="{B354EAA8-A4FA-A567-3733-162B85C8DC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4" y="5393"/>
              <a:ext cx="15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824" name="Picture 440">
              <a:extLst>
                <a:ext uri="{FF2B5EF4-FFF2-40B4-BE49-F238E27FC236}">
                  <a16:creationId xmlns:a16="http://schemas.microsoft.com/office/drawing/2014/main" id="{8098BA17-E967-09AB-515E-1654521E75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69" y="5393"/>
              <a:ext cx="15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825" name="Picture 441">
              <a:extLst>
                <a:ext uri="{FF2B5EF4-FFF2-40B4-BE49-F238E27FC236}">
                  <a16:creationId xmlns:a16="http://schemas.microsoft.com/office/drawing/2014/main" id="{C6649ABE-84CB-875D-553B-A7880DB7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5393"/>
              <a:ext cx="15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826" name="Picture 442">
              <a:extLst>
                <a:ext uri="{FF2B5EF4-FFF2-40B4-BE49-F238E27FC236}">
                  <a16:creationId xmlns:a16="http://schemas.microsoft.com/office/drawing/2014/main" id="{3B9888ED-CC7A-E5D3-BF58-FDAFB427C3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9" y="5393"/>
              <a:ext cx="12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4064" name="Freeform 444">
            <a:extLst>
              <a:ext uri="{FF2B5EF4-FFF2-40B4-BE49-F238E27FC236}">
                <a16:creationId xmlns:a16="http://schemas.microsoft.com/office/drawing/2014/main" id="{FD4F5AA3-F91F-BA07-0A87-B3184D8DE34B}"/>
              </a:ext>
            </a:extLst>
          </p:cNvPr>
          <p:cNvSpPr>
            <a:spLocks/>
          </p:cNvSpPr>
          <p:nvPr/>
        </p:nvSpPr>
        <p:spPr bwMode="auto">
          <a:xfrm>
            <a:off x="4292602" y="14667090"/>
            <a:ext cx="3640667" cy="584199"/>
          </a:xfrm>
          <a:custGeom>
            <a:avLst/>
            <a:gdLst>
              <a:gd name="T0" fmla="*/ 2147483647 w 1290"/>
              <a:gd name="T1" fmla="*/ 0 h 207"/>
              <a:gd name="T2" fmla="*/ 2147483647 w 1290"/>
              <a:gd name="T3" fmla="*/ 2147483647 h 207"/>
              <a:gd name="T4" fmla="*/ 2147483647 w 1290"/>
              <a:gd name="T5" fmla="*/ 2147483647 h 207"/>
              <a:gd name="T6" fmla="*/ 2147483647 w 1290"/>
              <a:gd name="T7" fmla="*/ 2147483647 h 207"/>
              <a:gd name="T8" fmla="*/ 2147483647 w 1290"/>
              <a:gd name="T9" fmla="*/ 2147483647 h 207"/>
              <a:gd name="T10" fmla="*/ 2147483647 w 1290"/>
              <a:gd name="T11" fmla="*/ 2147483647 h 207"/>
              <a:gd name="T12" fmla="*/ 2147483647 w 1290"/>
              <a:gd name="T13" fmla="*/ 2147483647 h 207"/>
              <a:gd name="T14" fmla="*/ 2147483647 w 1290"/>
              <a:gd name="T15" fmla="*/ 2147483647 h 207"/>
              <a:gd name="T16" fmla="*/ 2147483647 w 1290"/>
              <a:gd name="T17" fmla="*/ 2147483647 h 207"/>
              <a:gd name="T18" fmla="*/ 2147483647 w 1290"/>
              <a:gd name="T19" fmla="*/ 2147483647 h 207"/>
              <a:gd name="T20" fmla="*/ 2147483647 w 1290"/>
              <a:gd name="T21" fmla="*/ 2147483647 h 207"/>
              <a:gd name="T22" fmla="*/ 2147483647 w 1290"/>
              <a:gd name="T23" fmla="*/ 2147483647 h 207"/>
              <a:gd name="T24" fmla="*/ 2147483647 w 1290"/>
              <a:gd name="T25" fmla="*/ 2147483647 h 207"/>
              <a:gd name="T26" fmla="*/ 2147483647 w 1290"/>
              <a:gd name="T27" fmla="*/ 2147483647 h 207"/>
              <a:gd name="T28" fmla="*/ 2147483647 w 1290"/>
              <a:gd name="T29" fmla="*/ 2147483647 h 207"/>
              <a:gd name="T30" fmla="*/ 2147483647 w 1290"/>
              <a:gd name="T31" fmla="*/ 2147483647 h 207"/>
              <a:gd name="T32" fmla="*/ 2147483647 w 1290"/>
              <a:gd name="T33" fmla="*/ 2147483647 h 207"/>
              <a:gd name="T34" fmla="*/ 2147483647 w 1290"/>
              <a:gd name="T35" fmla="*/ 2147483647 h 207"/>
              <a:gd name="T36" fmla="*/ 2147483647 w 1290"/>
              <a:gd name="T37" fmla="*/ 2147483647 h 207"/>
              <a:gd name="T38" fmla="*/ 2147483647 w 1290"/>
              <a:gd name="T39" fmla="*/ 2147483647 h 207"/>
              <a:gd name="T40" fmla="*/ 2147483647 w 1290"/>
              <a:gd name="T41" fmla="*/ 2147483647 h 207"/>
              <a:gd name="T42" fmla="*/ 2147483647 w 1290"/>
              <a:gd name="T43" fmla="*/ 2147483647 h 207"/>
              <a:gd name="T44" fmla="*/ 2147483647 w 1290"/>
              <a:gd name="T45" fmla="*/ 2147483647 h 207"/>
              <a:gd name="T46" fmla="*/ 2147483647 w 1290"/>
              <a:gd name="T47" fmla="*/ 2147483647 h 207"/>
              <a:gd name="T48" fmla="*/ 2147483647 w 1290"/>
              <a:gd name="T49" fmla="*/ 2147483647 h 207"/>
              <a:gd name="T50" fmla="*/ 2147483647 w 1290"/>
              <a:gd name="T51" fmla="*/ 2147483647 h 207"/>
              <a:gd name="T52" fmla="*/ 2147483647 w 1290"/>
              <a:gd name="T53" fmla="*/ 2147483647 h 207"/>
              <a:gd name="T54" fmla="*/ 2147483647 w 1290"/>
              <a:gd name="T55" fmla="*/ 2147483647 h 207"/>
              <a:gd name="T56" fmla="*/ 2147483647 w 1290"/>
              <a:gd name="T57" fmla="*/ 2147483647 h 207"/>
              <a:gd name="T58" fmla="*/ 2147483647 w 1290"/>
              <a:gd name="T59" fmla="*/ 2147483647 h 207"/>
              <a:gd name="T60" fmla="*/ 2147483647 w 1290"/>
              <a:gd name="T61" fmla="*/ 2147483647 h 207"/>
              <a:gd name="T62" fmla="*/ 2147483647 w 1290"/>
              <a:gd name="T63" fmla="*/ 2147483647 h 207"/>
              <a:gd name="T64" fmla="*/ 2147483647 w 1290"/>
              <a:gd name="T65" fmla="*/ 2147483647 h 207"/>
              <a:gd name="T66" fmla="*/ 2147483647 w 1290"/>
              <a:gd name="T67" fmla="*/ 2147483647 h 207"/>
              <a:gd name="T68" fmla="*/ 2147483647 w 1290"/>
              <a:gd name="T69" fmla="*/ 2147483647 h 207"/>
              <a:gd name="T70" fmla="*/ 2147483647 w 1290"/>
              <a:gd name="T71" fmla="*/ 2147483647 h 207"/>
              <a:gd name="T72" fmla="*/ 2147483647 w 1290"/>
              <a:gd name="T73" fmla="*/ 2147483647 h 207"/>
              <a:gd name="T74" fmla="*/ 2147483647 w 1290"/>
              <a:gd name="T75" fmla="*/ 2147483647 h 207"/>
              <a:gd name="T76" fmla="*/ 2147483647 w 1290"/>
              <a:gd name="T77" fmla="*/ 2147483647 h 207"/>
              <a:gd name="T78" fmla="*/ 2147483647 w 1290"/>
              <a:gd name="T79" fmla="*/ 2147483647 h 207"/>
              <a:gd name="T80" fmla="*/ 2147483647 w 1290"/>
              <a:gd name="T81" fmla="*/ 2147483647 h 207"/>
              <a:gd name="T82" fmla="*/ 2147483647 w 1290"/>
              <a:gd name="T83" fmla="*/ 2147483647 h 207"/>
              <a:gd name="T84" fmla="*/ 2147483647 w 1290"/>
              <a:gd name="T85" fmla="*/ 2147483647 h 207"/>
              <a:gd name="T86" fmla="*/ 2147483647 w 1290"/>
              <a:gd name="T87" fmla="*/ 2147483647 h 207"/>
              <a:gd name="T88" fmla="*/ 2147483647 w 1290"/>
              <a:gd name="T89" fmla="*/ 2147483647 h 207"/>
              <a:gd name="T90" fmla="*/ 2147483647 w 1290"/>
              <a:gd name="T91" fmla="*/ 2147483647 h 207"/>
              <a:gd name="T92" fmla="*/ 2147483647 w 1290"/>
              <a:gd name="T93" fmla="*/ 2147483647 h 207"/>
              <a:gd name="T94" fmla="*/ 2147483647 w 1290"/>
              <a:gd name="T95" fmla="*/ 2147483647 h 207"/>
              <a:gd name="T96" fmla="*/ 2147483647 w 1290"/>
              <a:gd name="T97" fmla="*/ 2147483647 h 207"/>
              <a:gd name="T98" fmla="*/ 2147483647 w 1290"/>
              <a:gd name="T99" fmla="*/ 2147483647 h 207"/>
              <a:gd name="T100" fmla="*/ 2147483647 w 1290"/>
              <a:gd name="T101" fmla="*/ 2147483647 h 207"/>
              <a:gd name="T102" fmla="*/ 2147483647 w 1290"/>
              <a:gd name="T103" fmla="*/ 2147483647 h 207"/>
              <a:gd name="T104" fmla="*/ 2147483647 w 1290"/>
              <a:gd name="T105" fmla="*/ 2147483647 h 207"/>
              <a:gd name="T106" fmla="*/ 2147483647 w 1290"/>
              <a:gd name="T107" fmla="*/ 2147483647 h 207"/>
              <a:gd name="T108" fmla="*/ 2147483647 w 1290"/>
              <a:gd name="T109" fmla="*/ 2147483647 h 207"/>
              <a:gd name="T110" fmla="*/ 2147483647 w 1290"/>
              <a:gd name="T111" fmla="*/ 2147483647 h 207"/>
              <a:gd name="T112" fmla="*/ 2147483647 w 1290"/>
              <a:gd name="T113" fmla="*/ 2147483647 h 207"/>
              <a:gd name="T114" fmla="*/ 2147483647 w 1290"/>
              <a:gd name="T115" fmla="*/ 2147483647 h 207"/>
              <a:gd name="T116" fmla="*/ 2147483647 w 1290"/>
              <a:gd name="T117" fmla="*/ 0 h 20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290"/>
              <a:gd name="T178" fmla="*/ 0 h 207"/>
              <a:gd name="T179" fmla="*/ 1290 w 1290"/>
              <a:gd name="T180" fmla="*/ 207 h 20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290" h="207">
                <a:moveTo>
                  <a:pt x="643" y="0"/>
                </a:moveTo>
                <a:lnTo>
                  <a:pt x="643" y="0"/>
                </a:lnTo>
                <a:lnTo>
                  <a:pt x="628" y="0"/>
                </a:lnTo>
                <a:lnTo>
                  <a:pt x="613" y="0"/>
                </a:lnTo>
                <a:lnTo>
                  <a:pt x="598" y="4"/>
                </a:lnTo>
                <a:lnTo>
                  <a:pt x="583" y="4"/>
                </a:lnTo>
                <a:lnTo>
                  <a:pt x="568" y="4"/>
                </a:lnTo>
                <a:lnTo>
                  <a:pt x="553" y="4"/>
                </a:lnTo>
                <a:lnTo>
                  <a:pt x="537" y="4"/>
                </a:lnTo>
                <a:lnTo>
                  <a:pt x="522" y="4"/>
                </a:lnTo>
                <a:lnTo>
                  <a:pt x="507" y="8"/>
                </a:lnTo>
                <a:lnTo>
                  <a:pt x="492" y="8"/>
                </a:lnTo>
                <a:lnTo>
                  <a:pt x="477" y="8"/>
                </a:lnTo>
                <a:lnTo>
                  <a:pt x="462" y="8"/>
                </a:lnTo>
                <a:lnTo>
                  <a:pt x="443" y="8"/>
                </a:lnTo>
                <a:lnTo>
                  <a:pt x="428" y="12"/>
                </a:lnTo>
                <a:lnTo>
                  <a:pt x="413" y="12"/>
                </a:lnTo>
                <a:lnTo>
                  <a:pt x="398" y="12"/>
                </a:lnTo>
                <a:lnTo>
                  <a:pt x="380" y="12"/>
                </a:lnTo>
                <a:lnTo>
                  <a:pt x="364" y="12"/>
                </a:lnTo>
                <a:lnTo>
                  <a:pt x="349" y="15"/>
                </a:lnTo>
                <a:lnTo>
                  <a:pt x="334" y="15"/>
                </a:lnTo>
                <a:lnTo>
                  <a:pt x="319" y="15"/>
                </a:lnTo>
                <a:lnTo>
                  <a:pt x="301" y="19"/>
                </a:lnTo>
                <a:lnTo>
                  <a:pt x="286" y="19"/>
                </a:lnTo>
                <a:lnTo>
                  <a:pt x="267" y="23"/>
                </a:lnTo>
                <a:lnTo>
                  <a:pt x="252" y="23"/>
                </a:lnTo>
                <a:lnTo>
                  <a:pt x="233" y="27"/>
                </a:lnTo>
                <a:lnTo>
                  <a:pt x="218" y="27"/>
                </a:lnTo>
                <a:lnTo>
                  <a:pt x="203" y="31"/>
                </a:lnTo>
                <a:lnTo>
                  <a:pt x="188" y="31"/>
                </a:lnTo>
                <a:lnTo>
                  <a:pt x="169" y="34"/>
                </a:lnTo>
                <a:lnTo>
                  <a:pt x="150" y="38"/>
                </a:lnTo>
                <a:lnTo>
                  <a:pt x="131" y="42"/>
                </a:lnTo>
                <a:lnTo>
                  <a:pt x="113" y="46"/>
                </a:lnTo>
                <a:lnTo>
                  <a:pt x="98" y="49"/>
                </a:lnTo>
                <a:lnTo>
                  <a:pt x="82" y="53"/>
                </a:lnTo>
                <a:lnTo>
                  <a:pt x="56" y="61"/>
                </a:lnTo>
                <a:lnTo>
                  <a:pt x="37" y="68"/>
                </a:lnTo>
                <a:lnTo>
                  <a:pt x="19" y="76"/>
                </a:lnTo>
                <a:lnTo>
                  <a:pt x="0" y="102"/>
                </a:lnTo>
                <a:lnTo>
                  <a:pt x="3" y="117"/>
                </a:lnTo>
                <a:lnTo>
                  <a:pt x="19" y="128"/>
                </a:lnTo>
                <a:lnTo>
                  <a:pt x="37" y="140"/>
                </a:lnTo>
                <a:lnTo>
                  <a:pt x="56" y="147"/>
                </a:lnTo>
                <a:lnTo>
                  <a:pt x="82" y="155"/>
                </a:lnTo>
                <a:lnTo>
                  <a:pt x="98" y="158"/>
                </a:lnTo>
                <a:lnTo>
                  <a:pt x="113" y="162"/>
                </a:lnTo>
                <a:lnTo>
                  <a:pt x="131" y="166"/>
                </a:lnTo>
                <a:lnTo>
                  <a:pt x="150" y="170"/>
                </a:lnTo>
                <a:lnTo>
                  <a:pt x="169" y="173"/>
                </a:lnTo>
                <a:lnTo>
                  <a:pt x="188" y="177"/>
                </a:lnTo>
                <a:lnTo>
                  <a:pt x="203" y="181"/>
                </a:lnTo>
                <a:lnTo>
                  <a:pt x="218" y="181"/>
                </a:lnTo>
                <a:lnTo>
                  <a:pt x="233" y="185"/>
                </a:lnTo>
                <a:lnTo>
                  <a:pt x="252" y="188"/>
                </a:lnTo>
                <a:lnTo>
                  <a:pt x="267" y="188"/>
                </a:lnTo>
                <a:lnTo>
                  <a:pt x="286" y="188"/>
                </a:lnTo>
                <a:lnTo>
                  <a:pt x="301" y="192"/>
                </a:lnTo>
                <a:lnTo>
                  <a:pt x="319" y="192"/>
                </a:lnTo>
                <a:lnTo>
                  <a:pt x="334" y="192"/>
                </a:lnTo>
                <a:lnTo>
                  <a:pt x="349" y="196"/>
                </a:lnTo>
                <a:lnTo>
                  <a:pt x="364" y="196"/>
                </a:lnTo>
                <a:lnTo>
                  <a:pt x="380" y="196"/>
                </a:lnTo>
                <a:lnTo>
                  <a:pt x="398" y="200"/>
                </a:lnTo>
                <a:lnTo>
                  <a:pt x="413" y="200"/>
                </a:lnTo>
                <a:lnTo>
                  <a:pt x="428" y="200"/>
                </a:lnTo>
                <a:lnTo>
                  <a:pt x="443" y="203"/>
                </a:lnTo>
                <a:lnTo>
                  <a:pt x="462" y="203"/>
                </a:lnTo>
                <a:lnTo>
                  <a:pt x="477" y="203"/>
                </a:lnTo>
                <a:lnTo>
                  <a:pt x="492" y="203"/>
                </a:lnTo>
                <a:lnTo>
                  <a:pt x="507" y="203"/>
                </a:lnTo>
                <a:lnTo>
                  <a:pt x="522" y="203"/>
                </a:lnTo>
                <a:lnTo>
                  <a:pt x="537" y="207"/>
                </a:lnTo>
                <a:lnTo>
                  <a:pt x="553" y="207"/>
                </a:lnTo>
                <a:lnTo>
                  <a:pt x="568" y="207"/>
                </a:lnTo>
                <a:lnTo>
                  <a:pt x="583" y="207"/>
                </a:lnTo>
                <a:lnTo>
                  <a:pt x="598" y="207"/>
                </a:lnTo>
                <a:lnTo>
                  <a:pt x="613" y="207"/>
                </a:lnTo>
                <a:lnTo>
                  <a:pt x="628" y="207"/>
                </a:lnTo>
                <a:lnTo>
                  <a:pt x="643" y="207"/>
                </a:lnTo>
                <a:lnTo>
                  <a:pt x="658" y="207"/>
                </a:lnTo>
                <a:lnTo>
                  <a:pt x="673" y="207"/>
                </a:lnTo>
                <a:lnTo>
                  <a:pt x="688" y="207"/>
                </a:lnTo>
                <a:lnTo>
                  <a:pt x="707" y="207"/>
                </a:lnTo>
                <a:lnTo>
                  <a:pt x="722" y="207"/>
                </a:lnTo>
                <a:lnTo>
                  <a:pt x="737" y="207"/>
                </a:lnTo>
                <a:lnTo>
                  <a:pt x="752" y="207"/>
                </a:lnTo>
                <a:lnTo>
                  <a:pt x="767" y="203"/>
                </a:lnTo>
                <a:lnTo>
                  <a:pt x="782" y="203"/>
                </a:lnTo>
                <a:lnTo>
                  <a:pt x="797" y="203"/>
                </a:lnTo>
                <a:lnTo>
                  <a:pt x="812" y="203"/>
                </a:lnTo>
                <a:lnTo>
                  <a:pt x="831" y="203"/>
                </a:lnTo>
                <a:lnTo>
                  <a:pt x="850" y="203"/>
                </a:lnTo>
                <a:lnTo>
                  <a:pt x="865" y="200"/>
                </a:lnTo>
                <a:lnTo>
                  <a:pt x="883" y="200"/>
                </a:lnTo>
                <a:lnTo>
                  <a:pt x="902" y="200"/>
                </a:lnTo>
                <a:lnTo>
                  <a:pt x="917" y="196"/>
                </a:lnTo>
                <a:lnTo>
                  <a:pt x="932" y="196"/>
                </a:lnTo>
                <a:lnTo>
                  <a:pt x="951" y="192"/>
                </a:lnTo>
                <a:lnTo>
                  <a:pt x="966" y="192"/>
                </a:lnTo>
                <a:lnTo>
                  <a:pt x="985" y="192"/>
                </a:lnTo>
                <a:lnTo>
                  <a:pt x="1004" y="188"/>
                </a:lnTo>
                <a:lnTo>
                  <a:pt x="1019" y="188"/>
                </a:lnTo>
                <a:lnTo>
                  <a:pt x="1038" y="188"/>
                </a:lnTo>
                <a:lnTo>
                  <a:pt x="1053" y="185"/>
                </a:lnTo>
                <a:lnTo>
                  <a:pt x="1071" y="181"/>
                </a:lnTo>
                <a:lnTo>
                  <a:pt x="1086" y="181"/>
                </a:lnTo>
                <a:lnTo>
                  <a:pt x="1102" y="177"/>
                </a:lnTo>
                <a:lnTo>
                  <a:pt x="1124" y="173"/>
                </a:lnTo>
                <a:lnTo>
                  <a:pt x="1147" y="170"/>
                </a:lnTo>
                <a:lnTo>
                  <a:pt x="1165" y="162"/>
                </a:lnTo>
                <a:lnTo>
                  <a:pt x="1184" y="158"/>
                </a:lnTo>
                <a:lnTo>
                  <a:pt x="1203" y="155"/>
                </a:lnTo>
                <a:lnTo>
                  <a:pt x="1229" y="147"/>
                </a:lnTo>
                <a:lnTo>
                  <a:pt x="1248" y="140"/>
                </a:lnTo>
                <a:lnTo>
                  <a:pt x="1267" y="128"/>
                </a:lnTo>
                <a:lnTo>
                  <a:pt x="1286" y="117"/>
                </a:lnTo>
                <a:lnTo>
                  <a:pt x="1290" y="102"/>
                </a:lnTo>
                <a:lnTo>
                  <a:pt x="1267" y="76"/>
                </a:lnTo>
                <a:lnTo>
                  <a:pt x="1248" y="68"/>
                </a:lnTo>
                <a:lnTo>
                  <a:pt x="1229" y="61"/>
                </a:lnTo>
                <a:lnTo>
                  <a:pt x="1203" y="53"/>
                </a:lnTo>
                <a:lnTo>
                  <a:pt x="1184" y="49"/>
                </a:lnTo>
                <a:lnTo>
                  <a:pt x="1165" y="46"/>
                </a:lnTo>
                <a:lnTo>
                  <a:pt x="1147" y="38"/>
                </a:lnTo>
                <a:lnTo>
                  <a:pt x="1124" y="34"/>
                </a:lnTo>
                <a:lnTo>
                  <a:pt x="1102" y="31"/>
                </a:lnTo>
                <a:lnTo>
                  <a:pt x="1086" y="31"/>
                </a:lnTo>
                <a:lnTo>
                  <a:pt x="1071" y="27"/>
                </a:lnTo>
                <a:lnTo>
                  <a:pt x="1053" y="27"/>
                </a:lnTo>
                <a:lnTo>
                  <a:pt x="1038" y="23"/>
                </a:lnTo>
                <a:lnTo>
                  <a:pt x="1019" y="23"/>
                </a:lnTo>
                <a:lnTo>
                  <a:pt x="1004" y="19"/>
                </a:lnTo>
                <a:lnTo>
                  <a:pt x="985" y="19"/>
                </a:lnTo>
                <a:lnTo>
                  <a:pt x="966" y="15"/>
                </a:lnTo>
                <a:lnTo>
                  <a:pt x="951" y="15"/>
                </a:lnTo>
                <a:lnTo>
                  <a:pt x="932" y="15"/>
                </a:lnTo>
                <a:lnTo>
                  <a:pt x="917" y="12"/>
                </a:lnTo>
                <a:lnTo>
                  <a:pt x="902" y="12"/>
                </a:lnTo>
                <a:lnTo>
                  <a:pt x="883" y="12"/>
                </a:lnTo>
                <a:lnTo>
                  <a:pt x="865" y="12"/>
                </a:lnTo>
                <a:lnTo>
                  <a:pt x="850" y="8"/>
                </a:lnTo>
                <a:lnTo>
                  <a:pt x="831" y="8"/>
                </a:lnTo>
                <a:lnTo>
                  <a:pt x="812" y="8"/>
                </a:lnTo>
                <a:lnTo>
                  <a:pt x="797" y="8"/>
                </a:lnTo>
                <a:lnTo>
                  <a:pt x="782" y="8"/>
                </a:lnTo>
                <a:lnTo>
                  <a:pt x="767" y="4"/>
                </a:lnTo>
                <a:lnTo>
                  <a:pt x="752" y="4"/>
                </a:lnTo>
                <a:lnTo>
                  <a:pt x="737" y="4"/>
                </a:lnTo>
                <a:lnTo>
                  <a:pt x="722" y="4"/>
                </a:lnTo>
                <a:lnTo>
                  <a:pt x="707" y="4"/>
                </a:lnTo>
                <a:lnTo>
                  <a:pt x="688" y="4"/>
                </a:lnTo>
                <a:lnTo>
                  <a:pt x="673" y="0"/>
                </a:lnTo>
                <a:lnTo>
                  <a:pt x="658" y="0"/>
                </a:lnTo>
                <a:lnTo>
                  <a:pt x="643" y="0"/>
                </a:lnTo>
                <a:close/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4065" name="Rectangle 445">
            <a:extLst>
              <a:ext uri="{FF2B5EF4-FFF2-40B4-BE49-F238E27FC236}">
                <a16:creationId xmlns:a16="http://schemas.microsoft.com/office/drawing/2014/main" id="{AFCA9F63-58CB-D455-5695-17EAC13E2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2557" y="14796913"/>
            <a:ext cx="343043" cy="410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667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철</a:t>
            </a:r>
            <a:endParaRPr lang="ko-KR" altLang="en-US" sz="3556"/>
          </a:p>
        </p:txBody>
      </p:sp>
      <p:sp>
        <p:nvSpPr>
          <p:cNvPr id="44066" name="Rectangle 446">
            <a:extLst>
              <a:ext uri="{FF2B5EF4-FFF2-40B4-BE49-F238E27FC236}">
                <a16:creationId xmlns:a16="http://schemas.microsoft.com/office/drawing/2014/main" id="{57AB7A66-C18E-EC24-8648-DB50A9972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9935" y="14796913"/>
            <a:ext cx="343043" cy="410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667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저</a:t>
            </a:r>
            <a:endParaRPr lang="ko-KR" altLang="en-US" sz="3556"/>
          </a:p>
        </p:txBody>
      </p:sp>
      <p:sp>
        <p:nvSpPr>
          <p:cNvPr id="44067" name="Rectangle 447">
            <a:extLst>
              <a:ext uri="{FF2B5EF4-FFF2-40B4-BE49-F238E27FC236}">
                <a16:creationId xmlns:a16="http://schemas.microsoft.com/office/drawing/2014/main" id="{03E271EB-9323-66F1-6A21-A56AFBF71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0134" y="14796913"/>
            <a:ext cx="343043" cy="410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667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한</a:t>
            </a:r>
            <a:endParaRPr lang="ko-KR" altLang="en-US" sz="3556"/>
          </a:p>
        </p:txBody>
      </p:sp>
      <p:sp>
        <p:nvSpPr>
          <p:cNvPr id="44068" name="Rectangle 448">
            <a:extLst>
              <a:ext uri="{FF2B5EF4-FFF2-40B4-BE49-F238E27FC236}">
                <a16:creationId xmlns:a16="http://schemas.microsoft.com/office/drawing/2014/main" id="{D3043520-98F6-337B-1400-5DF1F0AA4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380" y="14796913"/>
            <a:ext cx="343043" cy="410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667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낭</a:t>
            </a:r>
            <a:endParaRPr lang="ko-KR" altLang="en-US" sz="3556"/>
          </a:p>
        </p:txBody>
      </p:sp>
      <p:sp>
        <p:nvSpPr>
          <p:cNvPr id="44069" name="Rectangle 449">
            <a:extLst>
              <a:ext uri="{FF2B5EF4-FFF2-40B4-BE49-F238E27FC236}">
                <a16:creationId xmlns:a16="http://schemas.microsoft.com/office/drawing/2014/main" id="{918E80ED-C756-9764-4B64-66C293D08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7290" y="14796913"/>
            <a:ext cx="343043" cy="410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667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비</a:t>
            </a:r>
            <a:endParaRPr lang="ko-KR" altLang="en-US" sz="3556"/>
          </a:p>
        </p:txBody>
      </p:sp>
      <p:sp>
        <p:nvSpPr>
          <p:cNvPr id="44070" name="Rectangle 450">
            <a:extLst>
              <a:ext uri="{FF2B5EF4-FFF2-40B4-BE49-F238E27FC236}">
                <a16:creationId xmlns:a16="http://schemas.microsoft.com/office/drawing/2014/main" id="{7C3AA9E8-2D34-978C-7E92-11DA27204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668" y="14796913"/>
            <a:ext cx="343043" cy="410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667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의</a:t>
            </a:r>
            <a:endParaRPr lang="ko-KR" altLang="en-US" sz="3556"/>
          </a:p>
        </p:txBody>
      </p:sp>
      <p:sp>
        <p:nvSpPr>
          <p:cNvPr id="44071" name="Rectangle 451">
            <a:extLst>
              <a:ext uri="{FF2B5EF4-FFF2-40B4-BE49-F238E27FC236}">
                <a16:creationId xmlns:a16="http://schemas.microsoft.com/office/drawing/2014/main" id="{B90939FD-DDF0-8095-7AB7-987270A73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2913" y="14796913"/>
            <a:ext cx="343043" cy="410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667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배</a:t>
            </a:r>
            <a:endParaRPr lang="ko-KR" altLang="en-US" sz="3556"/>
          </a:p>
        </p:txBody>
      </p:sp>
      <p:sp>
        <p:nvSpPr>
          <p:cNvPr id="44072" name="Rectangle 452">
            <a:extLst>
              <a:ext uri="{FF2B5EF4-FFF2-40B4-BE49-F238E27FC236}">
                <a16:creationId xmlns:a16="http://schemas.microsoft.com/office/drawing/2014/main" id="{3BC6B162-D422-2FBE-907B-DD43DF6E6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3112" y="14796913"/>
            <a:ext cx="343043" cy="410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667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제</a:t>
            </a:r>
            <a:endParaRPr lang="ko-KR" altLang="en-US" sz="3556"/>
          </a:p>
        </p:txBody>
      </p:sp>
      <p:sp>
        <p:nvSpPr>
          <p:cNvPr id="44073" name="Rectangle 463">
            <a:extLst>
              <a:ext uri="{FF2B5EF4-FFF2-40B4-BE49-F238E27FC236}">
                <a16:creationId xmlns:a16="http://schemas.microsoft.com/office/drawing/2014/main" id="{9D8CE5EC-B6E1-3F31-1C2A-E2111899D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7734" y="11379201"/>
            <a:ext cx="4552245" cy="19756"/>
          </a:xfrm>
          <a:prstGeom prst="rect">
            <a:avLst/>
          </a:prstGeom>
          <a:solidFill>
            <a:srgbClr val="0000FF"/>
          </a:solidFill>
          <a:ln w="635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44074" name="Rectangle 464">
            <a:extLst>
              <a:ext uri="{FF2B5EF4-FFF2-40B4-BE49-F238E27FC236}">
                <a16:creationId xmlns:a16="http://schemas.microsoft.com/office/drawing/2014/main" id="{49E5CDBA-2648-476E-33D5-AF6C4D4B7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1512" y="11390490"/>
            <a:ext cx="19756" cy="2206978"/>
          </a:xfrm>
          <a:prstGeom prst="rect">
            <a:avLst/>
          </a:prstGeom>
          <a:solidFill>
            <a:srgbClr val="0000FF"/>
          </a:solidFill>
          <a:ln w="635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44075" name="Rectangle 465">
            <a:extLst>
              <a:ext uri="{FF2B5EF4-FFF2-40B4-BE49-F238E27FC236}">
                <a16:creationId xmlns:a16="http://schemas.microsoft.com/office/drawing/2014/main" id="{DD6B139A-63F9-64A8-ACE3-39E6FFF3C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7734" y="13586179"/>
            <a:ext cx="4552245" cy="19756"/>
          </a:xfrm>
          <a:prstGeom prst="rect">
            <a:avLst/>
          </a:prstGeom>
          <a:solidFill>
            <a:srgbClr val="0000FF"/>
          </a:solidFill>
          <a:ln w="635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44076" name="Rectangle 466">
            <a:extLst>
              <a:ext uri="{FF2B5EF4-FFF2-40B4-BE49-F238E27FC236}">
                <a16:creationId xmlns:a16="http://schemas.microsoft.com/office/drawing/2014/main" id="{83E5C8D5-3AEB-D8CF-EB35-11201658B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6444" y="11390490"/>
            <a:ext cx="22578" cy="2206978"/>
          </a:xfrm>
          <a:prstGeom prst="rect">
            <a:avLst/>
          </a:prstGeom>
          <a:solidFill>
            <a:srgbClr val="0000FF"/>
          </a:solidFill>
          <a:ln w="635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pic>
        <p:nvPicPr>
          <p:cNvPr id="44077" name="Picture 467">
            <a:extLst>
              <a:ext uri="{FF2B5EF4-FFF2-40B4-BE49-F238E27FC236}">
                <a16:creationId xmlns:a16="http://schemas.microsoft.com/office/drawing/2014/main" id="{D2F395DD-DD99-BBB9-DD03-081E552EA1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1091" y="9945511"/>
            <a:ext cx="1921932" cy="1222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78" name="Rectangle 468">
            <a:extLst>
              <a:ext uri="{FF2B5EF4-FFF2-40B4-BE49-F238E27FC236}">
                <a16:creationId xmlns:a16="http://schemas.microsoft.com/office/drawing/2014/main" id="{CAE63919-3D53-8215-F7AE-D500CF34F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1091" y="9945511"/>
            <a:ext cx="1921932" cy="1222023"/>
          </a:xfrm>
          <a:prstGeom prst="rect">
            <a:avLst/>
          </a:prstGeom>
          <a:noFill/>
          <a:ln w="63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44079" name="AutoShape 472">
            <a:extLst>
              <a:ext uri="{FF2B5EF4-FFF2-40B4-BE49-F238E27FC236}">
                <a16:creationId xmlns:a16="http://schemas.microsoft.com/office/drawing/2014/main" id="{A2C7BE50-967C-2901-0B38-BAF0A82A5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5333" y="12598400"/>
            <a:ext cx="2923822" cy="677333"/>
          </a:xfrm>
          <a:prstGeom prst="wedgeRoundRectCallout">
            <a:avLst>
              <a:gd name="adj1" fmla="val -62500"/>
              <a:gd name="adj2" fmla="val 10000"/>
              <a:gd name="adj3" fmla="val 16667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956"/>
              <a:t>과잉생산의 낭비를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억제한다</a:t>
            </a:r>
            <a:r>
              <a:rPr lang="en-US" altLang="ko-KR" sz="1956"/>
              <a:t>.  </a:t>
            </a:r>
          </a:p>
        </p:txBody>
      </p:sp>
      <p:sp>
        <p:nvSpPr>
          <p:cNvPr id="44080" name="Rectangle 473">
            <a:extLst>
              <a:ext uri="{FF2B5EF4-FFF2-40B4-BE49-F238E27FC236}">
                <a16:creationId xmlns:a16="http://schemas.microsoft.com/office/drawing/2014/main" id="{B213522F-43A2-642C-A68B-01C0A3914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02400"/>
            <a:ext cx="12192000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pic>
        <p:nvPicPr>
          <p:cNvPr id="44081" name="Picture 475" descr="karte-jap.gif (27426 Byte)">
            <a:extLst>
              <a:ext uri="{FF2B5EF4-FFF2-40B4-BE49-F238E27FC236}">
                <a16:creationId xmlns:a16="http://schemas.microsoft.com/office/drawing/2014/main" id="{7CE462B3-FE4E-D241-E1F2-4BA24D9B9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8533" y="11418712"/>
            <a:ext cx="4470400" cy="2150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82" name="Text Box 480">
            <a:extLst>
              <a:ext uri="{FF2B5EF4-FFF2-40B4-BE49-F238E27FC236}">
                <a16:creationId xmlns:a16="http://schemas.microsoft.com/office/drawing/2014/main" id="{90C86606-1231-DB62-BEF1-EE85F824A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05334" y="11559823"/>
            <a:ext cx="1896533" cy="39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개선의 도구</a:t>
            </a:r>
          </a:p>
        </p:txBody>
      </p:sp>
      <p:sp>
        <p:nvSpPr>
          <p:cNvPr id="44083" name="Rectangle 6">
            <a:extLst>
              <a:ext uri="{FF2B5EF4-FFF2-40B4-BE49-F238E27FC236}">
                <a16:creationId xmlns:a16="http://schemas.microsoft.com/office/drawing/2014/main" id="{CBF3AF13-78B9-90B5-F7D9-4CA909A60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7" y="575734"/>
            <a:ext cx="1227666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간판</a:t>
            </a:r>
            <a:endParaRPr lang="en-US" altLang="ko-KR" sz="32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슬라이드 번호 개체 틀 1">
            <a:extLst>
              <a:ext uri="{FF2B5EF4-FFF2-40B4-BE49-F238E27FC236}">
                <a16:creationId xmlns:a16="http://schemas.microsoft.com/office/drawing/2014/main" id="{D4A2C0D2-C194-1568-A2F3-42B67AAF27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1920B8ED-34B3-453D-B1E7-D8D17A7159CC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3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5363" name="AutoShape 4">
            <a:extLst>
              <a:ext uri="{FF2B5EF4-FFF2-40B4-BE49-F238E27FC236}">
                <a16:creationId xmlns:a16="http://schemas.microsoft.com/office/drawing/2014/main" id="{C0AD081A-F8B4-206C-3858-99AE7A255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667" y="2167467"/>
            <a:ext cx="9618133" cy="37930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70000"/>
              </a:lnSpc>
            </a:pPr>
            <a:r>
              <a:rPr lang="en-US" altLang="ko-KR" sz="2133"/>
              <a:t>1. GPS</a:t>
            </a:r>
            <a:r>
              <a:rPr lang="ko-KR" altLang="en-US" sz="2133"/>
              <a:t>의 목적 </a:t>
            </a:r>
            <a:r>
              <a:rPr lang="en-US" altLang="ko-KR" sz="2133"/>
              <a:t>------------------- </a:t>
            </a:r>
            <a:r>
              <a:rPr lang="ko-KR" altLang="en-US" sz="2133"/>
              <a:t>돈 버는 것</a:t>
            </a:r>
          </a:p>
          <a:p>
            <a:pPr eaLnBrk="1" hangingPunct="1">
              <a:lnSpc>
                <a:spcPct val="170000"/>
              </a:lnSpc>
            </a:pPr>
            <a:r>
              <a:rPr lang="en-US" altLang="ko-KR" sz="2133" u="sng"/>
              <a:t>2. GPS</a:t>
            </a:r>
            <a:r>
              <a:rPr lang="ko-KR" altLang="en-US" sz="2133" u="sng"/>
              <a:t>의 기본적인 생각</a:t>
            </a:r>
          </a:p>
          <a:p>
            <a:pPr eaLnBrk="1" hangingPunct="1">
              <a:lnSpc>
                <a:spcPct val="170000"/>
              </a:lnSpc>
            </a:pPr>
            <a:r>
              <a:rPr lang="ko-KR" altLang="en-US" sz="2133"/>
              <a:t>    </a:t>
            </a:r>
            <a:r>
              <a:rPr lang="en-US" altLang="ko-KR" sz="2133"/>
              <a:t>(X) </a:t>
            </a:r>
            <a:r>
              <a:rPr lang="ko-KR" altLang="en-US" sz="2133"/>
              <a:t>판가 </a:t>
            </a:r>
            <a:r>
              <a:rPr lang="en-US" altLang="ko-KR" sz="2133"/>
              <a:t>= </a:t>
            </a:r>
            <a:r>
              <a:rPr lang="ko-KR" altLang="en-US" sz="2133"/>
              <a:t>원가 </a:t>
            </a:r>
            <a:r>
              <a:rPr lang="en-US" altLang="ko-KR" sz="2133"/>
              <a:t>+ </a:t>
            </a:r>
            <a:r>
              <a:rPr lang="ko-KR" altLang="en-US" sz="2133"/>
              <a:t>이익 </a:t>
            </a:r>
            <a:r>
              <a:rPr lang="en-US" altLang="ko-KR" sz="2133"/>
              <a:t>--- </a:t>
            </a:r>
            <a:r>
              <a:rPr lang="ko-KR" altLang="en-US" sz="2133"/>
              <a:t>원가주의로는 살아남을 수 없다</a:t>
            </a:r>
          </a:p>
          <a:p>
            <a:pPr eaLnBrk="1" hangingPunct="1">
              <a:lnSpc>
                <a:spcPct val="170000"/>
              </a:lnSpc>
            </a:pPr>
            <a:r>
              <a:rPr lang="ko-KR" altLang="en-US" sz="2133"/>
              <a:t>    </a:t>
            </a:r>
            <a:r>
              <a:rPr lang="en-US" altLang="ko-KR" sz="2133"/>
              <a:t>(O) </a:t>
            </a:r>
            <a:r>
              <a:rPr lang="ko-KR" altLang="en-US" sz="2133"/>
              <a:t>이익 </a:t>
            </a:r>
            <a:r>
              <a:rPr lang="en-US" altLang="ko-KR" sz="2133"/>
              <a:t>= </a:t>
            </a:r>
            <a:r>
              <a:rPr lang="ko-KR" altLang="en-US" sz="2133" u="sng"/>
              <a:t>판가</a:t>
            </a:r>
            <a:r>
              <a:rPr lang="ko-KR" altLang="en-US" sz="2133"/>
              <a:t> </a:t>
            </a:r>
            <a:r>
              <a:rPr lang="en-US" altLang="ko-KR" sz="2133">
                <a:latin typeface="Times New Roman" panose="02020603050405020304" pitchFamily="18" charset="0"/>
              </a:rPr>
              <a:t>–</a:t>
            </a:r>
            <a:r>
              <a:rPr lang="en-US" altLang="ko-KR" sz="2133"/>
              <a:t> </a:t>
            </a:r>
            <a:r>
              <a:rPr lang="ko-KR" altLang="en-US" sz="2133"/>
              <a:t>원가 </a:t>
            </a:r>
            <a:r>
              <a:rPr lang="en-US" altLang="ko-KR" sz="2133"/>
              <a:t>--- </a:t>
            </a:r>
            <a:r>
              <a:rPr lang="ko-KR" altLang="en-US" sz="2133"/>
              <a:t>이러한 사고방식이 기본</a:t>
            </a:r>
            <a:r>
              <a:rPr lang="en-US" altLang="ko-KR" sz="2133"/>
              <a:t>.</a:t>
            </a:r>
          </a:p>
          <a:p>
            <a:pPr eaLnBrk="1" hangingPunct="1">
              <a:lnSpc>
                <a:spcPct val="170000"/>
              </a:lnSpc>
            </a:pPr>
            <a:r>
              <a:rPr lang="en-US" altLang="ko-KR" sz="2133"/>
              <a:t>                              </a:t>
            </a:r>
            <a:r>
              <a:rPr lang="ko-KR" altLang="en-US" sz="2133"/>
              <a:t>사는 쪽</a:t>
            </a:r>
            <a:r>
              <a:rPr lang="en-US" altLang="ko-KR" sz="2133"/>
              <a:t>(</a:t>
            </a:r>
            <a:r>
              <a:rPr lang="ko-KR" altLang="en-US" sz="2133"/>
              <a:t>고객</a:t>
            </a:r>
            <a:r>
              <a:rPr lang="en-US" altLang="ko-KR" sz="2133"/>
              <a:t>)</a:t>
            </a:r>
            <a:r>
              <a:rPr lang="ko-KR" altLang="en-US" sz="2133"/>
              <a:t>이 결정한다      </a:t>
            </a:r>
          </a:p>
        </p:txBody>
      </p:sp>
      <p:grpSp>
        <p:nvGrpSpPr>
          <p:cNvPr id="15364" name="Group 12">
            <a:extLst>
              <a:ext uri="{FF2B5EF4-FFF2-40B4-BE49-F238E27FC236}">
                <a16:creationId xmlns:a16="http://schemas.microsoft.com/office/drawing/2014/main" id="{B90A7EFD-D207-9919-48F3-DEC300F0F1E4}"/>
              </a:ext>
            </a:extLst>
          </p:cNvPr>
          <p:cNvGrpSpPr>
            <a:grpSpLocks/>
          </p:cNvGrpSpPr>
          <p:nvPr/>
        </p:nvGrpSpPr>
        <p:grpSpPr bwMode="auto">
          <a:xfrm>
            <a:off x="3951111" y="4944533"/>
            <a:ext cx="609600" cy="609600"/>
            <a:chOff x="1404" y="1752"/>
            <a:chExt cx="216" cy="216"/>
          </a:xfrm>
        </p:grpSpPr>
        <p:sp>
          <p:nvSpPr>
            <p:cNvPr id="15371" name="Line 10">
              <a:extLst>
                <a:ext uri="{FF2B5EF4-FFF2-40B4-BE49-F238E27FC236}">
                  <a16:creationId xmlns:a16="http://schemas.microsoft.com/office/drawing/2014/main" id="{D8486FB7-A112-7929-C068-550C0F60D8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8" y="1752"/>
              <a:ext cx="0" cy="2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15372" name="Line 11">
              <a:extLst>
                <a:ext uri="{FF2B5EF4-FFF2-40B4-BE49-F238E27FC236}">
                  <a16:creationId xmlns:a16="http://schemas.microsoft.com/office/drawing/2014/main" id="{CD0B64A2-4A8E-466F-22EA-38A5987453E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1512" y="1860"/>
              <a:ext cx="0" cy="2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</p:grpSp>
      <p:graphicFrame>
        <p:nvGraphicFramePr>
          <p:cNvPr id="15365" name="Object 2">
            <a:extLst>
              <a:ext uri="{FF2B5EF4-FFF2-40B4-BE49-F238E27FC236}">
                <a16:creationId xmlns:a16="http://schemas.microsoft.com/office/drawing/2014/main" id="{B6D878CC-1B4B-B02B-67A4-94CB2873332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13934" y="6096001"/>
          <a:ext cx="9366955" cy="150706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2" imgW="5267325" imgH="847725" progId="hunmin.doc">
                  <p:embed/>
                </p:oleObj>
              </mc:Choice>
              <mc:Fallback>
                <p:oleObj name="훈민정음" r:id="rId2" imgW="5267325" imgH="847725" progId="hunmin.doc">
                  <p:embed/>
                  <p:pic>
                    <p:nvPicPr>
                      <p:cNvPr id="15365" name="Object 2">
                        <a:extLst>
                          <a:ext uri="{FF2B5EF4-FFF2-40B4-BE49-F238E27FC236}">
                            <a16:creationId xmlns:a16="http://schemas.microsoft.com/office/drawing/2014/main" id="{B6D878CC-1B4B-B02B-67A4-94CB2873332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13934" y="6096001"/>
                        <a:ext cx="9366955" cy="150706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6" name="Object 3">
            <a:extLst>
              <a:ext uri="{FF2B5EF4-FFF2-40B4-BE49-F238E27FC236}">
                <a16:creationId xmlns:a16="http://schemas.microsoft.com/office/drawing/2014/main" id="{5C029122-1534-6B55-C1CD-3A326C587C1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283200" y="7721601"/>
          <a:ext cx="1651001" cy="50517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4" imgW="1247775" imgH="819150" progId="hunmin.doc">
                  <p:embed/>
                </p:oleObj>
              </mc:Choice>
              <mc:Fallback>
                <p:oleObj name="훈민정음" r:id="rId4" imgW="1247775" imgH="819150" progId="hunmin.doc">
                  <p:embed/>
                  <p:pic>
                    <p:nvPicPr>
                      <p:cNvPr id="15366" name="Object 3">
                        <a:extLst>
                          <a:ext uri="{FF2B5EF4-FFF2-40B4-BE49-F238E27FC236}">
                            <a16:creationId xmlns:a16="http://schemas.microsoft.com/office/drawing/2014/main" id="{5C029122-1534-6B55-C1CD-3A326C587C1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83200" y="7721601"/>
                        <a:ext cx="1651001" cy="50517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367" name="Picture 19" descr="낭비">
            <a:extLst>
              <a:ext uri="{FF2B5EF4-FFF2-40B4-BE49-F238E27FC236}">
                <a16:creationId xmlns:a16="http://schemas.microsoft.com/office/drawing/2014/main" id="{337AF0B3-4898-B26F-A75B-1B522C8A1F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979" y="9211734"/>
            <a:ext cx="2559755" cy="2356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36" name="Text Box 20">
            <a:extLst>
              <a:ext uri="{FF2B5EF4-FFF2-40B4-BE49-F238E27FC236}">
                <a16:creationId xmlns:a16="http://schemas.microsoft.com/office/drawing/2014/main" id="{098805B8-E7CF-66B5-3047-D2585E5E6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867" y="8580356"/>
            <a:ext cx="7179733" cy="1138581"/>
          </a:xfrm>
          <a:prstGeom prst="rect">
            <a:avLst/>
          </a:prstGeom>
          <a:solidFill>
            <a:srgbClr val="FFCC00">
              <a:alpha val="5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anchor="ctr" anchorCtr="1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ko-KR" altLang="en-US" sz="3200">
                <a:latin typeface="HG丸ｺﾞｼｯｸM-PRO" pitchFamily="50" charset="-128"/>
                <a:ea typeface="HG丸ｺﾞｼｯｸM-PRO" pitchFamily="50" charset="-128"/>
              </a:rPr>
              <a:t>이익을 증대하기 위해서는 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ko-KR" altLang="en-US" sz="3200">
                <a:latin typeface="HG丸ｺﾞｼｯｸM-PRO" pitchFamily="50" charset="-128"/>
                <a:ea typeface="HG丸ｺﾞｼｯｸM-PRO" pitchFamily="50" charset="-128"/>
              </a:rPr>
              <a:t> </a:t>
            </a:r>
            <a:r>
              <a:rPr lang="ko-KR" altLang="en-US" sz="3200">
                <a:effectLst>
                  <a:outerShdw blurRad="38100" dist="38100" dir="2700000" algn="tl">
                    <a:srgbClr val="FFFFFF"/>
                  </a:outerShdw>
                </a:effectLst>
                <a:latin typeface="HG丸ｺﾞｼｯｸM-PRO" pitchFamily="50" charset="-128"/>
                <a:ea typeface="HG丸ｺﾞｼｯｸM-PRO" pitchFamily="50" charset="-128"/>
              </a:rPr>
              <a:t>철저한 낭비 배제가</a:t>
            </a:r>
            <a:r>
              <a:rPr lang="ko-KR" altLang="en-US" sz="3200">
                <a:latin typeface="HG丸ｺﾞｼｯｸM-PRO" pitchFamily="50" charset="-128"/>
                <a:ea typeface="HG丸ｺﾞｼｯｸM-PRO" pitchFamily="50" charset="-128"/>
              </a:rPr>
              <a:t> 필요</a:t>
            </a:r>
            <a:r>
              <a:rPr lang="en-US" altLang="ko-KR" sz="3200">
                <a:latin typeface="HG丸ｺﾞｼｯｸM-PRO" pitchFamily="50" charset="-128"/>
                <a:ea typeface="HG丸ｺﾞｼｯｸM-PRO" pitchFamily="50" charset="-128"/>
              </a:rPr>
              <a:t>.</a:t>
            </a:r>
          </a:p>
        </p:txBody>
      </p:sp>
      <p:pic>
        <p:nvPicPr>
          <p:cNvPr id="15369" name="Picture 21" descr="여러가지">
            <a:extLst>
              <a:ext uri="{FF2B5EF4-FFF2-40B4-BE49-F238E27FC236}">
                <a16:creationId xmlns:a16="http://schemas.microsoft.com/office/drawing/2014/main" id="{74FBCE9A-6538-7317-A762-B7E9B677E1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244" y="10611556"/>
            <a:ext cx="66040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70" name="Rectangle 2">
            <a:extLst>
              <a:ext uri="{FF2B5EF4-FFF2-40B4-BE49-F238E27FC236}">
                <a16:creationId xmlns:a16="http://schemas.microsoft.com/office/drawing/2014/main" id="{0C3A9391-2E33-FCFA-AF7A-9D028DDD14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668" y="618069"/>
            <a:ext cx="3536244" cy="72531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2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>
              <a:spcBef>
                <a:spcPct val="0"/>
              </a:spcBef>
            </a:pPr>
            <a:r>
              <a:rPr lang="ja-JP" altLang="en-US" sz="3556">
                <a:latin typeface="맑은 고딕" panose="020B0503020000020004" pitchFamily="50" charset="-127"/>
              </a:rPr>
              <a:t>Ｇ Ｐ Ｓ </a:t>
            </a:r>
            <a:r>
              <a:rPr lang="ko-KR" altLang="en-US" sz="3556">
                <a:latin typeface="맑은 고딕" panose="020B0503020000020004" pitchFamily="50" charset="-127"/>
                <a:ea typeface="맑은 고딕" panose="020B0503020000020004" pitchFamily="50" charset="-127"/>
              </a:rPr>
              <a:t>목적</a:t>
            </a:r>
            <a:endParaRPr lang="ja-JP" altLang="en-US" sz="3556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3">
            <a:extLst>
              <a:ext uri="{FF2B5EF4-FFF2-40B4-BE49-F238E27FC236}">
                <a16:creationId xmlns:a16="http://schemas.microsoft.com/office/drawing/2014/main" id="{4B31DDBB-BCEB-B13A-4D52-A2CC4FAF7E7B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759180" y="2376311"/>
            <a:ext cx="2985911" cy="632178"/>
          </a:xfrm>
        </p:spPr>
        <p:txBody>
          <a:bodyPr vert="horz" lIns="163689" tIns="81845" rIns="163689" bIns="81845" rtlCol="0">
            <a:normAutofit/>
          </a:bodyPr>
          <a:lstStyle/>
          <a:p>
            <a:pPr eaLnBrk="1" hangingPunct="1">
              <a:lnSpc>
                <a:spcPct val="130000"/>
              </a:lnSpc>
              <a:buFontTx/>
              <a:buNone/>
            </a:pPr>
            <a:r>
              <a:rPr lang="en-US" altLang="ja-JP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①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생산지시 간판</a:t>
            </a:r>
            <a:endParaRPr lang="ja-JP" altLang="en-US" sz="2133" b="1"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</p:txBody>
      </p:sp>
      <p:sp>
        <p:nvSpPr>
          <p:cNvPr id="45059" name="Rectangle 3">
            <a:extLst>
              <a:ext uri="{FF2B5EF4-FFF2-40B4-BE49-F238E27FC236}">
                <a16:creationId xmlns:a16="http://schemas.microsoft.com/office/drawing/2014/main" id="{8398EA04-942A-D1FE-0EA5-C2FBAA14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179" y="9482667"/>
            <a:ext cx="4859867" cy="76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ja-JP" altLang="en-US" sz="2133">
                <a:latin typeface="맑은 고딕" panose="020B0503020000020004" pitchFamily="50" charset="-127"/>
              </a:rPr>
              <a:t>③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임시간판      </a:t>
            </a:r>
            <a:r>
              <a:rPr lang="ja-JP" altLang="en-US" sz="2133">
                <a:latin typeface="맑은 고딕" panose="020B0503020000020004" pitchFamily="50" charset="-127"/>
              </a:rPr>
              <a:t>　　　　　　･･･　</a:t>
            </a:r>
          </a:p>
        </p:txBody>
      </p:sp>
      <p:sp>
        <p:nvSpPr>
          <p:cNvPr id="45060" name="Rectangle 3">
            <a:extLst>
              <a:ext uri="{FF2B5EF4-FFF2-40B4-BE49-F238E27FC236}">
                <a16:creationId xmlns:a16="http://schemas.microsoft.com/office/drawing/2014/main" id="{87283BC1-5740-2A7E-3175-6D6C03E3F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3312" y="3002845"/>
            <a:ext cx="3135488" cy="1193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en-US" altLang="ja-JP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A) </a:t>
            </a:r>
            <a:r>
              <a:rPr lang="ko-KR" altLang="en-US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공정 </a:t>
            </a:r>
            <a:r>
              <a:rPr lang="ja-JP" altLang="en-US" sz="1956">
                <a:solidFill>
                  <a:srgbClr val="FF0000"/>
                </a:solidFill>
                <a:latin typeface="맑은 고딕" panose="020B0503020000020004" pitchFamily="50" charset="-127"/>
              </a:rPr>
              <a:t>内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간판     </a:t>
            </a:r>
            <a:r>
              <a:rPr lang="ja-JP" altLang="en-US" sz="1956">
                <a:latin typeface="맑은 고딕" panose="020B0503020000020004" pitchFamily="50" charset="-127"/>
              </a:rPr>
              <a:t>･･･</a:t>
            </a:r>
          </a:p>
          <a:p>
            <a:pPr eaLnBrk="1" hangingPunct="1">
              <a:lnSpc>
                <a:spcPct val="130000"/>
              </a:lnSpc>
            </a:pPr>
            <a:endParaRPr lang="ja-JP" altLang="en-US" sz="1956">
              <a:latin typeface="맑은 고딕" panose="020B0503020000020004" pitchFamily="50" charset="-127"/>
            </a:endParaRPr>
          </a:p>
        </p:txBody>
      </p:sp>
      <p:sp>
        <p:nvSpPr>
          <p:cNvPr id="31" name="Rectangle 3">
            <a:extLst>
              <a:ext uri="{FF2B5EF4-FFF2-40B4-BE49-F238E27FC236}">
                <a16:creationId xmlns:a16="http://schemas.microsoft.com/office/drawing/2014/main" id="{E0A69DFA-ACDB-5291-F87C-6023AAF97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1" y="3002845"/>
            <a:ext cx="7811911" cy="1693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63689" tIns="81845" rIns="163689" bIns="81845"/>
          <a:lstStyle/>
          <a:p>
            <a:pPr>
              <a:lnSpc>
                <a:spcPct val="130000"/>
              </a:lnSpc>
              <a:defRPr/>
            </a:pPr>
            <a:r>
              <a:rPr lang="ja-JP" altLang="en-US" sz="1956" kern="0" dirty="0">
                <a:latin typeface="맑은 고딕" pitchFamily="50" charset="-127"/>
                <a:ea typeface="HG丸ｺﾞｼｯｸM-PRO" pitchFamily="50" charset="-128"/>
              </a:rPr>
              <a:t>後</a:t>
            </a:r>
            <a:r>
              <a:rPr lang="ko-KR" altLang="en-US" sz="1956" kern="0" dirty="0">
                <a:latin typeface="맑은 고딕" pitchFamily="50" charset="-127"/>
                <a:ea typeface="맑은 고딕" pitchFamily="50" charset="-127"/>
              </a:rPr>
              <a:t>공정에서 인수한 양 만큼을 인수한 순서로 </a:t>
            </a:r>
            <a:r>
              <a:rPr lang="ja-JP" altLang="en-US" sz="1956" kern="0" dirty="0">
                <a:latin typeface="맑은 고딕" pitchFamily="50" charset="-127"/>
                <a:ea typeface="HG丸ｺﾞｼｯｸM-PRO" pitchFamily="50" charset="-128"/>
              </a:rPr>
              <a:t>後</a:t>
            </a:r>
            <a:r>
              <a:rPr lang="ko-KR" altLang="en-US" sz="1956" kern="0" dirty="0">
                <a:latin typeface="맑은 고딕" pitchFamily="50" charset="-127"/>
                <a:ea typeface="맑은 고딕" pitchFamily="50" charset="-127"/>
              </a:rPr>
              <a:t>보충 생산하도록 </a:t>
            </a:r>
            <a:endParaRPr lang="en-US" altLang="ja-JP" sz="1956" kern="0" dirty="0">
              <a:latin typeface="맑은 고딕" pitchFamily="50" charset="-127"/>
              <a:ea typeface="맑은 고딕" pitchFamily="50" charset="-127"/>
            </a:endParaRPr>
          </a:p>
          <a:p>
            <a:pPr marL="609608" indent="-609608">
              <a:lnSpc>
                <a:spcPts val="2667"/>
              </a:lnSpc>
              <a:defRPr/>
            </a:pPr>
            <a:r>
              <a:rPr lang="ko-KR" altLang="en-US" sz="1956" kern="0" dirty="0">
                <a:latin typeface="맑은 고딕" pitchFamily="50" charset="-127"/>
                <a:ea typeface="맑은 고딕" pitchFamily="50" charset="-127"/>
              </a:rPr>
              <a:t>생산지시 하기 위해 사용</a:t>
            </a:r>
            <a:endParaRPr lang="ja-JP" altLang="en-US" sz="1956" kern="0" dirty="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45062" name="Rectangle 3">
            <a:extLst>
              <a:ext uri="{FF2B5EF4-FFF2-40B4-BE49-F238E27FC236}">
                <a16:creationId xmlns:a16="http://schemas.microsoft.com/office/drawing/2014/main" id="{5ECCD980-DF38-8A6F-A07C-92233F682D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3312" y="4526845"/>
            <a:ext cx="3135488" cy="598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en-US" altLang="ja-JP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B) </a:t>
            </a:r>
            <a:r>
              <a:rPr lang="ko-KR" altLang="en-US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신호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간판       </a:t>
            </a:r>
            <a:r>
              <a:rPr lang="ja-JP" altLang="en-US" sz="1956">
                <a:latin typeface="맑은 고딕" panose="020B0503020000020004" pitchFamily="50" charset="-127"/>
              </a:rPr>
              <a:t>　･･･</a:t>
            </a:r>
          </a:p>
          <a:p>
            <a:pPr eaLnBrk="1" hangingPunct="1">
              <a:lnSpc>
                <a:spcPct val="130000"/>
              </a:lnSpc>
            </a:pPr>
            <a:endParaRPr lang="ja-JP" altLang="en-US" sz="1956">
              <a:latin typeface="맑은 고딕" panose="020B0503020000020004" pitchFamily="50" charset="-127"/>
            </a:endParaRPr>
          </a:p>
        </p:txBody>
      </p:sp>
      <p:sp>
        <p:nvSpPr>
          <p:cNvPr id="45063" name="Rectangle 3">
            <a:extLst>
              <a:ext uri="{FF2B5EF4-FFF2-40B4-BE49-F238E27FC236}">
                <a16:creationId xmlns:a16="http://schemas.microsoft.com/office/drawing/2014/main" id="{13DE71AC-1D95-FDFB-285C-F03D07CDD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1" y="4696179"/>
            <a:ext cx="7811911" cy="1340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ts val="2667"/>
              </a:lnSpc>
              <a:spcBef>
                <a:spcPct val="50000"/>
              </a:spcBef>
            </a:pP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한 라인에서 다품종을 가공해서</a:t>
            </a:r>
            <a:r>
              <a:rPr lang="ja-JP" altLang="en-US" sz="1956">
                <a:latin typeface="맑은 고딕" panose="020B0503020000020004" pitchFamily="50" charset="-127"/>
              </a:rPr>
              <a:t>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준비교체에 약간의 시간이 필요한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LOT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생산공정에서 생산지시 하는데 이용</a:t>
            </a:r>
            <a:endParaRPr lang="ja-JP" altLang="en-US" sz="1956">
              <a:latin typeface="맑은 고딕" panose="020B0503020000020004" pitchFamily="50" charset="-127"/>
            </a:endParaRPr>
          </a:p>
        </p:txBody>
      </p:sp>
      <p:sp>
        <p:nvSpPr>
          <p:cNvPr id="45064" name="Rectangle 3">
            <a:extLst>
              <a:ext uri="{FF2B5EF4-FFF2-40B4-BE49-F238E27FC236}">
                <a16:creationId xmlns:a16="http://schemas.microsoft.com/office/drawing/2014/main" id="{E9470CCF-4F90-EE20-31D9-6C429F57A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179" y="6036734"/>
            <a:ext cx="2269067" cy="5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ja-JP" altLang="en-US" sz="2133">
                <a:latin typeface="맑은 고딕" panose="020B0503020000020004" pitchFamily="50" charset="-127"/>
              </a:rPr>
              <a:t>②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인수간판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130000"/>
              </a:lnSpc>
            </a:pP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5065" name="Rectangle 3">
            <a:extLst>
              <a:ext uri="{FF2B5EF4-FFF2-40B4-BE49-F238E27FC236}">
                <a16:creationId xmlns:a16="http://schemas.microsoft.com/office/drawing/2014/main" id="{9C79E72D-7DE9-A318-AB69-3C30B24E0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3313" y="6990645"/>
            <a:ext cx="4574821" cy="11937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en-US" altLang="ja-JP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C) </a:t>
            </a:r>
            <a:r>
              <a:rPr lang="ko-KR" altLang="en-US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공정간 인수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간판           </a:t>
            </a:r>
            <a:r>
              <a:rPr lang="ja-JP" altLang="en-US" sz="1956">
                <a:latin typeface="맑은 고딕" panose="020B0503020000020004" pitchFamily="50" charset="-127"/>
              </a:rPr>
              <a:t>･･･</a:t>
            </a:r>
          </a:p>
          <a:p>
            <a:pPr eaLnBrk="1" hangingPunct="1">
              <a:lnSpc>
                <a:spcPct val="130000"/>
              </a:lnSpc>
            </a:pPr>
            <a:endParaRPr lang="ja-JP" altLang="en-US" sz="1956">
              <a:latin typeface="맑은 고딕" panose="020B0503020000020004" pitchFamily="50" charset="-127"/>
            </a:endParaRPr>
          </a:p>
        </p:txBody>
      </p:sp>
      <p:sp>
        <p:nvSpPr>
          <p:cNvPr id="45066" name="Rectangle 3">
            <a:extLst>
              <a:ext uri="{FF2B5EF4-FFF2-40B4-BE49-F238E27FC236}">
                <a16:creationId xmlns:a16="http://schemas.microsoft.com/office/drawing/2014/main" id="{6FBB5F42-6065-0B9E-C0C7-B894B91C8C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4424" y="6990645"/>
            <a:ext cx="6858000" cy="11373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사내에서 </a:t>
            </a:r>
            <a:r>
              <a:rPr lang="ja-JP" altLang="en-US" sz="1956">
                <a:latin typeface="맑은 고딕" panose="020B0503020000020004" pitchFamily="50" charset="-127"/>
              </a:rPr>
              <a:t>後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공정이 </a:t>
            </a:r>
            <a:r>
              <a:rPr lang="ja-JP" altLang="en-US" sz="1956">
                <a:latin typeface="맑은 고딕" panose="020B0503020000020004" pitchFamily="50" charset="-127"/>
              </a:rPr>
              <a:t>前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공정에서 필요한 물건을 인수하기 위해 사용</a:t>
            </a:r>
            <a:endParaRPr lang="ja-JP" altLang="en-US" sz="1956">
              <a:latin typeface="맑은 고딕" panose="020B0503020000020004" pitchFamily="50" charset="-127"/>
            </a:endParaRPr>
          </a:p>
        </p:txBody>
      </p:sp>
      <p:sp>
        <p:nvSpPr>
          <p:cNvPr id="45067" name="Rectangle 3">
            <a:extLst>
              <a:ext uri="{FF2B5EF4-FFF2-40B4-BE49-F238E27FC236}">
                <a16:creationId xmlns:a16="http://schemas.microsoft.com/office/drawing/2014/main" id="{4B310E53-0B54-20B4-FE29-590635276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3313" y="8322734"/>
            <a:ext cx="4100688" cy="11937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en-US" altLang="ja-JP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D) </a:t>
            </a:r>
            <a:r>
              <a:rPr lang="ko-KR" altLang="en-US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외주부품 납입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간판     </a:t>
            </a:r>
            <a:r>
              <a:rPr lang="ja-JP" altLang="en-US" sz="1956">
                <a:latin typeface="맑은 고딕" panose="020B0503020000020004" pitchFamily="50" charset="-127"/>
              </a:rPr>
              <a:t>　･･･</a:t>
            </a:r>
          </a:p>
          <a:p>
            <a:pPr eaLnBrk="1" hangingPunct="1">
              <a:lnSpc>
                <a:spcPct val="130000"/>
              </a:lnSpc>
            </a:pPr>
            <a:endParaRPr lang="ja-JP" altLang="en-US" sz="1956">
              <a:latin typeface="맑은 고딕" panose="020B0503020000020004" pitchFamily="50" charset="-127"/>
            </a:endParaRPr>
          </a:p>
        </p:txBody>
      </p:sp>
      <p:sp>
        <p:nvSpPr>
          <p:cNvPr id="39" name="Rectangle 3">
            <a:extLst>
              <a:ext uri="{FF2B5EF4-FFF2-40B4-BE49-F238E27FC236}">
                <a16:creationId xmlns:a16="http://schemas.microsoft.com/office/drawing/2014/main" id="{50DC060C-8B88-5892-56DB-214604B252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4424" y="8322734"/>
            <a:ext cx="6858000" cy="5983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63689" tIns="81845" rIns="163689" bIns="81845"/>
          <a:lstStyle/>
          <a:p>
            <a:pPr marL="609608" indent="-609608">
              <a:lnSpc>
                <a:spcPct val="130000"/>
              </a:lnSpc>
              <a:defRPr/>
            </a:pPr>
            <a:r>
              <a:rPr lang="ko-KR" altLang="en-US" sz="1956" kern="0" dirty="0">
                <a:latin typeface="맑은 고딕" pitchFamily="50" charset="-127"/>
                <a:ea typeface="맑은 고딕" pitchFamily="50" charset="-127"/>
              </a:rPr>
              <a:t>공급업체에서 납입되는 부품에 사용</a:t>
            </a:r>
            <a:endParaRPr lang="ja-JP" altLang="en-US" sz="1956" kern="0" dirty="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45069" name="Rectangle 3">
            <a:extLst>
              <a:ext uri="{FF2B5EF4-FFF2-40B4-BE49-F238E27FC236}">
                <a16:creationId xmlns:a16="http://schemas.microsoft.com/office/drawing/2014/main" id="{FFEAFD57-B513-2C06-F692-60DE21198F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4424" y="9482667"/>
            <a:ext cx="6858000" cy="595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ko-KR" altLang="en-US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임시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출근 등에 대응을 하기 위해 사용</a:t>
            </a:r>
            <a:endParaRPr lang="ja-JP" altLang="en-US" sz="1956">
              <a:latin typeface="맑은 고딕" panose="020B0503020000020004" pitchFamily="50" charset="-127"/>
            </a:endParaRPr>
          </a:p>
        </p:txBody>
      </p:sp>
      <p:sp>
        <p:nvSpPr>
          <p:cNvPr id="45070" name="Rectangle 34">
            <a:extLst>
              <a:ext uri="{FF2B5EF4-FFF2-40B4-BE49-F238E27FC236}">
                <a16:creationId xmlns:a16="http://schemas.microsoft.com/office/drawing/2014/main" id="{F35BB3FE-5EF9-150B-9010-915F2C3AC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579" y="11365090"/>
            <a:ext cx="9313333" cy="308186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45071" name="Rectangle 4">
            <a:extLst>
              <a:ext uri="{FF2B5EF4-FFF2-40B4-BE49-F238E27FC236}">
                <a16:creationId xmlns:a16="http://schemas.microsoft.com/office/drawing/2014/main" id="{644C4B9F-591B-450D-048C-8356556A3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6823" y="11912602"/>
            <a:ext cx="1535289" cy="2161822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고객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5072" name="Rectangle 5">
            <a:extLst>
              <a:ext uri="{FF2B5EF4-FFF2-40B4-BE49-F238E27FC236}">
                <a16:creationId xmlns:a16="http://schemas.microsoft.com/office/drawing/2014/main" id="{D795658E-1D23-A5B8-A2CF-0CC1D47CB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9601" y="11873090"/>
            <a:ext cx="708379" cy="2404533"/>
          </a:xfrm>
          <a:prstGeom prst="rect">
            <a:avLst/>
          </a:prstGeom>
          <a:solidFill>
            <a:srgbClr val="FFFF00"/>
          </a:solidFill>
          <a:ln w="12700">
            <a:solidFill>
              <a:schemeClr val="bg2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endParaRPr lang="en-US" altLang="ja-JP" sz="2489">
              <a:solidFill>
                <a:schemeClr val="bg2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fontAlgn="t" hangingPunct="1">
              <a:spcBef>
                <a:spcPct val="0"/>
              </a:spcBef>
            </a:pPr>
            <a:endParaRPr lang="en-US" altLang="ja-JP" sz="2489">
              <a:solidFill>
                <a:schemeClr val="bg2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fontAlgn="t" hangingPunct="1">
              <a:spcBef>
                <a:spcPct val="0"/>
              </a:spcBef>
            </a:pP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완</a:t>
            </a:r>
            <a:endParaRPr lang="en-US" altLang="ko-KR" sz="2489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fontAlgn="t" hangingPunct="1">
              <a:spcBef>
                <a:spcPct val="0"/>
              </a:spcBef>
            </a:pP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성</a:t>
            </a:r>
            <a:endParaRPr lang="en-US" altLang="ko-KR" sz="2489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fontAlgn="t" hangingPunct="1">
              <a:spcBef>
                <a:spcPct val="0"/>
              </a:spcBef>
            </a:pP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품</a:t>
            </a:r>
            <a:endParaRPr lang="ja-JP" altLang="en-US" sz="2489">
              <a:latin typeface="맑은 고딕" panose="020B0503020000020004" pitchFamily="50" charset="-127"/>
            </a:endParaRPr>
          </a:p>
          <a:p>
            <a:pPr algn="ctr" eaLnBrk="1" fontAlgn="t" hangingPunct="1">
              <a:spcBef>
                <a:spcPct val="0"/>
              </a:spcBef>
            </a:pPr>
            <a:endParaRPr lang="ja-JP" altLang="en-US" sz="2489">
              <a:latin typeface="맑은 고딕" panose="020B0503020000020004" pitchFamily="50" charset="-127"/>
            </a:endParaRPr>
          </a:p>
          <a:p>
            <a:pPr algn="ctr" eaLnBrk="1" fontAlgn="t" hangingPunct="1">
              <a:spcBef>
                <a:spcPct val="0"/>
              </a:spcBef>
            </a:pPr>
            <a:endParaRPr lang="en-US" altLang="ja-JP" sz="2489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5073" name="Rectangle 6">
            <a:extLst>
              <a:ext uri="{FF2B5EF4-FFF2-40B4-BE49-F238E27FC236}">
                <a16:creationId xmlns:a16="http://schemas.microsoft.com/office/drawing/2014/main" id="{192C23D8-2258-7D9E-C0F2-465F89267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2179" y="11873090"/>
            <a:ext cx="708379" cy="2404533"/>
          </a:xfrm>
          <a:prstGeom prst="rect">
            <a:avLst/>
          </a:prstGeom>
          <a:solidFill>
            <a:srgbClr val="0000FF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ja-JP" altLang="en-US" sz="2489">
                <a:solidFill>
                  <a:schemeClr val="bg1"/>
                </a:solidFill>
                <a:latin typeface="맑은 고딕" panose="020B0503020000020004" pitchFamily="50" charset="-127"/>
              </a:rPr>
              <a:t>店</a:t>
            </a:r>
          </a:p>
        </p:txBody>
      </p:sp>
      <p:sp>
        <p:nvSpPr>
          <p:cNvPr id="45074" name="Rectangle 7">
            <a:extLst>
              <a:ext uri="{FF2B5EF4-FFF2-40B4-BE49-F238E27FC236}">
                <a16:creationId xmlns:a16="http://schemas.microsoft.com/office/drawing/2014/main" id="{438986A4-D3F9-5AFE-ABEA-FFDD62267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2845" y="11873090"/>
            <a:ext cx="705556" cy="2404533"/>
          </a:xfrm>
          <a:prstGeom prst="rect">
            <a:avLst/>
          </a:prstGeom>
          <a:solidFill>
            <a:srgbClr val="0000FF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en-US" altLang="ja-JP" sz="2489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W</a:t>
            </a:r>
          </a:p>
        </p:txBody>
      </p:sp>
      <p:sp>
        <p:nvSpPr>
          <p:cNvPr id="45075" name="Rectangle 8">
            <a:extLst>
              <a:ext uri="{FF2B5EF4-FFF2-40B4-BE49-F238E27FC236}">
                <a16:creationId xmlns:a16="http://schemas.microsoft.com/office/drawing/2014/main" id="{2F2D7C71-B992-25C4-1E65-9AB6174AF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5645" y="11698112"/>
            <a:ext cx="708379" cy="2404533"/>
          </a:xfrm>
          <a:prstGeom prst="rect">
            <a:avLst/>
          </a:prstGeom>
          <a:solidFill>
            <a:srgbClr val="CCFF33"/>
          </a:solidFill>
          <a:ln w="12700">
            <a:solidFill>
              <a:schemeClr val="bg2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P</a:t>
            </a:r>
          </a:p>
          <a:p>
            <a:pPr algn="ctr" eaLnBrk="1" fontAlgn="t" hangingPunct="1">
              <a:spcBef>
                <a:spcPct val="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스토어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5076" name="Rectangle 9">
            <a:extLst>
              <a:ext uri="{FF2B5EF4-FFF2-40B4-BE49-F238E27FC236}">
                <a16:creationId xmlns:a16="http://schemas.microsoft.com/office/drawing/2014/main" id="{B278506E-4103-4E3F-DCCE-C73561669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312" y="11743268"/>
            <a:ext cx="705556" cy="2534356"/>
          </a:xfrm>
          <a:prstGeom prst="rect">
            <a:avLst/>
          </a:prstGeom>
          <a:solidFill>
            <a:srgbClr val="CCFF33"/>
          </a:solidFill>
          <a:ln w="12700">
            <a:solidFill>
              <a:schemeClr val="bg2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en-US" altLang="ja-JP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P</a:t>
            </a:r>
          </a:p>
        </p:txBody>
      </p:sp>
      <p:sp>
        <p:nvSpPr>
          <p:cNvPr id="45077" name="Rectangle 10">
            <a:extLst>
              <a:ext uri="{FF2B5EF4-FFF2-40B4-BE49-F238E27FC236}">
                <a16:creationId xmlns:a16="http://schemas.microsoft.com/office/drawing/2014/main" id="{BAA0A506-2A96-4056-B21E-1BD4722DB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9134" y="15090424"/>
            <a:ext cx="1487310" cy="682978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공급업체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5078" name="Oval 12">
            <a:extLst>
              <a:ext uri="{FF2B5EF4-FFF2-40B4-BE49-F238E27FC236}">
                <a16:creationId xmlns:a16="http://schemas.microsoft.com/office/drawing/2014/main" id="{33583799-E96D-CA07-FA13-9680696AC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7911" y="11706578"/>
            <a:ext cx="770468" cy="714023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C</a:t>
            </a:r>
          </a:p>
        </p:txBody>
      </p:sp>
      <p:sp>
        <p:nvSpPr>
          <p:cNvPr id="45079" name="Oval 13">
            <a:extLst>
              <a:ext uri="{FF2B5EF4-FFF2-40B4-BE49-F238E27FC236}">
                <a16:creationId xmlns:a16="http://schemas.microsoft.com/office/drawing/2014/main" id="{2D742D65-1E20-41D5-4947-49F37F0EB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4533" y="11703758"/>
            <a:ext cx="759179" cy="714021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A</a:t>
            </a:r>
          </a:p>
        </p:txBody>
      </p:sp>
      <p:sp>
        <p:nvSpPr>
          <p:cNvPr id="45080" name="Oval 14">
            <a:extLst>
              <a:ext uri="{FF2B5EF4-FFF2-40B4-BE49-F238E27FC236}">
                <a16:creationId xmlns:a16="http://schemas.microsoft.com/office/drawing/2014/main" id="{6EFE4483-29E0-4FDB-5CB7-05C16A15A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1379" y="11706578"/>
            <a:ext cx="1247422" cy="714023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C</a:t>
            </a:r>
          </a:p>
        </p:txBody>
      </p:sp>
      <p:sp>
        <p:nvSpPr>
          <p:cNvPr id="45081" name="Oval 16">
            <a:extLst>
              <a:ext uri="{FF2B5EF4-FFF2-40B4-BE49-F238E27FC236}">
                <a16:creationId xmlns:a16="http://schemas.microsoft.com/office/drawing/2014/main" id="{CB1A72D6-4B81-72EF-F40C-B39EC0731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11706578"/>
            <a:ext cx="1013177" cy="714023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B</a:t>
            </a:r>
          </a:p>
        </p:txBody>
      </p:sp>
      <p:sp>
        <p:nvSpPr>
          <p:cNvPr id="45082" name="Oval 23">
            <a:extLst>
              <a:ext uri="{FF2B5EF4-FFF2-40B4-BE49-F238E27FC236}">
                <a16:creationId xmlns:a16="http://schemas.microsoft.com/office/drawing/2014/main" id="{AF3C8FFD-981C-EFC2-A66F-69541C4DC297}"/>
              </a:ext>
            </a:extLst>
          </p:cNvPr>
          <p:cNvSpPr>
            <a:spLocks noChangeArrowheads="1"/>
          </p:cNvSpPr>
          <p:nvPr/>
        </p:nvSpPr>
        <p:spPr bwMode="auto">
          <a:xfrm rot="21420000">
            <a:off x="4329290" y="14466711"/>
            <a:ext cx="603956" cy="62088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D</a:t>
            </a:r>
          </a:p>
        </p:txBody>
      </p:sp>
      <p:sp>
        <p:nvSpPr>
          <p:cNvPr id="45083" name="Rectangle 24">
            <a:extLst>
              <a:ext uri="{FF2B5EF4-FFF2-40B4-BE49-F238E27FC236}">
                <a16:creationId xmlns:a16="http://schemas.microsoft.com/office/drawing/2014/main" id="{E418ADCA-FBBC-75A7-13DD-80B95A32B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112" y="11873090"/>
            <a:ext cx="708379" cy="2404533"/>
          </a:xfrm>
          <a:prstGeom prst="rect">
            <a:avLst/>
          </a:prstGeom>
          <a:solidFill>
            <a:schemeClr val="accent2"/>
          </a:solidFill>
          <a:ln w="12700">
            <a:solidFill>
              <a:schemeClr val="bg2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ko-KR" altLang="en-US" sz="2489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집</a:t>
            </a:r>
            <a:endParaRPr lang="en-US" altLang="ko-KR" sz="2489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fontAlgn="t" hangingPunct="1">
              <a:spcBef>
                <a:spcPct val="0"/>
              </a:spcBef>
            </a:pPr>
            <a:r>
              <a:rPr lang="ko-KR" altLang="en-US" sz="2489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하</a:t>
            </a:r>
            <a:endParaRPr lang="ja-JP" altLang="en-US" sz="2489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5084" name="Rectangle 25">
            <a:extLst>
              <a:ext uri="{FF2B5EF4-FFF2-40B4-BE49-F238E27FC236}">
                <a16:creationId xmlns:a16="http://schemas.microsoft.com/office/drawing/2014/main" id="{7FA44B09-C0DA-89D5-29AC-DBBAFDBF2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7268" y="11873090"/>
            <a:ext cx="708377" cy="2404533"/>
          </a:xfrm>
          <a:prstGeom prst="rect">
            <a:avLst/>
          </a:prstGeom>
          <a:solidFill>
            <a:schemeClr val="accent2"/>
          </a:solidFill>
          <a:ln w="12700">
            <a:solidFill>
              <a:schemeClr val="bg2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ko-KR" altLang="en-US" sz="2489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출</a:t>
            </a:r>
            <a:endParaRPr lang="en-US" altLang="ko-KR" sz="2489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fontAlgn="t" hangingPunct="1">
              <a:spcBef>
                <a:spcPct val="0"/>
              </a:spcBef>
            </a:pPr>
            <a:r>
              <a:rPr lang="ko-KR" altLang="en-US" sz="2489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하</a:t>
            </a:r>
            <a:endParaRPr lang="ja-JP" altLang="en-US" sz="2489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5085" name="Oval 15">
            <a:extLst>
              <a:ext uri="{FF2B5EF4-FFF2-40B4-BE49-F238E27FC236}">
                <a16:creationId xmlns:a16="http://schemas.microsoft.com/office/drawing/2014/main" id="{938FDA40-18CC-5769-5C88-613B21BEF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4113" y="11619090"/>
            <a:ext cx="2590800" cy="71966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D</a:t>
            </a:r>
          </a:p>
        </p:txBody>
      </p:sp>
      <p:sp>
        <p:nvSpPr>
          <p:cNvPr id="45086" name="Rectangle 3">
            <a:extLst>
              <a:ext uri="{FF2B5EF4-FFF2-40B4-BE49-F238E27FC236}">
                <a16:creationId xmlns:a16="http://schemas.microsoft.com/office/drawing/2014/main" id="{302415FA-0FEA-EE51-F5FF-3862957AB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757" y="10518423"/>
            <a:ext cx="3268133" cy="553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ja-JP" altLang="en-US" sz="2133">
                <a:latin typeface="맑은 고딕" panose="020B0503020000020004" pitchFamily="50" charset="-127"/>
              </a:rPr>
              <a:t>（例）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부품공장 경우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5087" name="Rectangle 11">
            <a:extLst>
              <a:ext uri="{FF2B5EF4-FFF2-40B4-BE49-F238E27FC236}">
                <a16:creationId xmlns:a16="http://schemas.microsoft.com/office/drawing/2014/main" id="{2EE9D98A-D017-00D0-C245-EE8C228E5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490" y="15022690"/>
            <a:ext cx="1755422" cy="72248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鋼材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제조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5088" name="Oval 22">
            <a:extLst>
              <a:ext uri="{FF2B5EF4-FFF2-40B4-BE49-F238E27FC236}">
                <a16:creationId xmlns:a16="http://schemas.microsoft.com/office/drawing/2014/main" id="{AAB5540E-667E-9F49-1B9F-66E628BD7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311" y="14418735"/>
            <a:ext cx="598311" cy="60395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fontAlgn="t" hangingPunct="1">
              <a:spcBef>
                <a:spcPct val="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D</a:t>
            </a:r>
            <a:r>
              <a:rPr lang="ja-JP" altLang="en-US" sz="2133">
                <a:latin typeface="맑은 고딕" panose="020B0503020000020004" pitchFamily="50" charset="-127"/>
              </a:rPr>
              <a:t>　</a:t>
            </a:r>
          </a:p>
        </p:txBody>
      </p:sp>
      <p:sp>
        <p:nvSpPr>
          <p:cNvPr id="45089" name="Rectangle 6">
            <a:extLst>
              <a:ext uri="{FF2B5EF4-FFF2-40B4-BE49-F238E27FC236}">
                <a16:creationId xmlns:a16="http://schemas.microsoft.com/office/drawing/2014/main" id="{97429B23-4B83-19E0-FD3B-746F13DB1F34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37046" y="15406513"/>
            <a:ext cx="1693333" cy="680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30</a:t>
            </a:r>
          </a:p>
        </p:txBody>
      </p:sp>
      <p:sp>
        <p:nvSpPr>
          <p:cNvPr id="45090" name="AutoShape 7">
            <a:extLst>
              <a:ext uri="{FF2B5EF4-FFF2-40B4-BE49-F238E27FC236}">
                <a16:creationId xmlns:a16="http://schemas.microsoft.com/office/drawing/2014/main" id="{F5EFCC45-C74A-7649-EC06-4FB33B24B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1569156"/>
            <a:ext cx="4614332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간판의 종류와 각각의 역할</a:t>
            </a:r>
          </a:p>
        </p:txBody>
      </p:sp>
    </p:spTree>
  </p:cSld>
  <p:clrMapOvr>
    <a:masterClrMapping/>
  </p:clrMapOvr>
  <p:transition>
    <p:cut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9">
            <a:extLst>
              <a:ext uri="{FF2B5EF4-FFF2-40B4-BE49-F238E27FC236}">
                <a16:creationId xmlns:a16="http://schemas.microsoft.com/office/drawing/2014/main" id="{68DA61FE-1451-FAE7-A68E-C6D75787C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91" y="5331180"/>
            <a:ext cx="2350910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납입사이클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6083" name="Rectangle 10">
            <a:extLst>
              <a:ext uri="{FF2B5EF4-FFF2-40B4-BE49-F238E27FC236}">
                <a16:creationId xmlns:a16="http://schemas.microsoft.com/office/drawing/2014/main" id="{68FC2230-D44D-0F0C-2013-097F8FC7F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935" y="9211734"/>
            <a:ext cx="1696155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공급업체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graphicFrame>
        <p:nvGraphicFramePr>
          <p:cNvPr id="46084" name="Object 3">
            <a:extLst>
              <a:ext uri="{FF2B5EF4-FFF2-40B4-BE49-F238E27FC236}">
                <a16:creationId xmlns:a16="http://schemas.microsoft.com/office/drawing/2014/main" id="{3F9679F8-6C4B-4A2F-1907-3CEF4A287C37}"/>
              </a:ext>
            </a:extLst>
          </p:cNvPr>
          <p:cNvGraphicFramePr>
            <a:graphicFrameLocks/>
          </p:cNvGraphicFramePr>
          <p:nvPr/>
        </p:nvGraphicFramePr>
        <p:xfrm>
          <a:off x="2441223" y="5054602"/>
          <a:ext cx="8906933" cy="754662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3" imgW="6680200" imgH="3184525" progId="">
                  <p:embed/>
                </p:oleObj>
              </mc:Choice>
              <mc:Fallback>
                <p:oleObj name="Photo Editor Photo" r:id="rId3" imgW="6680200" imgH="3184525" progId="">
                  <p:embed/>
                  <p:pic>
                    <p:nvPicPr>
                      <p:cNvPr id="46084" name="Object 3">
                        <a:extLst>
                          <a:ext uri="{FF2B5EF4-FFF2-40B4-BE49-F238E27FC236}">
                            <a16:creationId xmlns:a16="http://schemas.microsoft.com/office/drawing/2014/main" id="{3F9679F8-6C4B-4A2F-1907-3CEF4A287C37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41223" y="5054602"/>
                        <a:ext cx="8906933" cy="754662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085" name="Rectangle 4">
            <a:extLst>
              <a:ext uri="{FF2B5EF4-FFF2-40B4-BE49-F238E27FC236}">
                <a16:creationId xmlns:a16="http://schemas.microsoft.com/office/drawing/2014/main" id="{CBF848F2-8EBA-6CF7-DC5E-BB26968B1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8823" y="5415846"/>
            <a:ext cx="1828800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ja-JP" altLang="ja-JP" sz="2133" b="0">
              <a:latin typeface="맑은 고딕" panose="020B0503020000020004" pitchFamily="50" charset="-127"/>
            </a:endParaRPr>
          </a:p>
        </p:txBody>
      </p:sp>
      <p:sp>
        <p:nvSpPr>
          <p:cNvPr id="46086" name="Rectangle 5">
            <a:extLst>
              <a:ext uri="{FF2B5EF4-FFF2-40B4-BE49-F238E27FC236}">
                <a16:creationId xmlns:a16="http://schemas.microsoft.com/office/drawing/2014/main" id="{5573CC9D-A52A-0DF2-F9FE-784071E86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2179" y="5692424"/>
            <a:ext cx="2726267" cy="8219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4267" b="0">
                <a:latin typeface="맑은 고딕" panose="020B0503020000020004" pitchFamily="50" charset="-127"/>
                <a:ea typeface="맑은 고딕" panose="020B0503020000020004" pitchFamily="50" charset="-127"/>
              </a:rPr>
              <a:t>○○○㈱</a:t>
            </a:r>
          </a:p>
        </p:txBody>
      </p:sp>
      <p:sp>
        <p:nvSpPr>
          <p:cNvPr id="46087" name="Rectangle 6">
            <a:extLst>
              <a:ext uri="{FF2B5EF4-FFF2-40B4-BE49-F238E27FC236}">
                <a16:creationId xmlns:a16="http://schemas.microsoft.com/office/drawing/2014/main" id="{5695B5EA-F958-75CD-1E0A-04744D0FF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2823" y="9956801"/>
            <a:ext cx="1930400" cy="6029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844" b="0">
                <a:latin typeface="맑은 고딕" panose="020B0503020000020004" pitchFamily="50" charset="-127"/>
                <a:ea typeface="맑은 고딕" panose="020B0503020000020004" pitchFamily="50" charset="-127"/>
              </a:rPr>
              <a:t>○△□㈱</a:t>
            </a:r>
          </a:p>
        </p:txBody>
      </p:sp>
      <p:sp>
        <p:nvSpPr>
          <p:cNvPr id="46088" name="Rectangle 12">
            <a:extLst>
              <a:ext uri="{FF2B5EF4-FFF2-40B4-BE49-F238E27FC236}">
                <a16:creationId xmlns:a16="http://schemas.microsoft.com/office/drawing/2014/main" id="{35665369-17B9-6C03-B987-DDCF04D65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8823" y="3429002"/>
            <a:ext cx="2785532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부품공장 번지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089" name="Rectangle 14">
            <a:extLst>
              <a:ext uri="{FF2B5EF4-FFF2-40B4-BE49-F238E27FC236}">
                <a16:creationId xmlns:a16="http://schemas.microsoft.com/office/drawing/2014/main" id="{88B16C86-2F0B-B6BE-5D5B-73A58E135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956" y="13905091"/>
            <a:ext cx="1611488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품명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090" name="Rectangle 15">
            <a:extLst>
              <a:ext uri="{FF2B5EF4-FFF2-40B4-BE49-F238E27FC236}">
                <a16:creationId xmlns:a16="http://schemas.microsoft.com/office/drawing/2014/main" id="{BA4BD55E-B960-9033-234D-894E4ECC8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023" y="3429002"/>
            <a:ext cx="1241778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품번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091" name="Rectangle 17">
            <a:extLst>
              <a:ext uri="{FF2B5EF4-FFF2-40B4-BE49-F238E27FC236}">
                <a16:creationId xmlns:a16="http://schemas.microsoft.com/office/drawing/2014/main" id="{321A2903-196B-9B5F-8436-31A43253F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2334" y="14441312"/>
            <a:ext cx="1984021" cy="82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등번호</a:t>
            </a:r>
            <a:r>
              <a:rPr lang="ja-JP" altLang="en-US" sz="2133">
                <a:latin typeface="맑은 고딕" panose="020B0503020000020004" pitchFamily="50" charset="-127"/>
              </a:rPr>
              <a:t>　（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모회사</a:t>
            </a:r>
            <a:r>
              <a:rPr lang="ja-JP" altLang="en-US" sz="2133">
                <a:latin typeface="맑은 고딕" panose="020B0503020000020004" pitchFamily="50" charset="-127"/>
              </a:rPr>
              <a:t>）</a:t>
            </a:r>
          </a:p>
        </p:txBody>
      </p:sp>
      <p:sp>
        <p:nvSpPr>
          <p:cNvPr id="46092" name="Rectangle 19">
            <a:extLst>
              <a:ext uri="{FF2B5EF4-FFF2-40B4-BE49-F238E27FC236}">
                <a16:creationId xmlns:a16="http://schemas.microsoft.com/office/drawing/2014/main" id="{36A494AD-3970-B000-8292-0EC1F9E46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5023" y="13747046"/>
            <a:ext cx="1611490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수용 수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093" name="Rectangle 22">
            <a:extLst>
              <a:ext uri="{FF2B5EF4-FFF2-40B4-BE49-F238E27FC236}">
                <a16:creationId xmlns:a16="http://schemas.microsoft.com/office/drawing/2014/main" id="{D645E385-92EB-41A2-010B-4D14C5B6A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0556" y="13402735"/>
            <a:ext cx="1320800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연번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094" name="Rectangle 23">
            <a:extLst>
              <a:ext uri="{FF2B5EF4-FFF2-40B4-BE49-F238E27FC236}">
                <a16:creationId xmlns:a16="http://schemas.microsoft.com/office/drawing/2014/main" id="{1FBCBCAA-83E1-4D13-7561-39A1D9483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8667" y="13543846"/>
            <a:ext cx="2232379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납입 수입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095" name="Rectangle 24">
            <a:extLst>
              <a:ext uri="{FF2B5EF4-FFF2-40B4-BE49-F238E27FC236}">
                <a16:creationId xmlns:a16="http://schemas.microsoft.com/office/drawing/2014/main" id="{FCE678FA-6E7E-0DEF-1AE8-F5610565D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045" y="4507090"/>
            <a:ext cx="2029179" cy="7594599"/>
          </a:xfrm>
          <a:prstGeom prst="rect">
            <a:avLst/>
          </a:prstGeom>
          <a:noFill/>
          <a:ln w="76200">
            <a:solidFill>
              <a:srgbClr val="FF99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096" name="Rectangle 25">
            <a:extLst>
              <a:ext uri="{FF2B5EF4-FFF2-40B4-BE49-F238E27FC236}">
                <a16:creationId xmlns:a16="http://schemas.microsoft.com/office/drawing/2014/main" id="{7539EE5E-6878-9850-48C8-830221D01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2824" y="3349980"/>
            <a:ext cx="1540933" cy="821750"/>
          </a:xfrm>
          <a:prstGeom prst="rect">
            <a:avLst/>
          </a:prstGeom>
          <a:solidFill>
            <a:schemeClr val="bg1"/>
          </a:solidFill>
          <a:ln w="25400">
            <a:solidFill>
              <a:srgbClr val="CC6600"/>
            </a:solidFill>
            <a:miter lim="800000"/>
            <a:headEnd/>
            <a:tailEnd/>
          </a:ln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前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r>
              <a:rPr lang="ja-JP" altLang="en-US" sz="2133">
                <a:latin typeface="맑은 고딕" panose="020B0503020000020004" pitchFamily="50" charset="-127"/>
              </a:rPr>
              <a:t>･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공급업체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097" name="Rectangle 26">
            <a:extLst>
              <a:ext uri="{FF2B5EF4-FFF2-40B4-BE49-F238E27FC236}">
                <a16:creationId xmlns:a16="http://schemas.microsoft.com/office/drawing/2014/main" id="{6C976F2C-47F0-7EAF-B8D7-B6ABB899B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957" y="4507090"/>
            <a:ext cx="6530622" cy="7594599"/>
          </a:xfrm>
          <a:prstGeom prst="rect">
            <a:avLst/>
          </a:prstGeom>
          <a:noFill/>
          <a:ln w="76200">
            <a:solidFill>
              <a:srgbClr val="CC99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098" name="Rectangle 27">
            <a:extLst>
              <a:ext uri="{FF2B5EF4-FFF2-40B4-BE49-F238E27FC236}">
                <a16:creationId xmlns:a16="http://schemas.microsoft.com/office/drawing/2014/main" id="{3EE3EC67-A89A-D073-5488-ABC061DEE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4267" y="3349979"/>
            <a:ext cx="1315156" cy="8217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後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r>
              <a:rPr lang="ja-JP" altLang="en-US" sz="2133">
                <a:latin typeface="맑은 고딕" panose="020B0503020000020004" pitchFamily="50" charset="-127"/>
              </a:rPr>
              <a:t>･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모회사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099" name="Line 29">
            <a:extLst>
              <a:ext uri="{FF2B5EF4-FFF2-40B4-BE49-F238E27FC236}">
                <a16:creationId xmlns:a16="http://schemas.microsoft.com/office/drawing/2014/main" id="{BF456BAD-87EF-7B70-F5D2-8B2A23F254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538178" y="4402667"/>
            <a:ext cx="812800" cy="144497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sm" len="sm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6100" name="Line 30">
            <a:extLst>
              <a:ext uri="{FF2B5EF4-FFF2-40B4-BE49-F238E27FC236}">
                <a16:creationId xmlns:a16="http://schemas.microsoft.com/office/drawing/2014/main" id="{242B6AF8-A0A2-8E65-852B-341C28369A4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842023" y="11737623"/>
            <a:ext cx="203200" cy="270933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sm" len="sm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6101" name="Rectangle 31">
            <a:extLst>
              <a:ext uri="{FF2B5EF4-FFF2-40B4-BE49-F238E27FC236}">
                <a16:creationId xmlns:a16="http://schemas.microsoft.com/office/drawing/2014/main" id="{8CC4DF54-511F-66F9-DF6A-17C86A5DC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023" y="14596533"/>
            <a:ext cx="2111022" cy="82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납입 상자 종류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102" name="Rectangle 32">
            <a:extLst>
              <a:ext uri="{FF2B5EF4-FFF2-40B4-BE49-F238E27FC236}">
                <a16:creationId xmlns:a16="http://schemas.microsoft.com/office/drawing/2014/main" id="{8E6430FF-E0A0-5E23-82CA-D1805E2E5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3867" y="5223935"/>
            <a:ext cx="1727200" cy="4935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ja-JP" altLang="ja-JP" sz="2133" b="0">
              <a:latin typeface="맑은 고딕" panose="020B0503020000020004" pitchFamily="50" charset="-127"/>
            </a:endParaRPr>
          </a:p>
        </p:txBody>
      </p:sp>
      <p:sp>
        <p:nvSpPr>
          <p:cNvPr id="46103" name="Rectangle 33">
            <a:extLst>
              <a:ext uri="{FF2B5EF4-FFF2-40B4-BE49-F238E27FC236}">
                <a16:creationId xmlns:a16="http://schemas.microsoft.com/office/drawing/2014/main" id="{295E93B2-A353-CAC0-D90C-8240E18C1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6290" y="9409289"/>
            <a:ext cx="3556000" cy="43889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778">
                <a:latin typeface="맑은 고딕" panose="020B0503020000020004" pitchFamily="50" charset="-127"/>
              </a:rPr>
              <a:t>１２３４５－６７８９０－００</a:t>
            </a:r>
          </a:p>
        </p:txBody>
      </p:sp>
      <p:sp>
        <p:nvSpPr>
          <p:cNvPr id="46104" name="Rectangle 34">
            <a:extLst>
              <a:ext uri="{FF2B5EF4-FFF2-40B4-BE49-F238E27FC236}">
                <a16:creationId xmlns:a16="http://schemas.microsoft.com/office/drawing/2014/main" id="{DBDFFAA9-D110-7D00-7B8E-1053EC98F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5067" y="10687758"/>
            <a:ext cx="2325511" cy="931332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4978">
                <a:latin typeface="맑은 고딕" panose="020B0503020000020004" pitchFamily="50" charset="-127"/>
              </a:rPr>
              <a:t>１２３</a:t>
            </a:r>
          </a:p>
        </p:txBody>
      </p:sp>
      <p:sp>
        <p:nvSpPr>
          <p:cNvPr id="46105" name="Line 35">
            <a:extLst>
              <a:ext uri="{FF2B5EF4-FFF2-40B4-BE49-F238E27FC236}">
                <a16:creationId xmlns:a16="http://schemas.microsoft.com/office/drawing/2014/main" id="{FCAAB1B4-6010-4DF3-F7EB-55E9D1334E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46400" y="10174112"/>
            <a:ext cx="1828800" cy="3793067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sm" len="sm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6106" name="Rectangle 6">
            <a:extLst>
              <a:ext uri="{FF2B5EF4-FFF2-40B4-BE49-F238E27FC236}">
                <a16:creationId xmlns:a16="http://schemas.microsoft.com/office/drawing/2014/main" id="{1E360611-CE3D-5BE2-2270-0ECF9E0927F0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37046" y="15127111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133" b="0">
                <a:latin typeface="맑은 고딕" panose="020B0503020000020004" pitchFamily="50" charset="-127"/>
                <a:ea typeface="맑은 고딕" panose="020B0503020000020004" pitchFamily="50" charset="-127"/>
              </a:rPr>
              <a:t>31</a:t>
            </a:r>
          </a:p>
        </p:txBody>
      </p:sp>
      <p:sp>
        <p:nvSpPr>
          <p:cNvPr id="46107" name="正方形/長方形 39">
            <a:extLst>
              <a:ext uri="{FF2B5EF4-FFF2-40B4-BE49-F238E27FC236}">
                <a16:creationId xmlns:a16="http://schemas.microsoft.com/office/drawing/2014/main" id="{C76746AA-734A-9E96-A4BE-D97CFDFDF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5490" y="10862734"/>
            <a:ext cx="1498599" cy="846667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2133" b="0">
              <a:latin typeface="맑은 고딕" panose="020B0503020000020004" pitchFamily="50" charset="-127"/>
              <a:ea typeface="MS PGothic" panose="020B0600070205080204" pitchFamily="34" charset="-128"/>
            </a:endParaRPr>
          </a:p>
        </p:txBody>
      </p:sp>
      <p:sp>
        <p:nvSpPr>
          <p:cNvPr id="46108" name="Rectangle 19">
            <a:extLst>
              <a:ext uri="{FF2B5EF4-FFF2-40B4-BE49-F238E27FC236}">
                <a16:creationId xmlns:a16="http://schemas.microsoft.com/office/drawing/2014/main" id="{9333F48B-46F1-C4E6-933C-3E4F44711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4934" y="10789357"/>
            <a:ext cx="1145822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 b="0">
                <a:latin typeface="맑은 고딕" panose="020B0503020000020004" pitchFamily="50" charset="-127"/>
              </a:rPr>
              <a:t>収容数</a:t>
            </a:r>
          </a:p>
        </p:txBody>
      </p:sp>
      <p:sp>
        <p:nvSpPr>
          <p:cNvPr id="46109" name="Rectangle 19">
            <a:extLst>
              <a:ext uri="{FF2B5EF4-FFF2-40B4-BE49-F238E27FC236}">
                <a16:creationId xmlns:a16="http://schemas.microsoft.com/office/drawing/2014/main" id="{85C81C63-081D-ECAB-42D0-684136D1F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624" y="11111091"/>
            <a:ext cx="951088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10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6110" name="Line 21">
            <a:extLst>
              <a:ext uri="{FF2B5EF4-FFF2-40B4-BE49-F238E27FC236}">
                <a16:creationId xmlns:a16="http://schemas.microsoft.com/office/drawing/2014/main" id="{C6827D58-3E2D-A705-6355-07FF50E8BA6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42489" y="9750779"/>
            <a:ext cx="101600" cy="3793067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sm" len="sm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6111" name="Line 13">
            <a:extLst>
              <a:ext uri="{FF2B5EF4-FFF2-40B4-BE49-F238E27FC236}">
                <a16:creationId xmlns:a16="http://schemas.microsoft.com/office/drawing/2014/main" id="{53FE7614-D8FB-553C-5838-041476DD3C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6267" y="4332113"/>
            <a:ext cx="70556" cy="12558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sm" len="sm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6112" name="Line 16">
            <a:extLst>
              <a:ext uri="{FF2B5EF4-FFF2-40B4-BE49-F238E27FC236}">
                <a16:creationId xmlns:a16="http://schemas.microsoft.com/office/drawing/2014/main" id="{719A8E68-4C69-1ED4-3CB8-8885BA42C2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78023" y="11737623"/>
            <a:ext cx="609600" cy="270933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sm" len="sm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6113" name="Line 18">
            <a:extLst>
              <a:ext uri="{FF2B5EF4-FFF2-40B4-BE49-F238E27FC236}">
                <a16:creationId xmlns:a16="http://schemas.microsoft.com/office/drawing/2014/main" id="{4411DF00-3502-8072-187E-EFD27C55E1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11623" y="11737623"/>
            <a:ext cx="406400" cy="1986844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sm" len="sm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6114" name="Line 20">
            <a:extLst>
              <a:ext uri="{FF2B5EF4-FFF2-40B4-BE49-F238E27FC236}">
                <a16:creationId xmlns:a16="http://schemas.microsoft.com/office/drawing/2014/main" id="{624F17CC-D144-706C-5C16-64FCF03530E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62823" y="11015134"/>
            <a:ext cx="101600" cy="2528711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sm" len="sm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6115" name="Line 11">
            <a:extLst>
              <a:ext uri="{FF2B5EF4-FFF2-40B4-BE49-F238E27FC236}">
                <a16:creationId xmlns:a16="http://schemas.microsoft.com/office/drawing/2014/main" id="{C657FD6F-D908-BFC5-FDA0-C8525597FC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0023" y="9750780"/>
            <a:ext cx="903111" cy="409221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sm" len="sm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6116" name="Rectangle 28">
            <a:extLst>
              <a:ext uri="{FF2B5EF4-FFF2-40B4-BE49-F238E27FC236}">
                <a16:creationId xmlns:a16="http://schemas.microsoft.com/office/drawing/2014/main" id="{8E8F9EDF-C36D-33E9-AB88-ECBC2E0BE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9491" y="3524958"/>
            <a:ext cx="2477911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後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모회사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946E47ED-7A0F-A2C7-D35F-6BC8192F7305}"/>
              </a:ext>
            </a:extLst>
          </p:cNvPr>
          <p:cNvSpPr txBox="1"/>
          <p:nvPr/>
        </p:nvSpPr>
        <p:spPr>
          <a:xfrm>
            <a:off x="4634090" y="5825068"/>
            <a:ext cx="3618089" cy="858377"/>
          </a:xfrm>
          <a:prstGeom prst="rect">
            <a:avLst/>
          </a:prstGeom>
          <a:solidFill>
            <a:schemeClr val="accent3"/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ja-JP" altLang="en-US" sz="4978" spc="-178" dirty="0">
                <a:latin typeface="맑은 고딕" pitchFamily="50" charset="-127"/>
                <a:ea typeface="HG丸ｺﾞｼｯｸM-PRO" pitchFamily="50" charset="-128"/>
              </a:rPr>
              <a:t>Ａ－ ３－１</a:t>
            </a:r>
          </a:p>
        </p:txBody>
      </p:sp>
      <p:sp>
        <p:nvSpPr>
          <p:cNvPr id="46118" name="Line 36">
            <a:extLst>
              <a:ext uri="{FF2B5EF4-FFF2-40B4-BE49-F238E27FC236}">
                <a16:creationId xmlns:a16="http://schemas.microsoft.com/office/drawing/2014/main" id="{E31C1B43-EB4B-9C43-5984-E1772FC300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81223" y="4332112"/>
            <a:ext cx="101600" cy="5057422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sm" len="sm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6119" name="テキスト ボックス 42">
            <a:extLst>
              <a:ext uri="{FF2B5EF4-FFF2-40B4-BE49-F238E27FC236}">
                <a16:creationId xmlns:a16="http://schemas.microsoft.com/office/drawing/2014/main" id="{5B02300F-EB8A-B5BF-D6CC-5CD72B1557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467" y="6042379"/>
            <a:ext cx="1713090" cy="4205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/>
            <a:r>
              <a:rPr lang="ja-JP" altLang="en-US" sz="2133">
                <a:latin typeface="맑은 고딕" panose="020B0503020000020004" pitchFamily="50" charset="-127"/>
              </a:rPr>
              <a:t>１－２－２</a:t>
            </a:r>
          </a:p>
        </p:txBody>
      </p:sp>
      <p:sp>
        <p:nvSpPr>
          <p:cNvPr id="46120" name="Line 8">
            <a:extLst>
              <a:ext uri="{FF2B5EF4-FFF2-40B4-BE49-F238E27FC236}">
                <a16:creationId xmlns:a16="http://schemas.microsoft.com/office/drawing/2014/main" id="{8D86D891-A3F3-420C-7179-0836E79D19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6356" y="5906912"/>
            <a:ext cx="987778" cy="52775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sm" len="sm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6121" name="テキスト ボックス 43">
            <a:extLst>
              <a:ext uri="{FF2B5EF4-FFF2-40B4-BE49-F238E27FC236}">
                <a16:creationId xmlns:a16="http://schemas.microsoft.com/office/drawing/2014/main" id="{FC144020-9C7C-5EDB-99F1-8EEF80CB2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6113" y="11356622"/>
            <a:ext cx="886178" cy="28379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1244">
                <a:latin typeface="맑은 고딕" panose="020B0503020000020004" pitchFamily="50" charset="-127"/>
                <a:ea typeface="맑은 고딕" panose="020B0503020000020004" pitchFamily="50" charset="-127"/>
              </a:rPr>
              <a:t>TP331</a:t>
            </a:r>
            <a:endParaRPr lang="ja-JP" altLang="en-US" sz="1244">
              <a:latin typeface="맑은 고딕" panose="020B0503020000020004" pitchFamily="50" charset="-127"/>
            </a:endParaRPr>
          </a:p>
        </p:txBody>
      </p:sp>
      <p:sp>
        <p:nvSpPr>
          <p:cNvPr id="46122" name="AutoShape 7">
            <a:extLst>
              <a:ext uri="{FF2B5EF4-FFF2-40B4-BE49-F238E27FC236}">
                <a16:creationId xmlns:a16="http://schemas.microsoft.com/office/drawing/2014/main" id="{9407710B-D338-7356-ED04-99F51FBC4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844" y="1569156"/>
            <a:ext cx="4111979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간판</a:t>
            </a:r>
            <a:r>
              <a:rPr lang="ja-JP" altLang="en-US" sz="2844">
                <a:latin typeface="맑은 고딕" panose="020B0503020000020004" pitchFamily="50" charset="-127"/>
              </a:rPr>
              <a:t>（表）：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인수간판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3">
            <a:extLst>
              <a:ext uri="{FF2B5EF4-FFF2-40B4-BE49-F238E27FC236}">
                <a16:creationId xmlns:a16="http://schemas.microsoft.com/office/drawing/2014/main" id="{6EC632D7-574C-8EB3-2241-A4FC70306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823" y="2494844"/>
            <a:ext cx="7323666" cy="1248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공급업체</a:t>
            </a:r>
            <a:r>
              <a:rPr lang="ja-JP" altLang="en-US" sz="2133">
                <a:latin typeface="맑은 고딕" panose="020B0503020000020004" pitchFamily="50" charset="-127"/>
              </a:rPr>
              <a:t>･前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공정에서 사용하는 정보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식별하기 어려운 경우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사진 등으로 표시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grpSp>
        <p:nvGrpSpPr>
          <p:cNvPr id="47107" name="Group 7">
            <a:extLst>
              <a:ext uri="{FF2B5EF4-FFF2-40B4-BE49-F238E27FC236}">
                <a16:creationId xmlns:a16="http://schemas.microsoft.com/office/drawing/2014/main" id="{984E0492-1EC6-8E21-8032-120DECF9D507}"/>
              </a:ext>
            </a:extLst>
          </p:cNvPr>
          <p:cNvGrpSpPr>
            <a:grpSpLocks/>
          </p:cNvGrpSpPr>
          <p:nvPr/>
        </p:nvGrpSpPr>
        <p:grpSpPr bwMode="auto">
          <a:xfrm>
            <a:off x="1614311" y="3990623"/>
            <a:ext cx="9801579" cy="8362245"/>
            <a:chOff x="864" y="1440"/>
            <a:chExt cx="4208" cy="2222"/>
          </a:xfrm>
        </p:grpSpPr>
        <p:graphicFrame>
          <p:nvGraphicFramePr>
            <p:cNvPr id="47120" name="Object 4">
              <a:extLst>
                <a:ext uri="{FF2B5EF4-FFF2-40B4-BE49-F238E27FC236}">
                  <a16:creationId xmlns:a16="http://schemas.microsoft.com/office/drawing/2014/main" id="{FB1B9A98-DACB-5896-DB90-DD2FBEA2BE4E}"/>
                </a:ext>
              </a:extLst>
            </p:cNvPr>
            <p:cNvGraphicFramePr>
              <a:graphicFrameLocks/>
            </p:cNvGraphicFramePr>
            <p:nvPr/>
          </p:nvGraphicFramePr>
          <p:xfrm>
            <a:off x="864" y="1440"/>
            <a:ext cx="4208" cy="222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3" imgW="6680200" imgH="3527425" progId="">
                    <p:embed/>
                  </p:oleObj>
                </mc:Choice>
                <mc:Fallback>
                  <p:oleObj name="Photo Editor Photo" r:id="rId3" imgW="6680200" imgH="3527425" progId="">
                    <p:embed/>
                    <p:pic>
                      <p:nvPicPr>
                        <p:cNvPr id="47120" name="Object 4">
                          <a:extLst>
                            <a:ext uri="{FF2B5EF4-FFF2-40B4-BE49-F238E27FC236}">
                              <a16:creationId xmlns:a16="http://schemas.microsoft.com/office/drawing/2014/main" id="{FB1B9A98-DACB-5896-DB90-DD2FBEA2BE4E}"/>
                            </a:ext>
                          </a:extLst>
                        </p:cNvPr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64" y="1440"/>
                          <a:ext cx="4208" cy="222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7121" name="Oval 5">
              <a:extLst>
                <a:ext uri="{FF2B5EF4-FFF2-40B4-BE49-F238E27FC236}">
                  <a16:creationId xmlns:a16="http://schemas.microsoft.com/office/drawing/2014/main" id="{2D42097C-B23A-D70C-BC81-2074D7C2C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303"/>
              <a:ext cx="482" cy="482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7122" name="Line 6">
              <a:extLst>
                <a:ext uri="{FF2B5EF4-FFF2-40B4-BE49-F238E27FC236}">
                  <a16:creationId xmlns:a16="http://schemas.microsoft.com/office/drawing/2014/main" id="{55CDF55C-D0D3-C5A7-D1FB-E5101BCF3D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32" y="2592"/>
              <a:ext cx="720" cy="57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</p:grpSp>
      <p:sp>
        <p:nvSpPr>
          <p:cNvPr id="47108" name="Rectangle 10">
            <a:extLst>
              <a:ext uri="{FF2B5EF4-FFF2-40B4-BE49-F238E27FC236}">
                <a16:creationId xmlns:a16="http://schemas.microsoft.com/office/drawing/2014/main" id="{3EA6404A-744A-5009-C5B8-1E126296F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3379" y="4303891"/>
            <a:ext cx="5593644" cy="602972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2844">
                <a:latin typeface="맑은 고딕" panose="020B0503020000020004" pitchFamily="50" charset="-127"/>
              </a:rPr>
              <a:t>１２３４５－６７８９０－００</a:t>
            </a:r>
          </a:p>
        </p:txBody>
      </p:sp>
      <p:sp>
        <p:nvSpPr>
          <p:cNvPr id="47109" name="Rectangle 11">
            <a:extLst>
              <a:ext uri="{FF2B5EF4-FFF2-40B4-BE49-F238E27FC236}">
                <a16:creationId xmlns:a16="http://schemas.microsoft.com/office/drawing/2014/main" id="{5AE51586-B1AA-DC5A-F995-B3FCCCE3F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7091" y="5548490"/>
            <a:ext cx="3084688" cy="12595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7111">
                <a:latin typeface="맑은 고딕" panose="020B0503020000020004" pitchFamily="50" charset="-127"/>
              </a:rPr>
              <a:t>１２３</a:t>
            </a:r>
          </a:p>
        </p:txBody>
      </p:sp>
      <p:sp>
        <p:nvSpPr>
          <p:cNvPr id="47110" name="Rectangle 6">
            <a:extLst>
              <a:ext uri="{FF2B5EF4-FFF2-40B4-BE49-F238E27FC236}">
                <a16:creationId xmlns:a16="http://schemas.microsoft.com/office/drawing/2014/main" id="{83E3B4CD-D2AA-1B43-A3C9-44F84646166F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37046" y="15127111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32</a:t>
            </a:r>
          </a:p>
        </p:txBody>
      </p:sp>
      <p:sp>
        <p:nvSpPr>
          <p:cNvPr id="47111" name="正方形/長方形 13">
            <a:extLst>
              <a:ext uri="{FF2B5EF4-FFF2-40B4-BE49-F238E27FC236}">
                <a16:creationId xmlns:a16="http://schemas.microsoft.com/office/drawing/2014/main" id="{78761EE5-7626-F7FF-8DA0-FA5445593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7468" y="8300156"/>
            <a:ext cx="2571045" cy="1016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 b="0">
              <a:latin typeface="맑은 고딕" panose="020B0503020000020004" pitchFamily="50" charset="-127"/>
              <a:ea typeface="MS PGothic" panose="020B0600070205080204" pitchFamily="34" charset="-128"/>
            </a:endParaRPr>
          </a:p>
        </p:txBody>
      </p:sp>
      <p:sp>
        <p:nvSpPr>
          <p:cNvPr id="47112" name="Rectangle 19">
            <a:extLst>
              <a:ext uri="{FF2B5EF4-FFF2-40B4-BE49-F238E27FC236}">
                <a16:creationId xmlns:a16="http://schemas.microsoft.com/office/drawing/2014/main" id="{8AEED9D3-63F7-BBB8-A75B-2B158A6C5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2512" y="8054623"/>
            <a:ext cx="2381956" cy="1478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5689">
                <a:latin typeface="맑은 고딕" panose="020B0503020000020004" pitchFamily="50" charset="-127"/>
                <a:ea typeface="맑은 고딕" panose="020B0503020000020004" pitchFamily="50" charset="-127"/>
              </a:rPr>
              <a:t>10</a:t>
            </a:r>
            <a:r>
              <a:rPr lang="en-US" altLang="ja-JP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/TP331</a:t>
            </a:r>
            <a:endParaRPr lang="ja-JP" altLang="en-US" sz="2844">
              <a:latin typeface="맑은 고딕" panose="020B0503020000020004" pitchFamily="50" charset="-127"/>
            </a:endParaRPr>
          </a:p>
        </p:txBody>
      </p:sp>
      <p:sp>
        <p:nvSpPr>
          <p:cNvPr id="47113" name="AutoShape 7">
            <a:extLst>
              <a:ext uri="{FF2B5EF4-FFF2-40B4-BE49-F238E27FC236}">
                <a16:creationId xmlns:a16="http://schemas.microsoft.com/office/drawing/2014/main" id="{6AD3F2F5-865C-F33D-808E-72B271105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1" y="1569156"/>
            <a:ext cx="2887132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간판설명</a:t>
            </a:r>
            <a:r>
              <a:rPr lang="ja-JP" altLang="en-US" sz="2844">
                <a:latin typeface="맑은 고딕" panose="020B0503020000020004" pitchFamily="50" charset="-127"/>
              </a:rPr>
              <a:t>（裏）</a:t>
            </a:r>
            <a:endParaRPr lang="ko-KR" altLang="en-US" sz="2844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47114" name="Object 3">
            <a:extLst>
              <a:ext uri="{FF2B5EF4-FFF2-40B4-BE49-F238E27FC236}">
                <a16:creationId xmlns:a16="http://schemas.microsoft.com/office/drawing/2014/main" id="{5FF35E27-56FD-A0B6-FC6F-72DF43D98D9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5846" y="12239979"/>
          <a:ext cx="2709333" cy="2133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5" imgW="2229050" imgH="1752535" progId="hunmin.doc">
                  <p:embed/>
                </p:oleObj>
              </mc:Choice>
              <mc:Fallback>
                <p:oleObj name="훈민정음" r:id="rId5" imgW="2229050" imgH="1752535" progId="hunmin.doc">
                  <p:embed/>
                  <p:pic>
                    <p:nvPicPr>
                      <p:cNvPr id="47114" name="Object 3">
                        <a:extLst>
                          <a:ext uri="{FF2B5EF4-FFF2-40B4-BE49-F238E27FC236}">
                            <a16:creationId xmlns:a16="http://schemas.microsoft.com/office/drawing/2014/main" id="{5FF35E27-56FD-A0B6-FC6F-72DF43D98D9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5846" y="12239979"/>
                        <a:ext cx="2709333" cy="2133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115" name="Object 4">
            <a:extLst>
              <a:ext uri="{FF2B5EF4-FFF2-40B4-BE49-F238E27FC236}">
                <a16:creationId xmlns:a16="http://schemas.microsoft.com/office/drawing/2014/main" id="{02DC1368-412E-2991-3C49-324DAE22127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21579" y="12223045"/>
          <a:ext cx="2844800" cy="216746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7" imgW="2314161" imgH="1762546" progId="hunmin.doc">
                  <p:embed/>
                </p:oleObj>
              </mc:Choice>
              <mc:Fallback>
                <p:oleObj name="훈민정음" r:id="rId7" imgW="2314161" imgH="1762546" progId="hunmin.doc">
                  <p:embed/>
                  <p:pic>
                    <p:nvPicPr>
                      <p:cNvPr id="47115" name="Object 4">
                        <a:extLst>
                          <a:ext uri="{FF2B5EF4-FFF2-40B4-BE49-F238E27FC236}">
                            <a16:creationId xmlns:a16="http://schemas.microsoft.com/office/drawing/2014/main" id="{02DC1368-412E-2991-3C49-324DAE22127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1579" y="12223045"/>
                        <a:ext cx="2844800" cy="216746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116" name="Object 5">
            <a:extLst>
              <a:ext uri="{FF2B5EF4-FFF2-40B4-BE49-F238E27FC236}">
                <a16:creationId xmlns:a16="http://schemas.microsoft.com/office/drawing/2014/main" id="{AB9A8264-9C7D-F944-D826-6D8CFEF61AC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8243712" y="12234334"/>
          <a:ext cx="2844800" cy="217875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9" imgW="2162175" imgH="1762125" progId="hunmin.doc">
                  <p:embed/>
                </p:oleObj>
              </mc:Choice>
              <mc:Fallback>
                <p:oleObj name="훈민정음" r:id="rId9" imgW="2162175" imgH="1762125" progId="hunmin.doc">
                  <p:embed/>
                  <p:pic>
                    <p:nvPicPr>
                      <p:cNvPr id="47116" name="Object 5">
                        <a:extLst>
                          <a:ext uri="{FF2B5EF4-FFF2-40B4-BE49-F238E27FC236}">
                            <a16:creationId xmlns:a16="http://schemas.microsoft.com/office/drawing/2014/main" id="{AB9A8264-9C7D-F944-D826-6D8CFEF61ACD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43712" y="12234334"/>
                        <a:ext cx="2844800" cy="217875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117" name="Text Box 5170">
            <a:extLst>
              <a:ext uri="{FF2B5EF4-FFF2-40B4-BE49-F238E27FC236}">
                <a16:creationId xmlns:a16="http://schemas.microsoft.com/office/drawing/2014/main" id="{6E7E408E-B13E-3A07-1FD5-7E2882D6E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6734" y="14351001"/>
            <a:ext cx="1255472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출하간판</a:t>
            </a:r>
          </a:p>
        </p:txBody>
      </p:sp>
      <p:sp>
        <p:nvSpPr>
          <p:cNvPr id="47118" name="Text Box 5171">
            <a:extLst>
              <a:ext uri="{FF2B5EF4-FFF2-40B4-BE49-F238E27FC236}">
                <a16:creationId xmlns:a16="http://schemas.microsoft.com/office/drawing/2014/main" id="{28C0D726-B6B6-8D50-AF84-274728783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7312" y="14373579"/>
            <a:ext cx="1612942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간판의 사용</a:t>
            </a:r>
          </a:p>
        </p:txBody>
      </p:sp>
      <p:sp>
        <p:nvSpPr>
          <p:cNvPr id="47119" name="Text Box 5172">
            <a:extLst>
              <a:ext uri="{FF2B5EF4-FFF2-40B4-BE49-F238E27FC236}">
                <a16:creationId xmlns:a16="http://schemas.microsoft.com/office/drawing/2014/main" id="{077291B8-9DDC-79C8-1A86-8EF790F64C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4290" y="14373579"/>
            <a:ext cx="1612942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간판의 확인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ext Box 587">
            <a:extLst>
              <a:ext uri="{FF2B5EF4-FFF2-40B4-BE49-F238E27FC236}">
                <a16:creationId xmlns:a16="http://schemas.microsoft.com/office/drawing/2014/main" id="{4C9A98E5-F925-BBDD-324C-C7633E1321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80513" y="17980379"/>
            <a:ext cx="184731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  <a:ea typeface="HGｺﾞｼｯｸE" panose="020B0400000000000000" pitchFamily="49" charset="-128"/>
            </a:endParaRPr>
          </a:p>
        </p:txBody>
      </p:sp>
      <p:grpSp>
        <p:nvGrpSpPr>
          <p:cNvPr id="48131" name="그룹 2">
            <a:extLst>
              <a:ext uri="{FF2B5EF4-FFF2-40B4-BE49-F238E27FC236}">
                <a16:creationId xmlns:a16="http://schemas.microsoft.com/office/drawing/2014/main" id="{C928BD35-A2FA-4C0A-3814-2C61F1E606F3}"/>
              </a:ext>
            </a:extLst>
          </p:cNvPr>
          <p:cNvGrpSpPr>
            <a:grpSpLocks/>
          </p:cNvGrpSpPr>
          <p:nvPr/>
        </p:nvGrpSpPr>
        <p:grpSpPr bwMode="auto">
          <a:xfrm>
            <a:off x="1103490" y="3519313"/>
            <a:ext cx="7473244" cy="10718800"/>
            <a:chOff x="188913" y="2363788"/>
            <a:chExt cx="4429125" cy="6426200"/>
          </a:xfrm>
        </p:grpSpPr>
        <p:sp>
          <p:nvSpPr>
            <p:cNvPr id="48161" name="Line 363">
              <a:extLst>
                <a:ext uri="{FF2B5EF4-FFF2-40B4-BE49-F238E27FC236}">
                  <a16:creationId xmlns:a16="http://schemas.microsoft.com/office/drawing/2014/main" id="{3F3EA42E-A4A3-9577-2DA7-0D198D025A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8038" y="4818063"/>
              <a:ext cx="0" cy="3746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grpSp>
          <p:nvGrpSpPr>
            <p:cNvPr id="48162" name="그룹 1">
              <a:extLst>
                <a:ext uri="{FF2B5EF4-FFF2-40B4-BE49-F238E27FC236}">
                  <a16:creationId xmlns:a16="http://schemas.microsoft.com/office/drawing/2014/main" id="{D55F8162-7284-7241-093F-567164D945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913" y="2363788"/>
              <a:ext cx="4049712" cy="6426200"/>
              <a:chOff x="188913" y="2363788"/>
              <a:chExt cx="4049712" cy="6426200"/>
            </a:xfrm>
          </p:grpSpPr>
          <p:sp>
            <p:nvSpPr>
              <p:cNvPr id="48194" name="Oval 294">
                <a:extLst>
                  <a:ext uri="{FF2B5EF4-FFF2-40B4-BE49-F238E27FC236}">
                    <a16:creationId xmlns:a16="http://schemas.microsoft.com/office/drawing/2014/main" id="{120E5EB5-5C05-7A8C-2113-7FA642FD5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925" y="3611563"/>
                <a:ext cx="163513" cy="292100"/>
              </a:xfrm>
              <a:prstGeom prst="ellipse">
                <a:avLst/>
              </a:prstGeom>
              <a:solidFill>
                <a:srgbClr val="FF00FF"/>
              </a:solidFill>
              <a:ln w="28575">
                <a:solidFill>
                  <a:srgbClr val="FF00FF"/>
                </a:solidFill>
                <a:round/>
                <a:headEnd type="none" w="sm" len="sm"/>
                <a:tailEnd type="none" w="sm" len="sm"/>
              </a:ln>
            </p:spPr>
            <p:txBody>
              <a:bodyPr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grpSp>
            <p:nvGrpSpPr>
              <p:cNvPr id="48195" name="Group 315">
                <a:extLst>
                  <a:ext uri="{FF2B5EF4-FFF2-40B4-BE49-F238E27FC236}">
                    <a16:creationId xmlns:a16="http://schemas.microsoft.com/office/drawing/2014/main" id="{EAF60B73-E477-E38B-82E3-25B1AF4784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8913" y="2363788"/>
                <a:ext cx="4049712" cy="6426200"/>
                <a:chOff x="159" y="1117"/>
                <a:chExt cx="3401" cy="3036"/>
              </a:xfrm>
            </p:grpSpPr>
            <p:grpSp>
              <p:nvGrpSpPr>
                <p:cNvPr id="48338" name="Group 159">
                  <a:extLst>
                    <a:ext uri="{FF2B5EF4-FFF2-40B4-BE49-F238E27FC236}">
                      <a16:creationId xmlns:a16="http://schemas.microsoft.com/office/drawing/2014/main" id="{A0D04E67-9A48-98EF-B499-551DC88FA5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9" y="1117"/>
                  <a:ext cx="677" cy="3036"/>
                  <a:chOff x="295" y="1253"/>
                  <a:chExt cx="680" cy="2313"/>
                </a:xfrm>
              </p:grpSpPr>
              <p:sp>
                <p:nvSpPr>
                  <p:cNvPr id="48367" name="Rectangle 160">
                    <a:extLst>
                      <a:ext uri="{FF2B5EF4-FFF2-40B4-BE49-F238E27FC236}">
                        <a16:creationId xmlns:a16="http://schemas.microsoft.com/office/drawing/2014/main" id="{589E341A-B320-CD42-88DE-1B5BE86FB9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1253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r>
                      <a:rPr lang="ko-KR" altLang="en-US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사이클</a:t>
                    </a: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68" name="Rectangle 161">
                    <a:extLst>
                      <a:ext uri="{FF2B5EF4-FFF2-40B4-BE49-F238E27FC236}">
                        <a16:creationId xmlns:a16="http://schemas.microsoft.com/office/drawing/2014/main" id="{EAFEDCAB-4299-AC2C-F4A2-39653CD76C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1638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１</a:t>
                    </a: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-</a:t>
                    </a: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１</a:t>
                    </a: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-</a:t>
                    </a: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１</a:t>
                    </a:r>
                  </a:p>
                </p:txBody>
              </p:sp>
              <p:sp>
                <p:nvSpPr>
                  <p:cNvPr id="48369" name="Rectangle 162">
                    <a:extLst>
                      <a:ext uri="{FF2B5EF4-FFF2-40B4-BE49-F238E27FC236}">
                        <a16:creationId xmlns:a16="http://schemas.microsoft.com/office/drawing/2014/main" id="{E3B05984-A22E-0C1A-EAF2-DF64A3E4C9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024"/>
                    <a:ext cx="680" cy="38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１</a:t>
                    </a: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-</a:t>
                    </a: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２</a:t>
                    </a: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-</a:t>
                    </a: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２</a:t>
                    </a:r>
                  </a:p>
                </p:txBody>
              </p:sp>
              <p:sp>
                <p:nvSpPr>
                  <p:cNvPr id="48370" name="Rectangle 163">
                    <a:extLst>
                      <a:ext uri="{FF2B5EF4-FFF2-40B4-BE49-F238E27FC236}">
                        <a16:creationId xmlns:a16="http://schemas.microsoft.com/office/drawing/2014/main" id="{D16B08D4-34A5-BAAC-1C30-FDDFD1F48F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410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１</a:t>
                    </a: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-</a:t>
                    </a: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２</a:t>
                    </a: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-</a:t>
                    </a: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４</a:t>
                    </a:r>
                  </a:p>
                </p:txBody>
              </p:sp>
              <p:sp>
                <p:nvSpPr>
                  <p:cNvPr id="48371" name="Rectangle 164">
                    <a:extLst>
                      <a:ext uri="{FF2B5EF4-FFF2-40B4-BE49-F238E27FC236}">
                        <a16:creationId xmlns:a16="http://schemas.microsoft.com/office/drawing/2014/main" id="{D68E26D9-B691-9F4B-03AE-2699402BA5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796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１</a:t>
                    </a: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-</a:t>
                    </a: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４</a:t>
                    </a: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-</a:t>
                    </a: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６</a:t>
                    </a:r>
                  </a:p>
                </p:txBody>
              </p:sp>
              <p:sp>
                <p:nvSpPr>
                  <p:cNvPr id="48372" name="Rectangle 165">
                    <a:extLst>
                      <a:ext uri="{FF2B5EF4-FFF2-40B4-BE49-F238E27FC236}">
                        <a16:creationId xmlns:a16="http://schemas.microsoft.com/office/drawing/2014/main" id="{A47C220B-959E-CEEC-5394-F4F2B8EE60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3181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１</a:t>
                    </a: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-</a:t>
                    </a: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４</a:t>
                    </a: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-</a:t>
                    </a:r>
                    <a:r>
                      <a:rPr lang="ja-JP" altLang="en-US" sz="2133">
                        <a:latin typeface="맑은 고딕" panose="020B0503020000020004" pitchFamily="50" charset="-127"/>
                      </a:rPr>
                      <a:t>２</a:t>
                    </a:r>
                  </a:p>
                </p:txBody>
              </p:sp>
            </p:grpSp>
            <p:grpSp>
              <p:nvGrpSpPr>
                <p:cNvPr id="48339" name="Group 159">
                  <a:extLst>
                    <a:ext uri="{FF2B5EF4-FFF2-40B4-BE49-F238E27FC236}">
                      <a16:creationId xmlns:a16="http://schemas.microsoft.com/office/drawing/2014/main" id="{45CFBEE2-1EC7-B1A6-4632-0AAD55866B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9" y="1117"/>
                  <a:ext cx="677" cy="3036"/>
                  <a:chOff x="295" y="1253"/>
                  <a:chExt cx="680" cy="2313"/>
                </a:xfrm>
              </p:grpSpPr>
              <p:sp>
                <p:nvSpPr>
                  <p:cNvPr id="48361" name="Rectangle 160">
                    <a:extLst>
                      <a:ext uri="{FF2B5EF4-FFF2-40B4-BE49-F238E27FC236}">
                        <a16:creationId xmlns:a16="http://schemas.microsoft.com/office/drawing/2014/main" id="{7370E539-DF42-8A74-76A0-D3CE956F87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1253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1</a:t>
                    </a:r>
                    <a:r>
                      <a:rPr lang="ko-KR" altLang="en-US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일째</a:t>
                    </a: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62" name="Rectangle 161">
                    <a:extLst>
                      <a:ext uri="{FF2B5EF4-FFF2-40B4-BE49-F238E27FC236}">
                        <a16:creationId xmlns:a16="http://schemas.microsoft.com/office/drawing/2014/main" id="{7D456FEB-940B-9430-D252-FFF061E767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1638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63" name="Rectangle 162">
                    <a:extLst>
                      <a:ext uri="{FF2B5EF4-FFF2-40B4-BE49-F238E27FC236}">
                        <a16:creationId xmlns:a16="http://schemas.microsoft.com/office/drawing/2014/main" id="{70D39378-91E8-0BDE-2752-644677CDE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024"/>
                    <a:ext cx="680" cy="38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64" name="Rectangle 163">
                    <a:extLst>
                      <a:ext uri="{FF2B5EF4-FFF2-40B4-BE49-F238E27FC236}">
                        <a16:creationId xmlns:a16="http://schemas.microsoft.com/office/drawing/2014/main" id="{040D68A8-7413-0897-FCEC-B6AA4E5A1E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410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65" name="Rectangle 164">
                    <a:extLst>
                      <a:ext uri="{FF2B5EF4-FFF2-40B4-BE49-F238E27FC236}">
                        <a16:creationId xmlns:a16="http://schemas.microsoft.com/office/drawing/2014/main" id="{343EC014-A977-951E-78A3-0FB774E4FB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796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66" name="Rectangle 165">
                    <a:extLst>
                      <a:ext uri="{FF2B5EF4-FFF2-40B4-BE49-F238E27FC236}">
                        <a16:creationId xmlns:a16="http://schemas.microsoft.com/office/drawing/2014/main" id="{9B47DAA7-285F-B590-2D07-66FE4CFF93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3181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</p:grpSp>
            <p:grpSp>
              <p:nvGrpSpPr>
                <p:cNvPr id="48340" name="Group 159">
                  <a:extLst>
                    <a:ext uri="{FF2B5EF4-FFF2-40B4-BE49-F238E27FC236}">
                      <a16:creationId xmlns:a16="http://schemas.microsoft.com/office/drawing/2014/main" id="{57A17E4E-BA52-9B2A-B694-C42EB6BC7C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19" y="1117"/>
                  <a:ext cx="677" cy="3036"/>
                  <a:chOff x="295" y="1253"/>
                  <a:chExt cx="680" cy="2313"/>
                </a:xfrm>
              </p:grpSpPr>
              <p:sp>
                <p:nvSpPr>
                  <p:cNvPr id="48355" name="Rectangle 160">
                    <a:extLst>
                      <a:ext uri="{FF2B5EF4-FFF2-40B4-BE49-F238E27FC236}">
                        <a16:creationId xmlns:a16="http://schemas.microsoft.com/office/drawing/2014/main" id="{46269F94-61FC-7597-AFFA-FCEF1942E8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1253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2</a:t>
                    </a:r>
                    <a:r>
                      <a:rPr lang="ko-KR" altLang="en-US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일째</a:t>
                    </a: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56" name="Rectangle 161">
                    <a:extLst>
                      <a:ext uri="{FF2B5EF4-FFF2-40B4-BE49-F238E27FC236}">
                        <a16:creationId xmlns:a16="http://schemas.microsoft.com/office/drawing/2014/main" id="{11CBE48F-A10E-D588-715F-ED463F782A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1638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57" name="Rectangle 162">
                    <a:extLst>
                      <a:ext uri="{FF2B5EF4-FFF2-40B4-BE49-F238E27FC236}">
                        <a16:creationId xmlns:a16="http://schemas.microsoft.com/office/drawing/2014/main" id="{E63ABA01-4AEF-EDA8-AF37-226973EDB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024"/>
                    <a:ext cx="680" cy="38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58" name="Rectangle 163">
                    <a:extLst>
                      <a:ext uri="{FF2B5EF4-FFF2-40B4-BE49-F238E27FC236}">
                        <a16:creationId xmlns:a16="http://schemas.microsoft.com/office/drawing/2014/main" id="{B98993C3-26F7-6DA6-F821-5F2A0F03B3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410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59" name="Rectangle 164">
                    <a:extLst>
                      <a:ext uri="{FF2B5EF4-FFF2-40B4-BE49-F238E27FC236}">
                        <a16:creationId xmlns:a16="http://schemas.microsoft.com/office/drawing/2014/main" id="{64FD71C7-AC8F-A047-1EFC-F1E043759C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796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60" name="Rectangle 165">
                    <a:extLst>
                      <a:ext uri="{FF2B5EF4-FFF2-40B4-BE49-F238E27FC236}">
                        <a16:creationId xmlns:a16="http://schemas.microsoft.com/office/drawing/2014/main" id="{E7F46756-27B0-4331-C1C4-CCEF198458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3181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</p:grpSp>
            <p:grpSp>
              <p:nvGrpSpPr>
                <p:cNvPr id="48341" name="Group 159">
                  <a:extLst>
                    <a:ext uri="{FF2B5EF4-FFF2-40B4-BE49-F238E27FC236}">
                      <a16:creationId xmlns:a16="http://schemas.microsoft.com/office/drawing/2014/main" id="{7D8C3A22-C11B-EC41-CF7A-2ED53E89BA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00" y="1117"/>
                  <a:ext cx="677" cy="3036"/>
                  <a:chOff x="295" y="1253"/>
                  <a:chExt cx="680" cy="2313"/>
                </a:xfrm>
              </p:grpSpPr>
              <p:sp>
                <p:nvSpPr>
                  <p:cNvPr id="48349" name="Rectangle 160">
                    <a:extLst>
                      <a:ext uri="{FF2B5EF4-FFF2-40B4-BE49-F238E27FC236}">
                        <a16:creationId xmlns:a16="http://schemas.microsoft.com/office/drawing/2014/main" id="{CFB54AA7-83BE-2347-0FC6-FD47AE6739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1253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3</a:t>
                    </a:r>
                    <a:r>
                      <a:rPr lang="ko-KR" altLang="en-US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일째</a:t>
                    </a: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50" name="Rectangle 161">
                    <a:extLst>
                      <a:ext uri="{FF2B5EF4-FFF2-40B4-BE49-F238E27FC236}">
                        <a16:creationId xmlns:a16="http://schemas.microsoft.com/office/drawing/2014/main" id="{4FD470DD-87A4-D15C-1D86-AF98EE287C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1638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51" name="Rectangle 162">
                    <a:extLst>
                      <a:ext uri="{FF2B5EF4-FFF2-40B4-BE49-F238E27FC236}">
                        <a16:creationId xmlns:a16="http://schemas.microsoft.com/office/drawing/2014/main" id="{5376C21B-07B3-EA1D-9008-02D6ECBF18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024"/>
                    <a:ext cx="680" cy="38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52" name="Rectangle 163">
                    <a:extLst>
                      <a:ext uri="{FF2B5EF4-FFF2-40B4-BE49-F238E27FC236}">
                        <a16:creationId xmlns:a16="http://schemas.microsoft.com/office/drawing/2014/main" id="{1D78FA75-D17D-6026-95F9-B343DA0943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410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53" name="Rectangle 164">
                    <a:extLst>
                      <a:ext uri="{FF2B5EF4-FFF2-40B4-BE49-F238E27FC236}">
                        <a16:creationId xmlns:a16="http://schemas.microsoft.com/office/drawing/2014/main" id="{0862EF7D-97A1-7EDE-8F93-F5C93D78D6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796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54" name="Rectangle 165">
                    <a:extLst>
                      <a:ext uri="{FF2B5EF4-FFF2-40B4-BE49-F238E27FC236}">
                        <a16:creationId xmlns:a16="http://schemas.microsoft.com/office/drawing/2014/main" id="{EEDF4F68-8706-05CE-9ABC-8DB7BA1B86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3181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</p:grpSp>
            <p:grpSp>
              <p:nvGrpSpPr>
                <p:cNvPr id="48342" name="Group 159">
                  <a:extLst>
                    <a:ext uri="{FF2B5EF4-FFF2-40B4-BE49-F238E27FC236}">
                      <a16:creationId xmlns:a16="http://schemas.microsoft.com/office/drawing/2014/main" id="{20B6EE48-380A-BAB3-E902-CBAE268FB7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83" y="1117"/>
                  <a:ext cx="677" cy="3036"/>
                  <a:chOff x="295" y="1253"/>
                  <a:chExt cx="680" cy="2313"/>
                </a:xfrm>
              </p:grpSpPr>
              <p:sp>
                <p:nvSpPr>
                  <p:cNvPr id="48343" name="Rectangle 160">
                    <a:extLst>
                      <a:ext uri="{FF2B5EF4-FFF2-40B4-BE49-F238E27FC236}">
                        <a16:creationId xmlns:a16="http://schemas.microsoft.com/office/drawing/2014/main" id="{25633BC1-F9E4-321A-5074-94F202CADE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1253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r>
                      <a:rPr lang="en-US" altLang="ja-JP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4</a:t>
                    </a:r>
                    <a:r>
                      <a:rPr lang="ko-KR" altLang="en-US" sz="2133">
                        <a:latin typeface="맑은 고딕" panose="020B0503020000020004" pitchFamily="50" charset="-127"/>
                        <a:ea typeface="맑은 고딕" panose="020B0503020000020004" pitchFamily="50" charset="-127"/>
                      </a:rPr>
                      <a:t>일째</a:t>
                    </a: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44" name="Rectangle 161">
                    <a:extLst>
                      <a:ext uri="{FF2B5EF4-FFF2-40B4-BE49-F238E27FC236}">
                        <a16:creationId xmlns:a16="http://schemas.microsoft.com/office/drawing/2014/main" id="{E3BF9ED2-556E-D9C5-28B7-9B1FF30DBA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1638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45" name="Rectangle 162">
                    <a:extLst>
                      <a:ext uri="{FF2B5EF4-FFF2-40B4-BE49-F238E27FC236}">
                        <a16:creationId xmlns:a16="http://schemas.microsoft.com/office/drawing/2014/main" id="{B38CBB12-9CEA-9B97-4029-CC3C7C9A35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024"/>
                    <a:ext cx="680" cy="38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46" name="Rectangle 163">
                    <a:extLst>
                      <a:ext uri="{FF2B5EF4-FFF2-40B4-BE49-F238E27FC236}">
                        <a16:creationId xmlns:a16="http://schemas.microsoft.com/office/drawing/2014/main" id="{AFDD1E7C-D11F-2758-AFD1-09CD82C61B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410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47" name="Rectangle 164">
                    <a:extLst>
                      <a:ext uri="{FF2B5EF4-FFF2-40B4-BE49-F238E27FC236}">
                        <a16:creationId xmlns:a16="http://schemas.microsoft.com/office/drawing/2014/main" id="{A3EAC38C-51C7-4190-BB5A-3329754B9F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2796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  <p:sp>
                <p:nvSpPr>
                  <p:cNvPr id="48348" name="Rectangle 165">
                    <a:extLst>
                      <a:ext uri="{FF2B5EF4-FFF2-40B4-BE49-F238E27FC236}">
                        <a16:creationId xmlns:a16="http://schemas.microsoft.com/office/drawing/2014/main" id="{46432FA4-81DB-A37F-66A3-B2A59799B3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" y="3181"/>
                    <a:ext cx="680" cy="385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>
                    <a:lvl1pPr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1pPr>
                    <a:lvl2pPr marL="742950" indent="-28575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2pPr>
                    <a:lvl3pPr marL="11430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3pPr>
                    <a:lvl4pPr marL="16002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4pPr>
                    <a:lvl5pPr marL="2057400" indent="-228600" eaLnBrk="0" hangingPunct="0"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defRPr kumimoji="1" sz="2000" b="1">
                        <a:solidFill>
                          <a:schemeClr val="tx1"/>
                        </a:solidFill>
                        <a:latin typeface="HG丸ｺﾞｼｯｸM-PRO" panose="020F0400000000000000" pitchFamily="34" charset="-128"/>
                        <a:ea typeface="HG丸ｺﾞｼｯｸM-PRO" panose="020F0400000000000000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</a:pPr>
                    <a:endParaRPr lang="ja-JP" altLang="en-US" sz="2133">
                      <a:latin typeface="맑은 고딕" panose="020B0503020000020004" pitchFamily="50" charset="-127"/>
                    </a:endParaRPr>
                  </a:p>
                </p:txBody>
              </p:sp>
            </p:grpSp>
          </p:grpSp>
          <p:grpSp>
            <p:nvGrpSpPr>
              <p:cNvPr id="48196" name="Group 305">
                <a:extLst>
                  <a:ext uri="{FF2B5EF4-FFF2-40B4-BE49-F238E27FC236}">
                    <a16:creationId xmlns:a16="http://schemas.microsoft.com/office/drawing/2014/main" id="{69201A07-2CE7-84A7-8D8C-40DDDE3445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52513" y="4667250"/>
                <a:ext cx="544512" cy="292100"/>
                <a:chOff x="884" y="2205"/>
                <a:chExt cx="457" cy="138"/>
              </a:xfrm>
            </p:grpSpPr>
            <p:sp>
              <p:nvSpPr>
                <p:cNvPr id="48336" name="Oval 293">
                  <a:extLst>
                    <a:ext uri="{FF2B5EF4-FFF2-40B4-BE49-F238E27FC236}">
                      <a16:creationId xmlns:a16="http://schemas.microsoft.com/office/drawing/2014/main" id="{240E48A9-8AF3-6996-E6C9-6F2C4EDA9B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" y="2205"/>
                  <a:ext cx="139" cy="13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337" name="Oval 189">
                  <a:extLst>
                    <a:ext uri="{FF2B5EF4-FFF2-40B4-BE49-F238E27FC236}">
                      <a16:creationId xmlns:a16="http://schemas.microsoft.com/office/drawing/2014/main" id="{2D3A05BA-2CD6-4D8E-DCF0-23698055BB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2205"/>
                  <a:ext cx="139" cy="138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sp>
            <p:nvSpPr>
              <p:cNvPr id="48197" name="Rectangle 284">
                <a:extLst>
                  <a:ext uri="{FF2B5EF4-FFF2-40B4-BE49-F238E27FC236}">
                    <a16:creationId xmlns:a16="http://schemas.microsoft.com/office/drawing/2014/main" id="{0E55070A-E49F-231F-5BE7-50CD0D2AF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538" y="2363788"/>
                <a:ext cx="809625" cy="1057275"/>
              </a:xfrm>
              <a:prstGeom prst="rect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 b="0">
                  <a:latin typeface="맑은 고딕" panose="020B0503020000020004" pitchFamily="50" charset="-127"/>
                </a:endParaRPr>
              </a:p>
            </p:txBody>
          </p:sp>
          <p:grpSp>
            <p:nvGrpSpPr>
              <p:cNvPr id="48198" name="グループ化 234">
                <a:extLst>
                  <a:ext uri="{FF2B5EF4-FFF2-40B4-BE49-F238E27FC236}">
                    <a16:creationId xmlns:a16="http://schemas.microsoft.com/office/drawing/2014/main" id="{7395D4DE-1425-4559-F3FD-FB383D38C0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08075" y="3611563"/>
                <a:ext cx="920750" cy="577850"/>
                <a:chOff x="1476375" y="2708275"/>
                <a:chExt cx="1228725" cy="433388"/>
              </a:xfrm>
            </p:grpSpPr>
            <p:sp>
              <p:nvSpPr>
                <p:cNvPr id="48331" name="Oval 189">
                  <a:extLst>
                    <a:ext uri="{FF2B5EF4-FFF2-40B4-BE49-F238E27FC236}">
                      <a16:creationId xmlns:a16="http://schemas.microsoft.com/office/drawing/2014/main" id="{7D419822-6008-3D07-BCA4-9FC62A50E4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4438" y="2708275"/>
                  <a:ext cx="220662" cy="219075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grpSp>
              <p:nvGrpSpPr>
                <p:cNvPr id="48332" name="Group 293">
                  <a:extLst>
                    <a:ext uri="{FF2B5EF4-FFF2-40B4-BE49-F238E27FC236}">
                      <a16:creationId xmlns:a16="http://schemas.microsoft.com/office/drawing/2014/main" id="{13C9C511-F8E6-2427-9F8A-874F4B98E1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6375" y="2997200"/>
                  <a:ext cx="1079500" cy="144463"/>
                  <a:chOff x="930" y="1888"/>
                  <a:chExt cx="771" cy="91"/>
                </a:xfrm>
              </p:grpSpPr>
              <p:sp>
                <p:nvSpPr>
                  <p:cNvPr id="48333" name="Line 290">
                    <a:extLst>
                      <a:ext uri="{FF2B5EF4-FFF2-40B4-BE49-F238E27FC236}">
                        <a16:creationId xmlns:a16="http://schemas.microsoft.com/office/drawing/2014/main" id="{2490B8AD-3CBD-D13F-77FB-17982DF496A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30" y="1888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  <p:sp>
                <p:nvSpPr>
                  <p:cNvPr id="48334" name="Line 291">
                    <a:extLst>
                      <a:ext uri="{FF2B5EF4-FFF2-40B4-BE49-F238E27FC236}">
                        <a16:creationId xmlns:a16="http://schemas.microsoft.com/office/drawing/2014/main" id="{334083CA-D20B-4C9D-069F-81449E5389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01" y="1888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  <p:sp>
                <p:nvSpPr>
                  <p:cNvPr id="48335" name="Line 292">
                    <a:extLst>
                      <a:ext uri="{FF2B5EF4-FFF2-40B4-BE49-F238E27FC236}">
                        <a16:creationId xmlns:a16="http://schemas.microsoft.com/office/drawing/2014/main" id="{5E14F6E8-F8E3-207D-18B9-6E95C6DBED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30" y="1979"/>
                    <a:ext cx="771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</p:grpSp>
          </p:grpSp>
          <p:grpSp>
            <p:nvGrpSpPr>
              <p:cNvPr id="48199" name="グループ化 235">
                <a:extLst>
                  <a:ext uri="{FF2B5EF4-FFF2-40B4-BE49-F238E27FC236}">
                    <a16:creationId xmlns:a16="http://schemas.microsoft.com/office/drawing/2014/main" id="{07BA7A1F-8897-3E37-4555-5FA594A2C0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0088" y="3611563"/>
                <a:ext cx="919162" cy="577850"/>
                <a:chOff x="2627313" y="2708275"/>
                <a:chExt cx="1223962" cy="433388"/>
              </a:xfrm>
            </p:grpSpPr>
            <p:sp>
              <p:nvSpPr>
                <p:cNvPr id="48326" name="Oval 189">
                  <a:extLst>
                    <a:ext uri="{FF2B5EF4-FFF2-40B4-BE49-F238E27FC236}">
                      <a16:creationId xmlns:a16="http://schemas.microsoft.com/office/drawing/2014/main" id="{8239AA0A-15F1-4667-ED99-1E7D988179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0613" y="2708275"/>
                  <a:ext cx="220662" cy="219075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grpSp>
              <p:nvGrpSpPr>
                <p:cNvPr id="48327" name="Group 294">
                  <a:extLst>
                    <a:ext uri="{FF2B5EF4-FFF2-40B4-BE49-F238E27FC236}">
                      <a16:creationId xmlns:a16="http://schemas.microsoft.com/office/drawing/2014/main" id="{C5D4CFC1-5345-00D4-7D5B-B6F2EFE4BD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27313" y="2997200"/>
                  <a:ext cx="1079500" cy="144463"/>
                  <a:chOff x="930" y="1888"/>
                  <a:chExt cx="771" cy="91"/>
                </a:xfrm>
              </p:grpSpPr>
              <p:sp>
                <p:nvSpPr>
                  <p:cNvPr id="48328" name="Line 295">
                    <a:extLst>
                      <a:ext uri="{FF2B5EF4-FFF2-40B4-BE49-F238E27FC236}">
                        <a16:creationId xmlns:a16="http://schemas.microsoft.com/office/drawing/2014/main" id="{836F1198-0497-6B7E-41BD-4C5684E333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30" y="1888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  <p:sp>
                <p:nvSpPr>
                  <p:cNvPr id="48329" name="Line 296">
                    <a:extLst>
                      <a:ext uri="{FF2B5EF4-FFF2-40B4-BE49-F238E27FC236}">
                        <a16:creationId xmlns:a16="http://schemas.microsoft.com/office/drawing/2014/main" id="{700AC11B-E794-5A9F-0216-3FEEEF2817F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01" y="1888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  <p:sp>
                <p:nvSpPr>
                  <p:cNvPr id="48330" name="Line 297">
                    <a:extLst>
                      <a:ext uri="{FF2B5EF4-FFF2-40B4-BE49-F238E27FC236}">
                        <a16:creationId xmlns:a16="http://schemas.microsoft.com/office/drawing/2014/main" id="{5EE1FFD2-9028-F1C7-13C1-CA863A6087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30" y="1979"/>
                    <a:ext cx="771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</p:grpSp>
          </p:grpSp>
          <p:grpSp>
            <p:nvGrpSpPr>
              <p:cNvPr id="48200" name="グループ化 236">
                <a:extLst>
                  <a:ext uri="{FF2B5EF4-FFF2-40B4-BE49-F238E27FC236}">
                    <a16:creationId xmlns:a16="http://schemas.microsoft.com/office/drawing/2014/main" id="{6D785441-7CC5-78B8-E502-877BDCC91D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35275" y="3611563"/>
                <a:ext cx="868363" cy="577850"/>
                <a:chOff x="3779838" y="2708275"/>
                <a:chExt cx="1157287" cy="433388"/>
              </a:xfrm>
            </p:grpSpPr>
            <p:sp>
              <p:nvSpPr>
                <p:cNvPr id="48321" name="Oval 189">
                  <a:extLst>
                    <a:ext uri="{FF2B5EF4-FFF2-40B4-BE49-F238E27FC236}">
                      <a16:creationId xmlns:a16="http://schemas.microsoft.com/office/drawing/2014/main" id="{49B06D25-9FA9-E934-0F0B-0C2BE4EF1C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16463" y="2708275"/>
                  <a:ext cx="220662" cy="219075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grpSp>
              <p:nvGrpSpPr>
                <p:cNvPr id="48322" name="Group 298">
                  <a:extLst>
                    <a:ext uri="{FF2B5EF4-FFF2-40B4-BE49-F238E27FC236}">
                      <a16:creationId xmlns:a16="http://schemas.microsoft.com/office/drawing/2014/main" id="{D6B55565-B296-78BC-4CD3-3B28EE2D41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79838" y="2997200"/>
                  <a:ext cx="1079500" cy="144463"/>
                  <a:chOff x="930" y="1888"/>
                  <a:chExt cx="771" cy="91"/>
                </a:xfrm>
              </p:grpSpPr>
              <p:sp>
                <p:nvSpPr>
                  <p:cNvPr id="48323" name="Line 299">
                    <a:extLst>
                      <a:ext uri="{FF2B5EF4-FFF2-40B4-BE49-F238E27FC236}">
                        <a16:creationId xmlns:a16="http://schemas.microsoft.com/office/drawing/2014/main" id="{433D67F9-0DD0-3F52-23BF-516E51D2A7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30" y="1888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  <p:sp>
                <p:nvSpPr>
                  <p:cNvPr id="48324" name="Line 300">
                    <a:extLst>
                      <a:ext uri="{FF2B5EF4-FFF2-40B4-BE49-F238E27FC236}">
                        <a16:creationId xmlns:a16="http://schemas.microsoft.com/office/drawing/2014/main" id="{F840EE56-580D-C949-BD7B-E9C162779B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01" y="1888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  <p:sp>
                <p:nvSpPr>
                  <p:cNvPr id="48325" name="Line 301">
                    <a:extLst>
                      <a:ext uri="{FF2B5EF4-FFF2-40B4-BE49-F238E27FC236}">
                        <a16:creationId xmlns:a16="http://schemas.microsoft.com/office/drawing/2014/main" id="{6D723EA1-1043-3EE6-9B7F-0864F94A8E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30" y="1979"/>
                    <a:ext cx="771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</p:grpSp>
          </p:grpSp>
          <p:grpSp>
            <p:nvGrpSpPr>
              <p:cNvPr id="48201" name="Group 306">
                <a:extLst>
                  <a:ext uri="{FF2B5EF4-FFF2-40B4-BE49-F238E27FC236}">
                    <a16:creationId xmlns:a16="http://schemas.microsoft.com/office/drawing/2014/main" id="{4D94D83E-C00F-7704-E0E3-070C7CA3B9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63725" y="4667250"/>
                <a:ext cx="544513" cy="292100"/>
                <a:chOff x="884" y="2205"/>
                <a:chExt cx="457" cy="138"/>
              </a:xfrm>
            </p:grpSpPr>
            <p:sp>
              <p:nvSpPr>
                <p:cNvPr id="48319" name="Oval 293">
                  <a:extLst>
                    <a:ext uri="{FF2B5EF4-FFF2-40B4-BE49-F238E27FC236}">
                      <a16:creationId xmlns:a16="http://schemas.microsoft.com/office/drawing/2014/main" id="{23E1173F-CAC6-B1CA-751D-ADBBADBE88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" y="2205"/>
                  <a:ext cx="139" cy="13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320" name="Oval 189">
                  <a:extLst>
                    <a:ext uri="{FF2B5EF4-FFF2-40B4-BE49-F238E27FC236}">
                      <a16:creationId xmlns:a16="http://schemas.microsoft.com/office/drawing/2014/main" id="{E0B6FE26-1428-E377-6A62-AA2E6450FF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2205"/>
                  <a:ext cx="139" cy="138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202" name="Group 309">
                <a:extLst>
                  <a:ext uri="{FF2B5EF4-FFF2-40B4-BE49-F238E27FC236}">
                    <a16:creationId xmlns:a16="http://schemas.microsoft.com/office/drawing/2014/main" id="{56AD6022-061B-DA2E-BD71-28A0A90E59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2563" y="4667250"/>
                <a:ext cx="544512" cy="292100"/>
                <a:chOff x="884" y="2205"/>
                <a:chExt cx="457" cy="138"/>
              </a:xfrm>
            </p:grpSpPr>
            <p:sp>
              <p:nvSpPr>
                <p:cNvPr id="48317" name="Oval 293">
                  <a:extLst>
                    <a:ext uri="{FF2B5EF4-FFF2-40B4-BE49-F238E27FC236}">
                      <a16:creationId xmlns:a16="http://schemas.microsoft.com/office/drawing/2014/main" id="{B6514F55-A84A-94DC-44B6-06B3E72D33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" y="2205"/>
                  <a:ext cx="139" cy="13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318" name="Oval 189">
                  <a:extLst>
                    <a:ext uri="{FF2B5EF4-FFF2-40B4-BE49-F238E27FC236}">
                      <a16:creationId xmlns:a16="http://schemas.microsoft.com/office/drawing/2014/main" id="{C72EA3A0-2CEC-5CDF-D9B7-5BB920C610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2205"/>
                  <a:ext cx="139" cy="138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203" name="Group 312">
                <a:extLst>
                  <a:ext uri="{FF2B5EF4-FFF2-40B4-BE49-F238E27FC236}">
                    <a16:creationId xmlns:a16="http://schemas.microsoft.com/office/drawing/2014/main" id="{0F3D720B-A8D9-6948-DC85-AB03F2DD0C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7750" y="4667250"/>
                <a:ext cx="544513" cy="292100"/>
                <a:chOff x="884" y="2205"/>
                <a:chExt cx="457" cy="138"/>
              </a:xfrm>
            </p:grpSpPr>
            <p:sp>
              <p:nvSpPr>
                <p:cNvPr id="48315" name="Oval 293">
                  <a:extLst>
                    <a:ext uri="{FF2B5EF4-FFF2-40B4-BE49-F238E27FC236}">
                      <a16:creationId xmlns:a16="http://schemas.microsoft.com/office/drawing/2014/main" id="{C8F66B5A-5917-DADB-61CB-278523E1A4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" y="2205"/>
                  <a:ext cx="139" cy="13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316" name="Oval 189">
                  <a:extLst>
                    <a:ext uri="{FF2B5EF4-FFF2-40B4-BE49-F238E27FC236}">
                      <a16:creationId xmlns:a16="http://schemas.microsoft.com/office/drawing/2014/main" id="{FA91A674-99F1-AB31-0C00-2AA267C6DA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2205"/>
                  <a:ext cx="139" cy="138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204" name="Group 317">
                <a:extLst>
                  <a:ext uri="{FF2B5EF4-FFF2-40B4-BE49-F238E27FC236}">
                    <a16:creationId xmlns:a16="http://schemas.microsoft.com/office/drawing/2014/main" id="{FC4D5C33-6A18-9990-41FC-96642F2D1E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06488" y="5053013"/>
                <a:ext cx="809625" cy="192087"/>
                <a:chOff x="930" y="1888"/>
                <a:chExt cx="771" cy="91"/>
              </a:xfrm>
            </p:grpSpPr>
            <p:sp>
              <p:nvSpPr>
                <p:cNvPr id="48312" name="Line 318">
                  <a:extLst>
                    <a:ext uri="{FF2B5EF4-FFF2-40B4-BE49-F238E27FC236}">
                      <a16:creationId xmlns:a16="http://schemas.microsoft.com/office/drawing/2014/main" id="{9F984BC9-B6AE-23C9-4BE3-AB8D5C5885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313" name="Line 319">
                  <a:extLst>
                    <a:ext uri="{FF2B5EF4-FFF2-40B4-BE49-F238E27FC236}">
                      <a16:creationId xmlns:a16="http://schemas.microsoft.com/office/drawing/2014/main" id="{C27CBF6D-EB09-A37B-2318-9DF5590129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314" name="Line 320">
                  <a:extLst>
                    <a:ext uri="{FF2B5EF4-FFF2-40B4-BE49-F238E27FC236}">
                      <a16:creationId xmlns:a16="http://schemas.microsoft.com/office/drawing/2014/main" id="{36B8D5F1-6338-0F22-F316-84C8AD0FBA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05" name="Group 361">
                <a:extLst>
                  <a:ext uri="{FF2B5EF4-FFF2-40B4-BE49-F238E27FC236}">
                    <a16:creationId xmlns:a16="http://schemas.microsoft.com/office/drawing/2014/main" id="{4361F4EB-F3FF-BDF8-3926-11AD0EB21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38288" y="5053013"/>
                <a:ext cx="755650" cy="382587"/>
                <a:chOff x="930" y="1888"/>
                <a:chExt cx="771" cy="91"/>
              </a:xfrm>
            </p:grpSpPr>
            <p:sp>
              <p:nvSpPr>
                <p:cNvPr id="48309" name="Line 362">
                  <a:extLst>
                    <a:ext uri="{FF2B5EF4-FFF2-40B4-BE49-F238E27FC236}">
                      <a16:creationId xmlns:a16="http://schemas.microsoft.com/office/drawing/2014/main" id="{3ED7DAE9-03F4-EE0A-AEE4-335D60C461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310" name="Line 363">
                  <a:extLst>
                    <a:ext uri="{FF2B5EF4-FFF2-40B4-BE49-F238E27FC236}">
                      <a16:creationId xmlns:a16="http://schemas.microsoft.com/office/drawing/2014/main" id="{DAD2B396-159A-AB8A-4B80-74DA1CFEB8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311" name="Line 364">
                  <a:extLst>
                    <a:ext uri="{FF2B5EF4-FFF2-40B4-BE49-F238E27FC236}">
                      <a16:creationId xmlns:a16="http://schemas.microsoft.com/office/drawing/2014/main" id="{F2E93637-9FC2-1008-2B70-BA35DB746D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06" name="Group 405">
                <a:extLst>
                  <a:ext uri="{FF2B5EF4-FFF2-40B4-BE49-F238E27FC236}">
                    <a16:creationId xmlns:a16="http://schemas.microsoft.com/office/drawing/2014/main" id="{190677BE-3C50-EB29-57FA-8BECA4F05C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0088" y="5053013"/>
                <a:ext cx="809625" cy="192087"/>
                <a:chOff x="930" y="1888"/>
                <a:chExt cx="771" cy="91"/>
              </a:xfrm>
            </p:grpSpPr>
            <p:sp>
              <p:nvSpPr>
                <p:cNvPr id="48306" name="Line 406">
                  <a:extLst>
                    <a:ext uri="{FF2B5EF4-FFF2-40B4-BE49-F238E27FC236}">
                      <a16:creationId xmlns:a16="http://schemas.microsoft.com/office/drawing/2014/main" id="{001752D0-5ED0-DED2-976A-E68F807174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307" name="Line 407">
                  <a:extLst>
                    <a:ext uri="{FF2B5EF4-FFF2-40B4-BE49-F238E27FC236}">
                      <a16:creationId xmlns:a16="http://schemas.microsoft.com/office/drawing/2014/main" id="{88BEB835-170B-546B-4025-C2159B4E19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308" name="Line 408">
                  <a:extLst>
                    <a:ext uri="{FF2B5EF4-FFF2-40B4-BE49-F238E27FC236}">
                      <a16:creationId xmlns:a16="http://schemas.microsoft.com/office/drawing/2014/main" id="{715248EF-54DE-CABE-FAC1-2D57AB48B7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07" name="Group 409">
                <a:extLst>
                  <a:ext uri="{FF2B5EF4-FFF2-40B4-BE49-F238E27FC236}">
                    <a16:creationId xmlns:a16="http://schemas.microsoft.com/office/drawing/2014/main" id="{FC1BFBE1-E0FC-0226-1A07-6C25BC2F29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35275" y="5053013"/>
                <a:ext cx="809625" cy="192087"/>
                <a:chOff x="930" y="1888"/>
                <a:chExt cx="771" cy="91"/>
              </a:xfrm>
            </p:grpSpPr>
            <p:sp>
              <p:nvSpPr>
                <p:cNvPr id="48303" name="Line 410">
                  <a:extLst>
                    <a:ext uri="{FF2B5EF4-FFF2-40B4-BE49-F238E27FC236}">
                      <a16:creationId xmlns:a16="http://schemas.microsoft.com/office/drawing/2014/main" id="{11E9EC62-F115-5B07-487D-FD27790D76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304" name="Line 411">
                  <a:extLst>
                    <a:ext uri="{FF2B5EF4-FFF2-40B4-BE49-F238E27FC236}">
                      <a16:creationId xmlns:a16="http://schemas.microsoft.com/office/drawing/2014/main" id="{F93F8699-C28F-884B-F0D7-142C3B810D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305" name="Line 412">
                  <a:extLst>
                    <a:ext uri="{FF2B5EF4-FFF2-40B4-BE49-F238E27FC236}">
                      <a16:creationId xmlns:a16="http://schemas.microsoft.com/office/drawing/2014/main" id="{2B7F35C5-9C96-1D18-C842-E8497B423C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08" name="Group 413">
                <a:extLst>
                  <a:ext uri="{FF2B5EF4-FFF2-40B4-BE49-F238E27FC236}">
                    <a16:creationId xmlns:a16="http://schemas.microsoft.com/office/drawing/2014/main" id="{841F0AE1-B651-2E51-7CD7-E4F10EDEBC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49500" y="5053013"/>
                <a:ext cx="809625" cy="382587"/>
                <a:chOff x="930" y="1888"/>
                <a:chExt cx="771" cy="91"/>
              </a:xfrm>
            </p:grpSpPr>
            <p:sp>
              <p:nvSpPr>
                <p:cNvPr id="48300" name="Line 414">
                  <a:extLst>
                    <a:ext uri="{FF2B5EF4-FFF2-40B4-BE49-F238E27FC236}">
                      <a16:creationId xmlns:a16="http://schemas.microsoft.com/office/drawing/2014/main" id="{532D3859-DAB9-FC1B-E1A8-2E0ED07B76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301" name="Line 415">
                  <a:extLst>
                    <a:ext uri="{FF2B5EF4-FFF2-40B4-BE49-F238E27FC236}">
                      <a16:creationId xmlns:a16="http://schemas.microsoft.com/office/drawing/2014/main" id="{D035DE0F-C506-A28D-2496-686C31DD3A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302" name="Line 416">
                  <a:extLst>
                    <a:ext uri="{FF2B5EF4-FFF2-40B4-BE49-F238E27FC236}">
                      <a16:creationId xmlns:a16="http://schemas.microsoft.com/office/drawing/2014/main" id="{165866C5-368C-CF80-C316-35963747F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09" name="Group 417">
                <a:extLst>
                  <a:ext uri="{FF2B5EF4-FFF2-40B4-BE49-F238E27FC236}">
                    <a16:creationId xmlns:a16="http://schemas.microsoft.com/office/drawing/2014/main" id="{3DD18791-B2CB-515B-F75C-9AC1C5A715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13100" y="5053013"/>
                <a:ext cx="809625" cy="382587"/>
                <a:chOff x="930" y="1888"/>
                <a:chExt cx="771" cy="91"/>
              </a:xfrm>
            </p:grpSpPr>
            <p:sp>
              <p:nvSpPr>
                <p:cNvPr id="48297" name="Line 418">
                  <a:extLst>
                    <a:ext uri="{FF2B5EF4-FFF2-40B4-BE49-F238E27FC236}">
                      <a16:creationId xmlns:a16="http://schemas.microsoft.com/office/drawing/2014/main" id="{7E588129-45D7-4AE0-CAB6-0F8B3B8B6D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98" name="Line 419">
                  <a:extLst>
                    <a:ext uri="{FF2B5EF4-FFF2-40B4-BE49-F238E27FC236}">
                      <a16:creationId xmlns:a16="http://schemas.microsoft.com/office/drawing/2014/main" id="{03E7B7B4-4A55-5B0B-D534-ED2F30475B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99" name="Line 420">
                  <a:extLst>
                    <a:ext uri="{FF2B5EF4-FFF2-40B4-BE49-F238E27FC236}">
                      <a16:creationId xmlns:a16="http://schemas.microsoft.com/office/drawing/2014/main" id="{07D282FA-1F4D-9599-F645-D8EB862C4C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10" name="Group 421">
                <a:extLst>
                  <a:ext uri="{FF2B5EF4-FFF2-40B4-BE49-F238E27FC236}">
                    <a16:creationId xmlns:a16="http://schemas.microsoft.com/office/drawing/2014/main" id="{F19C5257-46FD-5B93-1588-39D07A82B4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52513" y="5722938"/>
                <a:ext cx="544512" cy="292100"/>
                <a:chOff x="884" y="2205"/>
                <a:chExt cx="457" cy="138"/>
              </a:xfrm>
            </p:grpSpPr>
            <p:sp>
              <p:nvSpPr>
                <p:cNvPr id="48295" name="Oval 293">
                  <a:extLst>
                    <a:ext uri="{FF2B5EF4-FFF2-40B4-BE49-F238E27FC236}">
                      <a16:creationId xmlns:a16="http://schemas.microsoft.com/office/drawing/2014/main" id="{297E9B34-A781-E745-781E-30542EE919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" y="2205"/>
                  <a:ext cx="139" cy="13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96" name="Oval 189">
                  <a:extLst>
                    <a:ext uri="{FF2B5EF4-FFF2-40B4-BE49-F238E27FC236}">
                      <a16:creationId xmlns:a16="http://schemas.microsoft.com/office/drawing/2014/main" id="{F61C21E0-78C4-F31D-B13D-ADBAF7BB7A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2205"/>
                  <a:ext cx="139" cy="138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211" name="Group 424">
                <a:extLst>
                  <a:ext uri="{FF2B5EF4-FFF2-40B4-BE49-F238E27FC236}">
                    <a16:creationId xmlns:a16="http://schemas.microsoft.com/office/drawing/2014/main" id="{F18199ED-AB42-6CA5-762B-705D2A70FB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63725" y="5722938"/>
                <a:ext cx="544513" cy="292100"/>
                <a:chOff x="884" y="2205"/>
                <a:chExt cx="457" cy="138"/>
              </a:xfrm>
            </p:grpSpPr>
            <p:sp>
              <p:nvSpPr>
                <p:cNvPr id="48293" name="Oval 293">
                  <a:extLst>
                    <a:ext uri="{FF2B5EF4-FFF2-40B4-BE49-F238E27FC236}">
                      <a16:creationId xmlns:a16="http://schemas.microsoft.com/office/drawing/2014/main" id="{BC135D08-8844-FFC5-CD32-8AACFB6FAE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" y="2205"/>
                  <a:ext cx="139" cy="13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94" name="Oval 189">
                  <a:extLst>
                    <a:ext uri="{FF2B5EF4-FFF2-40B4-BE49-F238E27FC236}">
                      <a16:creationId xmlns:a16="http://schemas.microsoft.com/office/drawing/2014/main" id="{F300FE9A-FF36-BCEB-3317-ABF1917BD4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2205"/>
                  <a:ext cx="139" cy="138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212" name="Group 427">
                <a:extLst>
                  <a:ext uri="{FF2B5EF4-FFF2-40B4-BE49-F238E27FC236}">
                    <a16:creationId xmlns:a16="http://schemas.microsoft.com/office/drawing/2014/main" id="{E5BCC8D4-8DBD-065B-3BB3-476DA53BF2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5738" y="5722938"/>
                <a:ext cx="544512" cy="292100"/>
                <a:chOff x="884" y="2205"/>
                <a:chExt cx="457" cy="138"/>
              </a:xfrm>
            </p:grpSpPr>
            <p:sp>
              <p:nvSpPr>
                <p:cNvPr id="48291" name="Oval 293">
                  <a:extLst>
                    <a:ext uri="{FF2B5EF4-FFF2-40B4-BE49-F238E27FC236}">
                      <a16:creationId xmlns:a16="http://schemas.microsoft.com/office/drawing/2014/main" id="{25481279-1F2C-4C43-E7CB-4F140770AD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" y="2205"/>
                  <a:ext cx="139" cy="13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92" name="Oval 189">
                  <a:extLst>
                    <a:ext uri="{FF2B5EF4-FFF2-40B4-BE49-F238E27FC236}">
                      <a16:creationId xmlns:a16="http://schemas.microsoft.com/office/drawing/2014/main" id="{5B66FD44-11B1-3DB1-CF18-A2907EEF5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2205"/>
                  <a:ext cx="139" cy="138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213" name="Group 430">
                <a:extLst>
                  <a:ext uri="{FF2B5EF4-FFF2-40B4-BE49-F238E27FC236}">
                    <a16:creationId xmlns:a16="http://schemas.microsoft.com/office/drawing/2014/main" id="{E5C6655E-6127-2DC4-D8E9-46EF8D84F7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36950" y="5722938"/>
                <a:ext cx="544513" cy="292100"/>
                <a:chOff x="884" y="2205"/>
                <a:chExt cx="457" cy="138"/>
              </a:xfrm>
            </p:grpSpPr>
            <p:sp>
              <p:nvSpPr>
                <p:cNvPr id="48289" name="Oval 293">
                  <a:extLst>
                    <a:ext uri="{FF2B5EF4-FFF2-40B4-BE49-F238E27FC236}">
                      <a16:creationId xmlns:a16="http://schemas.microsoft.com/office/drawing/2014/main" id="{55DBF3D7-1ABE-1AF2-09A8-BEBDB558A8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2" y="2205"/>
                  <a:ext cx="139" cy="138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90" name="Oval 189">
                  <a:extLst>
                    <a:ext uri="{FF2B5EF4-FFF2-40B4-BE49-F238E27FC236}">
                      <a16:creationId xmlns:a16="http://schemas.microsoft.com/office/drawing/2014/main" id="{B42AFE72-B726-0E18-A2FD-FA8C2E96F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2205"/>
                  <a:ext cx="139" cy="138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214" name="Group 433">
                <a:extLst>
                  <a:ext uri="{FF2B5EF4-FFF2-40B4-BE49-F238E27FC236}">
                    <a16:creationId xmlns:a16="http://schemas.microsoft.com/office/drawing/2014/main" id="{A4A2503B-28F6-5B4A-B563-F8F35B181C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08075" y="6108700"/>
                <a:ext cx="1673225" cy="95250"/>
                <a:chOff x="930" y="1888"/>
                <a:chExt cx="771" cy="91"/>
              </a:xfrm>
            </p:grpSpPr>
            <p:sp>
              <p:nvSpPr>
                <p:cNvPr id="48286" name="Line 434">
                  <a:extLst>
                    <a:ext uri="{FF2B5EF4-FFF2-40B4-BE49-F238E27FC236}">
                      <a16:creationId xmlns:a16="http://schemas.microsoft.com/office/drawing/2014/main" id="{1628FC85-AC2C-B2FD-B72B-9CE92EC086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87" name="Line 435">
                  <a:extLst>
                    <a:ext uri="{FF2B5EF4-FFF2-40B4-BE49-F238E27FC236}">
                      <a16:creationId xmlns:a16="http://schemas.microsoft.com/office/drawing/2014/main" id="{EC6C8F7A-E8BC-B917-006C-09B9B47F36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88" name="Line 436">
                  <a:extLst>
                    <a:ext uri="{FF2B5EF4-FFF2-40B4-BE49-F238E27FC236}">
                      <a16:creationId xmlns:a16="http://schemas.microsoft.com/office/drawing/2014/main" id="{22602343-1CB5-E329-5D1E-F2182CA4FC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15" name="Group 437">
                <a:extLst>
                  <a:ext uri="{FF2B5EF4-FFF2-40B4-BE49-F238E27FC236}">
                    <a16:creationId xmlns:a16="http://schemas.microsoft.com/office/drawing/2014/main" id="{B3FFB996-953C-CB69-9AD6-57908144FA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38288" y="6108700"/>
                <a:ext cx="1620837" cy="190500"/>
                <a:chOff x="930" y="1888"/>
                <a:chExt cx="771" cy="91"/>
              </a:xfrm>
            </p:grpSpPr>
            <p:sp>
              <p:nvSpPr>
                <p:cNvPr id="48283" name="Line 438">
                  <a:extLst>
                    <a:ext uri="{FF2B5EF4-FFF2-40B4-BE49-F238E27FC236}">
                      <a16:creationId xmlns:a16="http://schemas.microsoft.com/office/drawing/2014/main" id="{F0C07E19-B110-0029-505B-5934C2127C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84" name="Line 439">
                  <a:extLst>
                    <a:ext uri="{FF2B5EF4-FFF2-40B4-BE49-F238E27FC236}">
                      <a16:creationId xmlns:a16="http://schemas.microsoft.com/office/drawing/2014/main" id="{9B1997CB-26B7-C672-2228-536F61FDFA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85" name="Line 440">
                  <a:extLst>
                    <a:ext uri="{FF2B5EF4-FFF2-40B4-BE49-F238E27FC236}">
                      <a16:creationId xmlns:a16="http://schemas.microsoft.com/office/drawing/2014/main" id="{97F1EAB2-16D4-C357-8AC2-8966DC9438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16" name="Group 441">
                <a:extLst>
                  <a:ext uri="{FF2B5EF4-FFF2-40B4-BE49-F238E27FC236}">
                    <a16:creationId xmlns:a16="http://schemas.microsoft.com/office/drawing/2014/main" id="{0CFDEE0A-FDB9-9137-3F1E-FAB0D4773C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31925" y="7067550"/>
                <a:ext cx="1349375" cy="287338"/>
                <a:chOff x="930" y="1888"/>
                <a:chExt cx="771" cy="91"/>
              </a:xfrm>
            </p:grpSpPr>
            <p:sp>
              <p:nvSpPr>
                <p:cNvPr id="48280" name="Line 442">
                  <a:extLst>
                    <a:ext uri="{FF2B5EF4-FFF2-40B4-BE49-F238E27FC236}">
                      <a16:creationId xmlns:a16="http://schemas.microsoft.com/office/drawing/2014/main" id="{3D9948F0-147B-8D13-4A60-6C0BC70B3E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81" name="Line 443">
                  <a:extLst>
                    <a:ext uri="{FF2B5EF4-FFF2-40B4-BE49-F238E27FC236}">
                      <a16:creationId xmlns:a16="http://schemas.microsoft.com/office/drawing/2014/main" id="{C060354E-BDA5-D7C3-0B05-1C724D3606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82" name="Line 444">
                  <a:extLst>
                    <a:ext uri="{FF2B5EF4-FFF2-40B4-BE49-F238E27FC236}">
                      <a16:creationId xmlns:a16="http://schemas.microsoft.com/office/drawing/2014/main" id="{37F5EB72-9DF4-9A7C-23CA-A28A946FDB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17" name="Group 445">
                <a:extLst>
                  <a:ext uri="{FF2B5EF4-FFF2-40B4-BE49-F238E27FC236}">
                    <a16:creationId xmlns:a16="http://schemas.microsoft.com/office/drawing/2014/main" id="{6D902742-5BE7-CE48-2219-540E90BEB3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49500" y="6108700"/>
                <a:ext cx="1620838" cy="382588"/>
                <a:chOff x="930" y="1888"/>
                <a:chExt cx="771" cy="91"/>
              </a:xfrm>
            </p:grpSpPr>
            <p:sp>
              <p:nvSpPr>
                <p:cNvPr id="48277" name="Line 446">
                  <a:extLst>
                    <a:ext uri="{FF2B5EF4-FFF2-40B4-BE49-F238E27FC236}">
                      <a16:creationId xmlns:a16="http://schemas.microsoft.com/office/drawing/2014/main" id="{CC16DF96-C41A-D2A9-04C4-5E86AE242B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78" name="Line 447">
                  <a:extLst>
                    <a:ext uri="{FF2B5EF4-FFF2-40B4-BE49-F238E27FC236}">
                      <a16:creationId xmlns:a16="http://schemas.microsoft.com/office/drawing/2014/main" id="{4E07BAC9-ACBE-71DC-C9CB-A946E66099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79" name="Line 448">
                  <a:extLst>
                    <a:ext uri="{FF2B5EF4-FFF2-40B4-BE49-F238E27FC236}">
                      <a16:creationId xmlns:a16="http://schemas.microsoft.com/office/drawing/2014/main" id="{A64D5F76-DE71-CA81-A879-1178A235AD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18" name="Group 452">
                <a:extLst>
                  <a:ext uri="{FF2B5EF4-FFF2-40B4-BE49-F238E27FC236}">
                    <a16:creationId xmlns:a16="http://schemas.microsoft.com/office/drawing/2014/main" id="{6D952552-1005-CB00-D6A4-CEAB36A62C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52513" y="6780213"/>
                <a:ext cx="593725" cy="192087"/>
                <a:chOff x="884" y="3203"/>
                <a:chExt cx="499" cy="91"/>
              </a:xfrm>
            </p:grpSpPr>
            <p:sp>
              <p:nvSpPr>
                <p:cNvPr id="48273" name="Oval 189">
                  <a:extLst>
                    <a:ext uri="{FF2B5EF4-FFF2-40B4-BE49-F238E27FC236}">
                      <a16:creationId xmlns:a16="http://schemas.microsoft.com/office/drawing/2014/main" id="{FD520C83-840D-7D92-0B9B-4C075C9DCA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74" name="Oval 189">
                  <a:extLst>
                    <a:ext uri="{FF2B5EF4-FFF2-40B4-BE49-F238E27FC236}">
                      <a16:creationId xmlns:a16="http://schemas.microsoft.com/office/drawing/2014/main" id="{E4AA9EB5-A024-4C98-3AE5-9008463858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0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75" name="Oval 189">
                  <a:extLst>
                    <a:ext uri="{FF2B5EF4-FFF2-40B4-BE49-F238E27FC236}">
                      <a16:creationId xmlns:a16="http://schemas.microsoft.com/office/drawing/2014/main" id="{0A573444-B94B-BF8B-467C-270D5FF11A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6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76" name="Oval 189">
                  <a:extLst>
                    <a:ext uri="{FF2B5EF4-FFF2-40B4-BE49-F238E27FC236}">
                      <a16:creationId xmlns:a16="http://schemas.microsoft.com/office/drawing/2014/main" id="{548FB5BF-B8D9-72BB-8A90-2942878F49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2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219" name="Group 453">
                <a:extLst>
                  <a:ext uri="{FF2B5EF4-FFF2-40B4-BE49-F238E27FC236}">
                    <a16:creationId xmlns:a16="http://schemas.microsoft.com/office/drawing/2014/main" id="{BA5F7B76-0BF2-81A9-7DB3-8B36786F25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63725" y="6780213"/>
                <a:ext cx="593725" cy="192087"/>
                <a:chOff x="884" y="3203"/>
                <a:chExt cx="499" cy="91"/>
              </a:xfrm>
            </p:grpSpPr>
            <p:sp>
              <p:nvSpPr>
                <p:cNvPr id="48269" name="Oval 189">
                  <a:extLst>
                    <a:ext uri="{FF2B5EF4-FFF2-40B4-BE49-F238E27FC236}">
                      <a16:creationId xmlns:a16="http://schemas.microsoft.com/office/drawing/2014/main" id="{776E332A-7259-E7B8-A1CA-824A6BD563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70" name="Oval 189">
                  <a:extLst>
                    <a:ext uri="{FF2B5EF4-FFF2-40B4-BE49-F238E27FC236}">
                      <a16:creationId xmlns:a16="http://schemas.microsoft.com/office/drawing/2014/main" id="{58CC68FF-9B7C-D850-DA0D-7AFCF9A935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0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71" name="Oval 189">
                  <a:extLst>
                    <a:ext uri="{FF2B5EF4-FFF2-40B4-BE49-F238E27FC236}">
                      <a16:creationId xmlns:a16="http://schemas.microsoft.com/office/drawing/2014/main" id="{9AF610A1-80A5-AC5D-4751-794FAB2351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6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72" name="Oval 189">
                  <a:extLst>
                    <a:ext uri="{FF2B5EF4-FFF2-40B4-BE49-F238E27FC236}">
                      <a16:creationId xmlns:a16="http://schemas.microsoft.com/office/drawing/2014/main" id="{736611C2-C2D2-F467-6F63-8F17EAF792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2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220" name="Group 458">
                <a:extLst>
                  <a:ext uri="{FF2B5EF4-FFF2-40B4-BE49-F238E27FC236}">
                    <a16:creationId xmlns:a16="http://schemas.microsoft.com/office/drawing/2014/main" id="{83846DA7-CF6F-B489-ADAD-4EBA1E7EF3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82975" y="6780213"/>
                <a:ext cx="593725" cy="192087"/>
                <a:chOff x="884" y="3203"/>
                <a:chExt cx="499" cy="91"/>
              </a:xfrm>
            </p:grpSpPr>
            <p:sp>
              <p:nvSpPr>
                <p:cNvPr id="48265" name="Oval 189">
                  <a:extLst>
                    <a:ext uri="{FF2B5EF4-FFF2-40B4-BE49-F238E27FC236}">
                      <a16:creationId xmlns:a16="http://schemas.microsoft.com/office/drawing/2014/main" id="{238085A7-9A1D-B8C4-FCD3-67DE2B3B25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66" name="Oval 189">
                  <a:extLst>
                    <a:ext uri="{FF2B5EF4-FFF2-40B4-BE49-F238E27FC236}">
                      <a16:creationId xmlns:a16="http://schemas.microsoft.com/office/drawing/2014/main" id="{139C4CD1-7006-04BE-6912-FF9D2DCCD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0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67" name="Oval 189">
                  <a:extLst>
                    <a:ext uri="{FF2B5EF4-FFF2-40B4-BE49-F238E27FC236}">
                      <a16:creationId xmlns:a16="http://schemas.microsoft.com/office/drawing/2014/main" id="{FE72E01D-7E15-C43B-8D0D-68A2A9D665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6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68" name="Oval 189">
                  <a:extLst>
                    <a:ext uri="{FF2B5EF4-FFF2-40B4-BE49-F238E27FC236}">
                      <a16:creationId xmlns:a16="http://schemas.microsoft.com/office/drawing/2014/main" id="{9BE913A9-5893-ABEC-7F96-F47D59923E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2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221" name="Group 463">
                <a:extLst>
                  <a:ext uri="{FF2B5EF4-FFF2-40B4-BE49-F238E27FC236}">
                    <a16:creationId xmlns:a16="http://schemas.microsoft.com/office/drawing/2014/main" id="{22464F06-DD0A-5979-D540-FF5206CBEE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7325" y="6780213"/>
                <a:ext cx="593725" cy="192087"/>
                <a:chOff x="884" y="3203"/>
                <a:chExt cx="499" cy="91"/>
              </a:xfrm>
            </p:grpSpPr>
            <p:sp>
              <p:nvSpPr>
                <p:cNvPr id="48261" name="Oval 189">
                  <a:extLst>
                    <a:ext uri="{FF2B5EF4-FFF2-40B4-BE49-F238E27FC236}">
                      <a16:creationId xmlns:a16="http://schemas.microsoft.com/office/drawing/2014/main" id="{C1CC7893-EE22-1595-33EA-EE9D47B178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62" name="Oval 189">
                  <a:extLst>
                    <a:ext uri="{FF2B5EF4-FFF2-40B4-BE49-F238E27FC236}">
                      <a16:creationId xmlns:a16="http://schemas.microsoft.com/office/drawing/2014/main" id="{D7682F69-C8AC-BCFC-0FB6-FCBA7EF9B1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0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63" name="Oval 189">
                  <a:extLst>
                    <a:ext uri="{FF2B5EF4-FFF2-40B4-BE49-F238E27FC236}">
                      <a16:creationId xmlns:a16="http://schemas.microsoft.com/office/drawing/2014/main" id="{AD7A6B65-2DC8-2BDD-FB51-679054DD92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6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264" name="Oval 189">
                  <a:extLst>
                    <a:ext uri="{FF2B5EF4-FFF2-40B4-BE49-F238E27FC236}">
                      <a16:creationId xmlns:a16="http://schemas.microsoft.com/office/drawing/2014/main" id="{E6C2CBE5-FA25-C413-2E66-C04AB5F29C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2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222" name="Group 468">
                <a:extLst>
                  <a:ext uri="{FF2B5EF4-FFF2-40B4-BE49-F238E27FC236}">
                    <a16:creationId xmlns:a16="http://schemas.microsoft.com/office/drawing/2014/main" id="{20195206-F3DD-B2B2-1CAD-CA0945EAAA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06488" y="7067550"/>
                <a:ext cx="1133475" cy="96838"/>
                <a:chOff x="930" y="1888"/>
                <a:chExt cx="771" cy="91"/>
              </a:xfrm>
            </p:grpSpPr>
            <p:sp>
              <p:nvSpPr>
                <p:cNvPr id="48258" name="Line 469">
                  <a:extLst>
                    <a:ext uri="{FF2B5EF4-FFF2-40B4-BE49-F238E27FC236}">
                      <a16:creationId xmlns:a16="http://schemas.microsoft.com/office/drawing/2014/main" id="{4CA2565B-7DF5-CCCA-3F27-56637EA60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59" name="Line 470">
                  <a:extLst>
                    <a:ext uri="{FF2B5EF4-FFF2-40B4-BE49-F238E27FC236}">
                      <a16:creationId xmlns:a16="http://schemas.microsoft.com/office/drawing/2014/main" id="{8E1A5F95-6FC9-49BE-9F42-9453ACCE34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60" name="Line 471">
                  <a:extLst>
                    <a:ext uri="{FF2B5EF4-FFF2-40B4-BE49-F238E27FC236}">
                      <a16:creationId xmlns:a16="http://schemas.microsoft.com/office/drawing/2014/main" id="{9922D87C-C5ED-8772-AF6B-F1F8A24490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23" name="Group 472">
                <a:extLst>
                  <a:ext uri="{FF2B5EF4-FFF2-40B4-BE49-F238E27FC236}">
                    <a16:creationId xmlns:a16="http://schemas.microsoft.com/office/drawing/2014/main" id="{3B9AEC83-E470-70CA-4293-AC8F0E8353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68413" y="7067550"/>
                <a:ext cx="1133475" cy="192088"/>
                <a:chOff x="930" y="1888"/>
                <a:chExt cx="771" cy="91"/>
              </a:xfrm>
            </p:grpSpPr>
            <p:sp>
              <p:nvSpPr>
                <p:cNvPr id="48255" name="Line 473">
                  <a:extLst>
                    <a:ext uri="{FF2B5EF4-FFF2-40B4-BE49-F238E27FC236}">
                      <a16:creationId xmlns:a16="http://schemas.microsoft.com/office/drawing/2014/main" id="{4312856F-7543-A68B-88B9-60A52F968F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56" name="Line 474">
                  <a:extLst>
                    <a:ext uri="{FF2B5EF4-FFF2-40B4-BE49-F238E27FC236}">
                      <a16:creationId xmlns:a16="http://schemas.microsoft.com/office/drawing/2014/main" id="{DC4B919F-8A85-0A77-097F-D258C42086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57" name="Line 475">
                  <a:extLst>
                    <a:ext uri="{FF2B5EF4-FFF2-40B4-BE49-F238E27FC236}">
                      <a16:creationId xmlns:a16="http://schemas.microsoft.com/office/drawing/2014/main" id="{FBC5BBEF-CA1A-44E3-120B-80937EB53A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24" name="Group 476">
                <a:extLst>
                  <a:ext uri="{FF2B5EF4-FFF2-40B4-BE49-F238E27FC236}">
                    <a16:creationId xmlns:a16="http://schemas.microsoft.com/office/drawing/2014/main" id="{030020BC-BC5D-83E7-9F0F-9106318651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93850" y="7067550"/>
                <a:ext cx="1349375" cy="382588"/>
                <a:chOff x="930" y="1888"/>
                <a:chExt cx="771" cy="91"/>
              </a:xfrm>
            </p:grpSpPr>
            <p:sp>
              <p:nvSpPr>
                <p:cNvPr id="48252" name="Line 477">
                  <a:extLst>
                    <a:ext uri="{FF2B5EF4-FFF2-40B4-BE49-F238E27FC236}">
                      <a16:creationId xmlns:a16="http://schemas.microsoft.com/office/drawing/2014/main" id="{501930EF-CBBA-4903-5CBD-EE1219B1A6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53" name="Line 478">
                  <a:extLst>
                    <a:ext uri="{FF2B5EF4-FFF2-40B4-BE49-F238E27FC236}">
                      <a16:creationId xmlns:a16="http://schemas.microsoft.com/office/drawing/2014/main" id="{68A46DD6-2A5F-C9BA-FB75-E8CDDAB485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54" name="Line 479">
                  <a:extLst>
                    <a:ext uri="{FF2B5EF4-FFF2-40B4-BE49-F238E27FC236}">
                      <a16:creationId xmlns:a16="http://schemas.microsoft.com/office/drawing/2014/main" id="{A59E9E28-365D-2660-DAA7-8F5268A378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25" name="Group 480">
                <a:extLst>
                  <a:ext uri="{FF2B5EF4-FFF2-40B4-BE49-F238E27FC236}">
                    <a16:creationId xmlns:a16="http://schemas.microsoft.com/office/drawing/2014/main" id="{8357BEC0-A709-D090-6D14-D0579FCD3B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17700" y="7067550"/>
                <a:ext cx="1187450" cy="481013"/>
                <a:chOff x="930" y="1888"/>
                <a:chExt cx="771" cy="91"/>
              </a:xfrm>
            </p:grpSpPr>
            <p:sp>
              <p:nvSpPr>
                <p:cNvPr id="48249" name="Line 481">
                  <a:extLst>
                    <a:ext uri="{FF2B5EF4-FFF2-40B4-BE49-F238E27FC236}">
                      <a16:creationId xmlns:a16="http://schemas.microsoft.com/office/drawing/2014/main" id="{D4B8137C-6BBF-D3F6-60CD-7AE6AD78DE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50" name="Line 482">
                  <a:extLst>
                    <a:ext uri="{FF2B5EF4-FFF2-40B4-BE49-F238E27FC236}">
                      <a16:creationId xmlns:a16="http://schemas.microsoft.com/office/drawing/2014/main" id="{DC912334-95C4-B63D-1EDC-779AFAE567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51" name="Line 483">
                  <a:extLst>
                    <a:ext uri="{FF2B5EF4-FFF2-40B4-BE49-F238E27FC236}">
                      <a16:creationId xmlns:a16="http://schemas.microsoft.com/office/drawing/2014/main" id="{1E007EAF-D432-1080-8DEF-D74F44AEB1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26" name="Group 484">
                <a:extLst>
                  <a:ext uri="{FF2B5EF4-FFF2-40B4-BE49-F238E27FC236}">
                    <a16:creationId xmlns:a16="http://schemas.microsoft.com/office/drawing/2014/main" id="{220962D4-5DEE-ED44-FA8F-37DCD72DFA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79625" y="7067550"/>
                <a:ext cx="1187450" cy="577850"/>
                <a:chOff x="930" y="1888"/>
                <a:chExt cx="771" cy="91"/>
              </a:xfrm>
            </p:grpSpPr>
            <p:sp>
              <p:nvSpPr>
                <p:cNvPr id="48246" name="Line 485">
                  <a:extLst>
                    <a:ext uri="{FF2B5EF4-FFF2-40B4-BE49-F238E27FC236}">
                      <a16:creationId xmlns:a16="http://schemas.microsoft.com/office/drawing/2014/main" id="{2B9E52E5-8B77-6358-172C-A7E4237A3E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47" name="Line 486">
                  <a:extLst>
                    <a:ext uri="{FF2B5EF4-FFF2-40B4-BE49-F238E27FC236}">
                      <a16:creationId xmlns:a16="http://schemas.microsoft.com/office/drawing/2014/main" id="{60B41E03-E763-2D0F-2678-8FDE0B294D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48" name="Line 487">
                  <a:extLst>
                    <a:ext uri="{FF2B5EF4-FFF2-40B4-BE49-F238E27FC236}">
                      <a16:creationId xmlns:a16="http://schemas.microsoft.com/office/drawing/2014/main" id="{7D167F7F-838E-9FAF-6512-DECB55AAF6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sp>
            <p:nvSpPr>
              <p:cNvPr id="48227" name="Oval 189">
                <a:extLst>
                  <a:ext uri="{FF2B5EF4-FFF2-40B4-BE49-F238E27FC236}">
                    <a16:creationId xmlns:a16="http://schemas.microsoft.com/office/drawing/2014/main" id="{196CD811-2E80-89ED-94BF-0125FC944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075" y="7835900"/>
                <a:ext cx="107950" cy="192088"/>
              </a:xfrm>
              <a:prstGeom prst="ellipse">
                <a:avLst/>
              </a:prstGeom>
              <a:solidFill>
                <a:srgbClr val="FF00FF"/>
              </a:solidFill>
              <a:ln w="12700">
                <a:solidFill>
                  <a:srgbClr val="FF00FF"/>
                </a:solidFill>
                <a:round/>
                <a:headEnd type="none" w="sm" len="sm"/>
                <a:tailEnd type="none" w="sm" len="sm"/>
              </a:ln>
            </p:spPr>
            <p:txBody>
              <a:bodyPr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8228" name="Oval 189">
                <a:extLst>
                  <a:ext uri="{FF2B5EF4-FFF2-40B4-BE49-F238E27FC236}">
                    <a16:creationId xmlns:a16="http://schemas.microsoft.com/office/drawing/2014/main" id="{CE41F6B0-3F18-85FF-7C69-5F9A64E97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000" y="7847013"/>
                <a:ext cx="107950" cy="192087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rgbClr val="0000FF"/>
                </a:solidFill>
                <a:round/>
                <a:headEnd type="none" w="sm" len="sm"/>
                <a:tailEnd type="none" w="sm" len="sm"/>
              </a:ln>
            </p:spPr>
            <p:txBody>
              <a:bodyPr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8229" name="Oval 189">
                <a:extLst>
                  <a:ext uri="{FF2B5EF4-FFF2-40B4-BE49-F238E27FC236}">
                    <a16:creationId xmlns:a16="http://schemas.microsoft.com/office/drawing/2014/main" id="{AA530700-8118-D068-70D7-9A777822F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550" y="7810500"/>
                <a:ext cx="107950" cy="192088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rgbClr val="0000FF"/>
                </a:solidFill>
                <a:round/>
                <a:headEnd type="none" w="sm" len="sm"/>
                <a:tailEnd type="none" w="sm" len="sm"/>
              </a:ln>
            </p:spPr>
            <p:txBody>
              <a:bodyPr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grpSp>
            <p:nvGrpSpPr>
              <p:cNvPr id="48230" name="グループ化 237">
                <a:extLst>
                  <a:ext uri="{FF2B5EF4-FFF2-40B4-BE49-F238E27FC236}">
                    <a16:creationId xmlns:a16="http://schemas.microsoft.com/office/drawing/2014/main" id="{E27897C1-1317-133F-12A6-D25A7FC7AB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0463" y="7827963"/>
                <a:ext cx="392112" cy="295275"/>
                <a:chOff x="1547813" y="5871339"/>
                <a:chExt cx="522474" cy="221486"/>
              </a:xfrm>
            </p:grpSpPr>
            <p:sp>
              <p:nvSpPr>
                <p:cNvPr id="48241" name="Oval 189">
                  <a:extLst>
                    <a:ext uri="{FF2B5EF4-FFF2-40B4-BE49-F238E27FC236}">
                      <a16:creationId xmlns:a16="http://schemas.microsoft.com/office/drawing/2014/main" id="{0F67C582-B8A4-85F6-66A8-90F941E34F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5825" y="5871339"/>
                  <a:ext cx="144462" cy="144463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grpSp>
              <p:nvGrpSpPr>
                <p:cNvPr id="48242" name="Group 508">
                  <a:extLst>
                    <a:ext uri="{FF2B5EF4-FFF2-40B4-BE49-F238E27FC236}">
                      <a16:creationId xmlns:a16="http://schemas.microsoft.com/office/drawing/2014/main" id="{3282D198-465B-A5F7-1EAB-3209D73E1E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47813" y="6021388"/>
                  <a:ext cx="431800" cy="71437"/>
                  <a:chOff x="930" y="1888"/>
                  <a:chExt cx="771" cy="91"/>
                </a:xfrm>
              </p:grpSpPr>
              <p:sp>
                <p:nvSpPr>
                  <p:cNvPr id="48243" name="Line 509">
                    <a:extLst>
                      <a:ext uri="{FF2B5EF4-FFF2-40B4-BE49-F238E27FC236}">
                        <a16:creationId xmlns:a16="http://schemas.microsoft.com/office/drawing/2014/main" id="{D4E754D5-1CCC-2FDD-7324-C630E8B841F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30" y="1888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  <p:sp>
                <p:nvSpPr>
                  <p:cNvPr id="48244" name="Line 510">
                    <a:extLst>
                      <a:ext uri="{FF2B5EF4-FFF2-40B4-BE49-F238E27FC236}">
                        <a16:creationId xmlns:a16="http://schemas.microsoft.com/office/drawing/2014/main" id="{E94C541B-B61F-ADCD-2327-0596D70657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01" y="1888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  <p:sp>
                <p:nvSpPr>
                  <p:cNvPr id="48245" name="Line 511">
                    <a:extLst>
                      <a:ext uri="{FF2B5EF4-FFF2-40B4-BE49-F238E27FC236}">
                        <a16:creationId xmlns:a16="http://schemas.microsoft.com/office/drawing/2014/main" id="{16FC1ED8-CA83-E346-1DD2-B8200D6FB6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30" y="1979"/>
                    <a:ext cx="771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</p:grpSp>
          </p:grpSp>
          <p:grpSp>
            <p:nvGrpSpPr>
              <p:cNvPr id="48231" name="Group 512">
                <a:extLst>
                  <a:ext uri="{FF2B5EF4-FFF2-40B4-BE49-F238E27FC236}">
                    <a16:creationId xmlns:a16="http://schemas.microsoft.com/office/drawing/2014/main" id="{8C5FC48C-C735-9AAD-4F83-A77CE32778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22388" y="8001000"/>
                <a:ext cx="323850" cy="192088"/>
                <a:chOff x="930" y="1888"/>
                <a:chExt cx="771" cy="91"/>
              </a:xfrm>
            </p:grpSpPr>
            <p:sp>
              <p:nvSpPr>
                <p:cNvPr id="48238" name="Line 513">
                  <a:extLst>
                    <a:ext uri="{FF2B5EF4-FFF2-40B4-BE49-F238E27FC236}">
                      <a16:creationId xmlns:a16="http://schemas.microsoft.com/office/drawing/2014/main" id="{572D3DAB-EC26-73D8-0301-76CD167059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39" name="Line 514">
                  <a:extLst>
                    <a:ext uri="{FF2B5EF4-FFF2-40B4-BE49-F238E27FC236}">
                      <a16:creationId xmlns:a16="http://schemas.microsoft.com/office/drawing/2014/main" id="{3CB6F3DB-F11C-61F5-3438-A2C87576D8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240" name="Line 515">
                  <a:extLst>
                    <a:ext uri="{FF2B5EF4-FFF2-40B4-BE49-F238E27FC236}">
                      <a16:creationId xmlns:a16="http://schemas.microsoft.com/office/drawing/2014/main" id="{83659B08-A7FC-30B5-E1E9-A2937A3314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232" name="グループ化 238">
                <a:extLst>
                  <a:ext uri="{FF2B5EF4-FFF2-40B4-BE49-F238E27FC236}">
                    <a16:creationId xmlns:a16="http://schemas.microsoft.com/office/drawing/2014/main" id="{602DEF0D-FC28-6A5B-6ADF-BBC8182105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8125" y="7810500"/>
                <a:ext cx="442913" cy="538163"/>
                <a:chOff x="2010709" y="5857892"/>
                <a:chExt cx="591297" cy="403320"/>
              </a:xfrm>
            </p:grpSpPr>
            <p:sp>
              <p:nvSpPr>
                <p:cNvPr id="48233" name="Oval 189">
                  <a:extLst>
                    <a:ext uri="{FF2B5EF4-FFF2-40B4-BE49-F238E27FC236}">
                      <a16:creationId xmlns:a16="http://schemas.microsoft.com/office/drawing/2014/main" id="{46EDE33C-E47D-F76B-7A6A-FCF42AB0CE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7544" y="5857892"/>
                  <a:ext cx="144462" cy="144463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grpSp>
              <p:nvGrpSpPr>
                <p:cNvPr id="48234" name="Group 516">
                  <a:extLst>
                    <a:ext uri="{FF2B5EF4-FFF2-40B4-BE49-F238E27FC236}">
                      <a16:creationId xmlns:a16="http://schemas.microsoft.com/office/drawing/2014/main" id="{0B1CBDCF-1CDA-49AF-0725-C59CE3F669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10709" y="6045312"/>
                  <a:ext cx="504825" cy="215900"/>
                  <a:chOff x="930" y="1888"/>
                  <a:chExt cx="771" cy="91"/>
                </a:xfrm>
              </p:grpSpPr>
              <p:sp>
                <p:nvSpPr>
                  <p:cNvPr id="48235" name="Line 517">
                    <a:extLst>
                      <a:ext uri="{FF2B5EF4-FFF2-40B4-BE49-F238E27FC236}">
                        <a16:creationId xmlns:a16="http://schemas.microsoft.com/office/drawing/2014/main" id="{F766B21B-0775-8928-36C1-BC290854BB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30" y="1888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  <p:sp>
                <p:nvSpPr>
                  <p:cNvPr id="48236" name="Line 518">
                    <a:extLst>
                      <a:ext uri="{FF2B5EF4-FFF2-40B4-BE49-F238E27FC236}">
                        <a16:creationId xmlns:a16="http://schemas.microsoft.com/office/drawing/2014/main" id="{6DD65337-8FE4-D189-4A94-4D1E42FC22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701" y="1888"/>
                    <a:ext cx="0" cy="91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  <p:sp>
                <p:nvSpPr>
                  <p:cNvPr id="48237" name="Line 519">
                    <a:extLst>
                      <a:ext uri="{FF2B5EF4-FFF2-40B4-BE49-F238E27FC236}">
                        <a16:creationId xmlns:a16="http://schemas.microsoft.com/office/drawing/2014/main" id="{093F8090-B2E5-86D3-77B6-74EED6FC23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30" y="1979"/>
                    <a:ext cx="771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FF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ko-KR" altLang="en-US" sz="3200"/>
                  </a:p>
                </p:txBody>
              </p:sp>
            </p:grpSp>
          </p:grpSp>
        </p:grpSp>
        <p:grpSp>
          <p:nvGrpSpPr>
            <p:cNvPr id="48163" name="グループ化 239">
              <a:extLst>
                <a:ext uri="{FF2B5EF4-FFF2-40B4-BE49-F238E27FC236}">
                  <a16:creationId xmlns:a16="http://schemas.microsoft.com/office/drawing/2014/main" id="{0FBEDE8B-B2B5-981F-AFE7-A6BCCBB77E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51000" y="7816850"/>
              <a:ext cx="2908300" cy="768350"/>
              <a:chOff x="2201099" y="5862095"/>
              <a:chExt cx="3877310" cy="576263"/>
            </a:xfrm>
          </p:grpSpPr>
          <p:sp>
            <p:nvSpPr>
              <p:cNvPr id="48164" name="Line 565">
                <a:extLst>
                  <a:ext uri="{FF2B5EF4-FFF2-40B4-BE49-F238E27FC236}">
                    <a16:creationId xmlns:a16="http://schemas.microsoft.com/office/drawing/2014/main" id="{9A0F9FD8-E037-5D65-43F0-ECC38306A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78409" y="6085933"/>
                <a:ext cx="0" cy="280987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48165" name="Oval 189">
                <a:extLst>
                  <a:ext uri="{FF2B5EF4-FFF2-40B4-BE49-F238E27FC236}">
                    <a16:creationId xmlns:a16="http://schemas.microsoft.com/office/drawing/2014/main" id="{88230724-C8C8-2389-BD7B-ED676DE65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336" y="5862095"/>
                <a:ext cx="144463" cy="144463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rgbClr val="0000FF"/>
                </a:solidFill>
                <a:round/>
                <a:headEnd type="none" w="sm" len="sm"/>
                <a:tailEnd type="none" w="sm" len="sm"/>
              </a:ln>
            </p:spPr>
            <p:txBody>
              <a:bodyPr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844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8166" name="Oval 189">
                <a:extLst>
                  <a:ext uri="{FF2B5EF4-FFF2-40B4-BE49-F238E27FC236}">
                    <a16:creationId xmlns:a16="http://schemas.microsoft.com/office/drawing/2014/main" id="{89C0A01E-BF16-F28D-ECC8-1887F9646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236" y="5862095"/>
                <a:ext cx="144463" cy="144463"/>
              </a:xfrm>
              <a:prstGeom prst="ellipse">
                <a:avLst/>
              </a:prstGeom>
              <a:solidFill>
                <a:srgbClr val="FF00FF"/>
              </a:solidFill>
              <a:ln w="12700">
                <a:solidFill>
                  <a:srgbClr val="FF00FF"/>
                </a:solidFill>
                <a:round/>
                <a:headEnd type="none" w="sm" len="sm"/>
                <a:tailEnd type="none" w="sm" len="sm"/>
              </a:ln>
            </p:spPr>
            <p:txBody>
              <a:bodyPr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844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48167" name="Oval 189">
                <a:extLst>
                  <a:ext uri="{FF2B5EF4-FFF2-40B4-BE49-F238E27FC236}">
                    <a16:creationId xmlns:a16="http://schemas.microsoft.com/office/drawing/2014/main" id="{A657D867-1D0F-2B21-E13C-FAC4E4D72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574" y="5862095"/>
                <a:ext cx="144462" cy="144463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rgbClr val="0000FF"/>
                </a:solidFill>
                <a:round/>
                <a:headEnd type="none" w="sm" len="sm"/>
                <a:tailEnd type="none" w="sm" len="sm"/>
              </a:ln>
            </p:spPr>
            <p:txBody>
              <a:bodyPr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844">
                  <a:latin typeface="맑은 고딕" panose="020B0503020000020004" pitchFamily="50" charset="-127"/>
                </a:endParaRPr>
              </a:p>
            </p:txBody>
          </p:sp>
          <p:grpSp>
            <p:nvGrpSpPr>
              <p:cNvPr id="48168" name="Group 498">
                <a:extLst>
                  <a:ext uri="{FF2B5EF4-FFF2-40B4-BE49-F238E27FC236}">
                    <a16:creationId xmlns:a16="http://schemas.microsoft.com/office/drawing/2014/main" id="{B94F74CD-E1B3-D6B9-3E72-4B795BE900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572" y="5862095"/>
                <a:ext cx="822324" cy="144463"/>
                <a:chOff x="942" y="3203"/>
                <a:chExt cx="518" cy="91"/>
              </a:xfrm>
            </p:grpSpPr>
            <p:sp>
              <p:nvSpPr>
                <p:cNvPr id="48190" name="Oval 189">
                  <a:extLst>
                    <a:ext uri="{FF2B5EF4-FFF2-40B4-BE49-F238E27FC236}">
                      <a16:creationId xmlns:a16="http://schemas.microsoft.com/office/drawing/2014/main" id="{1EFB452C-25A9-E4B2-F3C5-2AF153050B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2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844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191" name="Oval 189">
                  <a:extLst>
                    <a:ext uri="{FF2B5EF4-FFF2-40B4-BE49-F238E27FC236}">
                      <a16:creationId xmlns:a16="http://schemas.microsoft.com/office/drawing/2014/main" id="{37937315-E166-FDD5-7B1D-0F8122323F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7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844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192" name="Oval 189">
                  <a:extLst>
                    <a:ext uri="{FF2B5EF4-FFF2-40B4-BE49-F238E27FC236}">
                      <a16:creationId xmlns:a16="http://schemas.microsoft.com/office/drawing/2014/main" id="{89EBC1E4-84EB-04A6-4E71-C7DE2F0D2C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3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844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193" name="Oval 189">
                  <a:extLst>
                    <a:ext uri="{FF2B5EF4-FFF2-40B4-BE49-F238E27FC236}">
                      <a16:creationId xmlns:a16="http://schemas.microsoft.com/office/drawing/2014/main" id="{81743E40-6F56-D7DE-43ED-CDB32DCCA2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9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844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169" name="Group 503">
                <a:extLst>
                  <a:ext uri="{FF2B5EF4-FFF2-40B4-BE49-F238E27FC236}">
                    <a16:creationId xmlns:a16="http://schemas.microsoft.com/office/drawing/2014/main" id="{C685009F-EA50-33B2-406A-B9D2E9823B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52199" y="5862095"/>
                <a:ext cx="822325" cy="144463"/>
                <a:chOff x="932" y="3203"/>
                <a:chExt cx="518" cy="91"/>
              </a:xfrm>
            </p:grpSpPr>
            <p:sp>
              <p:nvSpPr>
                <p:cNvPr id="48186" name="Oval 189">
                  <a:extLst>
                    <a:ext uri="{FF2B5EF4-FFF2-40B4-BE49-F238E27FC236}">
                      <a16:creationId xmlns:a16="http://schemas.microsoft.com/office/drawing/2014/main" id="{51590B9C-9D59-032C-2B90-EADF2BF39D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2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844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187" name="Oval 189">
                  <a:extLst>
                    <a:ext uri="{FF2B5EF4-FFF2-40B4-BE49-F238E27FC236}">
                      <a16:creationId xmlns:a16="http://schemas.microsoft.com/office/drawing/2014/main" id="{A5430E7E-AF6A-0865-43A3-899C9C6D60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8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844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188" name="Oval 189">
                  <a:extLst>
                    <a:ext uri="{FF2B5EF4-FFF2-40B4-BE49-F238E27FC236}">
                      <a16:creationId xmlns:a16="http://schemas.microsoft.com/office/drawing/2014/main" id="{F15D294C-7681-0479-FE82-72B3B7455C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4" y="3203"/>
                  <a:ext cx="91" cy="91"/>
                </a:xfrm>
                <a:prstGeom prst="ellipse">
                  <a:avLst/>
                </a:prstGeom>
                <a:solidFill>
                  <a:srgbClr val="FF00FF"/>
                </a:solidFill>
                <a:ln w="1270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844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48189" name="Oval 189">
                  <a:extLst>
                    <a:ext uri="{FF2B5EF4-FFF2-40B4-BE49-F238E27FC236}">
                      <a16:creationId xmlns:a16="http://schemas.microsoft.com/office/drawing/2014/main" id="{C87A08ED-6FD4-6EF4-252C-2C9C16DB85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9" y="3203"/>
                  <a:ext cx="91" cy="91"/>
                </a:xfrm>
                <a:prstGeom prst="ellipse">
                  <a:avLst/>
                </a:prstGeom>
                <a:solidFill>
                  <a:srgbClr val="0000FF"/>
                </a:solidFill>
                <a:ln w="127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844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48170" name="Group 524">
                <a:extLst>
                  <a:ext uri="{FF2B5EF4-FFF2-40B4-BE49-F238E27FC236}">
                    <a16:creationId xmlns:a16="http://schemas.microsoft.com/office/drawing/2014/main" id="{A5EBE673-4E2E-5A3F-3153-7BAD2B51C0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59874" y="6006558"/>
                <a:ext cx="360362" cy="360362"/>
                <a:chOff x="930" y="1888"/>
                <a:chExt cx="771" cy="91"/>
              </a:xfrm>
            </p:grpSpPr>
            <p:sp>
              <p:nvSpPr>
                <p:cNvPr id="48183" name="Line 525">
                  <a:extLst>
                    <a:ext uri="{FF2B5EF4-FFF2-40B4-BE49-F238E27FC236}">
                      <a16:creationId xmlns:a16="http://schemas.microsoft.com/office/drawing/2014/main" id="{0CB02ABE-A342-E514-7D5D-6BDA5DCC53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184" name="Line 526">
                  <a:extLst>
                    <a:ext uri="{FF2B5EF4-FFF2-40B4-BE49-F238E27FC236}">
                      <a16:creationId xmlns:a16="http://schemas.microsoft.com/office/drawing/2014/main" id="{78588A72-AAE9-2CAC-3A73-BD651764C2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185" name="Line 527">
                  <a:extLst>
                    <a:ext uri="{FF2B5EF4-FFF2-40B4-BE49-F238E27FC236}">
                      <a16:creationId xmlns:a16="http://schemas.microsoft.com/office/drawing/2014/main" id="{51840DCF-579D-00AB-C7EB-B907BACC4D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171" name="Group 528">
                <a:extLst>
                  <a:ext uri="{FF2B5EF4-FFF2-40B4-BE49-F238E27FC236}">
                    <a16:creationId xmlns:a16="http://schemas.microsoft.com/office/drawing/2014/main" id="{AD12F13F-8F40-2901-E6D5-F0B68E5B1A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91674" y="6006558"/>
                <a:ext cx="652499" cy="144462"/>
                <a:chOff x="930" y="1888"/>
                <a:chExt cx="873" cy="91"/>
              </a:xfrm>
            </p:grpSpPr>
            <p:sp>
              <p:nvSpPr>
                <p:cNvPr id="48180" name="Line 529">
                  <a:extLst>
                    <a:ext uri="{FF2B5EF4-FFF2-40B4-BE49-F238E27FC236}">
                      <a16:creationId xmlns:a16="http://schemas.microsoft.com/office/drawing/2014/main" id="{891BFC8A-6AE4-5809-0A06-3C9D0DE3E2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181" name="Line 530">
                  <a:extLst>
                    <a:ext uri="{FF2B5EF4-FFF2-40B4-BE49-F238E27FC236}">
                      <a16:creationId xmlns:a16="http://schemas.microsoft.com/office/drawing/2014/main" id="{6CBE12FB-8065-0967-926E-D7384DFFBD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03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182" name="Line 531">
                  <a:extLst>
                    <a:ext uri="{FF2B5EF4-FFF2-40B4-BE49-F238E27FC236}">
                      <a16:creationId xmlns:a16="http://schemas.microsoft.com/office/drawing/2014/main" id="{DAEAB64E-708B-C86E-C754-A0C3886FDB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30" y="1974"/>
                  <a:ext cx="871" cy="5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172" name="Group 532">
                <a:extLst>
                  <a:ext uri="{FF2B5EF4-FFF2-40B4-BE49-F238E27FC236}">
                    <a16:creationId xmlns:a16="http://schemas.microsoft.com/office/drawing/2014/main" id="{657247F2-E381-B7AE-6906-60E87D31D0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01099" y="6006558"/>
                <a:ext cx="503237" cy="287337"/>
                <a:chOff x="930" y="1888"/>
                <a:chExt cx="771" cy="91"/>
              </a:xfrm>
            </p:grpSpPr>
            <p:sp>
              <p:nvSpPr>
                <p:cNvPr id="48177" name="Line 533">
                  <a:extLst>
                    <a:ext uri="{FF2B5EF4-FFF2-40B4-BE49-F238E27FC236}">
                      <a16:creationId xmlns:a16="http://schemas.microsoft.com/office/drawing/2014/main" id="{BD4BD2CB-1B90-C09D-2C40-3B362B026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178" name="Line 534">
                  <a:extLst>
                    <a:ext uri="{FF2B5EF4-FFF2-40B4-BE49-F238E27FC236}">
                      <a16:creationId xmlns:a16="http://schemas.microsoft.com/office/drawing/2014/main" id="{CACEB3BC-8BFF-28A1-3B8F-E3E0EF7C62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179" name="Line 535">
                  <a:extLst>
                    <a:ext uri="{FF2B5EF4-FFF2-40B4-BE49-F238E27FC236}">
                      <a16:creationId xmlns:a16="http://schemas.microsoft.com/office/drawing/2014/main" id="{DFCD757F-534D-858F-DF92-2E10DC5E2D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48173" name="Group 536">
                <a:extLst>
                  <a:ext uri="{FF2B5EF4-FFF2-40B4-BE49-F238E27FC236}">
                    <a16:creationId xmlns:a16="http://schemas.microsoft.com/office/drawing/2014/main" id="{0EBC45BA-E29A-62AF-2901-307F50D480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75774" y="6006558"/>
                <a:ext cx="503237" cy="431800"/>
                <a:chOff x="930" y="1888"/>
                <a:chExt cx="771" cy="91"/>
              </a:xfrm>
            </p:grpSpPr>
            <p:sp>
              <p:nvSpPr>
                <p:cNvPr id="48174" name="Line 537">
                  <a:extLst>
                    <a:ext uri="{FF2B5EF4-FFF2-40B4-BE49-F238E27FC236}">
                      <a16:creationId xmlns:a16="http://schemas.microsoft.com/office/drawing/2014/main" id="{FD182F15-BD4F-DF12-64CF-2BAAC1C6E5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175" name="Line 538">
                  <a:extLst>
                    <a:ext uri="{FF2B5EF4-FFF2-40B4-BE49-F238E27FC236}">
                      <a16:creationId xmlns:a16="http://schemas.microsoft.com/office/drawing/2014/main" id="{E4C968C3-BB51-A425-4540-8F1BCBAF3D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01" y="1888"/>
                  <a:ext cx="0" cy="91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48176" name="Line 539">
                  <a:extLst>
                    <a:ext uri="{FF2B5EF4-FFF2-40B4-BE49-F238E27FC236}">
                      <a16:creationId xmlns:a16="http://schemas.microsoft.com/office/drawing/2014/main" id="{8DD2132F-8986-C2E0-E648-D3638EB3C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30" y="1979"/>
                  <a:ext cx="771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</p:grpSp>
      </p:grpSp>
      <p:sp>
        <p:nvSpPr>
          <p:cNvPr id="48132" name="Rectangle 6">
            <a:extLst>
              <a:ext uri="{FF2B5EF4-FFF2-40B4-BE49-F238E27FC236}">
                <a16:creationId xmlns:a16="http://schemas.microsoft.com/office/drawing/2014/main" id="{65E1C93B-0CEF-580F-C84C-8E8A2F7A084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10354734" y="15468602"/>
            <a:ext cx="1693333" cy="682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33</a:t>
            </a:r>
          </a:p>
        </p:txBody>
      </p:sp>
      <p:grpSp>
        <p:nvGrpSpPr>
          <p:cNvPr id="48133" name="그룹 3">
            <a:extLst>
              <a:ext uri="{FF2B5EF4-FFF2-40B4-BE49-F238E27FC236}">
                <a16:creationId xmlns:a16="http://schemas.microsoft.com/office/drawing/2014/main" id="{76F74C62-7712-7CC0-2C75-5AE291CCA73D}"/>
              </a:ext>
            </a:extLst>
          </p:cNvPr>
          <p:cNvGrpSpPr>
            <a:grpSpLocks/>
          </p:cNvGrpSpPr>
          <p:nvPr/>
        </p:nvGrpSpPr>
        <p:grpSpPr bwMode="auto">
          <a:xfrm>
            <a:off x="8294512" y="3646311"/>
            <a:ext cx="3564466" cy="10784760"/>
            <a:chOff x="4508500" y="2363788"/>
            <a:chExt cx="2162175" cy="6202953"/>
          </a:xfrm>
        </p:grpSpPr>
        <p:sp>
          <p:nvSpPr>
            <p:cNvPr id="48136" name="Line 592">
              <a:extLst>
                <a:ext uri="{FF2B5EF4-FFF2-40B4-BE49-F238E27FC236}">
                  <a16:creationId xmlns:a16="http://schemas.microsoft.com/office/drawing/2014/main" id="{960EAADE-97C3-3D4E-505F-2CD2BB507D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8038" y="5148263"/>
              <a:ext cx="156527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8137" name="Rectangle 574">
              <a:extLst>
                <a:ext uri="{FF2B5EF4-FFF2-40B4-BE49-F238E27FC236}">
                  <a16:creationId xmlns:a16="http://schemas.microsoft.com/office/drawing/2014/main" id="{FA74EF82-4A7C-E472-A801-6309BCE2E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7494588"/>
              <a:ext cx="219075" cy="628650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38" name="Rectangle 573">
              <a:extLst>
                <a:ext uri="{FF2B5EF4-FFF2-40B4-BE49-F238E27FC236}">
                  <a16:creationId xmlns:a16="http://schemas.microsoft.com/office/drawing/2014/main" id="{7896B384-DB51-C568-6BE2-6306604E2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7494588"/>
              <a:ext cx="219075" cy="628650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39" name="Rectangle 572">
              <a:extLst>
                <a:ext uri="{FF2B5EF4-FFF2-40B4-BE49-F238E27FC236}">
                  <a16:creationId xmlns:a16="http://schemas.microsoft.com/office/drawing/2014/main" id="{3990BF29-AB5A-4F6E-0AEB-D664ACDB3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2688" y="7494588"/>
              <a:ext cx="219075" cy="628650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40" name="Rectangle 570">
              <a:extLst>
                <a:ext uri="{FF2B5EF4-FFF2-40B4-BE49-F238E27FC236}">
                  <a16:creationId xmlns:a16="http://schemas.microsoft.com/office/drawing/2014/main" id="{80396BFC-5253-534A-863E-4459F9FE5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888" y="7494588"/>
              <a:ext cx="219075" cy="628650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41" name="Rectangle 562">
              <a:extLst>
                <a:ext uri="{FF2B5EF4-FFF2-40B4-BE49-F238E27FC236}">
                  <a16:creationId xmlns:a16="http://schemas.microsoft.com/office/drawing/2014/main" id="{02016B8D-0472-9AF1-2C0B-AF74009CB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263" y="7494588"/>
              <a:ext cx="215900" cy="628650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42" name="Line 566">
              <a:extLst>
                <a:ext uri="{FF2B5EF4-FFF2-40B4-BE49-F238E27FC236}">
                  <a16:creationId xmlns:a16="http://schemas.microsoft.com/office/drawing/2014/main" id="{CFB0BA1B-7270-8340-2EE9-CFCC5DD51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1263" y="8081963"/>
              <a:ext cx="0" cy="4270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8143" name="AutoShape 576">
              <a:extLst>
                <a:ext uri="{FF2B5EF4-FFF2-40B4-BE49-F238E27FC236}">
                  <a16:creationId xmlns:a16="http://schemas.microsoft.com/office/drawing/2014/main" id="{5AEF3431-131E-1E8B-C2B7-92BF97D0F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963" y="7548563"/>
              <a:ext cx="214312" cy="574675"/>
            </a:xfrm>
            <a:prstGeom prst="rtTriangl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44" name="AutoShape 577">
              <a:extLst>
                <a:ext uri="{FF2B5EF4-FFF2-40B4-BE49-F238E27FC236}">
                  <a16:creationId xmlns:a16="http://schemas.microsoft.com/office/drawing/2014/main" id="{465299FB-C54C-504E-39BF-583F34070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1763" y="7548563"/>
              <a:ext cx="215900" cy="574675"/>
            </a:xfrm>
            <a:prstGeom prst="rtTriangl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45" name="AutoShape 578">
              <a:extLst>
                <a:ext uri="{FF2B5EF4-FFF2-40B4-BE49-F238E27FC236}">
                  <a16:creationId xmlns:a16="http://schemas.microsoft.com/office/drawing/2014/main" id="{6BF79266-A508-41C5-0872-A1D1C1DAC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7548563"/>
              <a:ext cx="215900" cy="574675"/>
            </a:xfrm>
            <a:prstGeom prst="rtTriangl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46" name="AutoShape 579">
              <a:extLst>
                <a:ext uri="{FF2B5EF4-FFF2-40B4-BE49-F238E27FC236}">
                  <a16:creationId xmlns:a16="http://schemas.microsoft.com/office/drawing/2014/main" id="{B83A29F5-13A3-D684-AEEE-E3407F837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5363" y="7548563"/>
              <a:ext cx="215900" cy="574675"/>
            </a:xfrm>
            <a:prstGeom prst="rtTriangl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47" name="Line 575">
              <a:extLst>
                <a:ext uri="{FF2B5EF4-FFF2-40B4-BE49-F238E27FC236}">
                  <a16:creationId xmlns:a16="http://schemas.microsoft.com/office/drawing/2014/main" id="{65D74A23-4A00-FAC5-9728-7D417EB2E2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8500" y="8123238"/>
              <a:ext cx="21621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8148" name="Rectangle 581">
              <a:extLst>
                <a:ext uri="{FF2B5EF4-FFF2-40B4-BE49-F238E27FC236}">
                  <a16:creationId xmlns:a16="http://schemas.microsoft.com/office/drawing/2014/main" id="{1ABA0E26-FD82-F282-549F-2E71AAEBC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888" y="5627688"/>
              <a:ext cx="207962" cy="192087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49" name="AutoShape 368">
              <a:extLst>
                <a:ext uri="{FF2B5EF4-FFF2-40B4-BE49-F238E27FC236}">
                  <a16:creationId xmlns:a16="http://schemas.microsoft.com/office/drawing/2014/main" id="{B377BB20-91FA-3557-F074-1377976EB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350" y="2363788"/>
              <a:ext cx="1404938" cy="2454275"/>
            </a:xfrm>
            <a:prstGeom prst="rtTriangl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50" name="Rectangle 361">
              <a:extLst>
                <a:ext uri="{FF2B5EF4-FFF2-40B4-BE49-F238E27FC236}">
                  <a16:creationId xmlns:a16="http://schemas.microsoft.com/office/drawing/2014/main" id="{EC16574B-4E42-3D82-60A6-91C034558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3313" y="2363788"/>
              <a:ext cx="215900" cy="2454275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51" name="Rectangle 359">
              <a:extLst>
                <a:ext uri="{FF2B5EF4-FFF2-40B4-BE49-F238E27FC236}">
                  <a16:creationId xmlns:a16="http://schemas.microsoft.com/office/drawing/2014/main" id="{E60FC26B-D911-93D0-8AA1-38FBCA05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038" y="2363788"/>
              <a:ext cx="214312" cy="2454275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52" name="Line 358">
              <a:extLst>
                <a:ext uri="{FF2B5EF4-FFF2-40B4-BE49-F238E27FC236}">
                  <a16:creationId xmlns:a16="http://schemas.microsoft.com/office/drawing/2014/main" id="{DD5E3044-634F-E105-925B-1EB37F6AC3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8500" y="4818063"/>
              <a:ext cx="199866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8153" name="Line 364">
              <a:extLst>
                <a:ext uri="{FF2B5EF4-FFF2-40B4-BE49-F238E27FC236}">
                  <a16:creationId xmlns:a16="http://schemas.microsoft.com/office/drawing/2014/main" id="{AE33CA21-08FD-5526-8763-E2E10B6547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3313" y="4818063"/>
              <a:ext cx="0" cy="4270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8154" name="Text Box 583">
              <a:extLst>
                <a:ext uri="{FF2B5EF4-FFF2-40B4-BE49-F238E27FC236}">
                  <a16:creationId xmlns:a16="http://schemas.microsoft.com/office/drawing/2014/main" id="{92277A88-7E11-4D0F-613D-F52492AEF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1888" y="3995738"/>
              <a:ext cx="593725" cy="2418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재고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55" name="Text Box 588">
              <a:extLst>
                <a:ext uri="{FF2B5EF4-FFF2-40B4-BE49-F238E27FC236}">
                  <a16:creationId xmlns:a16="http://schemas.microsoft.com/office/drawing/2014/main" id="{B0AF6040-6CB3-A8F3-1544-54074163F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5738" y="2459038"/>
              <a:ext cx="863600" cy="2418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solidFill>
                    <a:schemeClr val="bg1"/>
                  </a:solidFill>
                  <a:latin typeface="맑은 고딕" panose="020B0503020000020004" pitchFamily="50" charset="-127"/>
                </a:rPr>
                <a:t>１</a:t>
              </a:r>
              <a:r>
                <a:rPr lang="en-US" altLang="ja-JP" sz="2133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-</a:t>
              </a:r>
              <a:r>
                <a:rPr lang="ja-JP" altLang="en-US" sz="2133">
                  <a:solidFill>
                    <a:schemeClr val="bg1"/>
                  </a:solidFill>
                  <a:latin typeface="맑은 고딕" panose="020B0503020000020004" pitchFamily="50" charset="-127"/>
                </a:rPr>
                <a:t>１</a:t>
              </a:r>
              <a:r>
                <a:rPr lang="en-US" altLang="ja-JP" sz="2133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-</a:t>
              </a:r>
              <a:r>
                <a:rPr lang="ja-JP" altLang="en-US" sz="2133">
                  <a:solidFill>
                    <a:schemeClr val="bg1"/>
                  </a:solidFill>
                  <a:latin typeface="맑은 고딕" panose="020B0503020000020004" pitchFamily="50" charset="-127"/>
                </a:rPr>
                <a:t>１</a:t>
              </a:r>
            </a:p>
          </p:txBody>
        </p:sp>
        <p:sp>
          <p:nvSpPr>
            <p:cNvPr id="48156" name="Text Box 589">
              <a:extLst>
                <a:ext uri="{FF2B5EF4-FFF2-40B4-BE49-F238E27FC236}">
                  <a16:creationId xmlns:a16="http://schemas.microsoft.com/office/drawing/2014/main" id="{C641F64F-E8B6-16AE-062D-08A2485ED2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5738" y="2459038"/>
              <a:ext cx="863600" cy="2418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１</a:t>
              </a: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-</a:t>
              </a:r>
              <a:r>
                <a:rPr lang="ja-JP" altLang="en-US" sz="2133">
                  <a:latin typeface="맑은 고딕" panose="020B0503020000020004" pitchFamily="50" charset="-127"/>
                </a:rPr>
                <a:t>１</a:t>
              </a: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-</a:t>
              </a:r>
              <a:r>
                <a:rPr lang="ja-JP" altLang="en-US" sz="2133">
                  <a:latin typeface="맑은 고딕" panose="020B0503020000020004" pitchFamily="50" charset="-127"/>
                </a:rPr>
                <a:t>１</a:t>
              </a:r>
            </a:p>
          </p:txBody>
        </p:sp>
        <p:sp>
          <p:nvSpPr>
            <p:cNvPr id="48157" name="Text Box 590">
              <a:extLst>
                <a:ext uri="{FF2B5EF4-FFF2-40B4-BE49-F238E27FC236}">
                  <a16:creationId xmlns:a16="http://schemas.microsoft.com/office/drawing/2014/main" id="{9713B22F-A376-71EB-7B32-CCB56D3D55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5738" y="5962650"/>
              <a:ext cx="863600" cy="2418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１</a:t>
              </a: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-</a:t>
              </a:r>
              <a:r>
                <a:rPr lang="ja-JP" altLang="en-US" sz="2133">
                  <a:latin typeface="맑은 고딕" panose="020B0503020000020004" pitchFamily="50" charset="-127"/>
                </a:rPr>
                <a:t>４</a:t>
              </a: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-</a:t>
              </a:r>
              <a:r>
                <a:rPr lang="ja-JP" altLang="en-US" sz="2133">
                  <a:latin typeface="맑은 고딕" panose="020B0503020000020004" pitchFamily="50" charset="-127"/>
                </a:rPr>
                <a:t>２</a:t>
              </a:r>
            </a:p>
          </p:txBody>
        </p:sp>
        <p:sp>
          <p:nvSpPr>
            <p:cNvPr id="48158" name="Text Box 593">
              <a:extLst>
                <a:ext uri="{FF2B5EF4-FFF2-40B4-BE49-F238E27FC236}">
                  <a16:creationId xmlns:a16="http://schemas.microsoft.com/office/drawing/2014/main" id="{894B9B38-B276-DDE5-E266-631CDF47A2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6200" y="5180013"/>
              <a:ext cx="703263" cy="2418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１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일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8159" name="Line 592">
              <a:extLst>
                <a:ext uri="{FF2B5EF4-FFF2-40B4-BE49-F238E27FC236}">
                  <a16:creationId xmlns:a16="http://schemas.microsoft.com/office/drawing/2014/main" id="{6F900ED8-7B99-7E9D-6B56-29901A0EB0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8382000"/>
              <a:ext cx="16827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8160" name="Text Box 593">
              <a:extLst>
                <a:ext uri="{FF2B5EF4-FFF2-40B4-BE49-F238E27FC236}">
                  <a16:creationId xmlns:a16="http://schemas.microsoft.com/office/drawing/2014/main" id="{B62E6647-E89D-D5E6-7320-B50D0D72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6200" y="8324850"/>
              <a:ext cx="703263" cy="2418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１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일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</p:grpSp>
      <p:sp>
        <p:nvSpPr>
          <p:cNvPr id="48134" name="AutoShape 7">
            <a:extLst>
              <a:ext uri="{FF2B5EF4-FFF2-40B4-BE49-F238E27FC236}">
                <a16:creationId xmlns:a16="http://schemas.microsoft.com/office/drawing/2014/main" id="{B59577B6-C765-EDC5-72EB-53F184DA4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1" y="1086557"/>
            <a:ext cx="2311399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납입사이클</a:t>
            </a:r>
          </a:p>
        </p:txBody>
      </p:sp>
      <p:sp>
        <p:nvSpPr>
          <p:cNvPr id="48135" name="Rectangle 3">
            <a:extLst>
              <a:ext uri="{FF2B5EF4-FFF2-40B4-BE49-F238E27FC236}">
                <a16:creationId xmlns:a16="http://schemas.microsoft.com/office/drawing/2014/main" id="{97DFCD88-294B-03AD-3345-A74F17F95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267" y="2187223"/>
            <a:ext cx="10227733" cy="591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제품의 납입회수와 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간판을 가지고 돌아간 후 언제 납입할 지를 결정한 것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6">
            <a:extLst>
              <a:ext uri="{FF2B5EF4-FFF2-40B4-BE49-F238E27FC236}">
                <a16:creationId xmlns:a16="http://schemas.microsoft.com/office/drawing/2014/main" id="{65DB51BB-182F-389F-C228-2D4D6CC7290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10191045" y="15240001"/>
            <a:ext cx="1524000" cy="60677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34</a:t>
            </a:r>
          </a:p>
        </p:txBody>
      </p:sp>
      <p:grpSp>
        <p:nvGrpSpPr>
          <p:cNvPr id="49155" name="Group 54">
            <a:extLst>
              <a:ext uri="{FF2B5EF4-FFF2-40B4-BE49-F238E27FC236}">
                <a16:creationId xmlns:a16="http://schemas.microsoft.com/office/drawing/2014/main" id="{624BD706-3FBF-606A-2DCB-EE87DE672216}"/>
              </a:ext>
            </a:extLst>
          </p:cNvPr>
          <p:cNvGrpSpPr>
            <a:grpSpLocks/>
          </p:cNvGrpSpPr>
          <p:nvPr/>
        </p:nvGrpSpPr>
        <p:grpSpPr bwMode="auto">
          <a:xfrm>
            <a:off x="1295401" y="2909712"/>
            <a:ext cx="2977444" cy="1266136"/>
            <a:chOff x="340" y="1864"/>
            <a:chExt cx="1406" cy="336"/>
          </a:xfrm>
        </p:grpSpPr>
        <p:sp>
          <p:nvSpPr>
            <p:cNvPr id="49211" name="Text Box 17">
              <a:extLst>
                <a:ext uri="{FF2B5EF4-FFF2-40B4-BE49-F238E27FC236}">
                  <a16:creationId xmlns:a16="http://schemas.microsoft.com/office/drawing/2014/main" id="{AFFD4CA4-062A-C06E-76A1-02E84CD85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886"/>
              <a:ext cx="318" cy="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日</a:t>
              </a:r>
            </a:p>
          </p:txBody>
        </p:sp>
        <p:sp>
          <p:nvSpPr>
            <p:cNvPr id="49212" name="Text Box 18">
              <a:extLst>
                <a:ext uri="{FF2B5EF4-FFF2-40B4-BE49-F238E27FC236}">
                  <a16:creationId xmlns:a16="http://schemas.microsoft.com/office/drawing/2014/main" id="{9B719B0B-8499-C8A2-1EA4-38DD1E1812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" y="1864"/>
              <a:ext cx="363" cy="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9213" name="Text Box 19">
              <a:extLst>
                <a:ext uri="{FF2B5EF4-FFF2-40B4-BE49-F238E27FC236}">
                  <a16:creationId xmlns:a16="http://schemas.microsoft.com/office/drawing/2014/main" id="{3BDB29C5-1078-D0E1-6D00-FEE7BBE36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3" y="1886"/>
              <a:ext cx="363" cy="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回</a:t>
              </a:r>
            </a:p>
          </p:txBody>
        </p:sp>
        <p:sp>
          <p:nvSpPr>
            <p:cNvPr id="49214" name="Text Box 20">
              <a:extLst>
                <a:ext uri="{FF2B5EF4-FFF2-40B4-BE49-F238E27FC236}">
                  <a16:creationId xmlns:a16="http://schemas.microsoft.com/office/drawing/2014/main" id="{52D5D176-7F9A-03AA-9E0E-62333607E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6" y="1879"/>
              <a:ext cx="590" cy="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便後</a:t>
              </a:r>
            </a:p>
          </p:txBody>
        </p:sp>
        <p:grpSp>
          <p:nvGrpSpPr>
            <p:cNvPr id="49215" name="Group 38">
              <a:extLst>
                <a:ext uri="{FF2B5EF4-FFF2-40B4-BE49-F238E27FC236}">
                  <a16:creationId xmlns:a16="http://schemas.microsoft.com/office/drawing/2014/main" id="{AB40EC05-726F-BF93-D489-E99F361C6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" y="1974"/>
              <a:ext cx="1225" cy="226"/>
              <a:chOff x="385" y="2041"/>
              <a:chExt cx="1225" cy="226"/>
            </a:xfrm>
          </p:grpSpPr>
          <p:sp>
            <p:nvSpPr>
              <p:cNvPr id="49216" name="Text Box 8">
                <a:extLst>
                  <a:ext uri="{FF2B5EF4-FFF2-40B4-BE49-F238E27FC236}">
                    <a16:creationId xmlns:a16="http://schemas.microsoft.com/office/drawing/2014/main" id="{423B7B94-DD27-D114-1A59-B686CD777F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5" y="2053"/>
                <a:ext cx="318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a</a:t>
                </a:r>
              </a:p>
            </p:txBody>
          </p:sp>
          <p:sp>
            <p:nvSpPr>
              <p:cNvPr id="49217" name="Text Box 9">
                <a:extLst>
                  <a:ext uri="{FF2B5EF4-FFF2-40B4-BE49-F238E27FC236}">
                    <a16:creationId xmlns:a16="http://schemas.microsoft.com/office/drawing/2014/main" id="{12E8C8E6-DD53-F879-13DC-06606388C8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39" y="2041"/>
                <a:ext cx="363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b</a:t>
                </a:r>
              </a:p>
            </p:txBody>
          </p:sp>
          <p:sp>
            <p:nvSpPr>
              <p:cNvPr id="49218" name="Text Box 10">
                <a:extLst>
                  <a:ext uri="{FF2B5EF4-FFF2-40B4-BE49-F238E27FC236}">
                    <a16:creationId xmlns:a16="http://schemas.microsoft.com/office/drawing/2014/main" id="{A70668D1-1E33-6026-A525-28DE9008CA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39" y="2041"/>
                <a:ext cx="363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endPara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49219" name="Text Box 11">
                <a:extLst>
                  <a:ext uri="{FF2B5EF4-FFF2-40B4-BE49-F238E27FC236}">
                    <a16:creationId xmlns:a16="http://schemas.microsoft.com/office/drawing/2014/main" id="{4206C143-8ADD-8F1C-4227-DDBC6BBF24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7" y="2053"/>
                <a:ext cx="363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c</a:t>
                </a:r>
              </a:p>
            </p:txBody>
          </p:sp>
          <p:sp>
            <p:nvSpPr>
              <p:cNvPr id="49220" name="Text Box 23">
                <a:extLst>
                  <a:ext uri="{FF2B5EF4-FFF2-40B4-BE49-F238E27FC236}">
                    <a16:creationId xmlns:a16="http://schemas.microsoft.com/office/drawing/2014/main" id="{4F8C9F10-8E23-8188-3604-1CFF4A8BC2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1" y="2041"/>
                <a:ext cx="227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－</a:t>
                </a:r>
              </a:p>
            </p:txBody>
          </p:sp>
          <p:sp>
            <p:nvSpPr>
              <p:cNvPr id="49221" name="Text Box 24">
                <a:extLst>
                  <a:ext uri="{FF2B5EF4-FFF2-40B4-BE49-F238E27FC236}">
                    <a16:creationId xmlns:a16="http://schemas.microsoft.com/office/drawing/2014/main" id="{AABC4ADE-DEA4-D209-EAD6-9807847EC0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5" y="2053"/>
                <a:ext cx="227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－</a:t>
                </a:r>
              </a:p>
            </p:txBody>
          </p:sp>
          <p:grpSp>
            <p:nvGrpSpPr>
              <p:cNvPr id="49222" name="Group 37">
                <a:extLst>
                  <a:ext uri="{FF2B5EF4-FFF2-40B4-BE49-F238E27FC236}">
                    <a16:creationId xmlns:a16="http://schemas.microsoft.com/office/drawing/2014/main" id="{CAA3F5D9-8980-4070-9A1D-50098E411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5" y="2143"/>
                <a:ext cx="1225" cy="124"/>
                <a:chOff x="385" y="2210"/>
                <a:chExt cx="1225" cy="124"/>
              </a:xfrm>
            </p:grpSpPr>
            <p:sp>
              <p:nvSpPr>
                <p:cNvPr id="49223" name="Text Box 12">
                  <a:extLst>
                    <a:ext uri="{FF2B5EF4-FFF2-40B4-BE49-F238E27FC236}">
                      <a16:creationId xmlns:a16="http://schemas.microsoft.com/office/drawing/2014/main" id="{7222878B-BB15-645B-A8B7-1B4536582B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5" y="2222"/>
                  <a:ext cx="318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ja-JP" sz="2133">
                      <a:latin typeface="맑은 고딕" panose="020B0503020000020004" pitchFamily="50" charset="-127"/>
                      <a:ea typeface="맑은 고딕" panose="020B0503020000020004" pitchFamily="50" charset="-127"/>
                    </a:rPr>
                    <a:t>1</a:t>
                  </a:r>
                </a:p>
              </p:txBody>
            </p:sp>
            <p:sp>
              <p:nvSpPr>
                <p:cNvPr id="49224" name="Text Box 13">
                  <a:extLst>
                    <a:ext uri="{FF2B5EF4-FFF2-40B4-BE49-F238E27FC236}">
                      <a16:creationId xmlns:a16="http://schemas.microsoft.com/office/drawing/2014/main" id="{359FC70E-3DC5-7087-1EF2-EDF682569E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39" y="2222"/>
                  <a:ext cx="363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ja-JP" sz="2133">
                      <a:latin typeface="맑은 고딕" panose="020B0503020000020004" pitchFamily="50" charset="-127"/>
                      <a:ea typeface="맑은 고딕" panose="020B0503020000020004" pitchFamily="50" charset="-127"/>
                    </a:rPr>
                    <a:t>4</a:t>
                  </a:r>
                </a:p>
              </p:txBody>
            </p:sp>
            <p:sp>
              <p:nvSpPr>
                <p:cNvPr id="49225" name="Text Box 14">
                  <a:extLst>
                    <a:ext uri="{FF2B5EF4-FFF2-40B4-BE49-F238E27FC236}">
                      <a16:creationId xmlns:a16="http://schemas.microsoft.com/office/drawing/2014/main" id="{BAF2A92B-AF30-C182-FFA8-9AA05E3098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47" y="2222"/>
                  <a:ext cx="363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ja-JP" sz="2133">
                      <a:latin typeface="맑은 고딕" panose="020B0503020000020004" pitchFamily="50" charset="-127"/>
                      <a:ea typeface="맑은 고딕" panose="020B0503020000020004" pitchFamily="50" charset="-127"/>
                    </a:rPr>
                    <a:t>2</a:t>
                  </a:r>
                </a:p>
              </p:txBody>
            </p:sp>
            <p:sp>
              <p:nvSpPr>
                <p:cNvPr id="49226" name="Text Box 25">
                  <a:extLst>
                    <a:ext uri="{FF2B5EF4-FFF2-40B4-BE49-F238E27FC236}">
                      <a16:creationId xmlns:a16="http://schemas.microsoft.com/office/drawing/2014/main" id="{2FD6DEE6-28D9-4035-5C85-3F1A7605C0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1" y="2222"/>
                  <a:ext cx="227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ja-JP" altLang="en-US" sz="2133">
                      <a:latin typeface="맑은 고딕" panose="020B0503020000020004" pitchFamily="50" charset="-127"/>
                    </a:rPr>
                    <a:t>－</a:t>
                  </a:r>
                </a:p>
              </p:txBody>
            </p:sp>
            <p:sp>
              <p:nvSpPr>
                <p:cNvPr id="49227" name="Text Box 26">
                  <a:extLst>
                    <a:ext uri="{FF2B5EF4-FFF2-40B4-BE49-F238E27FC236}">
                      <a16:creationId xmlns:a16="http://schemas.microsoft.com/office/drawing/2014/main" id="{B6CAC98F-9FD8-4E5D-34F8-84C9FCBCCC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75" y="2210"/>
                  <a:ext cx="227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ja-JP" altLang="en-US" sz="2133">
                      <a:latin typeface="맑은 고딕" panose="020B0503020000020004" pitchFamily="50" charset="-127"/>
                    </a:rPr>
                    <a:t>－</a:t>
                  </a:r>
                </a:p>
              </p:txBody>
            </p:sp>
          </p:grpSp>
        </p:grpSp>
      </p:grpSp>
      <p:sp>
        <p:nvSpPr>
          <p:cNvPr id="49156" name="Text Box 29">
            <a:extLst>
              <a:ext uri="{FF2B5EF4-FFF2-40B4-BE49-F238E27FC236}">
                <a16:creationId xmlns:a16="http://schemas.microsoft.com/office/drawing/2014/main" id="{750066F9-D7D9-0FFD-160E-E53CA035C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3534" y="4634090"/>
            <a:ext cx="2322688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a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　</a:t>
            </a: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(c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　</a:t>
            </a: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+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　</a:t>
            </a: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1)</a:t>
            </a:r>
          </a:p>
        </p:txBody>
      </p:sp>
      <p:sp>
        <p:nvSpPr>
          <p:cNvPr id="49157" name="Line 31">
            <a:extLst>
              <a:ext uri="{FF2B5EF4-FFF2-40B4-BE49-F238E27FC236}">
                <a16:creationId xmlns:a16="http://schemas.microsoft.com/office/drawing/2014/main" id="{E19A63F5-1EF0-B6A2-1A35-F12A0A65D7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8446" y="5130801"/>
            <a:ext cx="2037644" cy="8468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9158" name="Text Box 32">
            <a:extLst>
              <a:ext uri="{FF2B5EF4-FFF2-40B4-BE49-F238E27FC236}">
                <a16:creationId xmlns:a16="http://schemas.microsoft.com/office/drawing/2014/main" id="{0933D38E-B8C6-97F1-9516-3A394A742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7091" y="8207022"/>
            <a:ext cx="773289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ja-JP" sz="3556">
              <a:solidFill>
                <a:srgbClr val="0000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9159" name="Text Box 34">
            <a:extLst>
              <a:ext uri="{FF2B5EF4-FFF2-40B4-BE49-F238E27FC236}">
                <a16:creationId xmlns:a16="http://schemas.microsoft.com/office/drawing/2014/main" id="{4C882DAA-2152-DC8A-3043-7B54B719B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024" y="5353757"/>
            <a:ext cx="671689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b</a:t>
            </a:r>
          </a:p>
        </p:txBody>
      </p:sp>
      <p:sp>
        <p:nvSpPr>
          <p:cNvPr id="49160" name="Text Box 35">
            <a:extLst>
              <a:ext uri="{FF2B5EF4-FFF2-40B4-BE49-F238E27FC236}">
                <a16:creationId xmlns:a16="http://schemas.microsoft.com/office/drawing/2014/main" id="{D1949F2D-0DF0-9D52-32AD-079CA194E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7067" y="4893734"/>
            <a:ext cx="57573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＋</a:t>
            </a:r>
          </a:p>
        </p:txBody>
      </p:sp>
      <p:sp>
        <p:nvSpPr>
          <p:cNvPr id="49161" name="Text Box 36">
            <a:extLst>
              <a:ext uri="{FF2B5EF4-FFF2-40B4-BE49-F238E27FC236}">
                <a16:creationId xmlns:a16="http://schemas.microsoft.com/office/drawing/2014/main" id="{C43721A0-1193-E92B-DE31-8287A5DF80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2801" y="4862690"/>
            <a:ext cx="671689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α</a:t>
            </a:r>
          </a:p>
        </p:txBody>
      </p:sp>
      <p:sp>
        <p:nvSpPr>
          <p:cNvPr id="49162" name="Text Box 41">
            <a:extLst>
              <a:ext uri="{FF2B5EF4-FFF2-40B4-BE49-F238E27FC236}">
                <a16:creationId xmlns:a16="http://schemas.microsoft.com/office/drawing/2014/main" id="{E1E8C026-BB14-2148-7AF2-16451FD381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6646" y="4605868"/>
            <a:ext cx="314395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일 당 필요수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　</a:t>
            </a: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×</a:t>
            </a:r>
          </a:p>
        </p:txBody>
      </p:sp>
      <p:sp>
        <p:nvSpPr>
          <p:cNvPr id="49163" name="Text Box 42">
            <a:extLst>
              <a:ext uri="{FF2B5EF4-FFF2-40B4-BE49-F238E27FC236}">
                <a16:creationId xmlns:a16="http://schemas.microsoft.com/office/drawing/2014/main" id="{6C4CE629-C3D5-89F6-2796-90F902CCFB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8113" y="5393268"/>
            <a:ext cx="182315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수용수</a:t>
            </a:r>
            <a:endParaRPr lang="ja-JP" altLang="en-US" sz="2133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9164" name="Line 43">
            <a:extLst>
              <a:ext uri="{FF2B5EF4-FFF2-40B4-BE49-F238E27FC236}">
                <a16:creationId xmlns:a16="http://schemas.microsoft.com/office/drawing/2014/main" id="{23DDDD10-EEA6-E380-D3C1-545D90652B51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1623" y="5170311"/>
            <a:ext cx="35560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9165" name="Text Box 4">
            <a:extLst>
              <a:ext uri="{FF2B5EF4-FFF2-40B4-BE49-F238E27FC236}">
                <a16:creationId xmlns:a16="http://schemas.microsoft.com/office/drawing/2014/main" id="{EF1B2F5D-0129-4108-7FCD-55247B7D6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622" y="5393269"/>
            <a:ext cx="1738489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 b="0">
                <a:solidFill>
                  <a:srgbClr val="0000FF"/>
                </a:solidFill>
                <a:latin typeface="맑은 고딕" panose="020B0503020000020004" pitchFamily="50" charset="-127"/>
              </a:rPr>
              <a:t>（係数）</a:t>
            </a:r>
          </a:p>
        </p:txBody>
      </p:sp>
      <p:sp>
        <p:nvSpPr>
          <p:cNvPr id="49166" name="Text Box 4">
            <a:extLst>
              <a:ext uri="{FF2B5EF4-FFF2-40B4-BE49-F238E27FC236}">
                <a16:creationId xmlns:a16="http://schemas.microsoft.com/office/drawing/2014/main" id="{841C4ADA-7FEB-317F-C8C5-36207445F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2557" y="5500513"/>
            <a:ext cx="1857022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 b="0">
                <a:solidFill>
                  <a:srgbClr val="0000FF"/>
                </a:solidFill>
                <a:latin typeface="맑은 고딕" panose="020B0503020000020004" pitchFamily="50" charset="-127"/>
              </a:rPr>
              <a:t>（枚数）</a:t>
            </a:r>
          </a:p>
        </p:txBody>
      </p:sp>
      <p:sp>
        <p:nvSpPr>
          <p:cNvPr id="49167" name="Text Box 80">
            <a:extLst>
              <a:ext uri="{FF2B5EF4-FFF2-40B4-BE49-F238E27FC236}">
                <a16:creationId xmlns:a16="http://schemas.microsoft.com/office/drawing/2014/main" id="{031F1686-9B14-537E-2491-5D7DCF77B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9014178"/>
            <a:ext cx="57573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＝</a:t>
            </a:r>
          </a:p>
        </p:txBody>
      </p:sp>
      <p:sp>
        <p:nvSpPr>
          <p:cNvPr id="49168" name="Text Box 81">
            <a:extLst>
              <a:ext uri="{FF2B5EF4-FFF2-40B4-BE49-F238E27FC236}">
                <a16:creationId xmlns:a16="http://schemas.microsoft.com/office/drawing/2014/main" id="{20B72D95-CF3C-C1F4-F2B9-50D031EAB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1733" y="9104490"/>
            <a:ext cx="1538112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９．５</a:t>
            </a:r>
          </a:p>
        </p:txBody>
      </p:sp>
      <p:sp>
        <p:nvSpPr>
          <p:cNvPr id="49169" name="Text Box 82">
            <a:extLst>
              <a:ext uri="{FF2B5EF4-FFF2-40B4-BE49-F238E27FC236}">
                <a16:creationId xmlns:a16="http://schemas.microsoft.com/office/drawing/2014/main" id="{59F064C3-DA1C-2A0E-06F7-A472AACBD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10128957"/>
            <a:ext cx="57573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＝</a:t>
            </a:r>
          </a:p>
        </p:txBody>
      </p:sp>
      <p:sp>
        <p:nvSpPr>
          <p:cNvPr id="49170" name="Text Box 83">
            <a:extLst>
              <a:ext uri="{FF2B5EF4-FFF2-40B4-BE49-F238E27FC236}">
                <a16:creationId xmlns:a16="http://schemas.microsoft.com/office/drawing/2014/main" id="{138D4598-CA84-AC1D-6249-582102C97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378" y="10128957"/>
            <a:ext cx="162842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solidFill>
                  <a:srgbClr val="0066FF"/>
                </a:solidFill>
                <a:latin typeface="맑은 고딕" panose="020B0503020000020004" pitchFamily="50" charset="-127"/>
              </a:rPr>
              <a:t>１０</a:t>
            </a:r>
            <a:r>
              <a:rPr lang="ko-KR" altLang="en-US" sz="2133">
                <a:solidFill>
                  <a:srgbClr val="0066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매</a:t>
            </a:r>
            <a:endParaRPr lang="ja-JP" altLang="en-US" sz="2133">
              <a:solidFill>
                <a:srgbClr val="0066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9171" name="Text Box 84">
            <a:extLst>
              <a:ext uri="{FF2B5EF4-FFF2-40B4-BE49-F238E27FC236}">
                <a16:creationId xmlns:a16="http://schemas.microsoft.com/office/drawing/2014/main" id="{9CCC4C3D-B7B0-1186-2784-795AD07BA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6711" y="9124246"/>
            <a:ext cx="345440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FF66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소수점 이하 절상</a:t>
            </a:r>
            <a:endParaRPr lang="ja-JP" altLang="en-US" sz="2133">
              <a:solidFill>
                <a:srgbClr val="FF66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9172" name="Line 85">
            <a:extLst>
              <a:ext uri="{FF2B5EF4-FFF2-40B4-BE49-F238E27FC236}">
                <a16:creationId xmlns:a16="http://schemas.microsoft.com/office/drawing/2014/main" id="{3DADE172-7CDD-A2DD-1A35-35D091C299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8179" y="9688690"/>
            <a:ext cx="4419600" cy="0"/>
          </a:xfrm>
          <a:prstGeom prst="line">
            <a:avLst/>
          </a:prstGeom>
          <a:noFill/>
          <a:ln w="4762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9173" name="Text Box 78">
            <a:extLst>
              <a:ext uri="{FF2B5EF4-FFF2-40B4-BE49-F238E27FC236}">
                <a16:creationId xmlns:a16="http://schemas.microsoft.com/office/drawing/2014/main" id="{0640765E-7B75-2D09-57CE-D3DCE80FA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4934" y="8080023"/>
            <a:ext cx="57573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×</a:t>
            </a:r>
          </a:p>
        </p:txBody>
      </p:sp>
      <p:sp>
        <p:nvSpPr>
          <p:cNvPr id="49174" name="Text Box 79">
            <a:extLst>
              <a:ext uri="{FF2B5EF4-FFF2-40B4-BE49-F238E27FC236}">
                <a16:creationId xmlns:a16="http://schemas.microsoft.com/office/drawing/2014/main" id="{5CF9C1B5-1584-B6CB-8246-748BD5A9B3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8756" y="8209846"/>
            <a:ext cx="1634068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０．９５</a:t>
            </a:r>
          </a:p>
        </p:txBody>
      </p:sp>
      <p:sp>
        <p:nvSpPr>
          <p:cNvPr id="49175" name="Line 74">
            <a:extLst>
              <a:ext uri="{FF2B5EF4-FFF2-40B4-BE49-F238E27FC236}">
                <a16:creationId xmlns:a16="http://schemas.microsoft.com/office/drawing/2014/main" id="{5E51B01A-E9C2-86AC-4FE0-0172A7127B32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4444" y="8469490"/>
            <a:ext cx="134337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49176" name="Text Box 75">
            <a:extLst>
              <a:ext uri="{FF2B5EF4-FFF2-40B4-BE49-F238E27FC236}">
                <a16:creationId xmlns:a16="http://schemas.microsoft.com/office/drawing/2014/main" id="{D46D5598-74C2-A062-CF8E-DFF6B539E7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8380" y="8565446"/>
            <a:ext cx="1055511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１０</a:t>
            </a:r>
          </a:p>
        </p:txBody>
      </p:sp>
      <p:sp>
        <p:nvSpPr>
          <p:cNvPr id="49177" name="Text Box 76">
            <a:extLst>
              <a:ext uri="{FF2B5EF4-FFF2-40B4-BE49-F238E27FC236}">
                <a16:creationId xmlns:a16="http://schemas.microsoft.com/office/drawing/2014/main" id="{5018B392-41ED-33F5-00C0-C4E81F21F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3956" y="7814735"/>
            <a:ext cx="1346201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１００</a:t>
            </a:r>
          </a:p>
        </p:txBody>
      </p:sp>
      <p:grpSp>
        <p:nvGrpSpPr>
          <p:cNvPr id="49178" name="グループ化 75">
            <a:extLst>
              <a:ext uri="{FF2B5EF4-FFF2-40B4-BE49-F238E27FC236}">
                <a16:creationId xmlns:a16="http://schemas.microsoft.com/office/drawing/2014/main" id="{E7E24FE8-8A72-2E3D-E0FB-DC3917E53DE6}"/>
              </a:ext>
            </a:extLst>
          </p:cNvPr>
          <p:cNvGrpSpPr>
            <a:grpSpLocks/>
          </p:cNvGrpSpPr>
          <p:nvPr/>
        </p:nvGrpSpPr>
        <p:grpSpPr bwMode="auto">
          <a:xfrm>
            <a:off x="857956" y="6036734"/>
            <a:ext cx="11136489" cy="6826955"/>
            <a:chOff x="395288" y="3573463"/>
            <a:chExt cx="8353425" cy="2879725"/>
          </a:xfrm>
        </p:grpSpPr>
        <p:sp>
          <p:nvSpPr>
            <p:cNvPr id="49189" name="Text Box 92">
              <a:extLst>
                <a:ext uri="{FF2B5EF4-FFF2-40B4-BE49-F238E27FC236}">
                  <a16:creationId xmlns:a16="http://schemas.microsoft.com/office/drawing/2014/main" id="{A25FE078-C371-F8CB-70AD-4C6516690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1817" y="4584156"/>
              <a:ext cx="1725613" cy="177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（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안전계수</a:t>
              </a:r>
              <a:r>
                <a:rPr lang="ja-JP" altLang="en-US" sz="2133">
                  <a:latin typeface="맑은 고딕" panose="020B0503020000020004" pitchFamily="50" charset="-127"/>
                </a:rPr>
                <a:t>）</a:t>
              </a:r>
            </a:p>
          </p:txBody>
        </p:sp>
        <p:sp>
          <p:nvSpPr>
            <p:cNvPr id="49190" name="Rectangle 81">
              <a:extLst>
                <a:ext uri="{FF2B5EF4-FFF2-40B4-BE49-F238E27FC236}">
                  <a16:creationId xmlns:a16="http://schemas.microsoft.com/office/drawing/2014/main" id="{F4BE484A-E834-1796-0E59-8B9ED868F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3573463"/>
              <a:ext cx="936625" cy="360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9191" name="Text Box 49">
              <a:extLst>
                <a:ext uri="{FF2B5EF4-FFF2-40B4-BE49-F238E27FC236}">
                  <a16:creationId xmlns:a16="http://schemas.microsoft.com/office/drawing/2014/main" id="{316727B5-2FF1-E3D3-0165-A61446C150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3350" y="5911850"/>
              <a:ext cx="576262" cy="2466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ja-JP" sz="320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9192" name="Text Box 63">
              <a:extLst>
                <a:ext uri="{FF2B5EF4-FFF2-40B4-BE49-F238E27FC236}">
                  <a16:creationId xmlns:a16="http://schemas.microsoft.com/office/drawing/2014/main" id="{53D071C1-6EDD-86AF-69DD-9A13B13B8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766" y="5245349"/>
              <a:ext cx="431800" cy="177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＝</a:t>
              </a:r>
            </a:p>
          </p:txBody>
        </p:sp>
        <p:sp>
          <p:nvSpPr>
            <p:cNvPr id="49193" name="Text Box 64">
              <a:extLst>
                <a:ext uri="{FF2B5EF4-FFF2-40B4-BE49-F238E27FC236}">
                  <a16:creationId xmlns:a16="http://schemas.microsoft.com/office/drawing/2014/main" id="{E9026369-A53D-8976-8087-39E6B2E9CD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8888" y="5245349"/>
              <a:ext cx="1152525" cy="177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solidFill>
                    <a:srgbClr val="0066FF"/>
                  </a:solidFill>
                  <a:latin typeface="맑은 고딕" panose="020B0503020000020004" pitchFamily="50" charset="-127"/>
                </a:rPr>
                <a:t>０．９５</a:t>
              </a:r>
            </a:p>
          </p:txBody>
        </p:sp>
        <p:grpSp>
          <p:nvGrpSpPr>
            <p:cNvPr id="49194" name="Group 60">
              <a:extLst>
                <a:ext uri="{FF2B5EF4-FFF2-40B4-BE49-F238E27FC236}">
                  <a16:creationId xmlns:a16="http://schemas.microsoft.com/office/drawing/2014/main" id="{2B5B88C9-4AB0-7F45-4D7D-E5BC8BCB1E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8516" y="4867270"/>
              <a:ext cx="1008063" cy="177800"/>
              <a:chOff x="4206" y="2884"/>
              <a:chExt cx="635" cy="112"/>
            </a:xfrm>
          </p:grpSpPr>
          <p:sp>
            <p:nvSpPr>
              <p:cNvPr id="49209" name="Text Box 61">
                <a:extLst>
                  <a:ext uri="{FF2B5EF4-FFF2-40B4-BE49-F238E27FC236}">
                    <a16:creationId xmlns:a16="http://schemas.microsoft.com/office/drawing/2014/main" id="{FABE538D-AAE5-7BA4-DBF8-83433E63BE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06" y="2884"/>
                <a:ext cx="272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＋</a:t>
                </a:r>
              </a:p>
            </p:txBody>
          </p:sp>
          <p:sp>
            <p:nvSpPr>
              <p:cNvPr id="49210" name="Text Box 62">
                <a:extLst>
                  <a:ext uri="{FF2B5EF4-FFF2-40B4-BE49-F238E27FC236}">
                    <a16:creationId xmlns:a16="http://schemas.microsoft.com/office/drawing/2014/main" id="{EB6AEBA7-770E-3536-E177-A95C730C28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42" y="2884"/>
                <a:ext cx="499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0.2</a:t>
                </a:r>
              </a:p>
            </p:txBody>
          </p:sp>
        </p:grpSp>
        <p:sp>
          <p:nvSpPr>
            <p:cNvPr id="49195" name="Text Box 56">
              <a:extLst>
                <a:ext uri="{FF2B5EF4-FFF2-40B4-BE49-F238E27FC236}">
                  <a16:creationId xmlns:a16="http://schemas.microsoft.com/office/drawing/2014/main" id="{4C99F8AF-731A-9B39-8770-AC0E098E2C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4379" y="4714719"/>
              <a:ext cx="411414" cy="24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vert="eaVert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9196" name="Text Box 57">
              <a:extLst>
                <a:ext uri="{FF2B5EF4-FFF2-40B4-BE49-F238E27FC236}">
                  <a16:creationId xmlns:a16="http://schemas.microsoft.com/office/drawing/2014/main" id="{D7740F4C-DD1A-0628-C9D4-08F6602ED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4379" y="4984711"/>
              <a:ext cx="411414" cy="360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vert="eaVert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133">
                  <a:latin typeface="맑은 고딕" panose="020B0503020000020004" pitchFamily="50" charset="-127"/>
                </a:rPr>
                <a:t>4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49197" name="Line 58">
              <a:extLst>
                <a:ext uri="{FF2B5EF4-FFF2-40B4-BE49-F238E27FC236}">
                  <a16:creationId xmlns:a16="http://schemas.microsoft.com/office/drawing/2014/main" id="{24249E48-9F3F-735B-21CE-C4796B5AB9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62529" y="4967084"/>
              <a:ext cx="64928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9198" name="Text Box 67">
              <a:extLst>
                <a:ext uri="{FF2B5EF4-FFF2-40B4-BE49-F238E27FC236}">
                  <a16:creationId xmlns:a16="http://schemas.microsoft.com/office/drawing/2014/main" id="{2DE34BA6-9623-84D5-6384-0EF4F1181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766" y="4867359"/>
              <a:ext cx="431800" cy="177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＝</a:t>
              </a:r>
            </a:p>
          </p:txBody>
        </p:sp>
        <p:sp>
          <p:nvSpPr>
            <p:cNvPr id="49199" name="Line 48">
              <a:extLst>
                <a:ext uri="{FF2B5EF4-FFF2-40B4-BE49-F238E27FC236}">
                  <a16:creationId xmlns:a16="http://schemas.microsoft.com/office/drawing/2014/main" id="{DF5FA4D0-EF32-2DE9-EA48-8AB5FF3425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8888" y="4580014"/>
              <a:ext cx="12985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49200" name="Text Box 50">
              <a:extLst>
                <a:ext uri="{FF2B5EF4-FFF2-40B4-BE49-F238E27FC236}">
                  <a16:creationId xmlns:a16="http://schemas.microsoft.com/office/drawing/2014/main" id="{09DE4514-7EA4-1325-6604-2AF2FB4B66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680" y="4589094"/>
              <a:ext cx="434975" cy="177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4</a:t>
              </a:r>
            </a:p>
          </p:txBody>
        </p:sp>
        <p:grpSp>
          <p:nvGrpSpPr>
            <p:cNvPr id="49201" name="Group 90">
              <a:extLst>
                <a:ext uri="{FF2B5EF4-FFF2-40B4-BE49-F238E27FC236}">
                  <a16:creationId xmlns:a16="http://schemas.microsoft.com/office/drawing/2014/main" id="{90C41808-EE27-E15F-D564-1EF5B89131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8888" y="4319597"/>
              <a:ext cx="1225550" cy="177800"/>
              <a:chOff x="793" y="3496"/>
              <a:chExt cx="772" cy="112"/>
            </a:xfrm>
          </p:grpSpPr>
          <p:sp>
            <p:nvSpPr>
              <p:cNvPr id="49207" name="Text Box 47">
                <a:extLst>
                  <a:ext uri="{FF2B5EF4-FFF2-40B4-BE49-F238E27FC236}">
                    <a16:creationId xmlns:a16="http://schemas.microsoft.com/office/drawing/2014/main" id="{C15D55F6-E160-CC7B-A6DE-802849973A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93" y="3496"/>
                <a:ext cx="227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1</a:t>
                </a:r>
              </a:p>
            </p:txBody>
          </p:sp>
          <p:sp>
            <p:nvSpPr>
              <p:cNvPr id="49208" name="Text Box 53">
                <a:extLst>
                  <a:ext uri="{FF2B5EF4-FFF2-40B4-BE49-F238E27FC236}">
                    <a16:creationId xmlns:a16="http://schemas.microsoft.com/office/drawing/2014/main" id="{5E9AEAB1-F6B2-A083-8992-8573B08517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0" y="3496"/>
                <a:ext cx="545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(2+1)</a:t>
                </a:r>
              </a:p>
            </p:txBody>
          </p:sp>
        </p:grpSp>
        <p:grpSp>
          <p:nvGrpSpPr>
            <p:cNvPr id="49202" name="Group 86">
              <a:extLst>
                <a:ext uri="{FF2B5EF4-FFF2-40B4-BE49-F238E27FC236}">
                  <a16:creationId xmlns:a16="http://schemas.microsoft.com/office/drawing/2014/main" id="{A12CB71F-497C-3B0D-E30F-62BD7BCBED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52891" y="4478352"/>
              <a:ext cx="1030454" cy="185738"/>
              <a:chOff x="1517" y="3632"/>
              <a:chExt cx="650" cy="117"/>
            </a:xfrm>
          </p:grpSpPr>
          <p:sp>
            <p:nvSpPr>
              <p:cNvPr id="49205" name="Text Box 51">
                <a:extLst>
                  <a:ext uri="{FF2B5EF4-FFF2-40B4-BE49-F238E27FC236}">
                    <a16:creationId xmlns:a16="http://schemas.microsoft.com/office/drawing/2014/main" id="{6969FB32-3E98-B885-F91A-A24F4DCB35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17" y="3637"/>
                <a:ext cx="272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＋</a:t>
                </a:r>
              </a:p>
            </p:txBody>
          </p:sp>
          <p:sp>
            <p:nvSpPr>
              <p:cNvPr id="49206" name="Text Box 52">
                <a:extLst>
                  <a:ext uri="{FF2B5EF4-FFF2-40B4-BE49-F238E27FC236}">
                    <a16:creationId xmlns:a16="http://schemas.microsoft.com/office/drawing/2014/main" id="{52745CA9-AF2A-6335-F92E-870358AB6F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68" y="3632"/>
                <a:ext cx="499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0.2</a:t>
                </a:r>
              </a:p>
            </p:txBody>
          </p:sp>
        </p:grpSp>
        <p:sp>
          <p:nvSpPr>
            <p:cNvPr id="49203" name="Rectangle 77">
              <a:extLst>
                <a:ext uri="{FF2B5EF4-FFF2-40B4-BE49-F238E27FC236}">
                  <a16:creationId xmlns:a16="http://schemas.microsoft.com/office/drawing/2014/main" id="{A690FD39-0DD7-940C-AD9B-20459F37A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88" y="3789363"/>
              <a:ext cx="8353425" cy="266382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49204" name="Text Box 64">
              <a:extLst>
                <a:ext uri="{FF2B5EF4-FFF2-40B4-BE49-F238E27FC236}">
                  <a16:creationId xmlns:a16="http://schemas.microsoft.com/office/drawing/2014/main" id="{9A4D0F90-EF81-E647-7B8C-B71354C886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6900" y="3671118"/>
              <a:ext cx="1008062" cy="1774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（例）</a:t>
              </a:r>
            </a:p>
          </p:txBody>
        </p:sp>
      </p:grpSp>
      <p:sp>
        <p:nvSpPr>
          <p:cNvPr id="49179" name="テキスト ボックス 75">
            <a:extLst>
              <a:ext uri="{FF2B5EF4-FFF2-40B4-BE49-F238E27FC236}">
                <a16:creationId xmlns:a16="http://schemas.microsoft.com/office/drawing/2014/main" id="{30AEFC00-7D4C-6166-504C-3FF23F6ABC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8957" y="2966157"/>
            <a:ext cx="4859867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일 당 필요수</a:t>
            </a:r>
            <a:r>
              <a:rPr lang="ja-JP" altLang="en-US" sz="2133">
                <a:latin typeface="맑은 고딕" panose="020B0503020000020004" pitchFamily="50" charset="-127"/>
              </a:rPr>
              <a:t>＝１００</a:t>
            </a:r>
          </a:p>
        </p:txBody>
      </p:sp>
      <p:sp>
        <p:nvSpPr>
          <p:cNvPr id="49180" name="テキスト ボックス 76">
            <a:extLst>
              <a:ext uri="{FF2B5EF4-FFF2-40B4-BE49-F238E27FC236}">
                <a16:creationId xmlns:a16="http://schemas.microsoft.com/office/drawing/2014/main" id="{7B05AF35-A0FC-74E8-BD2E-107EE936C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0379" y="4862690"/>
            <a:ext cx="592667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ja-JP" altLang="en-US" sz="2133">
                <a:latin typeface="맑은 고딕" panose="020B0503020000020004" pitchFamily="50" charset="-127"/>
              </a:rPr>
              <a:t>＝</a:t>
            </a:r>
          </a:p>
        </p:txBody>
      </p:sp>
      <p:sp>
        <p:nvSpPr>
          <p:cNvPr id="49181" name="テキスト ボックス 77">
            <a:extLst>
              <a:ext uri="{FF2B5EF4-FFF2-40B4-BE49-F238E27FC236}">
                <a16:creationId xmlns:a16="http://schemas.microsoft.com/office/drawing/2014/main" id="{5335BDF6-4BBB-1449-3D46-1624B0E410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2779" y="4605867"/>
            <a:ext cx="948267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χ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9182" name="Text Box 40">
            <a:extLst>
              <a:ext uri="{FF2B5EF4-FFF2-40B4-BE49-F238E27FC236}">
                <a16:creationId xmlns:a16="http://schemas.microsoft.com/office/drawing/2014/main" id="{D4B75898-500A-8476-C8B0-379987876F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1269" y="5009446"/>
            <a:ext cx="133773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ｙ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＝</a:t>
            </a:r>
          </a:p>
        </p:txBody>
      </p:sp>
      <p:sp>
        <p:nvSpPr>
          <p:cNvPr id="49183" name="Text Box 40">
            <a:extLst>
              <a:ext uri="{FF2B5EF4-FFF2-40B4-BE49-F238E27FC236}">
                <a16:creationId xmlns:a16="http://schemas.microsoft.com/office/drawing/2014/main" id="{5E295C36-8C14-20FA-54B9-1E4C8AFD1D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3179" y="7826024"/>
            <a:ext cx="987778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　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＝</a:t>
            </a:r>
          </a:p>
        </p:txBody>
      </p:sp>
      <p:sp>
        <p:nvSpPr>
          <p:cNvPr id="49184" name="Text Box 40">
            <a:extLst>
              <a:ext uri="{FF2B5EF4-FFF2-40B4-BE49-F238E27FC236}">
                <a16:creationId xmlns:a16="http://schemas.microsoft.com/office/drawing/2014/main" id="{387D74E1-3477-2158-03E5-DD6A3A633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5313" y="8099778"/>
            <a:ext cx="133773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ｙ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＝</a:t>
            </a:r>
          </a:p>
        </p:txBody>
      </p:sp>
      <p:sp>
        <p:nvSpPr>
          <p:cNvPr id="49185" name="テキスト ボックス 81">
            <a:extLst>
              <a:ext uri="{FF2B5EF4-FFF2-40B4-BE49-F238E27FC236}">
                <a16:creationId xmlns:a16="http://schemas.microsoft.com/office/drawing/2014/main" id="{1BA65E5B-8AFC-4367-BE43-0E8B24318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7912" y="3522134"/>
            <a:ext cx="4859867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상자 당 수용수</a:t>
            </a:r>
            <a:r>
              <a:rPr lang="ja-JP" altLang="en-US" sz="2133">
                <a:latin typeface="맑은 고딕" panose="020B0503020000020004" pitchFamily="50" charset="-127"/>
              </a:rPr>
              <a:t>＝１０</a:t>
            </a:r>
          </a:p>
        </p:txBody>
      </p:sp>
      <p:sp>
        <p:nvSpPr>
          <p:cNvPr id="49186" name="テキスト ボックス 77">
            <a:extLst>
              <a:ext uri="{FF2B5EF4-FFF2-40B4-BE49-F238E27FC236}">
                <a16:creationId xmlns:a16="http://schemas.microsoft.com/office/drawing/2014/main" id="{9C68DA4E-DC43-02B4-6975-12032C86D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556" y="4859867"/>
            <a:ext cx="623712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χ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9187" name="テキスト ボックス 77">
            <a:extLst>
              <a:ext uri="{FF2B5EF4-FFF2-40B4-BE49-F238E27FC236}">
                <a16:creationId xmlns:a16="http://schemas.microsoft.com/office/drawing/2014/main" id="{4734FE3E-7B37-0F43-C201-D1A165348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490" y="7826023"/>
            <a:ext cx="953911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χ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9188" name="AutoShape 7">
            <a:extLst>
              <a:ext uri="{FF2B5EF4-FFF2-40B4-BE49-F238E27FC236}">
                <a16:creationId xmlns:a16="http://schemas.microsoft.com/office/drawing/2014/main" id="{18EC26E5-1EC4-4154-CFC4-D026DE334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1" y="1086557"/>
            <a:ext cx="3172178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간판매수의 설정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>
            <a:extLst>
              <a:ext uri="{FF2B5EF4-FFF2-40B4-BE49-F238E27FC236}">
                <a16:creationId xmlns:a16="http://schemas.microsoft.com/office/drawing/2014/main" id="{554E94F5-AC8B-144D-A9EB-9BC346A420C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9" y="3033890"/>
            <a:ext cx="11777132" cy="13182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AutoShape 4">
            <a:extLst>
              <a:ext uri="{FF2B5EF4-FFF2-40B4-BE49-F238E27FC236}">
                <a16:creationId xmlns:a16="http://schemas.microsoft.com/office/drawing/2014/main" id="{95156EA8-B107-6CDB-A35C-2A28411B7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9401" y="1978379"/>
            <a:ext cx="406400" cy="722489"/>
          </a:xfrm>
          <a:prstGeom prst="rightArrow">
            <a:avLst>
              <a:gd name="adj1" fmla="val 50000"/>
              <a:gd name="adj2" fmla="val 25250"/>
            </a:avLst>
          </a:prstGeom>
          <a:solidFill>
            <a:srgbClr val="FFCCFF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50180" name="Rectangle 5">
            <a:extLst>
              <a:ext uri="{FF2B5EF4-FFF2-40B4-BE49-F238E27FC236}">
                <a16:creationId xmlns:a16="http://schemas.microsoft.com/office/drawing/2014/main" id="{B7DD1153-6762-E227-2529-6962BC02E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0646" y="1984024"/>
            <a:ext cx="1800578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：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부품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grpSp>
        <p:nvGrpSpPr>
          <p:cNvPr id="50181" name="Group 37">
            <a:extLst>
              <a:ext uri="{FF2B5EF4-FFF2-40B4-BE49-F238E27FC236}">
                <a16:creationId xmlns:a16="http://schemas.microsoft.com/office/drawing/2014/main" id="{4F7DFC74-47FF-3089-C302-F617133131B2}"/>
              </a:ext>
            </a:extLst>
          </p:cNvPr>
          <p:cNvGrpSpPr>
            <a:grpSpLocks/>
          </p:cNvGrpSpPr>
          <p:nvPr/>
        </p:nvGrpSpPr>
        <p:grpSpPr bwMode="auto">
          <a:xfrm>
            <a:off x="9146824" y="1016000"/>
            <a:ext cx="2229556" cy="730956"/>
            <a:chOff x="4367" y="575"/>
            <a:chExt cx="1053" cy="194"/>
          </a:xfrm>
        </p:grpSpPr>
        <p:sp>
          <p:nvSpPr>
            <p:cNvPr id="50211" name="AutoShape 6">
              <a:extLst>
                <a:ext uri="{FF2B5EF4-FFF2-40B4-BE49-F238E27FC236}">
                  <a16:creationId xmlns:a16="http://schemas.microsoft.com/office/drawing/2014/main" id="{32196281-B3E4-6BBE-6D0F-067449B63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7" y="575"/>
              <a:ext cx="194" cy="194"/>
            </a:xfrm>
            <a:prstGeom prst="rightArrow">
              <a:avLst>
                <a:gd name="adj1" fmla="val 50000"/>
                <a:gd name="adj2" fmla="val 25250"/>
              </a:avLst>
            </a:prstGeom>
            <a:solidFill>
              <a:srgbClr val="FFFF00"/>
            </a:solidFill>
            <a:ln w="25400">
              <a:solidFill>
                <a:schemeClr val="tx1"/>
              </a:solidFill>
              <a:prstDash val="sysDot"/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50212" name="Rectangle 7">
              <a:extLst>
                <a:ext uri="{FF2B5EF4-FFF2-40B4-BE49-F238E27FC236}">
                  <a16:creationId xmlns:a16="http://schemas.microsoft.com/office/drawing/2014/main" id="{6817486F-6093-97BD-DB43-6F9D4AD96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593"/>
              <a:ext cx="860" cy="1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：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간판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</p:grpSp>
      <p:sp>
        <p:nvSpPr>
          <p:cNvPr id="50182" name="Rectangle 8">
            <a:extLst>
              <a:ext uri="{FF2B5EF4-FFF2-40B4-BE49-F238E27FC236}">
                <a16:creationId xmlns:a16="http://schemas.microsoft.com/office/drawing/2014/main" id="{FD56575E-FA7F-EB8D-147F-EA7325430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3490" y="2898424"/>
            <a:ext cx="2232377" cy="4935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〔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납입</a:t>
            </a: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하역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〕</a:t>
            </a:r>
          </a:p>
        </p:txBody>
      </p:sp>
      <p:sp>
        <p:nvSpPr>
          <p:cNvPr id="50183" name="Rectangle 9">
            <a:extLst>
              <a:ext uri="{FF2B5EF4-FFF2-40B4-BE49-F238E27FC236}">
                <a16:creationId xmlns:a16="http://schemas.microsoft.com/office/drawing/2014/main" id="{EFBAEAAC-0F61-B555-3C28-023D6A6DA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0067" y="2898423"/>
            <a:ext cx="3070578" cy="4935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〔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수용</a:t>
            </a: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상품의 처리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〕</a:t>
            </a:r>
          </a:p>
        </p:txBody>
      </p:sp>
      <p:sp>
        <p:nvSpPr>
          <p:cNvPr id="50184" name="Rectangle 10">
            <a:extLst>
              <a:ext uri="{FF2B5EF4-FFF2-40B4-BE49-F238E27FC236}">
                <a16:creationId xmlns:a16="http://schemas.microsoft.com/office/drawing/2014/main" id="{6617D70F-FF7E-9AE7-A4BE-0D33297DA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4934" y="2898424"/>
            <a:ext cx="1258711" cy="4935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〔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공급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〕</a:t>
            </a:r>
          </a:p>
        </p:txBody>
      </p:sp>
      <p:sp>
        <p:nvSpPr>
          <p:cNvPr id="50185" name="Rectangle 11">
            <a:extLst>
              <a:ext uri="{FF2B5EF4-FFF2-40B4-BE49-F238E27FC236}">
                <a16:creationId xmlns:a16="http://schemas.microsoft.com/office/drawing/2014/main" id="{C96A5F7B-BDC3-1F9D-DF40-9E2BBFE67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3822" y="7250291"/>
            <a:ext cx="1752601" cy="4935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〔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출하준비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〕</a:t>
            </a:r>
          </a:p>
        </p:txBody>
      </p:sp>
      <p:sp>
        <p:nvSpPr>
          <p:cNvPr id="50186" name="Rectangle 12">
            <a:extLst>
              <a:ext uri="{FF2B5EF4-FFF2-40B4-BE49-F238E27FC236}">
                <a16:creationId xmlns:a16="http://schemas.microsoft.com/office/drawing/2014/main" id="{B950EF74-2472-8063-C881-B5E49273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5179" y="7377290"/>
            <a:ext cx="1721556" cy="4935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〔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발주처리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〕</a:t>
            </a:r>
          </a:p>
        </p:txBody>
      </p:sp>
      <p:sp>
        <p:nvSpPr>
          <p:cNvPr id="50187" name="Rectangle 13">
            <a:extLst>
              <a:ext uri="{FF2B5EF4-FFF2-40B4-BE49-F238E27FC236}">
                <a16:creationId xmlns:a16="http://schemas.microsoft.com/office/drawing/2014/main" id="{7DCB2153-1F82-2672-7310-C09646942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45512" y="7411157"/>
            <a:ext cx="1306690" cy="4935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〔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사용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〕</a:t>
            </a:r>
          </a:p>
        </p:txBody>
      </p:sp>
      <p:sp>
        <p:nvSpPr>
          <p:cNvPr id="50188" name="Rectangle 14">
            <a:extLst>
              <a:ext uri="{FF2B5EF4-FFF2-40B4-BE49-F238E27FC236}">
                <a16:creationId xmlns:a16="http://schemas.microsoft.com/office/drawing/2014/main" id="{73EA22A6-E557-4C98-E87B-3E7A189A1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1068" y="11506202"/>
            <a:ext cx="1543756" cy="4935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〔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인수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〕</a:t>
            </a:r>
          </a:p>
        </p:txBody>
      </p:sp>
      <p:sp>
        <p:nvSpPr>
          <p:cNvPr id="50189" name="Rectangle 15">
            <a:extLst>
              <a:ext uri="{FF2B5EF4-FFF2-40B4-BE49-F238E27FC236}">
                <a16:creationId xmlns:a16="http://schemas.microsoft.com/office/drawing/2014/main" id="{65ADF24D-1A29-FFFC-A0EA-98B31EAEE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8469" y="11579580"/>
            <a:ext cx="1233310" cy="4935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〔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회수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〕</a:t>
            </a:r>
          </a:p>
        </p:txBody>
      </p:sp>
      <p:sp>
        <p:nvSpPr>
          <p:cNvPr id="50190" name="AutoShape 16">
            <a:extLst>
              <a:ext uri="{FF2B5EF4-FFF2-40B4-BE49-F238E27FC236}">
                <a16:creationId xmlns:a16="http://schemas.microsoft.com/office/drawing/2014/main" id="{41FA5379-BAF9-149E-FA05-705B2F4BE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2557" y="3824112"/>
            <a:ext cx="383822" cy="1027289"/>
          </a:xfrm>
          <a:prstGeom prst="rightArrow">
            <a:avLst>
              <a:gd name="adj1" fmla="val 50000"/>
              <a:gd name="adj2" fmla="val 25139"/>
            </a:avLst>
          </a:prstGeom>
          <a:solidFill>
            <a:srgbClr val="FFCCFF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50191" name="AutoShape 17">
            <a:extLst>
              <a:ext uri="{FF2B5EF4-FFF2-40B4-BE49-F238E27FC236}">
                <a16:creationId xmlns:a16="http://schemas.microsoft.com/office/drawing/2014/main" id="{ED73C08A-D04F-4D5F-E16E-9FDFDE31E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0068" y="3824112"/>
            <a:ext cx="380999" cy="1027289"/>
          </a:xfrm>
          <a:prstGeom prst="rightArrow">
            <a:avLst>
              <a:gd name="adj1" fmla="val 50000"/>
              <a:gd name="adj2" fmla="val 25139"/>
            </a:avLst>
          </a:prstGeom>
          <a:solidFill>
            <a:srgbClr val="FFCCFF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50192" name="AutoShape 18">
            <a:extLst>
              <a:ext uri="{FF2B5EF4-FFF2-40B4-BE49-F238E27FC236}">
                <a16:creationId xmlns:a16="http://schemas.microsoft.com/office/drawing/2014/main" id="{4C0BE259-D230-03F9-A636-5C8DD5367C3B}"/>
              </a:ext>
            </a:extLst>
          </p:cNvPr>
          <p:cNvSpPr>
            <a:spLocks noChangeArrowheads="1"/>
          </p:cNvSpPr>
          <p:nvPr/>
        </p:nvSpPr>
        <p:spPr bwMode="auto">
          <a:xfrm rot="3600000">
            <a:off x="10203745" y="6608235"/>
            <a:ext cx="682978" cy="578556"/>
          </a:xfrm>
          <a:prstGeom prst="rightArrow">
            <a:avLst>
              <a:gd name="adj1" fmla="val 50000"/>
              <a:gd name="adj2" fmla="val 25178"/>
            </a:avLst>
          </a:prstGeom>
          <a:solidFill>
            <a:srgbClr val="FFCCFF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50193" name="Freeform 19">
            <a:extLst>
              <a:ext uri="{FF2B5EF4-FFF2-40B4-BE49-F238E27FC236}">
                <a16:creationId xmlns:a16="http://schemas.microsoft.com/office/drawing/2014/main" id="{F76B3810-060C-C050-6243-A7BA1A70570A}"/>
              </a:ext>
            </a:extLst>
          </p:cNvPr>
          <p:cNvSpPr>
            <a:spLocks/>
          </p:cNvSpPr>
          <p:nvPr/>
        </p:nvSpPr>
        <p:spPr bwMode="auto">
          <a:xfrm>
            <a:off x="3920069" y="5190067"/>
            <a:ext cx="412044" cy="733778"/>
          </a:xfrm>
          <a:custGeom>
            <a:avLst/>
            <a:gdLst>
              <a:gd name="T0" fmla="*/ 2147483647 w 195"/>
              <a:gd name="T1" fmla="*/ 0 h 195"/>
              <a:gd name="T2" fmla="*/ 2147483647 w 195"/>
              <a:gd name="T3" fmla="*/ 2147483647 h 195"/>
              <a:gd name="T4" fmla="*/ 0 w 195"/>
              <a:gd name="T5" fmla="*/ 2147483647 h 195"/>
              <a:gd name="T6" fmla="*/ 0 w 195"/>
              <a:gd name="T7" fmla="*/ 2147483647 h 195"/>
              <a:gd name="T8" fmla="*/ 2147483647 w 195"/>
              <a:gd name="T9" fmla="*/ 2147483647 h 195"/>
              <a:gd name="T10" fmla="*/ 2147483647 w 195"/>
              <a:gd name="T11" fmla="*/ 2147483647 h 195"/>
              <a:gd name="T12" fmla="*/ 2147483647 w 195"/>
              <a:gd name="T13" fmla="*/ 2147483647 h 195"/>
              <a:gd name="T14" fmla="*/ 2147483647 w 195"/>
              <a:gd name="T15" fmla="*/ 0 h 19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95"/>
              <a:gd name="T25" fmla="*/ 0 h 195"/>
              <a:gd name="T26" fmla="*/ 195 w 195"/>
              <a:gd name="T27" fmla="*/ 195 h 19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95" h="195">
                <a:moveTo>
                  <a:pt x="90" y="0"/>
                </a:moveTo>
                <a:lnTo>
                  <a:pt x="90" y="49"/>
                </a:lnTo>
                <a:lnTo>
                  <a:pt x="0" y="49"/>
                </a:lnTo>
                <a:lnTo>
                  <a:pt x="0" y="145"/>
                </a:lnTo>
                <a:lnTo>
                  <a:pt x="90" y="145"/>
                </a:lnTo>
                <a:lnTo>
                  <a:pt x="90" y="194"/>
                </a:lnTo>
                <a:lnTo>
                  <a:pt x="194" y="97"/>
                </a:lnTo>
                <a:lnTo>
                  <a:pt x="90" y="0"/>
                </a:lnTo>
              </a:path>
            </a:pathLst>
          </a:custGeom>
          <a:solidFill>
            <a:srgbClr val="FFFF00"/>
          </a:solidFill>
          <a:ln w="254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ko-KR" altLang="en-US" sz="3200"/>
          </a:p>
        </p:txBody>
      </p:sp>
      <p:sp>
        <p:nvSpPr>
          <p:cNvPr id="50194" name="AutoShape 20">
            <a:extLst>
              <a:ext uri="{FF2B5EF4-FFF2-40B4-BE49-F238E27FC236}">
                <a16:creationId xmlns:a16="http://schemas.microsoft.com/office/drawing/2014/main" id="{8049CBF5-3789-A3EC-D35D-81DB56F8D460}"/>
              </a:ext>
            </a:extLst>
          </p:cNvPr>
          <p:cNvSpPr>
            <a:spLocks noChangeArrowheads="1"/>
          </p:cNvSpPr>
          <p:nvPr/>
        </p:nvSpPr>
        <p:spPr bwMode="auto">
          <a:xfrm rot="4920000">
            <a:off x="9423401" y="6886222"/>
            <a:ext cx="730955" cy="409223"/>
          </a:xfrm>
          <a:prstGeom prst="rightArrow">
            <a:avLst>
              <a:gd name="adj1" fmla="val 50000"/>
              <a:gd name="adj2" fmla="val 25371"/>
            </a:avLst>
          </a:prstGeom>
          <a:solidFill>
            <a:srgbClr val="FFFF00"/>
          </a:solidFill>
          <a:ln w="25400">
            <a:solidFill>
              <a:schemeClr val="tx1"/>
            </a:solidFill>
            <a:prstDash val="sysDot"/>
            <a:miter lim="800000"/>
            <a:headEnd/>
            <a:tailEnd/>
          </a:ln>
        </p:spPr>
        <p:txBody>
          <a:bodyPr rot="10800000"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50195" name="AutoShape 21">
            <a:extLst>
              <a:ext uri="{FF2B5EF4-FFF2-40B4-BE49-F238E27FC236}">
                <a16:creationId xmlns:a16="http://schemas.microsoft.com/office/drawing/2014/main" id="{04A61443-1831-8C5A-A9D3-A6220B35371D}"/>
              </a:ext>
            </a:extLst>
          </p:cNvPr>
          <p:cNvSpPr>
            <a:spLocks noChangeArrowheads="1"/>
          </p:cNvSpPr>
          <p:nvPr/>
        </p:nvSpPr>
        <p:spPr bwMode="auto">
          <a:xfrm rot="13980000">
            <a:off x="7886702" y="11152012"/>
            <a:ext cx="730955" cy="412044"/>
          </a:xfrm>
          <a:prstGeom prst="rightArrow">
            <a:avLst>
              <a:gd name="adj1" fmla="val 50000"/>
              <a:gd name="adj2" fmla="val 25328"/>
            </a:avLst>
          </a:prstGeom>
          <a:solidFill>
            <a:srgbClr val="FFFF00"/>
          </a:solidFill>
          <a:ln w="25400">
            <a:solidFill>
              <a:schemeClr val="tx1"/>
            </a:solidFill>
            <a:prstDash val="sysDot"/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50196" name="AutoShape 22">
            <a:extLst>
              <a:ext uri="{FF2B5EF4-FFF2-40B4-BE49-F238E27FC236}">
                <a16:creationId xmlns:a16="http://schemas.microsoft.com/office/drawing/2014/main" id="{F621F042-0E0D-962C-2158-C8869BE0DEF0}"/>
              </a:ext>
            </a:extLst>
          </p:cNvPr>
          <p:cNvSpPr>
            <a:spLocks noChangeArrowheads="1"/>
          </p:cNvSpPr>
          <p:nvPr/>
        </p:nvSpPr>
        <p:spPr bwMode="auto">
          <a:xfrm rot="5700000">
            <a:off x="5662790" y="11236680"/>
            <a:ext cx="558800" cy="409221"/>
          </a:xfrm>
          <a:prstGeom prst="rightArrow">
            <a:avLst>
              <a:gd name="adj1" fmla="val 50000"/>
              <a:gd name="adj2" fmla="val 25420"/>
            </a:avLst>
          </a:prstGeom>
          <a:solidFill>
            <a:srgbClr val="FFFF00"/>
          </a:solidFill>
          <a:ln w="25400">
            <a:solidFill>
              <a:schemeClr val="tx1"/>
            </a:solidFill>
            <a:prstDash val="sysDot"/>
            <a:miter lim="800000"/>
            <a:headEnd/>
            <a:tailEnd/>
          </a:ln>
        </p:spPr>
        <p:txBody>
          <a:bodyPr rot="10800000"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50197" name="AutoShape 23">
            <a:extLst>
              <a:ext uri="{FF2B5EF4-FFF2-40B4-BE49-F238E27FC236}">
                <a16:creationId xmlns:a16="http://schemas.microsoft.com/office/drawing/2014/main" id="{44D75E82-A1E4-22DB-C464-905E50DAB7C4}"/>
              </a:ext>
            </a:extLst>
          </p:cNvPr>
          <p:cNvSpPr>
            <a:spLocks noChangeArrowheads="1"/>
          </p:cNvSpPr>
          <p:nvPr/>
        </p:nvSpPr>
        <p:spPr bwMode="auto">
          <a:xfrm rot="5700000">
            <a:off x="10277123" y="11242324"/>
            <a:ext cx="558800" cy="409223"/>
          </a:xfrm>
          <a:prstGeom prst="rightArrow">
            <a:avLst>
              <a:gd name="adj1" fmla="val 50000"/>
              <a:gd name="adj2" fmla="val 25249"/>
            </a:avLst>
          </a:prstGeom>
          <a:solidFill>
            <a:srgbClr val="FFFF00"/>
          </a:solidFill>
          <a:ln w="25400">
            <a:solidFill>
              <a:schemeClr val="tx1"/>
            </a:solidFill>
            <a:prstDash val="sysDot"/>
            <a:miter lim="800000"/>
            <a:headEnd/>
            <a:tailEnd/>
          </a:ln>
        </p:spPr>
        <p:txBody>
          <a:bodyPr rot="10800000"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50198" name="AutoShape 24">
            <a:extLst>
              <a:ext uri="{FF2B5EF4-FFF2-40B4-BE49-F238E27FC236}">
                <a16:creationId xmlns:a16="http://schemas.microsoft.com/office/drawing/2014/main" id="{8F6818F4-AB0C-D706-C712-B1CDB53630E4}"/>
              </a:ext>
            </a:extLst>
          </p:cNvPr>
          <p:cNvSpPr>
            <a:spLocks noChangeArrowheads="1"/>
          </p:cNvSpPr>
          <p:nvPr/>
        </p:nvSpPr>
        <p:spPr bwMode="auto">
          <a:xfrm rot="13980000">
            <a:off x="3565879" y="11152012"/>
            <a:ext cx="730955" cy="412044"/>
          </a:xfrm>
          <a:prstGeom prst="rightArrow">
            <a:avLst>
              <a:gd name="adj1" fmla="val 50000"/>
              <a:gd name="adj2" fmla="val 25197"/>
            </a:avLst>
          </a:prstGeom>
          <a:solidFill>
            <a:srgbClr val="FFFF00"/>
          </a:solidFill>
          <a:ln w="25400">
            <a:solidFill>
              <a:schemeClr val="tx1"/>
            </a:solidFill>
            <a:prstDash val="sysDot"/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50199" name="AutoShape 25">
            <a:extLst>
              <a:ext uri="{FF2B5EF4-FFF2-40B4-BE49-F238E27FC236}">
                <a16:creationId xmlns:a16="http://schemas.microsoft.com/office/drawing/2014/main" id="{6BB89AF9-B04B-0AB7-565F-4E213229D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6469" y="6725357"/>
            <a:ext cx="409221" cy="685799"/>
          </a:xfrm>
          <a:prstGeom prst="upArrow">
            <a:avLst>
              <a:gd name="adj1" fmla="val 50000"/>
              <a:gd name="adj2" fmla="val 24975"/>
            </a:avLst>
          </a:prstGeom>
          <a:solidFill>
            <a:srgbClr val="FFFF00"/>
          </a:solidFill>
          <a:ln w="25400">
            <a:solidFill>
              <a:schemeClr val="tx1"/>
            </a:solidFill>
            <a:prstDash val="sysDot"/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50200" name="Freeform 26">
            <a:extLst>
              <a:ext uri="{FF2B5EF4-FFF2-40B4-BE49-F238E27FC236}">
                <a16:creationId xmlns:a16="http://schemas.microsoft.com/office/drawing/2014/main" id="{EAC27C7E-F1F8-159D-79B1-CFCAB3879D43}"/>
              </a:ext>
            </a:extLst>
          </p:cNvPr>
          <p:cNvSpPr>
            <a:spLocks/>
          </p:cNvSpPr>
          <p:nvPr/>
        </p:nvSpPr>
        <p:spPr bwMode="auto">
          <a:xfrm>
            <a:off x="3725334" y="8435623"/>
            <a:ext cx="1732844" cy="857956"/>
          </a:xfrm>
          <a:custGeom>
            <a:avLst/>
            <a:gdLst>
              <a:gd name="T0" fmla="*/ 2147483647 w 818"/>
              <a:gd name="T1" fmla="*/ 2147483647 h 228"/>
              <a:gd name="T2" fmla="*/ 2147483647 w 818"/>
              <a:gd name="T3" fmla="*/ 0 h 228"/>
              <a:gd name="T4" fmla="*/ 2147483647 w 818"/>
              <a:gd name="T5" fmla="*/ 2147483647 h 228"/>
              <a:gd name="T6" fmla="*/ 0 w 818"/>
              <a:gd name="T7" fmla="*/ 0 h 228"/>
              <a:gd name="T8" fmla="*/ 0 60000 65536"/>
              <a:gd name="T9" fmla="*/ 0 60000 65536"/>
              <a:gd name="T10" fmla="*/ 0 60000 65536"/>
              <a:gd name="T11" fmla="*/ 0 60000 65536"/>
              <a:gd name="T12" fmla="*/ 0 w 818"/>
              <a:gd name="T13" fmla="*/ 0 h 228"/>
              <a:gd name="T14" fmla="*/ 818 w 818"/>
              <a:gd name="T15" fmla="*/ 228 h 2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18" h="228">
                <a:moveTo>
                  <a:pt x="817" y="227"/>
                </a:moveTo>
                <a:lnTo>
                  <a:pt x="363" y="0"/>
                </a:lnTo>
                <a:lnTo>
                  <a:pt x="499" y="136"/>
                </a:lnTo>
                <a:lnTo>
                  <a:pt x="0" y="0"/>
                </a:lnTo>
              </a:path>
            </a:pathLst>
          </a:custGeom>
          <a:noFill/>
          <a:ln w="31750" cap="rnd">
            <a:solidFill>
              <a:srgbClr val="FF0000"/>
            </a:solidFill>
            <a:prstDash val="sysDot"/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0201" name="Rectangle 27">
            <a:extLst>
              <a:ext uri="{FF2B5EF4-FFF2-40B4-BE49-F238E27FC236}">
                <a16:creationId xmlns:a16="http://schemas.microsoft.com/office/drawing/2014/main" id="{2BE32ED0-501A-F996-92E8-EC12D4FED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0068" y="8946445"/>
            <a:ext cx="1600199" cy="82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 b="0">
                <a:latin typeface="맑은 고딕" panose="020B0503020000020004" pitchFamily="50" charset="-127"/>
              </a:rPr>
              <a:t>電子かんばん</a:t>
            </a:r>
          </a:p>
        </p:txBody>
      </p:sp>
      <p:sp>
        <p:nvSpPr>
          <p:cNvPr id="50202" name="Rectangle 28">
            <a:extLst>
              <a:ext uri="{FF2B5EF4-FFF2-40B4-BE49-F238E27FC236}">
                <a16:creationId xmlns:a16="http://schemas.microsoft.com/office/drawing/2014/main" id="{A39D43BB-E6EA-F0BF-CEA9-E5B23D223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4534" y="5703712"/>
            <a:ext cx="1591733" cy="5483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489">
                <a:solidFill>
                  <a:srgbClr val="0000FF"/>
                </a:solidFill>
                <a:latin typeface="맑은 고딕" panose="020B0503020000020004" pitchFamily="50" charset="-127"/>
              </a:rPr>
              <a:t>親会社</a:t>
            </a:r>
          </a:p>
        </p:txBody>
      </p:sp>
      <p:sp>
        <p:nvSpPr>
          <p:cNvPr id="50203" name="Rectangle 29">
            <a:extLst>
              <a:ext uri="{FF2B5EF4-FFF2-40B4-BE49-F238E27FC236}">
                <a16:creationId xmlns:a16="http://schemas.microsoft.com/office/drawing/2014/main" id="{47A0B4C8-62D5-DF49-272D-CC75B24BE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1" y="10140246"/>
            <a:ext cx="2040468" cy="4935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협력업체</a:t>
            </a:r>
            <a:endParaRPr lang="ja-JP" altLang="en-US" sz="2133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50204" name="AutoShape 30">
            <a:extLst>
              <a:ext uri="{FF2B5EF4-FFF2-40B4-BE49-F238E27FC236}">
                <a16:creationId xmlns:a16="http://schemas.microsoft.com/office/drawing/2014/main" id="{8377C12A-4889-1874-1082-A93069943F50}"/>
              </a:ext>
            </a:extLst>
          </p:cNvPr>
          <p:cNvSpPr>
            <a:spLocks noChangeArrowheads="1"/>
          </p:cNvSpPr>
          <p:nvPr/>
        </p:nvSpPr>
        <p:spPr bwMode="auto">
          <a:xfrm rot="15960000">
            <a:off x="3482623" y="6781801"/>
            <a:ext cx="680155" cy="578556"/>
          </a:xfrm>
          <a:prstGeom prst="rightArrow">
            <a:avLst>
              <a:gd name="adj1" fmla="val 50000"/>
              <a:gd name="adj2" fmla="val 25074"/>
            </a:avLst>
          </a:prstGeom>
          <a:solidFill>
            <a:srgbClr val="FFCCFF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50205" name="Rectangle 31">
            <a:extLst>
              <a:ext uri="{FF2B5EF4-FFF2-40B4-BE49-F238E27FC236}">
                <a16:creationId xmlns:a16="http://schemas.microsoft.com/office/drawing/2014/main" id="{D439E1D2-44E0-8153-0825-060BBBF94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1" y="12527845"/>
            <a:ext cx="1600201" cy="5483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489" b="0">
                <a:latin typeface="맑은 고딕" panose="020B0503020000020004" pitchFamily="50" charset="-127"/>
              </a:rPr>
              <a:t>親</a:t>
            </a:r>
            <a:r>
              <a:rPr lang="ko-KR" altLang="en-US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포스트</a:t>
            </a:r>
            <a:endParaRPr lang="ja-JP" altLang="en-US" sz="2489" b="0">
              <a:latin typeface="맑은 고딕" panose="020B0503020000020004" pitchFamily="50" charset="-127"/>
            </a:endParaRPr>
          </a:p>
        </p:txBody>
      </p:sp>
      <p:sp>
        <p:nvSpPr>
          <p:cNvPr id="50206" name="Freeform 32">
            <a:extLst>
              <a:ext uri="{FF2B5EF4-FFF2-40B4-BE49-F238E27FC236}">
                <a16:creationId xmlns:a16="http://schemas.microsoft.com/office/drawing/2014/main" id="{2BC360C1-A5D1-363E-3F4F-1327C1C8C8A6}"/>
              </a:ext>
            </a:extLst>
          </p:cNvPr>
          <p:cNvSpPr>
            <a:spLocks/>
          </p:cNvSpPr>
          <p:nvPr/>
        </p:nvSpPr>
        <p:spPr bwMode="auto">
          <a:xfrm>
            <a:off x="7182558" y="5190067"/>
            <a:ext cx="412044" cy="733778"/>
          </a:xfrm>
          <a:custGeom>
            <a:avLst/>
            <a:gdLst>
              <a:gd name="T0" fmla="*/ 2147483647 w 195"/>
              <a:gd name="T1" fmla="*/ 0 h 195"/>
              <a:gd name="T2" fmla="*/ 2147483647 w 195"/>
              <a:gd name="T3" fmla="*/ 2147483647 h 195"/>
              <a:gd name="T4" fmla="*/ 0 w 195"/>
              <a:gd name="T5" fmla="*/ 2147483647 h 195"/>
              <a:gd name="T6" fmla="*/ 0 w 195"/>
              <a:gd name="T7" fmla="*/ 2147483647 h 195"/>
              <a:gd name="T8" fmla="*/ 2147483647 w 195"/>
              <a:gd name="T9" fmla="*/ 2147483647 h 195"/>
              <a:gd name="T10" fmla="*/ 2147483647 w 195"/>
              <a:gd name="T11" fmla="*/ 2147483647 h 195"/>
              <a:gd name="T12" fmla="*/ 2147483647 w 195"/>
              <a:gd name="T13" fmla="*/ 2147483647 h 195"/>
              <a:gd name="T14" fmla="*/ 2147483647 w 195"/>
              <a:gd name="T15" fmla="*/ 0 h 19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95"/>
              <a:gd name="T25" fmla="*/ 0 h 195"/>
              <a:gd name="T26" fmla="*/ 195 w 195"/>
              <a:gd name="T27" fmla="*/ 195 h 19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95" h="195">
                <a:moveTo>
                  <a:pt x="90" y="0"/>
                </a:moveTo>
                <a:lnTo>
                  <a:pt x="90" y="49"/>
                </a:lnTo>
                <a:lnTo>
                  <a:pt x="0" y="49"/>
                </a:lnTo>
                <a:lnTo>
                  <a:pt x="0" y="145"/>
                </a:lnTo>
                <a:lnTo>
                  <a:pt x="90" y="145"/>
                </a:lnTo>
                <a:lnTo>
                  <a:pt x="90" y="194"/>
                </a:lnTo>
                <a:lnTo>
                  <a:pt x="194" y="97"/>
                </a:lnTo>
                <a:lnTo>
                  <a:pt x="90" y="0"/>
                </a:lnTo>
              </a:path>
            </a:pathLst>
          </a:custGeom>
          <a:solidFill>
            <a:srgbClr val="FFFF00"/>
          </a:solidFill>
          <a:ln w="254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ko-KR" altLang="en-US" sz="3200"/>
          </a:p>
        </p:txBody>
      </p:sp>
      <p:sp>
        <p:nvSpPr>
          <p:cNvPr id="50207" name="Rectangle 6">
            <a:extLst>
              <a:ext uri="{FF2B5EF4-FFF2-40B4-BE49-F238E27FC236}">
                <a16:creationId xmlns:a16="http://schemas.microsoft.com/office/drawing/2014/main" id="{637833AA-ED34-65BE-55F7-85E41AEB9C2F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10001956" y="15299268"/>
            <a:ext cx="1693333" cy="682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35</a:t>
            </a:r>
          </a:p>
        </p:txBody>
      </p:sp>
      <p:sp>
        <p:nvSpPr>
          <p:cNvPr id="50208" name="Rectangle 31">
            <a:extLst>
              <a:ext uri="{FF2B5EF4-FFF2-40B4-BE49-F238E27FC236}">
                <a16:creationId xmlns:a16="http://schemas.microsoft.com/office/drawing/2014/main" id="{E02D355C-9DA5-BC03-4F6A-5DEC130ED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1912" y="8017935"/>
            <a:ext cx="1495778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 b="0">
                <a:latin typeface="맑은 고딕" panose="020B0503020000020004" pitchFamily="50" charset="-127"/>
                <a:ea typeface="맑은 고딕" panose="020B0503020000020004" pitchFamily="50" charset="-127"/>
              </a:rPr>
              <a:t>부품선반</a:t>
            </a:r>
            <a:endParaRPr lang="ja-JP" altLang="en-US" sz="2133" b="0">
              <a:latin typeface="맑은 고딕" panose="020B0503020000020004" pitchFamily="50" charset="-127"/>
            </a:endParaRPr>
          </a:p>
        </p:txBody>
      </p:sp>
      <p:sp>
        <p:nvSpPr>
          <p:cNvPr id="50209" name="Rectangle 31">
            <a:extLst>
              <a:ext uri="{FF2B5EF4-FFF2-40B4-BE49-F238E27FC236}">
                <a16:creationId xmlns:a16="http://schemas.microsoft.com/office/drawing/2014/main" id="{6D15246E-2D2F-4AB5-093B-A30E7B820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31689" y="8238068"/>
            <a:ext cx="1549401" cy="493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 b="0">
                <a:latin typeface="맑은 고딕" panose="020B0503020000020004" pitchFamily="50" charset="-127"/>
              </a:rPr>
              <a:t>子</a:t>
            </a:r>
            <a:r>
              <a:rPr lang="ko-KR" altLang="en-US" sz="2133" b="0">
                <a:latin typeface="맑은 고딕" panose="020B0503020000020004" pitchFamily="50" charset="-127"/>
                <a:ea typeface="맑은 고딕" panose="020B0503020000020004" pitchFamily="50" charset="-127"/>
              </a:rPr>
              <a:t>포스트</a:t>
            </a:r>
            <a:endParaRPr lang="ja-JP" altLang="en-US" sz="2133" b="0">
              <a:latin typeface="맑은 고딕" panose="020B0503020000020004" pitchFamily="50" charset="-127"/>
            </a:endParaRPr>
          </a:p>
        </p:txBody>
      </p:sp>
      <p:sp>
        <p:nvSpPr>
          <p:cNvPr id="50210" name="AutoShape 7">
            <a:extLst>
              <a:ext uri="{FF2B5EF4-FFF2-40B4-BE49-F238E27FC236}">
                <a16:creationId xmlns:a16="http://schemas.microsoft.com/office/drawing/2014/main" id="{A5D2B7B9-3F4E-599A-D7D9-A7A1D2D48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2" y="1086557"/>
            <a:ext cx="2319867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간판의 흐름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71">
            <a:extLst>
              <a:ext uri="{FF2B5EF4-FFF2-40B4-BE49-F238E27FC236}">
                <a16:creationId xmlns:a16="http://schemas.microsoft.com/office/drawing/2014/main" id="{1C09E50C-8E56-0344-69FD-6A5DDDBE1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6312" y="5915378"/>
            <a:ext cx="4735689" cy="103406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1203" name="Line 72">
            <a:extLst>
              <a:ext uri="{FF2B5EF4-FFF2-40B4-BE49-F238E27FC236}">
                <a16:creationId xmlns:a16="http://schemas.microsoft.com/office/drawing/2014/main" id="{C2BA00CB-F604-82AD-AFB0-5759D7A2593F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3200" y="4670779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04" name="Line 73">
            <a:extLst>
              <a:ext uri="{FF2B5EF4-FFF2-40B4-BE49-F238E27FC236}">
                <a16:creationId xmlns:a16="http://schemas.microsoft.com/office/drawing/2014/main" id="{15F38735-6ED9-D8C8-AA7C-EC3E43DE63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7802" y="4591758"/>
            <a:ext cx="14110" cy="955322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05" name="Line 76">
            <a:extLst>
              <a:ext uri="{FF2B5EF4-FFF2-40B4-BE49-F238E27FC236}">
                <a16:creationId xmlns:a16="http://schemas.microsoft.com/office/drawing/2014/main" id="{9EA4DC3B-32D9-901B-6B01-884020C78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11912" y="7174089"/>
            <a:ext cx="394829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06" name="Line 77">
            <a:extLst>
              <a:ext uri="{FF2B5EF4-FFF2-40B4-BE49-F238E27FC236}">
                <a16:creationId xmlns:a16="http://schemas.microsoft.com/office/drawing/2014/main" id="{C3BB96CA-E092-F5A4-F14F-465B953E86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6512" y="8339668"/>
            <a:ext cx="39482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07" name="Line 78">
            <a:extLst>
              <a:ext uri="{FF2B5EF4-FFF2-40B4-BE49-F238E27FC236}">
                <a16:creationId xmlns:a16="http://schemas.microsoft.com/office/drawing/2014/main" id="{9B3314F0-861A-FBA6-8A30-8108970931CA}"/>
              </a:ext>
            </a:extLst>
          </p:cNvPr>
          <p:cNvSpPr>
            <a:spLocks noChangeShapeType="1"/>
          </p:cNvSpPr>
          <p:nvPr/>
        </p:nvSpPr>
        <p:spPr bwMode="auto">
          <a:xfrm>
            <a:off x="7811912" y="9465733"/>
            <a:ext cx="394829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08" name="Line 79">
            <a:extLst>
              <a:ext uri="{FF2B5EF4-FFF2-40B4-BE49-F238E27FC236}">
                <a16:creationId xmlns:a16="http://schemas.microsoft.com/office/drawing/2014/main" id="{6ED93614-8EC1-9199-8EEA-12826BBC94A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97801" y="10608734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09" name="Line 80">
            <a:extLst>
              <a:ext uri="{FF2B5EF4-FFF2-40B4-BE49-F238E27FC236}">
                <a16:creationId xmlns:a16="http://schemas.microsoft.com/office/drawing/2014/main" id="{51FDCF92-B039-0BE6-2B62-3FBEA803EB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9091" y="11734800"/>
            <a:ext cx="3911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10" name="Line 81">
            <a:extLst>
              <a:ext uri="{FF2B5EF4-FFF2-40B4-BE49-F238E27FC236}">
                <a16:creationId xmlns:a16="http://schemas.microsoft.com/office/drawing/2014/main" id="{40DD8D0E-CA12-3FC7-5F80-2E1611C8E413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9090" y="12855223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11" name="Rectangle 83">
            <a:extLst>
              <a:ext uri="{FF2B5EF4-FFF2-40B4-BE49-F238E27FC236}">
                <a16:creationId xmlns:a16="http://schemas.microsoft.com/office/drawing/2014/main" id="{C5CD9C24-62D2-D877-D21B-3A10FBDC8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3201" y="7174089"/>
            <a:ext cx="685801" cy="770468"/>
          </a:xfrm>
          <a:prstGeom prst="rect">
            <a:avLst/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火</a:t>
            </a:r>
          </a:p>
        </p:txBody>
      </p:sp>
      <p:sp>
        <p:nvSpPr>
          <p:cNvPr id="51212" name="Rectangle 84">
            <a:extLst>
              <a:ext uri="{FF2B5EF4-FFF2-40B4-BE49-F238E27FC236}">
                <a16:creationId xmlns:a16="http://schemas.microsoft.com/office/drawing/2014/main" id="{ECE3D701-79DA-9AA3-58C2-1E10C893F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3201" y="8339668"/>
            <a:ext cx="685801" cy="770466"/>
          </a:xfrm>
          <a:prstGeom prst="rect">
            <a:avLst/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水</a:t>
            </a:r>
          </a:p>
        </p:txBody>
      </p:sp>
      <p:sp>
        <p:nvSpPr>
          <p:cNvPr id="51213" name="Rectangle 85">
            <a:extLst>
              <a:ext uri="{FF2B5EF4-FFF2-40B4-BE49-F238E27FC236}">
                <a16:creationId xmlns:a16="http://schemas.microsoft.com/office/drawing/2014/main" id="{743C1230-AB73-146E-20AD-388507499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3201" y="9465734"/>
            <a:ext cx="685801" cy="767644"/>
          </a:xfrm>
          <a:prstGeom prst="rect">
            <a:avLst/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木</a:t>
            </a:r>
          </a:p>
        </p:txBody>
      </p:sp>
      <p:sp>
        <p:nvSpPr>
          <p:cNvPr id="51214" name="Rectangle 86">
            <a:extLst>
              <a:ext uri="{FF2B5EF4-FFF2-40B4-BE49-F238E27FC236}">
                <a16:creationId xmlns:a16="http://schemas.microsoft.com/office/drawing/2014/main" id="{2216D987-ACDF-D838-5481-B216B5D94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3201" y="10608734"/>
            <a:ext cx="685801" cy="767644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月</a:t>
            </a:r>
          </a:p>
        </p:txBody>
      </p:sp>
      <p:sp>
        <p:nvSpPr>
          <p:cNvPr id="51215" name="Rectangle 87">
            <a:extLst>
              <a:ext uri="{FF2B5EF4-FFF2-40B4-BE49-F238E27FC236}">
                <a16:creationId xmlns:a16="http://schemas.microsoft.com/office/drawing/2014/main" id="{47A34DA4-4313-E9DE-7766-A19C9BDE6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3201" y="10608734"/>
            <a:ext cx="685801" cy="767644"/>
          </a:xfrm>
          <a:prstGeom prst="rect">
            <a:avLst/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金</a:t>
            </a:r>
          </a:p>
        </p:txBody>
      </p:sp>
      <p:sp>
        <p:nvSpPr>
          <p:cNvPr id="51216" name="Rectangle 88">
            <a:extLst>
              <a:ext uri="{FF2B5EF4-FFF2-40B4-BE49-F238E27FC236}">
                <a16:creationId xmlns:a16="http://schemas.microsoft.com/office/drawing/2014/main" id="{EE79CEAD-ED13-4D6D-1204-B1E6FE351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3201" y="6073422"/>
            <a:ext cx="685801" cy="767644"/>
          </a:xfrm>
          <a:prstGeom prst="rect">
            <a:avLst/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月</a:t>
            </a:r>
          </a:p>
        </p:txBody>
      </p:sp>
      <p:sp>
        <p:nvSpPr>
          <p:cNvPr id="51217" name="Rectangle 89">
            <a:extLst>
              <a:ext uri="{FF2B5EF4-FFF2-40B4-BE49-F238E27FC236}">
                <a16:creationId xmlns:a16="http://schemas.microsoft.com/office/drawing/2014/main" id="{8EF078D2-98F7-BAC8-CA9A-A24649225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3201" y="11751734"/>
            <a:ext cx="685801" cy="767644"/>
          </a:xfrm>
          <a:prstGeom prst="rect">
            <a:avLst/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土</a:t>
            </a:r>
          </a:p>
        </p:txBody>
      </p:sp>
      <p:sp>
        <p:nvSpPr>
          <p:cNvPr id="51218" name="AutoShape 90">
            <a:extLst>
              <a:ext uri="{FF2B5EF4-FFF2-40B4-BE49-F238E27FC236}">
                <a16:creationId xmlns:a16="http://schemas.microsoft.com/office/drawing/2014/main" id="{A8DF6F08-803F-9FE4-1E51-9E3C822E6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0401" y="12350044"/>
            <a:ext cx="3302000" cy="635001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우선도 </a:t>
            </a:r>
            <a:r>
              <a:rPr lang="ja-JP" altLang="en-US" sz="2133">
                <a:latin typeface="맑은 고딕" panose="020B0503020000020004" pitchFamily="50" charset="-127"/>
              </a:rPr>
              <a:t>高　</a:t>
            </a:r>
          </a:p>
        </p:txBody>
      </p:sp>
      <p:sp>
        <p:nvSpPr>
          <p:cNvPr id="51219" name="AutoShape 91">
            <a:extLst>
              <a:ext uri="{FF2B5EF4-FFF2-40B4-BE49-F238E27FC236}">
                <a16:creationId xmlns:a16="http://schemas.microsoft.com/office/drawing/2014/main" id="{7D0C2DAB-E0DD-33CC-3337-68297D3A656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9781823" y="12423422"/>
            <a:ext cx="1114779" cy="431801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80 w 21600"/>
              <a:gd name="T13" fmla="*/ 5718 h 21600"/>
              <a:gd name="T14" fmla="*/ 16127 w 21600"/>
              <a:gd name="T15" fmla="*/ 1588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9889" y="0"/>
                </a:moveTo>
                <a:lnTo>
                  <a:pt x="9889" y="5760"/>
                </a:lnTo>
                <a:lnTo>
                  <a:pt x="3375" y="5760"/>
                </a:lnTo>
                <a:lnTo>
                  <a:pt x="3375" y="15840"/>
                </a:lnTo>
                <a:lnTo>
                  <a:pt x="9889" y="15840"/>
                </a:lnTo>
                <a:lnTo>
                  <a:pt x="9889" y="21600"/>
                </a:lnTo>
                <a:lnTo>
                  <a:pt x="21600" y="10800"/>
                </a:lnTo>
                <a:lnTo>
                  <a:pt x="9889" y="0"/>
                </a:lnTo>
                <a:close/>
              </a:path>
              <a:path w="21600" h="21600">
                <a:moveTo>
                  <a:pt x="1350" y="5760"/>
                </a:moveTo>
                <a:lnTo>
                  <a:pt x="1350" y="15840"/>
                </a:lnTo>
                <a:lnTo>
                  <a:pt x="2700" y="15840"/>
                </a:lnTo>
                <a:lnTo>
                  <a:pt x="2700" y="5760"/>
                </a:lnTo>
                <a:lnTo>
                  <a:pt x="1350" y="5760"/>
                </a:lnTo>
                <a:close/>
              </a:path>
              <a:path w="21600" h="21600">
                <a:moveTo>
                  <a:pt x="0" y="5760"/>
                </a:moveTo>
                <a:lnTo>
                  <a:pt x="0" y="15840"/>
                </a:lnTo>
                <a:lnTo>
                  <a:pt x="675" y="15840"/>
                </a:lnTo>
                <a:lnTo>
                  <a:pt x="675" y="5760"/>
                </a:lnTo>
                <a:lnTo>
                  <a:pt x="0" y="5760"/>
                </a:lnTo>
                <a:close/>
              </a:path>
            </a:pathLst>
          </a:cu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rot="10800000"/>
          <a:lstStyle/>
          <a:p>
            <a:endParaRPr lang="ko-KR" altLang="en-US" sz="3200"/>
          </a:p>
        </p:txBody>
      </p:sp>
      <p:sp>
        <p:nvSpPr>
          <p:cNvPr id="51220" name="Text Box 92">
            <a:extLst>
              <a:ext uri="{FF2B5EF4-FFF2-40B4-BE49-F238E27FC236}">
                <a16:creationId xmlns:a16="http://schemas.microsoft.com/office/drawing/2014/main" id="{4267AA70-03D0-2A45-EFCB-D152B5DCB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71200" y="12347223"/>
            <a:ext cx="598311" cy="8918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低</a:t>
            </a:r>
          </a:p>
        </p:txBody>
      </p:sp>
      <p:sp>
        <p:nvSpPr>
          <p:cNvPr id="51221" name="Rectangle 95">
            <a:extLst>
              <a:ext uri="{FF2B5EF4-FFF2-40B4-BE49-F238E27FC236}">
                <a16:creationId xmlns:a16="http://schemas.microsoft.com/office/drawing/2014/main" id="{52D898F6-939A-2921-31D5-D49B0BF7E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957" y="6115757"/>
            <a:ext cx="634999" cy="894644"/>
          </a:xfrm>
          <a:prstGeom prst="rect">
            <a:avLst/>
          </a:prstGeom>
          <a:solidFill>
            <a:schemeClr val="bg1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2133" b="0">
              <a:latin typeface="맑은 고딕" panose="020B0503020000020004" pitchFamily="50" charset="-127"/>
            </a:endParaRPr>
          </a:p>
        </p:txBody>
      </p:sp>
      <p:sp>
        <p:nvSpPr>
          <p:cNvPr id="51222" name="Rectangle 96">
            <a:extLst>
              <a:ext uri="{FF2B5EF4-FFF2-40B4-BE49-F238E27FC236}">
                <a16:creationId xmlns:a16="http://schemas.microsoft.com/office/drawing/2014/main" id="{4CFD05FA-292F-C42E-0794-E7ECAB5AB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513" y="10594622"/>
            <a:ext cx="634999" cy="891822"/>
          </a:xfrm>
          <a:prstGeom prst="rect">
            <a:avLst/>
          </a:prstGeom>
          <a:solidFill>
            <a:schemeClr val="bg1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1223" name="Rectangle 97">
            <a:extLst>
              <a:ext uri="{FF2B5EF4-FFF2-40B4-BE49-F238E27FC236}">
                <a16:creationId xmlns:a16="http://schemas.microsoft.com/office/drawing/2014/main" id="{EDC8F199-C3E9-5E7D-34AE-252B6CC84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957" y="7174089"/>
            <a:ext cx="634999" cy="894645"/>
          </a:xfrm>
          <a:prstGeom prst="rect">
            <a:avLst/>
          </a:prstGeom>
          <a:solidFill>
            <a:srgbClr val="FFFF99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1224" name="Rectangle 98">
            <a:extLst>
              <a:ext uri="{FF2B5EF4-FFF2-40B4-BE49-F238E27FC236}">
                <a16:creationId xmlns:a16="http://schemas.microsoft.com/office/drawing/2014/main" id="{032A2B56-E464-2CFE-3111-137C52722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6913" y="7174089"/>
            <a:ext cx="634999" cy="894645"/>
          </a:xfrm>
          <a:prstGeom prst="rect">
            <a:avLst/>
          </a:prstGeom>
          <a:solidFill>
            <a:schemeClr val="bg1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1225" name="Rectangle 99">
            <a:extLst>
              <a:ext uri="{FF2B5EF4-FFF2-40B4-BE49-F238E27FC236}">
                <a16:creationId xmlns:a16="http://schemas.microsoft.com/office/drawing/2014/main" id="{D96D540B-9B2A-FE46-4D68-ED0DD384D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113" y="6115757"/>
            <a:ext cx="634999" cy="894644"/>
          </a:xfrm>
          <a:prstGeom prst="rect">
            <a:avLst/>
          </a:prstGeom>
          <a:solidFill>
            <a:srgbClr val="F5F5A9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1226" name="Rectangle 100">
            <a:extLst>
              <a:ext uri="{FF2B5EF4-FFF2-40B4-BE49-F238E27FC236}">
                <a16:creationId xmlns:a16="http://schemas.microsoft.com/office/drawing/2014/main" id="{13A7DECA-177D-375A-DC81-E4699ED49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9713" y="6115757"/>
            <a:ext cx="634999" cy="894644"/>
          </a:xfrm>
          <a:prstGeom prst="rect">
            <a:avLst/>
          </a:prstGeom>
          <a:solidFill>
            <a:srgbClr val="F5F5A9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1227" name="Rectangle 101">
            <a:extLst>
              <a:ext uri="{FF2B5EF4-FFF2-40B4-BE49-F238E27FC236}">
                <a16:creationId xmlns:a16="http://schemas.microsoft.com/office/drawing/2014/main" id="{E2B9EA49-5DB3-137C-BE01-687047C65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4024" y="10611556"/>
            <a:ext cx="634999" cy="891822"/>
          </a:xfrm>
          <a:prstGeom prst="rect">
            <a:avLst/>
          </a:prstGeom>
          <a:solidFill>
            <a:srgbClr val="FFFF99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1228" name="Rectangle 102">
            <a:extLst>
              <a:ext uri="{FF2B5EF4-FFF2-40B4-BE49-F238E27FC236}">
                <a16:creationId xmlns:a16="http://schemas.microsoft.com/office/drawing/2014/main" id="{BA47D06A-ED86-CA2D-5C75-1C2847A87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1911" y="10611556"/>
            <a:ext cx="635001" cy="891822"/>
          </a:xfrm>
          <a:prstGeom prst="rect">
            <a:avLst/>
          </a:prstGeom>
          <a:solidFill>
            <a:srgbClr val="FFFF99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1229" name="Text Box 111">
            <a:extLst>
              <a:ext uri="{FF2B5EF4-FFF2-40B4-BE49-F238E27FC236}">
                <a16:creationId xmlns:a16="http://schemas.microsoft.com/office/drawing/2014/main" id="{4927779B-57BC-738F-23F2-1EB270E797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1" y="3880558"/>
            <a:ext cx="2630311" cy="530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844" b="0">
                <a:latin typeface="맑은 고딕" panose="020B0503020000020004" pitchFamily="50" charset="-127"/>
                <a:ea typeface="맑은 고딕" panose="020B0503020000020004" pitchFamily="50" charset="-127"/>
              </a:rPr>
              <a:t>신호간판 걸기</a:t>
            </a:r>
            <a:endParaRPr lang="ja-JP" altLang="en-US" sz="2844" b="0">
              <a:latin typeface="맑은 고딕" panose="020B0503020000020004" pitchFamily="50" charset="-127"/>
            </a:endParaRPr>
          </a:p>
        </p:txBody>
      </p:sp>
      <p:grpSp>
        <p:nvGrpSpPr>
          <p:cNvPr id="51230" name="그룹 1">
            <a:extLst>
              <a:ext uri="{FF2B5EF4-FFF2-40B4-BE49-F238E27FC236}">
                <a16:creationId xmlns:a16="http://schemas.microsoft.com/office/drawing/2014/main" id="{C5A33340-C033-33EF-DC73-B281AE2EA84B}"/>
              </a:ext>
            </a:extLst>
          </p:cNvPr>
          <p:cNvGrpSpPr>
            <a:grpSpLocks/>
          </p:cNvGrpSpPr>
          <p:nvPr/>
        </p:nvGrpSpPr>
        <p:grpSpPr bwMode="auto">
          <a:xfrm>
            <a:off x="1063980" y="5966178"/>
            <a:ext cx="6824133" cy="8233676"/>
            <a:chOff x="134938" y="3827463"/>
            <a:chExt cx="3838575" cy="4631442"/>
          </a:xfrm>
        </p:grpSpPr>
        <p:sp>
          <p:nvSpPr>
            <p:cNvPr id="51247" name="Rectangle 49">
              <a:extLst>
                <a:ext uri="{FF2B5EF4-FFF2-40B4-BE49-F238E27FC236}">
                  <a16:creationId xmlns:a16="http://schemas.microsoft.com/office/drawing/2014/main" id="{D9FD373F-C1D5-B6C4-59E4-082431346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75" y="4017963"/>
              <a:ext cx="892175" cy="825500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ja-JP" altLang="en-US" sz="2489" b="0">
                  <a:latin typeface="맑은 고딕" panose="020B0503020000020004" pitchFamily="50" charset="-127"/>
                </a:rPr>
                <a:t>前</a:t>
              </a:r>
              <a:r>
                <a:rPr lang="ko-KR" altLang="en-US" sz="2489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공정</a:t>
              </a:r>
              <a:endParaRPr lang="ja-JP" altLang="en-US" sz="2489" b="0">
                <a:latin typeface="맑은 고딕" panose="020B0503020000020004" pitchFamily="50" charset="-127"/>
              </a:endParaRPr>
            </a:p>
            <a:p>
              <a:pPr algn="ctr" eaLnBrk="1" hangingPunct="1">
                <a:spcBef>
                  <a:spcPct val="0"/>
                </a:spcBef>
              </a:pPr>
              <a:r>
                <a:rPr lang="ko-KR" altLang="en-US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프레스</a:t>
              </a: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51248" name="Rectangle 50">
              <a:extLst>
                <a:ext uri="{FF2B5EF4-FFF2-40B4-BE49-F238E27FC236}">
                  <a16:creationId xmlns:a16="http://schemas.microsoft.com/office/drawing/2014/main" id="{C439B63B-FB45-3B74-5D7F-BA54F8720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4017963"/>
              <a:ext cx="892175" cy="825500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ja-JP" altLang="en-US" sz="2489" b="0">
                  <a:latin typeface="맑은 고딕" panose="020B0503020000020004" pitchFamily="50" charset="-127"/>
                </a:rPr>
                <a:t>後</a:t>
              </a:r>
              <a:r>
                <a:rPr lang="ko-KR" altLang="en-US" sz="2489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공정</a:t>
              </a:r>
              <a:endParaRPr lang="ja-JP" altLang="en-US" sz="2489" b="0">
                <a:latin typeface="맑은 고딕" panose="020B0503020000020004" pitchFamily="50" charset="-127"/>
              </a:endParaRPr>
            </a:p>
            <a:p>
              <a:pPr algn="ctr" eaLnBrk="1" hangingPunct="1">
                <a:spcBef>
                  <a:spcPct val="0"/>
                </a:spcBef>
              </a:pPr>
              <a:r>
                <a:rPr lang="ko-KR" altLang="en-US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조립</a:t>
              </a: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51249" name="Rectangle 51">
              <a:extLst>
                <a:ext uri="{FF2B5EF4-FFF2-40B4-BE49-F238E27FC236}">
                  <a16:creationId xmlns:a16="http://schemas.microsoft.com/office/drawing/2014/main" id="{CA34478C-5C96-8CB1-8FA1-F7094682A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75" y="4843463"/>
              <a:ext cx="1782763" cy="825500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489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보관장소</a:t>
              </a:r>
              <a:endParaRPr lang="ja-JP" altLang="en-US" sz="2489" b="0">
                <a:latin typeface="맑은 고딕" panose="020B0503020000020004" pitchFamily="50" charset="-127"/>
              </a:endParaRPr>
            </a:p>
            <a:p>
              <a:pPr algn="ctr" eaLnBrk="1" hangingPunct="1">
                <a:spcBef>
                  <a:spcPct val="0"/>
                </a:spcBef>
              </a:pPr>
              <a:r>
                <a:rPr lang="ko-KR" altLang="en-US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프레스</a:t>
              </a:r>
              <a:r>
                <a:rPr lang="ja-JP" altLang="en-US" sz="2844">
                  <a:latin typeface="맑은 고딕" panose="020B0503020000020004" pitchFamily="50" charset="-127"/>
                </a:rPr>
                <a:t>　Ｂ－</a:t>
              </a:r>
              <a:r>
                <a:rPr lang="en-US" altLang="ja-JP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1</a:t>
              </a:r>
              <a:r>
                <a:rPr lang="ja-JP" altLang="en-US" sz="2844">
                  <a:latin typeface="맑은 고딕" panose="020B0503020000020004" pitchFamily="50" charset="-127"/>
                </a:rPr>
                <a:t>－</a:t>
              </a:r>
              <a:r>
                <a:rPr lang="en-US" altLang="ja-JP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10</a:t>
              </a:r>
            </a:p>
          </p:txBody>
        </p:sp>
        <p:sp>
          <p:nvSpPr>
            <p:cNvPr id="51250" name="Rectangle 52">
              <a:extLst>
                <a:ext uri="{FF2B5EF4-FFF2-40B4-BE49-F238E27FC236}">
                  <a16:creationId xmlns:a16="http://schemas.microsoft.com/office/drawing/2014/main" id="{66FEAF37-FC67-015D-41C3-92278DB3E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75" y="5668963"/>
              <a:ext cx="1077913" cy="825500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489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품번</a:t>
              </a:r>
              <a:endParaRPr lang="ja-JP" altLang="en-US" sz="2489" b="0">
                <a:latin typeface="맑은 고딕" panose="020B0503020000020004" pitchFamily="50" charset="-127"/>
              </a:endParaRPr>
            </a:p>
            <a:p>
              <a:pPr algn="ctr" eaLnBrk="1" hangingPunct="1">
                <a:spcBef>
                  <a:spcPct val="0"/>
                </a:spcBef>
              </a:pP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00001-00000</a:t>
              </a:r>
            </a:p>
          </p:txBody>
        </p:sp>
        <p:sp>
          <p:nvSpPr>
            <p:cNvPr id="51251" name="Rectangle 53">
              <a:extLst>
                <a:ext uri="{FF2B5EF4-FFF2-40B4-BE49-F238E27FC236}">
                  <a16:creationId xmlns:a16="http://schemas.microsoft.com/office/drawing/2014/main" id="{82F7F86C-A374-0633-C269-45423C275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388" y="5668963"/>
              <a:ext cx="704850" cy="825500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489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등번호</a:t>
              </a:r>
              <a:endParaRPr lang="ja-JP" altLang="en-US" sz="2489" b="0">
                <a:latin typeface="맑은 고딕" panose="020B0503020000020004" pitchFamily="50" charset="-127"/>
              </a:endParaRPr>
            </a:p>
            <a:p>
              <a:pPr algn="ctr" eaLnBrk="1" hangingPunct="1">
                <a:spcBef>
                  <a:spcPct val="0"/>
                </a:spcBef>
              </a:pPr>
              <a:r>
                <a:rPr lang="en-US" altLang="ja-JP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1001</a:t>
              </a:r>
            </a:p>
          </p:txBody>
        </p:sp>
        <p:sp>
          <p:nvSpPr>
            <p:cNvPr id="51252" name="Rectangle 56">
              <a:extLst>
                <a:ext uri="{FF2B5EF4-FFF2-40B4-BE49-F238E27FC236}">
                  <a16:creationId xmlns:a16="http://schemas.microsoft.com/office/drawing/2014/main" id="{AB5FA839-782A-651A-19EE-ACF6A9816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75" y="6494463"/>
              <a:ext cx="892175" cy="825500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489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수용수</a:t>
              </a:r>
              <a:endParaRPr lang="ja-JP" altLang="en-US" sz="2489" b="0">
                <a:latin typeface="맑은 고딕" panose="020B0503020000020004" pitchFamily="50" charset="-127"/>
              </a:endParaRPr>
            </a:p>
            <a:p>
              <a:pPr algn="ctr" eaLnBrk="1" hangingPunct="1">
                <a:spcBef>
                  <a:spcPct val="0"/>
                </a:spcBef>
              </a:pPr>
              <a:r>
                <a:rPr lang="en-US" altLang="ja-JP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100</a:t>
              </a:r>
            </a:p>
          </p:txBody>
        </p:sp>
        <p:sp>
          <p:nvSpPr>
            <p:cNvPr id="51253" name="Rectangle 57">
              <a:extLst>
                <a:ext uri="{FF2B5EF4-FFF2-40B4-BE49-F238E27FC236}">
                  <a16:creationId xmlns:a16="http://schemas.microsoft.com/office/drawing/2014/main" id="{30A924F5-AE4E-5014-A8EC-C65F48F3D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6494463"/>
              <a:ext cx="892175" cy="825500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489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상자종류</a:t>
              </a:r>
              <a:endParaRPr lang="ja-JP" altLang="en-US" sz="2489" b="0">
                <a:latin typeface="맑은 고딕" panose="020B0503020000020004" pitchFamily="50" charset="-127"/>
              </a:endParaRPr>
            </a:p>
            <a:p>
              <a:pPr algn="ctr" eaLnBrk="1" hangingPunct="1">
                <a:spcBef>
                  <a:spcPct val="0"/>
                </a:spcBef>
              </a:pPr>
              <a:r>
                <a:rPr lang="ja-JP" altLang="en-US" sz="2844">
                  <a:latin typeface="맑은 고딕" panose="020B0503020000020004" pitchFamily="50" charset="-127"/>
                </a:rPr>
                <a:t>ＡＰ</a:t>
              </a:r>
            </a:p>
          </p:txBody>
        </p:sp>
        <p:sp>
          <p:nvSpPr>
            <p:cNvPr id="51254" name="Rectangle 61">
              <a:extLst>
                <a:ext uri="{FF2B5EF4-FFF2-40B4-BE49-F238E27FC236}">
                  <a16:creationId xmlns:a16="http://schemas.microsoft.com/office/drawing/2014/main" id="{A8C78DF2-8757-4267-DC21-EC0B05233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75" y="7321550"/>
              <a:ext cx="892175" cy="825500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ja-JP" sz="2489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LOT</a:t>
              </a:r>
              <a:endParaRPr lang="ja-JP" altLang="en-US" sz="2489" b="0">
                <a:latin typeface="맑은 고딕" panose="020B0503020000020004" pitchFamily="50" charset="-127"/>
              </a:endParaRPr>
            </a:p>
            <a:p>
              <a:pPr algn="ctr" eaLnBrk="1" hangingPunct="1">
                <a:spcBef>
                  <a:spcPct val="0"/>
                </a:spcBef>
              </a:pPr>
              <a:r>
                <a:rPr lang="en-US" altLang="ja-JP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500</a:t>
              </a:r>
            </a:p>
          </p:txBody>
        </p:sp>
        <p:sp>
          <p:nvSpPr>
            <p:cNvPr id="51255" name="Rectangle 62">
              <a:extLst>
                <a:ext uri="{FF2B5EF4-FFF2-40B4-BE49-F238E27FC236}">
                  <a16:creationId xmlns:a16="http://schemas.microsoft.com/office/drawing/2014/main" id="{B729116A-ED83-FEFB-D762-23AF0B868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7321550"/>
              <a:ext cx="892175" cy="825500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489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신호위치</a:t>
              </a:r>
              <a:endParaRPr lang="ja-JP" altLang="en-US" sz="2489" b="0">
                <a:latin typeface="맑은 고딕" panose="020B0503020000020004" pitchFamily="50" charset="-127"/>
              </a:endParaRPr>
            </a:p>
            <a:p>
              <a:pPr algn="ctr" eaLnBrk="1" hangingPunct="1">
                <a:spcBef>
                  <a:spcPct val="0"/>
                </a:spcBef>
              </a:pPr>
              <a:r>
                <a:rPr lang="en-US" altLang="ja-JP" sz="28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</a:p>
          </p:txBody>
        </p:sp>
        <p:sp>
          <p:nvSpPr>
            <p:cNvPr id="51256" name="AutoShape 64">
              <a:extLst>
                <a:ext uri="{FF2B5EF4-FFF2-40B4-BE49-F238E27FC236}">
                  <a16:creationId xmlns:a16="http://schemas.microsoft.com/office/drawing/2014/main" id="{B0F9BE73-4DC9-5421-FF17-30596F63A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88" y="3827463"/>
              <a:ext cx="2376487" cy="190500"/>
            </a:xfrm>
            <a:prstGeom prst="parallelogram">
              <a:avLst>
                <a:gd name="adj" fmla="val 554444"/>
              </a:avLst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51257" name="AutoShape 66">
              <a:extLst>
                <a:ext uri="{FF2B5EF4-FFF2-40B4-BE49-F238E27FC236}">
                  <a16:creationId xmlns:a16="http://schemas.microsoft.com/office/drawing/2014/main" id="{2A0A6C80-54E4-B0AF-0679-CBCA5F4409D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025650" y="3827463"/>
              <a:ext cx="593725" cy="190500"/>
            </a:xfrm>
            <a:prstGeom prst="rt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 b="0">
                <a:latin typeface="맑은 고딕" panose="020B0503020000020004" pitchFamily="50" charset="-127"/>
              </a:endParaRPr>
            </a:p>
          </p:txBody>
        </p:sp>
        <p:sp>
          <p:nvSpPr>
            <p:cNvPr id="51258" name="AutoShape 17">
              <a:extLst>
                <a:ext uri="{FF2B5EF4-FFF2-40B4-BE49-F238E27FC236}">
                  <a16:creationId xmlns:a16="http://schemas.microsoft.com/office/drawing/2014/main" id="{E25C412A-B9D9-0F4B-C40C-C56EE5F4D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275" y="7380288"/>
              <a:ext cx="808038" cy="666750"/>
            </a:xfrm>
            <a:prstGeom prst="cube">
              <a:avLst>
                <a:gd name="adj" fmla="val 24593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51259" name="AutoShape 18">
              <a:extLst>
                <a:ext uri="{FF2B5EF4-FFF2-40B4-BE49-F238E27FC236}">
                  <a16:creationId xmlns:a16="http://schemas.microsoft.com/office/drawing/2014/main" id="{94C5CD1C-F027-4EDD-992D-AA538A02F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7338" y="6900863"/>
              <a:ext cx="815975" cy="666750"/>
            </a:xfrm>
            <a:prstGeom prst="cube">
              <a:avLst>
                <a:gd name="adj" fmla="val 24593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51260" name="AutoShape 19">
              <a:extLst>
                <a:ext uri="{FF2B5EF4-FFF2-40B4-BE49-F238E27FC236}">
                  <a16:creationId xmlns:a16="http://schemas.microsoft.com/office/drawing/2014/main" id="{A40FE0B4-E39A-AF5E-4259-E274F259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275" y="6419850"/>
              <a:ext cx="808038" cy="666750"/>
            </a:xfrm>
            <a:prstGeom prst="cube">
              <a:avLst>
                <a:gd name="adj" fmla="val 24593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51261" name="AutoShape 20">
              <a:extLst>
                <a:ext uri="{FF2B5EF4-FFF2-40B4-BE49-F238E27FC236}">
                  <a16:creationId xmlns:a16="http://schemas.microsoft.com/office/drawing/2014/main" id="{D5092301-B1B2-6AD7-63CF-D7A1089D9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275" y="5938838"/>
              <a:ext cx="808038" cy="666750"/>
            </a:xfrm>
            <a:prstGeom prst="cube">
              <a:avLst>
                <a:gd name="adj" fmla="val 24593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51262" name="AutoShape 22">
              <a:extLst>
                <a:ext uri="{FF2B5EF4-FFF2-40B4-BE49-F238E27FC236}">
                  <a16:creationId xmlns:a16="http://schemas.microsoft.com/office/drawing/2014/main" id="{9CE3E4D9-A512-7ED0-BA42-1842A3D7B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275" y="5459413"/>
              <a:ext cx="808038" cy="666750"/>
            </a:xfrm>
            <a:prstGeom prst="cube">
              <a:avLst>
                <a:gd name="adj" fmla="val 24593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556">
                <a:latin typeface="맑은 고딕" panose="020B0503020000020004" pitchFamily="50" charset="-127"/>
              </a:endParaRPr>
            </a:p>
          </p:txBody>
        </p:sp>
        <p:sp>
          <p:nvSpPr>
            <p:cNvPr id="51263" name="Text Box 112">
              <a:extLst>
                <a:ext uri="{FF2B5EF4-FFF2-40B4-BE49-F238E27FC236}">
                  <a16:creationId xmlns:a16="http://schemas.microsoft.com/office/drawing/2014/main" id="{3DFF2BE5-709E-1DC6-779C-295FF0FD3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0038" y="8191500"/>
              <a:ext cx="1133475" cy="267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부품 스토어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  <p:sp>
          <p:nvSpPr>
            <p:cNvPr id="51264" name="Rectangle 23">
              <a:extLst>
                <a:ext uri="{FF2B5EF4-FFF2-40B4-BE49-F238E27FC236}">
                  <a16:creationId xmlns:a16="http://schemas.microsoft.com/office/drawing/2014/main" id="{0DA50EB6-B850-4772-0C0B-B195E6580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425" y="6611938"/>
              <a:ext cx="377825" cy="479425"/>
            </a:xfrm>
            <a:prstGeom prst="rect">
              <a:avLst/>
            </a:prstGeom>
            <a:solidFill>
              <a:srgbClr val="FFFF99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</a:endParaRPr>
            </a:p>
          </p:txBody>
        </p:sp>
        <p:sp>
          <p:nvSpPr>
            <p:cNvPr id="51265" name="AutoShape 64">
              <a:extLst>
                <a:ext uri="{FF2B5EF4-FFF2-40B4-BE49-F238E27FC236}">
                  <a16:creationId xmlns:a16="http://schemas.microsoft.com/office/drawing/2014/main" id="{FA89A5B9-4E7E-8C05-0372-636C683D2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38" y="7183438"/>
              <a:ext cx="1998662" cy="115411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ja-JP" altLang="en-US" sz="2489" b="0">
                <a:latin typeface="맑은 고딕" panose="020B0503020000020004" pitchFamily="50" charset="-127"/>
              </a:endParaRPr>
            </a:p>
          </p:txBody>
        </p:sp>
        <p:sp>
          <p:nvSpPr>
            <p:cNvPr id="51266" name="AutoShape 38">
              <a:extLst>
                <a:ext uri="{FF2B5EF4-FFF2-40B4-BE49-F238E27FC236}">
                  <a16:creationId xmlns:a16="http://schemas.microsoft.com/office/drawing/2014/main" id="{AB938DD0-28D3-B926-6162-957AD24FD8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71335" flipV="1">
              <a:off x="2054225" y="7054850"/>
              <a:ext cx="1047750" cy="241300"/>
            </a:xfrm>
            <a:custGeom>
              <a:avLst/>
              <a:gdLst>
                <a:gd name="T0" fmla="*/ 2147483647 w 21600"/>
                <a:gd name="T1" fmla="*/ 0 h 21600"/>
                <a:gd name="T2" fmla="*/ 0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5430 h 21600"/>
                <a:gd name="T14" fmla="*/ 15891 w 21600"/>
                <a:gd name="T15" fmla="*/ 1617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118" y="0"/>
                  </a:moveTo>
                  <a:lnTo>
                    <a:pt x="10118" y="5430"/>
                  </a:lnTo>
                  <a:lnTo>
                    <a:pt x="3375" y="5430"/>
                  </a:lnTo>
                  <a:lnTo>
                    <a:pt x="3375" y="16170"/>
                  </a:lnTo>
                  <a:lnTo>
                    <a:pt x="10118" y="16170"/>
                  </a:lnTo>
                  <a:lnTo>
                    <a:pt x="10118" y="21600"/>
                  </a:lnTo>
                  <a:lnTo>
                    <a:pt x="21600" y="10800"/>
                  </a:lnTo>
                  <a:lnTo>
                    <a:pt x="10118" y="0"/>
                  </a:lnTo>
                  <a:close/>
                </a:path>
                <a:path w="21600" h="21600">
                  <a:moveTo>
                    <a:pt x="1350" y="5430"/>
                  </a:moveTo>
                  <a:lnTo>
                    <a:pt x="1350" y="16170"/>
                  </a:lnTo>
                  <a:lnTo>
                    <a:pt x="2700" y="16170"/>
                  </a:lnTo>
                  <a:lnTo>
                    <a:pt x="2700" y="5430"/>
                  </a:lnTo>
                  <a:lnTo>
                    <a:pt x="1350" y="5430"/>
                  </a:lnTo>
                  <a:close/>
                </a:path>
                <a:path w="21600" h="21600">
                  <a:moveTo>
                    <a:pt x="0" y="5430"/>
                  </a:moveTo>
                  <a:lnTo>
                    <a:pt x="0" y="16170"/>
                  </a:lnTo>
                  <a:lnTo>
                    <a:pt x="675" y="16170"/>
                  </a:lnTo>
                  <a:lnTo>
                    <a:pt x="675" y="5430"/>
                  </a:lnTo>
                  <a:lnTo>
                    <a:pt x="0" y="5430"/>
                  </a:lnTo>
                  <a:close/>
                </a:path>
              </a:pathLst>
            </a:cu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ko-KR" altLang="en-US" sz="3200"/>
            </a:p>
          </p:txBody>
        </p:sp>
      </p:grpSp>
      <p:sp>
        <p:nvSpPr>
          <p:cNvPr id="51231" name="Text Box 111">
            <a:extLst>
              <a:ext uri="{FF2B5EF4-FFF2-40B4-BE49-F238E27FC236}">
                <a16:creationId xmlns:a16="http://schemas.microsoft.com/office/drawing/2014/main" id="{0998A564-0EA9-1883-EA94-736CB96CE8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4424" y="4876801"/>
            <a:ext cx="874889" cy="844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금일</a:t>
            </a:r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spcBef>
                <a:spcPct val="50000"/>
              </a:spcBef>
            </a:pP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생산</a:t>
            </a:r>
            <a:endParaRPr lang="ja-JP" altLang="en-US" sz="1956">
              <a:latin typeface="맑은 고딕" panose="020B0503020000020004" pitchFamily="50" charset="-127"/>
            </a:endParaRPr>
          </a:p>
        </p:txBody>
      </p:sp>
      <p:sp>
        <p:nvSpPr>
          <p:cNvPr id="51232" name="Text Box 111">
            <a:extLst>
              <a:ext uri="{FF2B5EF4-FFF2-40B4-BE49-F238E27FC236}">
                <a16:creationId xmlns:a16="http://schemas.microsoft.com/office/drawing/2014/main" id="{6BBB1347-3ADB-9AD6-E6F1-300EC2517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7713" y="4577646"/>
            <a:ext cx="863600" cy="3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422" b="0">
                <a:latin typeface="맑은 고딕" panose="020B0503020000020004" pitchFamily="50" charset="-127"/>
              </a:rPr>
              <a:t>８</a:t>
            </a:r>
            <a:r>
              <a:rPr lang="en-US" altLang="ja-JP" sz="1422" b="0">
                <a:latin typeface="맑은 고딕" panose="020B0503020000020004" pitchFamily="50" charset="-127"/>
                <a:ea typeface="맑은 고딕" panose="020B0503020000020004" pitchFamily="50" charset="-127"/>
              </a:rPr>
              <a:t>:00</a:t>
            </a:r>
            <a:endParaRPr lang="ja-JP" altLang="en-US" sz="1422" b="0">
              <a:latin typeface="맑은 고딕" panose="020B0503020000020004" pitchFamily="50" charset="-127"/>
            </a:endParaRPr>
          </a:p>
        </p:txBody>
      </p:sp>
      <p:sp>
        <p:nvSpPr>
          <p:cNvPr id="51233" name="Text Box 111">
            <a:extLst>
              <a:ext uri="{FF2B5EF4-FFF2-40B4-BE49-F238E27FC236}">
                <a16:creationId xmlns:a16="http://schemas.microsoft.com/office/drawing/2014/main" id="{885F50DA-1B18-E2E7-4110-347DBA85AF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0157" y="4577646"/>
            <a:ext cx="863600" cy="3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1422" b="0">
                <a:latin typeface="맑은 고딕" panose="020B0503020000020004" pitchFamily="50" charset="-127"/>
                <a:ea typeface="맑은 고딕" panose="020B0503020000020004" pitchFamily="50" charset="-127"/>
              </a:rPr>
              <a:t>12:00</a:t>
            </a:r>
            <a:endParaRPr lang="ja-JP" altLang="en-US" sz="1422" b="0">
              <a:latin typeface="맑은 고딕" panose="020B0503020000020004" pitchFamily="50" charset="-127"/>
            </a:endParaRPr>
          </a:p>
        </p:txBody>
      </p:sp>
      <p:sp>
        <p:nvSpPr>
          <p:cNvPr id="51234" name="Text Box 111">
            <a:extLst>
              <a:ext uri="{FF2B5EF4-FFF2-40B4-BE49-F238E27FC236}">
                <a16:creationId xmlns:a16="http://schemas.microsoft.com/office/drawing/2014/main" id="{03C4DC4C-3AC4-4269-E5EA-2C4445E93E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6602" y="4577646"/>
            <a:ext cx="863600" cy="3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1422" b="0">
                <a:latin typeface="맑은 고딕" panose="020B0503020000020004" pitchFamily="50" charset="-127"/>
                <a:ea typeface="맑은 고딕" panose="020B0503020000020004" pitchFamily="50" charset="-127"/>
              </a:rPr>
              <a:t>17:00</a:t>
            </a:r>
            <a:endParaRPr lang="ja-JP" altLang="en-US" sz="1422" b="0">
              <a:latin typeface="맑은 고딕" panose="020B0503020000020004" pitchFamily="50" charset="-127"/>
            </a:endParaRPr>
          </a:p>
        </p:txBody>
      </p:sp>
      <p:sp>
        <p:nvSpPr>
          <p:cNvPr id="51235" name="Line 75">
            <a:extLst>
              <a:ext uri="{FF2B5EF4-FFF2-40B4-BE49-F238E27FC236}">
                <a16:creationId xmlns:a16="http://schemas.microsoft.com/office/drawing/2014/main" id="{3998B2EB-A5FF-D60C-5C31-2C2C6095C3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7712" y="5091289"/>
            <a:ext cx="3262489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36" name="Line 66">
            <a:extLst>
              <a:ext uri="{FF2B5EF4-FFF2-40B4-BE49-F238E27FC236}">
                <a16:creationId xmlns:a16="http://schemas.microsoft.com/office/drawing/2014/main" id="{05737481-754B-1605-6F9C-91A45519EE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77957" y="4639734"/>
            <a:ext cx="19756" cy="147602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37" name="Text Box 111">
            <a:extLst>
              <a:ext uri="{FF2B5EF4-FFF2-40B4-BE49-F238E27FC236}">
                <a16:creationId xmlns:a16="http://schemas.microsoft.com/office/drawing/2014/main" id="{BB29C14A-A608-446C-517C-EF860395E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02512" y="6183491"/>
            <a:ext cx="91440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 b="0">
                <a:latin typeface="맑은 고딕" panose="020B0503020000020004" pitchFamily="50" charset="-127"/>
              </a:rPr>
              <a:t>３日</a:t>
            </a:r>
          </a:p>
        </p:txBody>
      </p:sp>
      <p:sp>
        <p:nvSpPr>
          <p:cNvPr id="51238" name="Rectangle 6">
            <a:extLst>
              <a:ext uri="{FF2B5EF4-FFF2-40B4-BE49-F238E27FC236}">
                <a16:creationId xmlns:a16="http://schemas.microsoft.com/office/drawing/2014/main" id="{60DB327D-48D2-BDA9-5495-37730047BA6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06000" y="15240000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36</a:t>
            </a:r>
          </a:p>
        </p:txBody>
      </p:sp>
      <p:sp>
        <p:nvSpPr>
          <p:cNvPr id="51239" name="Line 76">
            <a:extLst>
              <a:ext uri="{FF2B5EF4-FFF2-40B4-BE49-F238E27FC236}">
                <a16:creationId xmlns:a16="http://schemas.microsoft.com/office/drawing/2014/main" id="{D6CB08BD-D21C-B234-6B89-E7E238F1284F}"/>
              </a:ext>
            </a:extLst>
          </p:cNvPr>
          <p:cNvSpPr>
            <a:spLocks noChangeShapeType="1"/>
          </p:cNvSpPr>
          <p:nvPr/>
        </p:nvSpPr>
        <p:spPr bwMode="auto">
          <a:xfrm>
            <a:off x="7811912" y="6115756"/>
            <a:ext cx="394829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40" name="Rectangle 99">
            <a:extLst>
              <a:ext uri="{FF2B5EF4-FFF2-40B4-BE49-F238E27FC236}">
                <a16:creationId xmlns:a16="http://schemas.microsoft.com/office/drawing/2014/main" id="{6301F11E-49A2-C7BF-770D-B5A3D1BB2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957" y="5091290"/>
            <a:ext cx="634999" cy="897467"/>
          </a:xfrm>
          <a:prstGeom prst="rect">
            <a:avLst/>
          </a:prstGeom>
          <a:solidFill>
            <a:srgbClr val="F5F5A9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1241" name="Rectangle 97">
            <a:extLst>
              <a:ext uri="{FF2B5EF4-FFF2-40B4-BE49-F238E27FC236}">
                <a16:creationId xmlns:a16="http://schemas.microsoft.com/office/drawing/2014/main" id="{CA5270A1-742C-1D43-BA2F-02645F9B6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3289" y="5074356"/>
            <a:ext cx="635001" cy="894645"/>
          </a:xfrm>
          <a:prstGeom prst="rect">
            <a:avLst/>
          </a:prstGeom>
          <a:solidFill>
            <a:srgbClr val="FFFF99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1242" name="Rectangle 99">
            <a:extLst>
              <a:ext uri="{FF2B5EF4-FFF2-40B4-BE49-F238E27FC236}">
                <a16:creationId xmlns:a16="http://schemas.microsoft.com/office/drawing/2014/main" id="{35616E37-623A-F666-7978-969F86889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18424" y="5074356"/>
            <a:ext cx="637822" cy="894645"/>
          </a:xfrm>
          <a:prstGeom prst="rect">
            <a:avLst/>
          </a:prstGeom>
          <a:solidFill>
            <a:schemeClr val="bg1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1243" name="Line 73">
            <a:extLst>
              <a:ext uri="{FF2B5EF4-FFF2-40B4-BE49-F238E27FC236}">
                <a16:creationId xmlns:a16="http://schemas.microsoft.com/office/drawing/2014/main" id="{43CFA13D-BAEF-EEF6-AD06-7A73507E9D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757378" y="4591758"/>
            <a:ext cx="14112" cy="955322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1244" name="Text Box 111">
            <a:extLst>
              <a:ext uri="{FF2B5EF4-FFF2-40B4-BE49-F238E27FC236}">
                <a16:creationId xmlns:a16="http://schemas.microsoft.com/office/drawing/2014/main" id="{1E02532F-7CED-8181-B548-4A8B97EF11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20956" y="6183491"/>
            <a:ext cx="91440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 b="0">
                <a:latin typeface="맑은 고딕" panose="020B0503020000020004" pitchFamily="50" charset="-127"/>
              </a:rPr>
              <a:t>１日</a:t>
            </a:r>
          </a:p>
        </p:txBody>
      </p:sp>
      <p:sp>
        <p:nvSpPr>
          <p:cNvPr id="51245" name="AutoShape 7">
            <a:extLst>
              <a:ext uri="{FF2B5EF4-FFF2-40B4-BE49-F238E27FC236}">
                <a16:creationId xmlns:a16="http://schemas.microsoft.com/office/drawing/2014/main" id="{D65BBD92-AA36-555B-5960-BE530498A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1" y="1086557"/>
            <a:ext cx="1806222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신호간판</a:t>
            </a:r>
          </a:p>
        </p:txBody>
      </p:sp>
      <p:sp>
        <p:nvSpPr>
          <p:cNvPr id="51246" name="Rectangle 3">
            <a:extLst>
              <a:ext uri="{FF2B5EF4-FFF2-40B4-BE49-F238E27FC236}">
                <a16:creationId xmlns:a16="http://schemas.microsoft.com/office/drawing/2014/main" id="{B48EFBE8-9001-B889-8D57-9BEA166ED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824" y="1984023"/>
            <a:ext cx="10628489" cy="12507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</a:rPr>
              <a:t>* </a:t>
            </a:r>
            <a:r>
              <a:rPr lang="ko-KR" altLang="en-US" sz="2133" b="0">
                <a:latin typeface="맑은 고딕" panose="020B0503020000020004" pitchFamily="50" charset="-127"/>
              </a:rPr>
              <a:t>준비교체에 약간의 시간이 걸리는 </a:t>
            </a:r>
            <a:r>
              <a:rPr lang="en-US" altLang="ko-KR" sz="2133" b="0">
                <a:latin typeface="맑은 고딕" panose="020B0503020000020004" pitchFamily="50" charset="-127"/>
              </a:rPr>
              <a:t>LOT</a:t>
            </a:r>
            <a:r>
              <a:rPr lang="ko-KR" altLang="en-US" sz="2133" b="0">
                <a:latin typeface="맑은 고딕" panose="020B0503020000020004" pitchFamily="50" charset="-127"/>
              </a:rPr>
              <a:t>생산공장에서 사용</a:t>
            </a:r>
            <a:endParaRPr lang="en-US" altLang="ko-KR" sz="2133" b="0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ja-JP" sz="2133">
                <a:latin typeface="맑은 고딕" panose="020B0503020000020004" pitchFamily="50" charset="-127"/>
              </a:rPr>
              <a:t>*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통상간판의 조건 외에 </a:t>
            </a:r>
            <a:r>
              <a:rPr lang="en-US" altLang="ko-KR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LOT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와 신호위치를 정한다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  <p:transition>
    <p:fade thruBlk="1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6">
            <a:extLst>
              <a:ext uri="{FF2B5EF4-FFF2-40B4-BE49-F238E27FC236}">
                <a16:creationId xmlns:a16="http://schemas.microsoft.com/office/drawing/2014/main" id="{BC8EF750-E582-7B81-6B85-7671F1B7DD1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37046" y="15127111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37</a:t>
            </a:r>
          </a:p>
        </p:txBody>
      </p:sp>
      <p:sp>
        <p:nvSpPr>
          <p:cNvPr id="52227" name="AutoShape 7">
            <a:extLst>
              <a:ext uri="{FF2B5EF4-FFF2-40B4-BE49-F238E27FC236}">
                <a16:creationId xmlns:a16="http://schemas.microsoft.com/office/drawing/2014/main" id="{7DFB93E9-D302-9398-FD97-F28633B2C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1" y="1086557"/>
            <a:ext cx="1806222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간판규칙</a:t>
            </a:r>
          </a:p>
        </p:txBody>
      </p:sp>
      <p:sp>
        <p:nvSpPr>
          <p:cNvPr id="52228" name="TextBox 1">
            <a:extLst>
              <a:ext uri="{FF2B5EF4-FFF2-40B4-BE49-F238E27FC236}">
                <a16:creationId xmlns:a16="http://schemas.microsoft.com/office/drawing/2014/main" id="{697186C9-D9A4-9C7A-855D-C633E5632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2" y="2494844"/>
            <a:ext cx="10131778" cy="4567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200000"/>
              </a:lnSpc>
            </a:pPr>
            <a:r>
              <a:rPr lang="en-US" altLang="ja-JP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①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처음 한 개를 사용할 때</a:t>
            </a:r>
            <a:r>
              <a:rPr lang="ja-JP" altLang="en-US" sz="2489">
                <a:latin typeface="맑은 고딕" panose="020B0503020000020004" pitchFamily="50" charset="-127"/>
              </a:rPr>
              <a:t>（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또는 정해진 양에 왔을 때</a:t>
            </a:r>
            <a:r>
              <a:rPr lang="ja-JP" altLang="en-US" sz="2489">
                <a:latin typeface="맑은 고딕" panose="020B0503020000020004" pitchFamily="50" charset="-127"/>
              </a:rPr>
              <a:t>）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간판을 뗀다</a:t>
            </a:r>
            <a:endParaRPr lang="ja-JP" altLang="en-US" sz="2489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200000"/>
              </a:lnSpc>
            </a:pPr>
            <a:r>
              <a:rPr lang="en-US" altLang="ja-JP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②</a:t>
            </a:r>
            <a:r>
              <a:rPr lang="ja-JP" altLang="en-US" sz="2489">
                <a:latin typeface="맑은 고딕" panose="020B0503020000020004" pitchFamily="50" charset="-127"/>
              </a:rPr>
              <a:t>後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공정이 </a:t>
            </a:r>
            <a:r>
              <a:rPr lang="ja-JP" altLang="en-US" sz="2489">
                <a:latin typeface="맑은 고딕" panose="020B0503020000020004" pitchFamily="50" charset="-127"/>
              </a:rPr>
              <a:t>前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공정으로 간판을 가지고 간다</a:t>
            </a:r>
            <a:endParaRPr lang="ja-JP" altLang="en-US" sz="2489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200000"/>
              </a:lnSpc>
            </a:pPr>
            <a:r>
              <a:rPr lang="en-US" altLang="ja-JP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③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떼간 물건을 그 만큼만 생산</a:t>
            </a:r>
            <a:r>
              <a:rPr lang="ja-JP" altLang="en-US" sz="2489">
                <a:latin typeface="맑은 고딕" panose="020B0503020000020004" pitchFamily="50" charset="-127"/>
              </a:rPr>
              <a:t>（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운반</a:t>
            </a:r>
            <a:r>
              <a:rPr lang="ja-JP" altLang="en-US" sz="2489">
                <a:latin typeface="맑은 고딕" panose="020B0503020000020004" pitchFamily="50" charset="-127"/>
              </a:rPr>
              <a:t>）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한다</a:t>
            </a:r>
            <a:endParaRPr lang="ja-JP" altLang="en-US" sz="2489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200000"/>
              </a:lnSpc>
            </a:pPr>
            <a:r>
              <a:rPr lang="ja-JP" altLang="en-US" sz="2489">
                <a:latin typeface="맑은 고딕" panose="020B0503020000020004" pitchFamily="50" charset="-127"/>
              </a:rPr>
              <a:t>④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간판이 없는 물건은 생산</a:t>
            </a:r>
            <a:r>
              <a:rPr lang="ja-JP" altLang="en-US" sz="2489">
                <a:latin typeface="맑은 고딕" panose="020B0503020000020004" pitchFamily="50" charset="-127"/>
              </a:rPr>
              <a:t>（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운반</a:t>
            </a:r>
            <a:r>
              <a:rPr lang="ja-JP" altLang="en-US" sz="2489">
                <a:latin typeface="맑은 고딕" panose="020B0503020000020004" pitchFamily="50" charset="-127"/>
              </a:rPr>
              <a:t>）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하지 않는다</a:t>
            </a:r>
            <a:endParaRPr lang="ja-JP" altLang="en-US" sz="2489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200000"/>
              </a:lnSpc>
            </a:pPr>
            <a:r>
              <a:rPr lang="en-US" altLang="ja-JP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⑤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간판은 반드시 현물과 함께 운반한다</a:t>
            </a:r>
            <a:endParaRPr lang="ja-JP" altLang="en-US" sz="2489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200000"/>
              </a:lnSpc>
            </a:pPr>
            <a:r>
              <a:rPr lang="en-US" altLang="ja-JP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⑥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간판이 없는 물건은 사용하지 않는다</a:t>
            </a:r>
            <a:endParaRPr lang="ja-JP" altLang="en-US" sz="2489">
              <a:latin typeface="맑은 고딕" panose="020B0503020000020004" pitchFamily="50" charset="-127"/>
            </a:endParaRPr>
          </a:p>
        </p:txBody>
      </p:sp>
      <p:pic>
        <p:nvPicPr>
          <p:cNvPr id="52229" name="그림 2" descr="화면 캡처">
            <a:extLst>
              <a:ext uri="{FF2B5EF4-FFF2-40B4-BE49-F238E27FC236}">
                <a16:creationId xmlns:a16="http://schemas.microsoft.com/office/drawing/2014/main" id="{73D506BC-D2F8-1B16-52B0-85E2DBF7F5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7357" y="8170334"/>
            <a:ext cx="10591799" cy="6999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50" name="그룹 1">
            <a:extLst>
              <a:ext uri="{FF2B5EF4-FFF2-40B4-BE49-F238E27FC236}">
                <a16:creationId xmlns:a16="http://schemas.microsoft.com/office/drawing/2014/main" id="{55AAF38D-B0C8-2F13-BA43-FBD5AB504D27}"/>
              </a:ext>
            </a:extLst>
          </p:cNvPr>
          <p:cNvGrpSpPr>
            <a:grpSpLocks/>
          </p:cNvGrpSpPr>
          <p:nvPr/>
        </p:nvGrpSpPr>
        <p:grpSpPr bwMode="auto">
          <a:xfrm>
            <a:off x="1202267" y="2111022"/>
            <a:ext cx="10013244" cy="6143979"/>
            <a:chOff x="404813" y="1805291"/>
            <a:chExt cx="6122987" cy="6005209"/>
          </a:xfrm>
        </p:grpSpPr>
        <p:sp>
          <p:nvSpPr>
            <p:cNvPr id="53262" name="Text Box 7">
              <a:extLst>
                <a:ext uri="{FF2B5EF4-FFF2-40B4-BE49-F238E27FC236}">
                  <a16:creationId xmlns:a16="http://schemas.microsoft.com/office/drawing/2014/main" id="{A3480356-EA76-9985-1B66-201BFA23C8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13" y="1805291"/>
              <a:ext cx="979487" cy="56960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실시사항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53263" name="Text Box 8">
              <a:extLst>
                <a:ext uri="{FF2B5EF4-FFF2-40B4-BE49-F238E27FC236}">
                  <a16:creationId xmlns:a16="http://schemas.microsoft.com/office/drawing/2014/main" id="{40948727-8B48-11C3-423A-70C1516862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713" y="1805291"/>
              <a:ext cx="2573337" cy="56960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계</a:t>
              </a:r>
              <a:r>
                <a:rPr lang="ja-JP" altLang="en-US" sz="2133">
                  <a:latin typeface="맑은 고딕" panose="020B0503020000020004" pitchFamily="50" charset="-127"/>
                </a:rPr>
                <a:t>　　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획</a:t>
              </a:r>
              <a:r>
                <a:rPr lang="ja-JP" altLang="en-US" sz="2133">
                  <a:latin typeface="맑은 고딕" panose="020B0503020000020004" pitchFamily="50" charset="-127"/>
                </a:rPr>
                <a:t>　　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구</a:t>
              </a:r>
              <a:r>
                <a:rPr lang="ja-JP" altLang="en-US" sz="2133">
                  <a:latin typeface="맑은 고딕" panose="020B0503020000020004" pitchFamily="50" charset="-127"/>
                </a:rPr>
                <a:t>　　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매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53264" name="Text Box 9">
              <a:extLst>
                <a:ext uri="{FF2B5EF4-FFF2-40B4-BE49-F238E27FC236}">
                  <a16:creationId xmlns:a16="http://schemas.microsoft.com/office/drawing/2014/main" id="{C13E1F10-E092-055E-ECF8-A5C9623A43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6050" y="1805291"/>
              <a:ext cx="2571750" cy="56960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간</a:t>
              </a:r>
              <a:r>
                <a:rPr lang="ja-JP" altLang="en-US" sz="2133">
                  <a:latin typeface="맑은 고딕" panose="020B0503020000020004" pitchFamily="50" charset="-127"/>
                </a:rPr>
                <a:t>　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판</a:t>
              </a:r>
              <a:r>
                <a:rPr lang="ja-JP" altLang="en-US" sz="2133">
                  <a:latin typeface="맑은 고딕" panose="020B0503020000020004" pitchFamily="50" charset="-127"/>
                </a:rPr>
                <a:t>　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조</a:t>
              </a:r>
              <a:r>
                <a:rPr lang="ja-JP" altLang="en-US" sz="2133">
                  <a:latin typeface="맑은 고딕" panose="020B0503020000020004" pitchFamily="50" charset="-127"/>
                </a:rPr>
                <a:t>　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달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grpSp>
          <p:nvGrpSpPr>
            <p:cNvPr id="53265" name="Group 10">
              <a:extLst>
                <a:ext uri="{FF2B5EF4-FFF2-40B4-BE49-F238E27FC236}">
                  <a16:creationId xmlns:a16="http://schemas.microsoft.com/office/drawing/2014/main" id="{BCC0EEEC-7212-569A-AADE-DEAA0BCC0E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2713" y="2374900"/>
              <a:ext cx="2573337" cy="5435600"/>
              <a:chOff x="936" y="73"/>
              <a:chExt cx="360" cy="428"/>
            </a:xfrm>
          </p:grpSpPr>
          <p:sp>
            <p:nvSpPr>
              <p:cNvPr id="53277" name="Text Box 11">
                <a:extLst>
                  <a:ext uri="{FF2B5EF4-FFF2-40B4-BE49-F238E27FC236}">
                    <a16:creationId xmlns:a16="http://schemas.microsoft.com/office/drawing/2014/main" id="{8C0E01BA-C645-3A9F-409D-2A284E7EBC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" y="73"/>
                <a:ext cx="360" cy="125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ko-KR" altLang="en-US" sz="2133">
                    <a:solidFill>
                      <a:srgbClr val="FF0000"/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관리공수 </a:t>
                </a:r>
                <a:r>
                  <a:rPr lang="ja-JP" altLang="en-US" sz="2133">
                    <a:solidFill>
                      <a:srgbClr val="FF0000"/>
                    </a:solidFill>
                    <a:latin typeface="맑은 고딕" panose="020B0503020000020004" pitchFamily="50" charset="-127"/>
                  </a:rPr>
                  <a:t>大</a:t>
                </a:r>
              </a:p>
              <a:p>
                <a:pPr eaLnBrk="1" hangingPunct="1">
                  <a:spcBef>
                    <a:spcPct val="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　・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계획수정 시간이 많다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  <a:p>
                <a:pPr eaLnBrk="1" hangingPunct="1">
                  <a:spcBef>
                    <a:spcPct val="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　・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생산변동 대응이 곤란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  <a:p>
                <a:pPr eaLnBrk="1" hangingPunct="1">
                  <a:spcBef>
                    <a:spcPct val="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　・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재고</a:t>
                </a:r>
                <a:r>
                  <a:rPr lang="ja-JP" altLang="en-US" sz="2133">
                    <a:latin typeface="맑은 고딕" panose="020B0503020000020004" pitchFamily="50" charset="-127"/>
                  </a:rPr>
                  <a:t>過多</a:t>
                </a: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, 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결품발생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53278" name="Text Box 12">
                <a:extLst>
                  <a:ext uri="{FF2B5EF4-FFF2-40B4-BE49-F238E27FC236}">
                    <a16:creationId xmlns:a16="http://schemas.microsoft.com/office/drawing/2014/main" id="{BEE2D3FA-9B2A-915F-B917-1ADB205A41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" y="198"/>
                <a:ext cx="360" cy="54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Ｎ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확정</a:t>
                </a:r>
                <a:r>
                  <a:rPr lang="ja-JP" altLang="en-US" sz="2133">
                    <a:latin typeface="맑은 고딕" panose="020B0503020000020004" pitchFamily="50" charset="-127"/>
                  </a:rPr>
                  <a:t>　Ｎ＋</a:t>
                </a: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1</a:t>
                </a:r>
                <a:r>
                  <a:rPr lang="ja-JP" altLang="en-US" sz="2133">
                    <a:latin typeface="맑은 고딕" panose="020B0503020000020004" pitchFamily="50" charset="-127"/>
                  </a:rPr>
                  <a:t>　Ｎ＋</a:t>
                </a: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2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내시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53279" name="Text Box 13">
                <a:extLst>
                  <a:ext uri="{FF2B5EF4-FFF2-40B4-BE49-F238E27FC236}">
                    <a16:creationId xmlns:a16="http://schemas.microsoft.com/office/drawing/2014/main" id="{7465BC01-F192-41D6-B4A6-1FD05351A2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" y="252"/>
                <a:ext cx="360" cy="90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일별 확정 지시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  <a:p>
                <a:pPr eaLnBrk="1" hangingPunct="1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　・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변경</a:t>
                </a:r>
                <a:r>
                  <a:rPr lang="ja-JP" altLang="en-US" sz="2133">
                    <a:latin typeface="맑은 고딕" panose="020B0503020000020004" pitchFamily="50" charset="-127"/>
                  </a:rPr>
                  <a:t> 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일일이 수정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53280" name="Text Box 14">
                <a:extLst>
                  <a:ext uri="{FF2B5EF4-FFF2-40B4-BE49-F238E27FC236}">
                    <a16:creationId xmlns:a16="http://schemas.microsoft.com/office/drawing/2014/main" id="{2C4B6E1B-D022-F9CE-AF0E-1C1AB5F073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" y="342"/>
                <a:ext cx="360" cy="9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공급업체 반려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  <a:p>
                <a:pPr eaLnBrk="1" hangingPunct="1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계획수정 </a:t>
                </a:r>
                <a:r>
                  <a:rPr lang="ja-JP" altLang="en-US" sz="2133">
                    <a:latin typeface="맑은 고딕" panose="020B0503020000020004" pitchFamily="50" charset="-127"/>
                  </a:rPr>
                  <a:t>再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지시납입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53281" name="Text Box 15">
                <a:extLst>
                  <a:ext uri="{FF2B5EF4-FFF2-40B4-BE49-F238E27FC236}">
                    <a16:creationId xmlns:a16="http://schemas.microsoft.com/office/drawing/2014/main" id="{B5C07E51-27C0-6348-A4FE-D58D6D09DB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" y="433"/>
                <a:ext cx="360" cy="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손실금액 집계</a:t>
                </a:r>
                <a:r>
                  <a:rPr lang="ja-JP" altLang="en-US" sz="2133">
                    <a:latin typeface="맑은 고딕" panose="020B0503020000020004" pitchFamily="50" charset="-127"/>
                  </a:rPr>
                  <a:t>　＆　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계획추가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</p:grpSp>
        <p:grpSp>
          <p:nvGrpSpPr>
            <p:cNvPr id="53266" name="Group 16">
              <a:extLst>
                <a:ext uri="{FF2B5EF4-FFF2-40B4-BE49-F238E27FC236}">
                  <a16:creationId xmlns:a16="http://schemas.microsoft.com/office/drawing/2014/main" id="{F6782BAB-BFEF-98E5-2F59-64E54E4D5C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6050" y="2374900"/>
              <a:ext cx="2571750" cy="5435600"/>
              <a:chOff x="936" y="73"/>
              <a:chExt cx="360" cy="428"/>
            </a:xfrm>
          </p:grpSpPr>
          <p:sp>
            <p:nvSpPr>
              <p:cNvPr id="53272" name="Text Box 17">
                <a:extLst>
                  <a:ext uri="{FF2B5EF4-FFF2-40B4-BE49-F238E27FC236}">
                    <a16:creationId xmlns:a16="http://schemas.microsoft.com/office/drawing/2014/main" id="{77E623ED-104E-067A-8693-4F80F5C643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" y="73"/>
                <a:ext cx="360" cy="125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ko-KR" altLang="en-US" sz="2133">
                    <a:solidFill>
                      <a:srgbClr val="FF0000"/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공수관리 </a:t>
                </a:r>
                <a:r>
                  <a:rPr lang="ja-JP" altLang="en-US" sz="2133">
                    <a:solidFill>
                      <a:srgbClr val="FF0000"/>
                    </a:solidFill>
                    <a:latin typeface="맑은 고딕" panose="020B0503020000020004" pitchFamily="50" charset="-127"/>
                  </a:rPr>
                  <a:t>小</a:t>
                </a:r>
              </a:p>
              <a:p>
                <a:pPr eaLnBrk="1" hangingPunct="1">
                  <a:spcBef>
                    <a:spcPct val="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　・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생산변동에 신속하게 대응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  <a:p>
                <a:pPr eaLnBrk="1" hangingPunct="1">
                  <a:spcBef>
                    <a:spcPct val="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　・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재고의 적정화가 용이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  <a:p>
                <a:pPr eaLnBrk="1" hangingPunct="1">
                  <a:spcBef>
                    <a:spcPct val="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　・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일 당 지시 간판 증감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53273" name="Text Box 18">
                <a:extLst>
                  <a:ext uri="{FF2B5EF4-FFF2-40B4-BE49-F238E27FC236}">
                    <a16:creationId xmlns:a16="http://schemas.microsoft.com/office/drawing/2014/main" id="{9A6F98E7-A18E-7CFB-0891-87D0951E82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" y="198"/>
                <a:ext cx="360" cy="54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Ｎ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확정내시</a:t>
                </a:r>
                <a:r>
                  <a:rPr lang="ja-JP" altLang="en-US" sz="2133">
                    <a:latin typeface="맑은 고딕" panose="020B0503020000020004" pitchFamily="50" charset="-127"/>
                  </a:rPr>
                  <a:t>　Ｎ＋</a:t>
                </a: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1</a:t>
                </a:r>
                <a:r>
                  <a:rPr lang="ja-JP" altLang="en-US" sz="2133">
                    <a:latin typeface="맑은 고딕" panose="020B0503020000020004" pitchFamily="50" charset="-127"/>
                  </a:rPr>
                  <a:t>　Ｎ＋</a:t>
                </a: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2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내시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53274" name="Text Box 19">
                <a:extLst>
                  <a:ext uri="{FF2B5EF4-FFF2-40B4-BE49-F238E27FC236}">
                    <a16:creationId xmlns:a16="http://schemas.microsoft.com/office/drawing/2014/main" id="{FD85524A-C6DE-D304-E99D-B8CE632D79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" y="252"/>
                <a:ext cx="360" cy="90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일 당 내시 </a:t>
                </a: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±10%</a:t>
                </a:r>
              </a:p>
            </p:txBody>
          </p:sp>
          <p:sp>
            <p:nvSpPr>
              <p:cNvPr id="53275" name="Text Box 20">
                <a:extLst>
                  <a:ext uri="{FF2B5EF4-FFF2-40B4-BE49-F238E27FC236}">
                    <a16:creationId xmlns:a16="http://schemas.microsoft.com/office/drawing/2014/main" id="{8C5AA9CA-9D93-1FEF-98B5-F07DCDECE5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" y="342"/>
                <a:ext cx="360" cy="9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간판을 붙여 반려 후</a:t>
                </a:r>
                <a:r>
                  <a:rPr lang="en-US" altLang="ko-KR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,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  <a:p>
                <a:pPr eaLnBrk="1" hangingPunct="1">
                  <a:spcBef>
                    <a:spcPct val="0"/>
                  </a:spcBef>
                </a:pPr>
                <a:r>
                  <a:rPr lang="ja-JP" altLang="en-US" sz="2133">
                    <a:latin typeface="맑은 고딕" panose="020B0503020000020004" pitchFamily="50" charset="-127"/>
                  </a:rPr>
                  <a:t>再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납입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53276" name="Text Box 21">
                <a:extLst>
                  <a:ext uri="{FF2B5EF4-FFF2-40B4-BE49-F238E27FC236}">
                    <a16:creationId xmlns:a16="http://schemas.microsoft.com/office/drawing/2014/main" id="{EABC4C03-F04D-E25A-5AEC-AC80EE4700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" y="433"/>
                <a:ext cx="360" cy="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손실금액 집계 만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</p:grpSp>
        <p:sp>
          <p:nvSpPr>
            <p:cNvPr id="53267" name="Text Box 22">
              <a:extLst>
                <a:ext uri="{FF2B5EF4-FFF2-40B4-BE49-F238E27FC236}">
                  <a16:creationId xmlns:a16="http://schemas.microsoft.com/office/drawing/2014/main" id="{88B1CD14-57EC-6887-2CAD-22951BA083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13" y="2374900"/>
              <a:ext cx="979487" cy="158750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특</a:t>
              </a:r>
              <a:r>
                <a:rPr lang="ja-JP" altLang="en-US" sz="2133">
                  <a:latin typeface="맑은 고딕" panose="020B0503020000020004" pitchFamily="50" charset="-127"/>
                </a:rPr>
                <a:t>　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징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53268" name="Text Box 23">
              <a:extLst>
                <a:ext uri="{FF2B5EF4-FFF2-40B4-BE49-F238E27FC236}">
                  <a16:creationId xmlns:a16="http://schemas.microsoft.com/office/drawing/2014/main" id="{893FD609-CFE8-DDEF-0FFA-C78C004CC1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13" y="3962400"/>
              <a:ext cx="979487" cy="68580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월간지시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53269" name="Text Box 24">
              <a:extLst>
                <a:ext uri="{FF2B5EF4-FFF2-40B4-BE49-F238E27FC236}">
                  <a16:creationId xmlns:a16="http://schemas.microsoft.com/office/drawing/2014/main" id="{0BFC4408-EC58-4EA7-8E41-A3E1E21639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13" y="4648200"/>
              <a:ext cx="979487" cy="114300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일 당 납입수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53270" name="Text Box 25">
              <a:extLst>
                <a:ext uri="{FF2B5EF4-FFF2-40B4-BE49-F238E27FC236}">
                  <a16:creationId xmlns:a16="http://schemas.microsoft.com/office/drawing/2014/main" id="{9087C41E-D27E-87BD-CF7F-8B04F68929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13" y="5791200"/>
              <a:ext cx="979487" cy="115570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부품불량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53271" name="Text Box 26">
              <a:extLst>
                <a:ext uri="{FF2B5EF4-FFF2-40B4-BE49-F238E27FC236}">
                  <a16:creationId xmlns:a16="http://schemas.microsoft.com/office/drawing/2014/main" id="{DFFEBF57-F929-EFDC-602A-A57EE70750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13" y="6946900"/>
              <a:ext cx="979487" cy="86360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가공불량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</p:grpSp>
      <p:sp>
        <p:nvSpPr>
          <p:cNvPr id="53251" name="Rectangle 6">
            <a:extLst>
              <a:ext uri="{FF2B5EF4-FFF2-40B4-BE49-F238E27FC236}">
                <a16:creationId xmlns:a16="http://schemas.microsoft.com/office/drawing/2014/main" id="{0D77C71B-CA37-34CE-8015-B472F5E87867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37046" y="15127111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38</a:t>
            </a:r>
          </a:p>
        </p:txBody>
      </p:sp>
      <p:sp>
        <p:nvSpPr>
          <p:cNvPr id="53252" name="AutoShape 7">
            <a:extLst>
              <a:ext uri="{FF2B5EF4-FFF2-40B4-BE49-F238E27FC236}">
                <a16:creationId xmlns:a16="http://schemas.microsoft.com/office/drawing/2014/main" id="{D9811B37-A421-2CB0-2FB8-36B40B83A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2" y="1086557"/>
            <a:ext cx="4168421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간판과 계획구매의 차이</a:t>
            </a:r>
          </a:p>
        </p:txBody>
      </p:sp>
      <p:sp>
        <p:nvSpPr>
          <p:cNvPr id="53253" name="AutoShape 7">
            <a:extLst>
              <a:ext uri="{FF2B5EF4-FFF2-40B4-BE49-F238E27FC236}">
                <a16:creationId xmlns:a16="http://schemas.microsoft.com/office/drawing/2014/main" id="{5085BDC1-842F-34DC-8D09-7EF912D76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622" y="8768646"/>
            <a:ext cx="3104444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간판의 운용조건</a:t>
            </a:r>
          </a:p>
        </p:txBody>
      </p:sp>
      <p:sp>
        <p:nvSpPr>
          <p:cNvPr id="53254" name="Rectangle 3">
            <a:extLst>
              <a:ext uri="{FF2B5EF4-FFF2-40B4-BE49-F238E27FC236}">
                <a16:creationId xmlns:a16="http://schemas.microsoft.com/office/drawing/2014/main" id="{2F224429-46A7-2ACE-E339-51AEED096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4113" y="9793112"/>
            <a:ext cx="3200400" cy="35193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lIns="163689" tIns="81845" rIns="163689" bIns="81845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lnSpc>
                <a:spcPts val="7111"/>
              </a:lnSpc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後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algn="ctr"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（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모회사</a:t>
            </a:r>
            <a:r>
              <a:rPr lang="ja-JP" altLang="en-US" sz="2133">
                <a:latin typeface="맑은 고딕" panose="020B0503020000020004" pitchFamily="50" charset="-127"/>
              </a:rPr>
              <a:t>）</a:t>
            </a:r>
          </a:p>
          <a:p>
            <a:pPr algn="ctr" eaLnBrk="1" fontAlgn="t" hangingPunct="1">
              <a:spcBef>
                <a:spcPct val="0"/>
              </a:spcBef>
            </a:pPr>
            <a:endParaRPr lang="ja-JP" altLang="en-US" sz="2133">
              <a:latin typeface="맑은 고딕" panose="020B0503020000020004" pitchFamily="50" charset="-127"/>
            </a:endParaRPr>
          </a:p>
          <a:p>
            <a:pPr algn="ctr" eaLnBrk="1" fontAlgn="t" hangingPunct="1">
              <a:spcBef>
                <a:spcPct val="0"/>
              </a:spcBef>
            </a:pPr>
            <a:endParaRPr lang="ja-JP" altLang="en-US" sz="2133">
              <a:latin typeface="맑은 고딕" panose="020B0503020000020004" pitchFamily="50" charset="-127"/>
            </a:endParaRPr>
          </a:p>
          <a:p>
            <a:pPr algn="ctr" eaLnBrk="1" fontAlgn="t" hangingPunct="1">
              <a:spcBef>
                <a:spcPct val="0"/>
              </a:spcBef>
            </a:pP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평준화를 지킴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  <a:p>
            <a:pPr algn="ctr" eaLnBrk="1" fontAlgn="t" hangingPunct="1">
              <a:lnSpc>
                <a:spcPct val="150000"/>
              </a:lnSpc>
              <a:spcBef>
                <a:spcPct val="0"/>
              </a:spcBef>
            </a:pP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（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기본</a:t>
            </a:r>
            <a:r>
              <a:rPr lang="en-US" altLang="ja-JP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±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１０％）</a:t>
            </a:r>
          </a:p>
        </p:txBody>
      </p:sp>
      <p:sp>
        <p:nvSpPr>
          <p:cNvPr id="53255" name="Rectangle 4">
            <a:extLst>
              <a:ext uri="{FF2B5EF4-FFF2-40B4-BE49-F238E27FC236}">
                <a16:creationId xmlns:a16="http://schemas.microsoft.com/office/drawing/2014/main" id="{EB946CD5-0B18-8FDD-4B95-BDFBCDFC0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3491" y="9821334"/>
            <a:ext cx="3200400" cy="3522133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63689" tIns="81845" rIns="163689" bIns="81845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fontAlgn="t" hangingPunct="1">
              <a:lnSpc>
                <a:spcPts val="7111"/>
              </a:lnSpc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     前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（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협력업체</a:t>
            </a:r>
            <a:r>
              <a:rPr lang="ja-JP" altLang="en-US" sz="2133">
                <a:latin typeface="맑은 고딕" panose="020B0503020000020004" pitchFamily="50" charset="-127"/>
              </a:rPr>
              <a:t>）</a:t>
            </a:r>
          </a:p>
          <a:p>
            <a:pPr eaLnBrk="1" fontAlgn="t" hangingPunct="1">
              <a:spcBef>
                <a:spcPct val="0"/>
              </a:spcBef>
            </a:pPr>
            <a:endParaRPr lang="ja-JP" altLang="en-US" sz="2133">
              <a:latin typeface="맑은 고딕" panose="020B0503020000020004" pitchFamily="50" charset="-127"/>
            </a:endParaRPr>
          </a:p>
          <a:p>
            <a:pPr eaLnBrk="1" fontAlgn="t" hangingPunct="1">
              <a:lnSpc>
                <a:spcPct val="150000"/>
              </a:lnSpc>
              <a:spcBef>
                <a:spcPct val="0"/>
              </a:spcBef>
            </a:pP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납기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  <a:p>
            <a:pPr eaLnBrk="1" fontAlgn="t" hangingPunct="1">
              <a:lnSpc>
                <a:spcPct val="150000"/>
              </a:lnSpc>
              <a:spcBef>
                <a:spcPct val="0"/>
              </a:spcBef>
            </a:pP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수량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　</a:t>
            </a:r>
          </a:p>
          <a:p>
            <a:pPr eaLnBrk="1" fontAlgn="t" hangingPunct="1">
              <a:lnSpc>
                <a:spcPct val="150000"/>
              </a:lnSpc>
              <a:spcBef>
                <a:spcPct val="0"/>
              </a:spcBef>
            </a:pP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품질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　　　</a:t>
            </a:r>
          </a:p>
          <a:p>
            <a:pPr eaLnBrk="1" fontAlgn="t" hangingPunct="1">
              <a:spcBef>
                <a:spcPct val="0"/>
              </a:spcBef>
            </a:pPr>
            <a:endParaRPr lang="en-US" altLang="ja-JP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3256" name="그룹 28">
            <a:extLst>
              <a:ext uri="{FF2B5EF4-FFF2-40B4-BE49-F238E27FC236}">
                <a16:creationId xmlns:a16="http://schemas.microsoft.com/office/drawing/2014/main" id="{08B328F6-60B1-CC34-F79A-F6FA1734C47A}"/>
              </a:ext>
            </a:extLst>
          </p:cNvPr>
          <p:cNvGrpSpPr>
            <a:grpSpLocks/>
          </p:cNvGrpSpPr>
          <p:nvPr/>
        </p:nvGrpSpPr>
        <p:grpSpPr bwMode="auto">
          <a:xfrm>
            <a:off x="4941712" y="10687758"/>
            <a:ext cx="2178756" cy="2034821"/>
            <a:chOff x="3068960" y="2940050"/>
            <a:chExt cx="1225228" cy="1144860"/>
          </a:xfrm>
        </p:grpSpPr>
        <p:sp>
          <p:nvSpPr>
            <p:cNvPr id="53260" name="Freeform 7">
              <a:extLst>
                <a:ext uri="{FF2B5EF4-FFF2-40B4-BE49-F238E27FC236}">
                  <a16:creationId xmlns:a16="http://schemas.microsoft.com/office/drawing/2014/main" id="{6199A906-9F15-A8BF-47A5-F5C440599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960" y="2940050"/>
              <a:ext cx="1225228" cy="1144860"/>
            </a:xfrm>
            <a:custGeom>
              <a:avLst/>
              <a:gdLst>
                <a:gd name="T0" fmla="*/ 0 w 1588"/>
                <a:gd name="T1" fmla="*/ 2147483647 h 1089"/>
                <a:gd name="T2" fmla="*/ 2147483647 w 1588"/>
                <a:gd name="T3" fmla="*/ 2147483647 h 1089"/>
                <a:gd name="T4" fmla="*/ 2147483647 w 1588"/>
                <a:gd name="T5" fmla="*/ 2147483647 h 1089"/>
                <a:gd name="T6" fmla="*/ 2147483647 w 1588"/>
                <a:gd name="T7" fmla="*/ 2147483647 h 1089"/>
                <a:gd name="T8" fmla="*/ 2147483647 w 1588"/>
                <a:gd name="T9" fmla="*/ 2147483647 h 1089"/>
                <a:gd name="T10" fmla="*/ 2147483647 w 1588"/>
                <a:gd name="T11" fmla="*/ 2147483647 h 1089"/>
                <a:gd name="T12" fmla="*/ 2147483647 w 1588"/>
                <a:gd name="T13" fmla="*/ 0 h 1089"/>
                <a:gd name="T14" fmla="*/ 2147483647 w 1588"/>
                <a:gd name="T15" fmla="*/ 2147483647 h 1089"/>
                <a:gd name="T16" fmla="*/ 2147483647 w 1588"/>
                <a:gd name="T17" fmla="*/ 2147483647 h 1089"/>
                <a:gd name="T18" fmla="*/ 2147483647 w 1588"/>
                <a:gd name="T19" fmla="*/ 0 h 1089"/>
                <a:gd name="T20" fmla="*/ 0 w 1588"/>
                <a:gd name="T21" fmla="*/ 2147483647 h 10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88"/>
                <a:gd name="T34" fmla="*/ 0 h 1089"/>
                <a:gd name="T35" fmla="*/ 1588 w 1588"/>
                <a:gd name="T36" fmla="*/ 1089 h 108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88" h="1089">
                  <a:moveTo>
                    <a:pt x="0" y="544"/>
                  </a:moveTo>
                  <a:lnTo>
                    <a:pt x="317" y="1088"/>
                  </a:lnTo>
                  <a:lnTo>
                    <a:pt x="317" y="816"/>
                  </a:lnTo>
                  <a:lnTo>
                    <a:pt x="1270" y="816"/>
                  </a:lnTo>
                  <a:lnTo>
                    <a:pt x="1270" y="1088"/>
                  </a:lnTo>
                  <a:lnTo>
                    <a:pt x="1587" y="544"/>
                  </a:lnTo>
                  <a:lnTo>
                    <a:pt x="1270" y="0"/>
                  </a:lnTo>
                  <a:lnTo>
                    <a:pt x="1270" y="272"/>
                  </a:lnTo>
                  <a:lnTo>
                    <a:pt x="317" y="272"/>
                  </a:lnTo>
                  <a:lnTo>
                    <a:pt x="317" y="0"/>
                  </a:lnTo>
                  <a:lnTo>
                    <a:pt x="0" y="544"/>
                  </a:lnTo>
                </a:path>
              </a:pathLst>
            </a:custGeom>
            <a:solidFill>
              <a:srgbClr val="FFFF00"/>
            </a:solidFill>
            <a:ln w="28575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53261" name="Rectangle 8">
              <a:extLst>
                <a:ext uri="{FF2B5EF4-FFF2-40B4-BE49-F238E27FC236}">
                  <a16:creationId xmlns:a16="http://schemas.microsoft.com/office/drawing/2014/main" id="{9147FD4B-33D8-4E6E-E441-CE9AC90FB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597" y="3203848"/>
              <a:ext cx="913954" cy="5421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상호신뢰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</p:grpSp>
      <p:sp>
        <p:nvSpPr>
          <p:cNvPr id="53257" name="AutoShape 14">
            <a:extLst>
              <a:ext uri="{FF2B5EF4-FFF2-40B4-BE49-F238E27FC236}">
                <a16:creationId xmlns:a16="http://schemas.microsoft.com/office/drawing/2014/main" id="{0608E114-921A-3BFD-375D-C8CB1A8EB4E1}"/>
              </a:ext>
            </a:extLst>
          </p:cNvPr>
          <p:cNvSpPr>
            <a:spLocks/>
          </p:cNvSpPr>
          <p:nvPr/>
        </p:nvSpPr>
        <p:spPr bwMode="auto">
          <a:xfrm>
            <a:off x="2384779" y="11627556"/>
            <a:ext cx="191911" cy="1394178"/>
          </a:xfrm>
          <a:prstGeom prst="rightBrace">
            <a:avLst>
              <a:gd name="adj1" fmla="val 83410"/>
              <a:gd name="adj2" fmla="val 50000"/>
            </a:avLst>
          </a:prstGeom>
          <a:noFill/>
          <a:ln w="28575">
            <a:solidFill>
              <a:srgbClr val="FF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200">
              <a:latin typeface="맑은 고딕" panose="020B0503020000020004" pitchFamily="50" charset="-127"/>
            </a:endParaRPr>
          </a:p>
        </p:txBody>
      </p:sp>
      <p:sp>
        <p:nvSpPr>
          <p:cNvPr id="53258" name="Text Box 15">
            <a:extLst>
              <a:ext uri="{FF2B5EF4-FFF2-40B4-BE49-F238E27FC236}">
                <a16:creationId xmlns:a16="http://schemas.microsoft.com/office/drawing/2014/main" id="{50ECCA4F-AFF7-D2A0-DA71-C902703FB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8779" y="12073468"/>
            <a:ext cx="169051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100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％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지킴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53259" name="개체 2">
            <a:extLst>
              <a:ext uri="{FF2B5EF4-FFF2-40B4-BE49-F238E27FC236}">
                <a16:creationId xmlns:a16="http://schemas.microsoft.com/office/drawing/2014/main" id="{A31169A5-1D34-AC58-352A-FFEF173545B4}"/>
              </a:ext>
            </a:extLst>
          </p:cNvPr>
          <p:cNvGraphicFramePr>
            <a:graphicFrameLocks/>
          </p:cNvGraphicFramePr>
          <p:nvPr/>
        </p:nvGraphicFramePr>
        <p:xfrm>
          <a:off x="3612445" y="12821358"/>
          <a:ext cx="5427134" cy="32427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3" imgW="3975100" imgH="2219325" progId="">
                  <p:embed/>
                </p:oleObj>
              </mc:Choice>
              <mc:Fallback>
                <p:oleObj name="Photo Editor Photo" r:id="rId3" imgW="3975100" imgH="2219325" progId="">
                  <p:embed/>
                  <p:pic>
                    <p:nvPicPr>
                      <p:cNvPr id="53259" name="개체 2">
                        <a:extLst>
                          <a:ext uri="{FF2B5EF4-FFF2-40B4-BE49-F238E27FC236}">
                            <a16:creationId xmlns:a16="http://schemas.microsoft.com/office/drawing/2014/main" id="{A31169A5-1D34-AC58-352A-FFEF173545B4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2445" y="12821358"/>
                        <a:ext cx="5427134" cy="324273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슬라이드 번호 개체 틀 1">
            <a:extLst>
              <a:ext uri="{FF2B5EF4-FFF2-40B4-BE49-F238E27FC236}">
                <a16:creationId xmlns:a16="http://schemas.microsoft.com/office/drawing/2014/main" id="{7B34406F-ACC4-7BA9-E1EF-F873791047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E9EAE0F9-3091-41A9-A07C-526EB5834834}" type="slidenum">
              <a:rPr lang="en-US" altLang="ko-KR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pPr eaLnBrk="1" hangingPunct="1"/>
              <a:t>39</a:t>
            </a:fld>
            <a:endParaRPr lang="en-US" altLang="ko-KR" sz="2489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54275" name="Picture 31">
            <a:extLst>
              <a:ext uri="{FF2B5EF4-FFF2-40B4-BE49-F238E27FC236}">
                <a16:creationId xmlns:a16="http://schemas.microsoft.com/office/drawing/2014/main" id="{56CDFDD7-E7AD-7C80-A0B2-775C367E63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1" y="3793067"/>
            <a:ext cx="2590800" cy="2099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Rectangle 33">
            <a:extLst>
              <a:ext uri="{FF2B5EF4-FFF2-40B4-BE49-F238E27FC236}">
                <a16:creationId xmlns:a16="http://schemas.microsoft.com/office/drawing/2014/main" id="{E4DF6203-1541-FC21-7149-9674C67E4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7733" y="3928534"/>
            <a:ext cx="1000274" cy="1668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0845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+</a:t>
            </a:r>
            <a:endParaRPr lang="en-US" altLang="ko-KR" sz="3556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4277" name="Text Box 28">
            <a:extLst>
              <a:ext uri="{FF2B5EF4-FFF2-40B4-BE49-F238E27FC236}">
                <a16:creationId xmlns:a16="http://schemas.microsoft.com/office/drawing/2014/main" id="{28795757-2544-B3E8-22B6-BA0BCD0EF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5823" y="6637868"/>
            <a:ext cx="7566495" cy="1186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⊙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후 공정의 생산정보를 그대로 가능한 한 상세하고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신속하게 전공정에</a:t>
            </a:r>
          </a:p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    전달하여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생산에 반영시키고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문제가 있으면 바로 손을 쓸 수 있다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/>
            <a:endParaRPr lang="en-US" altLang="ko-KR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⊙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최소한의 재고로 최대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효율이 좋은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의 생산을 한다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54278" name="Text Box 29">
            <a:extLst>
              <a:ext uri="{FF2B5EF4-FFF2-40B4-BE49-F238E27FC236}">
                <a16:creationId xmlns:a16="http://schemas.microsoft.com/office/drawing/2014/main" id="{DB901917-B920-BDCE-F9FA-56D2357A6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800" y="9556045"/>
            <a:ext cx="10916356" cy="4548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altLang="ko-KR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『 </a:t>
            </a:r>
            <a:r>
              <a:rPr lang="ko-KR" altLang="en-US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不定 時</a:t>
            </a:r>
            <a:r>
              <a:rPr lang="en-US" altLang="ko-KR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期</a:t>
            </a:r>
            <a:r>
              <a:rPr lang="en-US" altLang="ko-KR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 </a:t>
            </a:r>
            <a:r>
              <a:rPr lang="ko-KR" altLang="en-US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定量 운반 </a:t>
            </a:r>
            <a:r>
              <a:rPr lang="en-US" altLang="ko-KR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』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---   JIT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의 원칙</a:t>
            </a:r>
          </a:p>
          <a:p>
            <a:pPr eaLnBrk="1" hangingPunct="1">
              <a:lnSpc>
                <a:spcPct val="150000"/>
              </a:lnSpc>
            </a:pP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 ⇒ 후 공정이 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1 PALLET 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혹은 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정량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을 사용했다면 </a:t>
            </a:r>
          </a:p>
          <a:p>
            <a:pPr eaLnBrk="1" hangingPunct="1">
              <a:lnSpc>
                <a:spcPct val="150000"/>
              </a:lnSpc>
            </a:pP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    그 시점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부정기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에서 전 공정 또는 스토어에서 가져온다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				[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인수량이 기준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]</a:t>
            </a:r>
          </a:p>
          <a:p>
            <a:pPr eaLnBrk="1" hangingPunct="1">
              <a:lnSpc>
                <a:spcPct val="150000"/>
              </a:lnSpc>
            </a:pPr>
            <a:endParaRPr lang="en-US" altLang="ko-KR" sz="1956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50000"/>
              </a:lnSpc>
            </a:pPr>
            <a:r>
              <a:rPr lang="en-US" altLang="ko-KR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『 </a:t>
            </a:r>
            <a:r>
              <a:rPr lang="ko-KR" altLang="en-US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定時</a:t>
            </a:r>
            <a:r>
              <a:rPr lang="en-US" altLang="ko-KR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期</a:t>
            </a:r>
            <a:r>
              <a:rPr lang="en-US" altLang="ko-KR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 </a:t>
            </a:r>
            <a:r>
              <a:rPr lang="ko-KR" altLang="en-US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不 定量 운반 </a:t>
            </a:r>
            <a:r>
              <a:rPr lang="en-US" altLang="ko-KR" sz="1956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』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--- 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현재로는 가장 좋은 방법이다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 ⇒ 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전 공정이 먼 곳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외주처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에 있는 경우에는 바로 가져올 수 </a:t>
            </a:r>
          </a:p>
          <a:p>
            <a:pPr eaLnBrk="1" hangingPunct="1">
              <a:lnSpc>
                <a:spcPct val="150000"/>
              </a:lnSpc>
            </a:pP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  없기 때문에 시간을 정해서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정시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 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간판분량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부정량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만큼</a:t>
            </a:r>
          </a:p>
          <a:p>
            <a:pPr eaLnBrk="1" hangingPunct="1">
              <a:lnSpc>
                <a:spcPct val="150000"/>
              </a:lnSpc>
            </a:pP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  가져온다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				[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경과시간이 기준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]</a:t>
            </a:r>
          </a:p>
        </p:txBody>
      </p:sp>
      <p:pic>
        <p:nvPicPr>
          <p:cNvPr id="54279" name="Picture 34" descr="karte-jap.gif (27426 Byte)">
            <a:extLst>
              <a:ext uri="{FF2B5EF4-FFF2-40B4-BE49-F238E27FC236}">
                <a16:creationId xmlns:a16="http://schemas.microsoft.com/office/drawing/2014/main" id="{544783C6-130A-B68A-CC7D-E5990EF6A0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2400" y="3793068"/>
            <a:ext cx="4470400" cy="2150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80" name="Rectangle 6">
            <a:extLst>
              <a:ext uri="{FF2B5EF4-FFF2-40B4-BE49-F238E27FC236}">
                <a16:creationId xmlns:a16="http://schemas.microsoft.com/office/drawing/2014/main" id="{6064DB6F-540B-C65C-E94A-573B0A9B7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7" y="575734"/>
            <a:ext cx="1227666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운반</a:t>
            </a:r>
            <a:endParaRPr lang="en-US" altLang="ko-KR" sz="3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4281" name="AutoShape 7">
            <a:extLst>
              <a:ext uri="{FF2B5EF4-FFF2-40B4-BE49-F238E27FC236}">
                <a16:creationId xmlns:a16="http://schemas.microsoft.com/office/drawing/2014/main" id="{2D3797D8-63E4-D9CB-5E9A-74A2092E3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1" y="1571979"/>
            <a:ext cx="2415822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운반의 특징</a:t>
            </a:r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4D0F2717-137C-828B-FA8E-F7FBBD302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824" y="2333979"/>
            <a:ext cx="10628489" cy="594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  <a:defRPr/>
            </a:pPr>
            <a:r>
              <a:rPr lang="en-US" altLang="ja-JP" sz="2133" dirty="0">
                <a:latin typeface="맑은 고딕" pitchFamily="50" charset="-127"/>
                <a:ea typeface="HG丸ｺﾞｼｯｸM-PRO" pitchFamily="50" charset="-128"/>
              </a:rPr>
              <a:t>* </a:t>
            </a:r>
            <a:r>
              <a:rPr lang="en-US" altLang="ko-KR" sz="1867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「물건과 정보를 합쳐서 운반」</a:t>
            </a:r>
            <a:r>
              <a:rPr lang="en-US" altLang="ko-KR" sz="2133" dirty="0">
                <a:latin typeface="맑은 고딕" pitchFamily="50" charset="-127"/>
                <a:ea typeface="맑은 고딕" pitchFamily="50" charset="-127"/>
              </a:rPr>
              <a:t>- 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조금씩 운반 </a:t>
            </a:r>
            <a:r>
              <a:rPr lang="en-US" altLang="ko-KR" sz="2133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여러 번 운반</a:t>
            </a:r>
            <a:r>
              <a:rPr lang="en-US" altLang="ko-KR" sz="2133" dirty="0">
                <a:latin typeface="맑은 고딕" pitchFamily="50" charset="-127"/>
                <a:ea typeface="맑은 고딕" pitchFamily="50" charset="-127"/>
              </a:rPr>
              <a:t>)</a:t>
            </a:r>
            <a:endParaRPr lang="ja-JP" altLang="en-US" sz="2133" dirty="0">
              <a:latin typeface="맑은 고딕" pitchFamily="50" charset="-127"/>
              <a:ea typeface="HG丸ｺﾞｼｯｸM-PRO" pitchFamily="50" charset="-128"/>
            </a:endParaRPr>
          </a:p>
        </p:txBody>
      </p:sp>
      <p:sp>
        <p:nvSpPr>
          <p:cNvPr id="54283" name="AutoShape 7">
            <a:extLst>
              <a:ext uri="{FF2B5EF4-FFF2-40B4-BE49-F238E27FC236}">
                <a16:creationId xmlns:a16="http://schemas.microsoft.com/office/drawing/2014/main" id="{FB5FBD1F-F34B-CC44-CCE6-3DF8F5FA9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823" y="8511822"/>
            <a:ext cx="2412999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운반의 원칙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슬라이드 번호 개체 틀 1">
            <a:extLst>
              <a:ext uri="{FF2B5EF4-FFF2-40B4-BE49-F238E27FC236}">
                <a16:creationId xmlns:a16="http://schemas.microsoft.com/office/drawing/2014/main" id="{0AF32692-93CC-8970-5BCD-2562460EA0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F5A108C4-89B0-4021-A3CE-A03D64677FC2}" type="slidenum">
              <a:rPr lang="ja-JP" altLang="en-US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4</a:t>
            </a:fld>
            <a:endParaRPr lang="en-US" altLang="ja-JP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16387" name="그룹 16">
            <a:extLst>
              <a:ext uri="{FF2B5EF4-FFF2-40B4-BE49-F238E27FC236}">
                <a16:creationId xmlns:a16="http://schemas.microsoft.com/office/drawing/2014/main" id="{9D158605-D152-CAAA-FEB7-1BD0CA9F8EFE}"/>
              </a:ext>
            </a:extLst>
          </p:cNvPr>
          <p:cNvGrpSpPr>
            <a:grpSpLocks/>
          </p:cNvGrpSpPr>
          <p:nvPr/>
        </p:nvGrpSpPr>
        <p:grpSpPr bwMode="auto">
          <a:xfrm>
            <a:off x="812800" y="1557867"/>
            <a:ext cx="10566400" cy="6313312"/>
            <a:chOff x="457200" y="5220072"/>
            <a:chExt cx="5943600" cy="2471936"/>
          </a:xfrm>
        </p:grpSpPr>
        <p:sp>
          <p:nvSpPr>
            <p:cNvPr id="16392" name="Rectangle 22">
              <a:extLst>
                <a:ext uri="{FF2B5EF4-FFF2-40B4-BE49-F238E27FC236}">
                  <a16:creationId xmlns:a16="http://schemas.microsoft.com/office/drawing/2014/main" id="{2189785B-5994-4E39-3838-60DB6D713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00" y="5220072"/>
              <a:ext cx="5943600" cy="24719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ko-KR" altLang="en-US" sz="3556"/>
            </a:p>
          </p:txBody>
        </p:sp>
        <p:sp>
          <p:nvSpPr>
            <p:cNvPr id="16393" name="Rectangle 23">
              <a:extLst>
                <a:ext uri="{FF2B5EF4-FFF2-40B4-BE49-F238E27FC236}">
                  <a16:creationId xmlns:a16="http://schemas.microsoft.com/office/drawing/2014/main" id="{532C6F5A-6CE1-67E6-B0C2-A3589D219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" y="5867400"/>
              <a:ext cx="2438400" cy="167640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ko-KR" altLang="en-US" sz="3556"/>
            </a:p>
          </p:txBody>
        </p:sp>
        <p:sp>
          <p:nvSpPr>
            <p:cNvPr id="16394" name="Rectangle 24">
              <a:extLst>
                <a:ext uri="{FF2B5EF4-FFF2-40B4-BE49-F238E27FC236}">
                  <a16:creationId xmlns:a16="http://schemas.microsoft.com/office/drawing/2014/main" id="{3A5E707D-1238-6DCE-0D14-E1F2EA435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3872" y="6096000"/>
              <a:ext cx="1143000" cy="22860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2133"/>
                <a:t>무 자원국가</a:t>
              </a:r>
            </a:p>
          </p:txBody>
        </p:sp>
        <p:sp>
          <p:nvSpPr>
            <p:cNvPr id="16395" name="AutoShape 25">
              <a:extLst>
                <a:ext uri="{FF2B5EF4-FFF2-40B4-BE49-F238E27FC236}">
                  <a16:creationId xmlns:a16="http://schemas.microsoft.com/office/drawing/2014/main" id="{8D8EBABB-D3AE-6ABA-FF4D-262BDFB18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600" y="6324600"/>
              <a:ext cx="533400" cy="228600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ko-KR" altLang="en-US" sz="3556"/>
            </a:p>
          </p:txBody>
        </p:sp>
        <p:sp>
          <p:nvSpPr>
            <p:cNvPr id="16396" name="Rectangle 26">
              <a:extLst>
                <a:ext uri="{FF2B5EF4-FFF2-40B4-BE49-F238E27FC236}">
                  <a16:creationId xmlns:a16="http://schemas.microsoft.com/office/drawing/2014/main" id="{A4663843-A087-2A1D-9515-002E7AFA2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6553200"/>
              <a:ext cx="1600200" cy="30480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2133"/>
                <a:t>가공기술의 개발</a:t>
              </a:r>
            </a:p>
          </p:txBody>
        </p:sp>
        <p:sp>
          <p:nvSpPr>
            <p:cNvPr id="16397" name="Rectangle 27">
              <a:extLst>
                <a:ext uri="{FF2B5EF4-FFF2-40B4-BE49-F238E27FC236}">
                  <a16:creationId xmlns:a16="http://schemas.microsoft.com/office/drawing/2014/main" id="{DC390B25-B2B0-C050-FC97-8C3BE13AA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7162800"/>
              <a:ext cx="1600200" cy="30480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/>
                <a:t>신 제조기술의 확립</a:t>
              </a:r>
            </a:p>
          </p:txBody>
        </p:sp>
        <p:sp>
          <p:nvSpPr>
            <p:cNvPr id="16398" name="AutoShape 28">
              <a:extLst>
                <a:ext uri="{FF2B5EF4-FFF2-40B4-BE49-F238E27FC236}">
                  <a16:creationId xmlns:a16="http://schemas.microsoft.com/office/drawing/2014/main" id="{DF09BF8B-A5E3-FAC3-B736-1A262B966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600" y="6858000"/>
              <a:ext cx="533400" cy="279400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ko-KR" altLang="en-US" sz="3556"/>
            </a:p>
          </p:txBody>
        </p:sp>
        <p:sp>
          <p:nvSpPr>
            <p:cNvPr id="16399" name="Text Box 29">
              <a:extLst>
                <a:ext uri="{FF2B5EF4-FFF2-40B4-BE49-F238E27FC236}">
                  <a16:creationId xmlns:a16="http://schemas.microsoft.com/office/drawing/2014/main" id="{D135CFF5-A830-8514-8507-F8ED5F828B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0" y="6858000"/>
              <a:ext cx="1794542" cy="1753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311">
                  <a:latin typeface="굴림" panose="020B0600000101010101" pitchFamily="50" charset="-127"/>
                  <a:ea typeface="굴림" panose="020B0600000101010101" pitchFamily="50" charset="-127"/>
                </a:rPr>
                <a:t>高 품질         低 </a:t>
              </a:r>
              <a:r>
                <a:rPr lang="en-US" altLang="ko-KR" sz="2311">
                  <a:latin typeface="굴림" panose="020B0600000101010101" pitchFamily="50" charset="-127"/>
                  <a:ea typeface="굴림" panose="020B0600000101010101" pitchFamily="50" charset="-127"/>
                </a:rPr>
                <a:t>COST</a:t>
              </a:r>
            </a:p>
          </p:txBody>
        </p:sp>
        <p:sp>
          <p:nvSpPr>
            <p:cNvPr id="16400" name="AutoShape 30">
              <a:extLst>
                <a:ext uri="{FF2B5EF4-FFF2-40B4-BE49-F238E27FC236}">
                  <a16:creationId xmlns:a16="http://schemas.microsoft.com/office/drawing/2014/main" id="{01076E72-91CC-8DEB-4209-536FD4CEB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6858000"/>
              <a:ext cx="1371600" cy="457200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/>
                <a:t>제품 수출</a:t>
              </a:r>
            </a:p>
          </p:txBody>
        </p:sp>
        <p:sp>
          <p:nvSpPr>
            <p:cNvPr id="16401" name="AutoShape 32">
              <a:extLst>
                <a:ext uri="{FF2B5EF4-FFF2-40B4-BE49-F238E27FC236}">
                  <a16:creationId xmlns:a16="http://schemas.microsoft.com/office/drawing/2014/main" id="{0C448E0C-F1A2-4466-9E7E-3B853C44D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6248400"/>
              <a:ext cx="1371600" cy="457200"/>
            </a:xfrm>
            <a:prstGeom prst="leftArrow">
              <a:avLst>
                <a:gd name="adj1" fmla="val 50000"/>
                <a:gd name="adj2" fmla="val 7500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311"/>
                <a:t>자원의 수입</a:t>
              </a:r>
            </a:p>
          </p:txBody>
        </p:sp>
        <p:sp>
          <p:nvSpPr>
            <p:cNvPr id="16402" name="Rectangle 33">
              <a:extLst>
                <a:ext uri="{FF2B5EF4-FFF2-40B4-BE49-F238E27FC236}">
                  <a16:creationId xmlns:a16="http://schemas.microsoft.com/office/drawing/2014/main" id="{AA7B221D-14B6-B60A-4F04-4D4965495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000" y="5740400"/>
              <a:ext cx="1143000" cy="2286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/>
                <a:t>일본의 숙명</a:t>
              </a:r>
            </a:p>
          </p:txBody>
        </p:sp>
        <p:sp>
          <p:nvSpPr>
            <p:cNvPr id="16403" name="Rectangle 34">
              <a:extLst>
                <a:ext uri="{FF2B5EF4-FFF2-40B4-BE49-F238E27FC236}">
                  <a16:creationId xmlns:a16="http://schemas.microsoft.com/office/drawing/2014/main" id="{B5E567C2-A3FF-816A-5CAF-8350E92FB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5867400"/>
              <a:ext cx="1828800" cy="167640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311"/>
                <a:t>- </a:t>
              </a:r>
              <a:r>
                <a:rPr lang="ko-KR" altLang="en-US" sz="2311"/>
                <a:t>제품의 판매전쟁</a:t>
              </a:r>
            </a:p>
            <a:p>
              <a:pPr eaLnBrk="1" hangingPunct="1"/>
              <a:r>
                <a:rPr lang="ko-KR" altLang="en-US" sz="2311"/>
                <a:t>   격화</a:t>
              </a:r>
            </a:p>
            <a:p>
              <a:pPr eaLnBrk="1" hangingPunct="1"/>
              <a:endParaRPr lang="ko-KR" altLang="en-US" sz="2311"/>
            </a:p>
            <a:p>
              <a:pPr eaLnBrk="1" hangingPunct="1"/>
              <a:r>
                <a:rPr lang="en-US" altLang="ko-KR" sz="2311"/>
                <a:t>- </a:t>
              </a:r>
              <a:r>
                <a:rPr lang="ko-KR" altLang="en-US" sz="2311"/>
                <a:t>치열한 싸움에 이기고</a:t>
              </a:r>
            </a:p>
            <a:p>
              <a:pPr eaLnBrk="1" hangingPunct="1"/>
              <a:r>
                <a:rPr lang="ko-KR" altLang="en-US" sz="2311"/>
                <a:t>   살아남을 수 있는 </a:t>
              </a:r>
            </a:p>
            <a:p>
              <a:pPr eaLnBrk="1" hangingPunct="1"/>
              <a:r>
                <a:rPr lang="ko-KR" altLang="en-US" sz="2311"/>
                <a:t>   전략이 필요</a:t>
              </a:r>
            </a:p>
          </p:txBody>
        </p:sp>
        <p:sp>
          <p:nvSpPr>
            <p:cNvPr id="16404" name="Rectangle 41">
              <a:extLst>
                <a:ext uri="{FF2B5EF4-FFF2-40B4-BE49-F238E27FC236}">
                  <a16:creationId xmlns:a16="http://schemas.microsoft.com/office/drawing/2014/main" id="{10CA8E98-F6E4-A2BC-A489-ABDBB931A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5740400"/>
              <a:ext cx="1143000" cy="2286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/>
                <a:t>세계시장</a:t>
              </a:r>
            </a:p>
          </p:txBody>
        </p:sp>
        <p:sp>
          <p:nvSpPr>
            <p:cNvPr id="16405" name="TextBox 15">
              <a:extLst>
                <a:ext uri="{FF2B5EF4-FFF2-40B4-BE49-F238E27FC236}">
                  <a16:creationId xmlns:a16="http://schemas.microsoft.com/office/drawing/2014/main" id="{0A2C05C7-260D-CD7F-5459-AF606188C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800" y="5292080"/>
              <a:ext cx="609722" cy="1646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/>
                <a:t>3. </a:t>
              </a:r>
              <a:r>
                <a:rPr lang="ko-KR" altLang="en-US" sz="2133"/>
                <a:t>배경</a:t>
              </a:r>
            </a:p>
          </p:txBody>
        </p:sp>
      </p:grpSp>
      <p:grpSp>
        <p:nvGrpSpPr>
          <p:cNvPr id="16388" name="グループ化 25">
            <a:extLst>
              <a:ext uri="{FF2B5EF4-FFF2-40B4-BE49-F238E27FC236}">
                <a16:creationId xmlns:a16="http://schemas.microsoft.com/office/drawing/2014/main" id="{6F10E398-8FE9-42D8-DFFD-A0248B68ADBA}"/>
              </a:ext>
            </a:extLst>
          </p:cNvPr>
          <p:cNvGrpSpPr>
            <a:grpSpLocks/>
          </p:cNvGrpSpPr>
          <p:nvPr/>
        </p:nvGrpSpPr>
        <p:grpSpPr bwMode="auto">
          <a:xfrm>
            <a:off x="812800" y="8638823"/>
            <a:ext cx="10566400" cy="5249333"/>
            <a:chOff x="5942013" y="1268413"/>
            <a:chExt cx="2517775" cy="1295400"/>
          </a:xfrm>
        </p:grpSpPr>
        <p:graphicFrame>
          <p:nvGraphicFramePr>
            <p:cNvPr id="16390" name="Object 39">
              <a:extLst>
                <a:ext uri="{FF2B5EF4-FFF2-40B4-BE49-F238E27FC236}">
                  <a16:creationId xmlns:a16="http://schemas.microsoft.com/office/drawing/2014/main" id="{ACAC8886-DEE1-C7E6-2807-F431B93A6302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5942013" y="1268413"/>
            <a:ext cx="2517775" cy="1295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ビットマップ イメージ" r:id="rId2" imgW="2895238" imgH="1600000" progId="PBrush">
                    <p:embed/>
                  </p:oleObj>
                </mc:Choice>
                <mc:Fallback>
                  <p:oleObj name="ビットマップ イメージ" r:id="rId2" imgW="2895238" imgH="1600000" progId="PBrush">
                    <p:embed/>
                    <p:pic>
                      <p:nvPicPr>
                        <p:cNvPr id="16390" name="Object 39">
                          <a:extLst>
                            <a:ext uri="{FF2B5EF4-FFF2-40B4-BE49-F238E27FC236}">
                              <a16:creationId xmlns:a16="http://schemas.microsoft.com/office/drawing/2014/main" id="{ACAC8886-DEE1-C7E6-2807-F431B93A6302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42013" y="1268413"/>
                          <a:ext cx="2517775" cy="12954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 type="none" w="sm" len="sm"/>
                              <a:tailEnd type="none" w="sm" len="sm"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6391" name="Rectangle 40">
              <a:extLst>
                <a:ext uri="{FF2B5EF4-FFF2-40B4-BE49-F238E27FC236}">
                  <a16:creationId xmlns:a16="http://schemas.microsoft.com/office/drawing/2014/main" id="{31C2EA16-26F1-EFD7-0D5C-3DD81CDCD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013" y="1268413"/>
              <a:ext cx="2517775" cy="12954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>
                <a:latin typeface="맑은 고딕" panose="020B0503020000020004" pitchFamily="50" charset="-127"/>
              </a:endParaRPr>
            </a:p>
          </p:txBody>
        </p:sp>
      </p:grpSp>
      <p:sp>
        <p:nvSpPr>
          <p:cNvPr id="16389" name="Text Box 42">
            <a:extLst>
              <a:ext uri="{FF2B5EF4-FFF2-40B4-BE49-F238E27FC236}">
                <a16:creationId xmlns:a16="http://schemas.microsoft.com/office/drawing/2014/main" id="{D0BD06CE-8846-A4E2-6661-1C58AEC17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334" y="14271979"/>
            <a:ext cx="7643439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* </a:t>
            </a:r>
            <a:r>
              <a:rPr lang="ko-KR" altLang="en-US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인간은 유한하지만</a:t>
            </a:r>
            <a:r>
              <a:rPr lang="en-US" altLang="ko-KR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, </a:t>
            </a:r>
            <a:r>
              <a:rPr lang="ko-KR" altLang="en-US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기업은 무한하게 유지발전하지 않으면 안 된다</a:t>
            </a:r>
            <a:r>
              <a:rPr lang="en-US" altLang="ko-KR" sz="1778">
                <a:solidFill>
                  <a:srgbClr val="000000"/>
                </a:solidFill>
                <a:latin typeface="Times New Roman" panose="02020603050405020304" pitchFamily="18" charset="0"/>
                <a:ea typeface="굴림체" panose="020B0609000101010101" pitchFamily="49" charset="-127"/>
              </a:rPr>
              <a:t>…</a:t>
            </a:r>
            <a:endParaRPr lang="en-US" altLang="ko-KR" sz="1778">
              <a:solidFill>
                <a:srgbClr val="000000"/>
              </a:solidFill>
              <a:latin typeface="굴림체" panose="020B0609000101010101" pitchFamily="49" charset="-127"/>
              <a:ea typeface="굴림체" panose="020B0609000101010101" pitchFamily="49" charset="-127"/>
            </a:endParaRPr>
          </a:p>
          <a:p>
            <a:pPr eaLnBrk="1" hangingPunct="1"/>
            <a:r>
              <a:rPr lang="en-US" altLang="ko-KR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</a:t>
            </a:r>
            <a:r>
              <a:rPr lang="ko-KR" altLang="en-US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이를 위한 사상을 만들어내는 것이 중요하다</a:t>
            </a:r>
            <a:r>
              <a:rPr lang="en-US" altLang="ko-KR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.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슬라이드 번호 개체 틀 1">
            <a:extLst>
              <a:ext uri="{FF2B5EF4-FFF2-40B4-BE49-F238E27FC236}">
                <a16:creationId xmlns:a16="http://schemas.microsoft.com/office/drawing/2014/main" id="{4D1BA8F4-A586-3B9E-15E7-DAFE6057E2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27709737-76DC-4C02-A3BE-89D53CBBDC4F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40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55299" name="Text Box 3">
            <a:extLst>
              <a:ext uri="{FF2B5EF4-FFF2-40B4-BE49-F238E27FC236}">
                <a16:creationId xmlns:a16="http://schemas.microsoft.com/office/drawing/2014/main" id="{4FD40150-C6F0-01B6-E156-6530F956F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67" y="2610557"/>
            <a:ext cx="10600267" cy="83876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60000"/>
              </a:lnSpc>
            </a:pPr>
            <a:endParaRPr lang="en-US" altLang="ko-KR" sz="2844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r>
              <a:rPr lang="en-US" altLang="ko-KR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    『 </a:t>
            </a:r>
            <a:r>
              <a:rPr lang="ko-KR" altLang="en-US" sz="2844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조금씩 효율적인 운반을 하기 위해서는 </a:t>
            </a:r>
            <a:r>
              <a:rPr lang="en-US" altLang="ko-KR" sz="2844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』 </a:t>
            </a:r>
          </a:p>
          <a:p>
            <a:pPr eaLnBrk="1" hangingPunct="1">
              <a:lnSpc>
                <a:spcPct val="160000"/>
              </a:lnSpc>
            </a:pPr>
            <a:r>
              <a:rPr lang="en-US" altLang="ko-KR" sz="2844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⇒ 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혼재운반 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여러 부품이나 여러 회사의 부품을 </a:t>
            </a:r>
            <a:r>
              <a:rPr lang="en-US" altLang="ja-JP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ja-JP" altLang="en-US" sz="1956">
                <a:latin typeface="맑은 고딕" panose="020B0503020000020004" pitchFamily="50" charset="-127"/>
              </a:rPr>
              <a:t>台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의 차에 실어 운반</a:t>
            </a:r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 </a:t>
            </a:r>
          </a:p>
          <a:p>
            <a:pPr eaLnBrk="1" hangingPunct="1">
              <a:lnSpc>
                <a:spcPct val="160000"/>
              </a:lnSpc>
            </a:pP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⇒ 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SET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운반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물방개 운반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 : </a:t>
            </a:r>
            <a:r>
              <a:rPr lang="en-US" altLang="ja-JP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S/A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부품 등을 </a:t>
            </a:r>
            <a:r>
              <a:rPr lang="ja-JP" altLang="en-US" sz="1956">
                <a:latin typeface="맑은 고딕" panose="020B0503020000020004" pitchFamily="50" charset="-127"/>
                <a:ea typeface="굴림" panose="020B0600000101010101" pitchFamily="50" charset="-127"/>
              </a:rPr>
              <a:t>前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공정을 돌며 모아서 운반</a:t>
            </a:r>
            <a:endParaRPr lang="ko-KR" altLang="en-US" sz="1956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endParaRPr lang="ko-KR" altLang="en-US" sz="1956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⇒ 이어타기 운반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갈아타기 운반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 :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한 명이 </a:t>
            </a:r>
            <a:r>
              <a:rPr lang="ja-JP" altLang="en-US" sz="1956">
                <a:latin typeface="맑은 고딕" panose="020B0503020000020004" pitchFamily="50" charset="-127"/>
                <a:ea typeface="굴림" panose="020B0600000101010101" pitchFamily="50" charset="-127"/>
              </a:rPr>
              <a:t>２台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의 차를 담당하여 납입에서 돌아오면 </a:t>
            </a:r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		         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곧바로 다른 </a:t>
            </a:r>
            <a:r>
              <a:rPr lang="en-US" altLang="ja-JP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ja-JP" altLang="en-US" sz="1956">
                <a:latin typeface="맑은 고딕" panose="020B0503020000020004" pitchFamily="50" charset="-127"/>
                <a:ea typeface="굴림" panose="020B0600000101010101" pitchFamily="50" charset="-127"/>
              </a:rPr>
              <a:t>台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의 처로 갈아타서 납품하러 간다</a:t>
            </a:r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</a:p>
          <a:p>
            <a:pPr eaLnBrk="1" hangingPunct="1">
              <a:lnSpc>
                <a:spcPct val="160000"/>
              </a:lnSpc>
            </a:pP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⇒ 하이어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(CALL TAXI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방식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 :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대물부품 등은 라인 옆에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팔레트밖에 놓을 수 없기 때문에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,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		 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없어지기 직전에 램프 등으로 호출한다</a:t>
            </a:r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endParaRPr lang="en-US" altLang="ko-KR" sz="1956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⇒ 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순서 인수 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공급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):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조립 순서가 정해서 있을 때 또는 메인라인에서의  순서지시에 맞추어 </a:t>
            </a:r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	          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세트장에서 순서에 따라 준비한 것을 필요한 때에 인수한다</a:t>
            </a:r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endParaRPr lang="en-US" altLang="ko-KR" sz="1956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60000"/>
              </a:lnSpc>
            </a:pP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⇒ SET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공급 </a:t>
            </a: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순서인수를 할 때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공정단위에서 세트로 인수한다</a:t>
            </a:r>
            <a:endParaRPr lang="ko-KR" altLang="en-US" sz="1956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5300" name="AutoShape 7">
            <a:extLst>
              <a:ext uri="{FF2B5EF4-FFF2-40B4-BE49-F238E27FC236}">
                <a16:creationId xmlns:a16="http://schemas.microsoft.com/office/drawing/2014/main" id="{CB285097-0EFB-1105-1712-F0AC0A52D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1" y="1571979"/>
            <a:ext cx="2415822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운반의 형태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슬라이드 번호 개체 틀 1">
            <a:extLst>
              <a:ext uri="{FF2B5EF4-FFF2-40B4-BE49-F238E27FC236}">
                <a16:creationId xmlns:a16="http://schemas.microsoft.com/office/drawing/2014/main" id="{F0143343-DB9B-0F3C-0C38-DA58FEFCB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DCDC9727-56C3-4293-A3CD-C1DE93E81021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41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56323" name="Text Box 1034">
            <a:extLst>
              <a:ext uri="{FF2B5EF4-FFF2-40B4-BE49-F238E27FC236}">
                <a16:creationId xmlns:a16="http://schemas.microsoft.com/office/drawing/2014/main" id="{B4FC8417-09A2-3293-1558-C4C9EBCF6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579" y="2418646"/>
            <a:ext cx="10112021" cy="39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물건이 한 개 한 개 차례차례로 공정에 따라 나아가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공정마다에 가치가 붙는다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56324" name="Rectangle 1059">
            <a:extLst>
              <a:ext uri="{FF2B5EF4-FFF2-40B4-BE49-F238E27FC236}">
                <a16:creationId xmlns:a16="http://schemas.microsoft.com/office/drawing/2014/main" id="{339128B4-A62C-B4F6-3937-8F9FB8993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9618133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①</a:t>
            </a:r>
          </a:p>
        </p:txBody>
      </p:sp>
      <p:sp>
        <p:nvSpPr>
          <p:cNvPr id="56325" name="Rectangle 1060">
            <a:extLst>
              <a:ext uri="{FF2B5EF4-FFF2-40B4-BE49-F238E27FC236}">
                <a16:creationId xmlns:a16="http://schemas.microsoft.com/office/drawing/2014/main" id="{51245F90-DD6B-DDF1-8185-0C0B992BE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867" y="9618133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②</a:t>
            </a:r>
          </a:p>
        </p:txBody>
      </p:sp>
      <p:sp>
        <p:nvSpPr>
          <p:cNvPr id="56326" name="Rectangle 1061">
            <a:extLst>
              <a:ext uri="{FF2B5EF4-FFF2-40B4-BE49-F238E27FC236}">
                <a16:creationId xmlns:a16="http://schemas.microsoft.com/office/drawing/2014/main" id="{92150D5F-D3EA-69F3-94A5-0CABB5F7C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0" y="9618133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③</a:t>
            </a:r>
          </a:p>
        </p:txBody>
      </p:sp>
      <p:sp>
        <p:nvSpPr>
          <p:cNvPr id="56327" name="Rectangle 1062">
            <a:extLst>
              <a:ext uri="{FF2B5EF4-FFF2-40B4-BE49-F238E27FC236}">
                <a16:creationId xmlns:a16="http://schemas.microsoft.com/office/drawing/2014/main" id="{30E20FA8-16C7-7A95-1892-7FCC56E64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1514667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⑦</a:t>
            </a:r>
          </a:p>
        </p:txBody>
      </p:sp>
      <p:sp>
        <p:nvSpPr>
          <p:cNvPr id="56328" name="Rectangle 1063">
            <a:extLst>
              <a:ext uri="{FF2B5EF4-FFF2-40B4-BE49-F238E27FC236}">
                <a16:creationId xmlns:a16="http://schemas.microsoft.com/office/drawing/2014/main" id="{62DA0E6C-CC4B-22F1-7538-6AE296B8F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867" y="11514667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⑥</a:t>
            </a:r>
          </a:p>
        </p:txBody>
      </p:sp>
      <p:sp>
        <p:nvSpPr>
          <p:cNvPr id="56329" name="Rectangle 1064">
            <a:extLst>
              <a:ext uri="{FF2B5EF4-FFF2-40B4-BE49-F238E27FC236}">
                <a16:creationId xmlns:a16="http://schemas.microsoft.com/office/drawing/2014/main" id="{46C441B5-5FAC-9925-DC30-0202D8C43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0" y="11514667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⑤</a:t>
            </a:r>
          </a:p>
        </p:txBody>
      </p:sp>
      <p:sp>
        <p:nvSpPr>
          <p:cNvPr id="56330" name="Rectangle 1065">
            <a:extLst>
              <a:ext uri="{FF2B5EF4-FFF2-40B4-BE49-F238E27FC236}">
                <a16:creationId xmlns:a16="http://schemas.microsoft.com/office/drawing/2014/main" id="{F11B975D-36BF-6137-9BA2-0575CFEA4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7067" y="10295467"/>
            <a:ext cx="1083733" cy="94826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④</a:t>
            </a:r>
          </a:p>
        </p:txBody>
      </p:sp>
      <p:sp>
        <p:nvSpPr>
          <p:cNvPr id="56331" name="Rectangle 1066">
            <a:extLst>
              <a:ext uri="{FF2B5EF4-FFF2-40B4-BE49-F238E27FC236}">
                <a16:creationId xmlns:a16="http://schemas.microsoft.com/office/drawing/2014/main" id="{6F65E1ED-2495-E597-2E6D-6194AD765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10430933"/>
            <a:ext cx="948267" cy="54186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56332" name="Rectangle 1067">
            <a:extLst>
              <a:ext uri="{FF2B5EF4-FFF2-40B4-BE49-F238E27FC236}">
                <a16:creationId xmlns:a16="http://schemas.microsoft.com/office/drawing/2014/main" id="{6855B4A4-E961-A807-E477-754ECFC58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11108267"/>
            <a:ext cx="948267" cy="54186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56333" name="Line 1068">
            <a:extLst>
              <a:ext uri="{FF2B5EF4-FFF2-40B4-BE49-F238E27FC236}">
                <a16:creationId xmlns:a16="http://schemas.microsoft.com/office/drawing/2014/main" id="{F48A3248-3304-D90B-00B1-083F23606C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19200" y="10425290"/>
            <a:ext cx="948267" cy="5475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34" name="Line 1069">
            <a:extLst>
              <a:ext uri="{FF2B5EF4-FFF2-40B4-BE49-F238E27FC236}">
                <a16:creationId xmlns:a16="http://schemas.microsoft.com/office/drawing/2014/main" id="{E613CDD5-51AC-0618-A058-078605AE54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19200" y="11102623"/>
            <a:ext cx="948267" cy="5475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35" name="Line 1070">
            <a:extLst>
              <a:ext uri="{FF2B5EF4-FFF2-40B4-BE49-F238E27FC236}">
                <a16:creationId xmlns:a16="http://schemas.microsoft.com/office/drawing/2014/main" id="{64EE2182-838E-9602-EB83-9D5558F6C8DD}"/>
              </a:ext>
            </a:extLst>
          </p:cNvPr>
          <p:cNvSpPr>
            <a:spLocks noChangeShapeType="1"/>
          </p:cNvSpPr>
          <p:nvPr/>
        </p:nvSpPr>
        <p:spPr bwMode="auto">
          <a:xfrm rot="14375997" flipV="1">
            <a:off x="1222023" y="10428111"/>
            <a:ext cx="948267" cy="5475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36" name="Line 1071">
            <a:extLst>
              <a:ext uri="{FF2B5EF4-FFF2-40B4-BE49-F238E27FC236}">
                <a16:creationId xmlns:a16="http://schemas.microsoft.com/office/drawing/2014/main" id="{7FB0D715-FD4F-F379-14EA-2D717880B31A}"/>
              </a:ext>
            </a:extLst>
          </p:cNvPr>
          <p:cNvSpPr>
            <a:spLocks noChangeShapeType="1"/>
          </p:cNvSpPr>
          <p:nvPr/>
        </p:nvSpPr>
        <p:spPr bwMode="auto">
          <a:xfrm rot="14375997" flipV="1">
            <a:off x="1216379" y="11105445"/>
            <a:ext cx="948267" cy="5475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graphicFrame>
        <p:nvGraphicFramePr>
          <p:cNvPr id="56337" name="Object 2">
            <a:extLst>
              <a:ext uri="{FF2B5EF4-FFF2-40B4-BE49-F238E27FC236}">
                <a16:creationId xmlns:a16="http://schemas.microsoft.com/office/drawing/2014/main" id="{1BF30BAD-A60A-E5A8-FE36-57C25941A7B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876801" y="10566401"/>
          <a:ext cx="491067" cy="423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2" imgW="276225" imgH="238125" progId="hunmin.doc">
                  <p:embed/>
                </p:oleObj>
              </mc:Choice>
              <mc:Fallback>
                <p:oleObj name="훈민정음" r:id="rId2" imgW="276225" imgH="238125" progId="hunmin.doc">
                  <p:embed/>
                  <p:pic>
                    <p:nvPicPr>
                      <p:cNvPr id="56337" name="Object 2">
                        <a:extLst>
                          <a:ext uri="{FF2B5EF4-FFF2-40B4-BE49-F238E27FC236}">
                            <a16:creationId xmlns:a16="http://schemas.microsoft.com/office/drawing/2014/main" id="{1BF30BAD-A60A-E5A8-FE36-57C25941A7BD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6801" y="10566401"/>
                        <a:ext cx="491067" cy="42333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338" name="Rectangle 1075">
            <a:extLst>
              <a:ext uri="{FF2B5EF4-FFF2-40B4-BE49-F238E27FC236}">
                <a16:creationId xmlns:a16="http://schemas.microsoft.com/office/drawing/2014/main" id="{172A231D-C62F-F66A-684F-A1DF1001C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7466" y="10430934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①</a:t>
            </a:r>
          </a:p>
        </p:txBody>
      </p:sp>
      <p:sp>
        <p:nvSpPr>
          <p:cNvPr id="56339" name="Rectangle 1076">
            <a:extLst>
              <a:ext uri="{FF2B5EF4-FFF2-40B4-BE49-F238E27FC236}">
                <a16:creationId xmlns:a16="http://schemas.microsoft.com/office/drawing/2014/main" id="{8B858025-665D-8EE6-7F37-08BE0C05A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4178" y="10024534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②</a:t>
            </a:r>
          </a:p>
        </p:txBody>
      </p:sp>
      <p:sp>
        <p:nvSpPr>
          <p:cNvPr id="56340" name="Rectangle 1077">
            <a:extLst>
              <a:ext uri="{FF2B5EF4-FFF2-40B4-BE49-F238E27FC236}">
                <a16:creationId xmlns:a16="http://schemas.microsoft.com/office/drawing/2014/main" id="{2754A226-1533-3EDC-83D7-14C39E0FE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755" y="10001956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③</a:t>
            </a:r>
          </a:p>
        </p:txBody>
      </p:sp>
      <p:sp>
        <p:nvSpPr>
          <p:cNvPr id="56341" name="Rectangle 1078">
            <a:extLst>
              <a:ext uri="{FF2B5EF4-FFF2-40B4-BE49-F238E27FC236}">
                <a16:creationId xmlns:a16="http://schemas.microsoft.com/office/drawing/2014/main" id="{72A37838-6DCC-9CCA-8FD3-E94005AC9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6889" y="10024534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④</a:t>
            </a:r>
          </a:p>
        </p:txBody>
      </p:sp>
      <p:sp>
        <p:nvSpPr>
          <p:cNvPr id="56342" name="Rectangle 1079">
            <a:extLst>
              <a:ext uri="{FF2B5EF4-FFF2-40B4-BE49-F238E27FC236}">
                <a16:creationId xmlns:a16="http://schemas.microsoft.com/office/drawing/2014/main" id="{4A612285-68D2-224F-836C-162AC6819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8755" y="10498667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⑤</a:t>
            </a:r>
          </a:p>
        </p:txBody>
      </p:sp>
      <p:sp>
        <p:nvSpPr>
          <p:cNvPr id="56343" name="Rectangle 1080">
            <a:extLst>
              <a:ext uri="{FF2B5EF4-FFF2-40B4-BE49-F238E27FC236}">
                <a16:creationId xmlns:a16="http://schemas.microsoft.com/office/drawing/2014/main" id="{951B52F3-2BF4-F0EF-2AF4-B8F37DFBC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8178" y="10995378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⑥</a:t>
            </a:r>
          </a:p>
        </p:txBody>
      </p:sp>
      <p:sp>
        <p:nvSpPr>
          <p:cNvPr id="56344" name="Rectangle 1081">
            <a:extLst>
              <a:ext uri="{FF2B5EF4-FFF2-40B4-BE49-F238E27FC236}">
                <a16:creationId xmlns:a16="http://schemas.microsoft.com/office/drawing/2014/main" id="{93F216BA-F794-9711-E371-D4B09D5A3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755" y="11017956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⑦</a:t>
            </a:r>
          </a:p>
        </p:txBody>
      </p:sp>
      <p:sp>
        <p:nvSpPr>
          <p:cNvPr id="56345" name="Rectangle 1082">
            <a:extLst>
              <a:ext uri="{FF2B5EF4-FFF2-40B4-BE49-F238E27FC236}">
                <a16:creationId xmlns:a16="http://schemas.microsoft.com/office/drawing/2014/main" id="{810C8E2E-5576-BEFB-4177-C28DBA2A6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4178" y="11040534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⑧</a:t>
            </a:r>
          </a:p>
        </p:txBody>
      </p:sp>
      <p:sp>
        <p:nvSpPr>
          <p:cNvPr id="56346" name="Rectangle 1083">
            <a:extLst>
              <a:ext uri="{FF2B5EF4-FFF2-40B4-BE49-F238E27FC236}">
                <a16:creationId xmlns:a16="http://schemas.microsoft.com/office/drawing/2014/main" id="{DCB6C5D0-47E2-AB71-6809-164175B7D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10950222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⑨</a:t>
            </a:r>
          </a:p>
        </p:txBody>
      </p:sp>
      <p:sp>
        <p:nvSpPr>
          <p:cNvPr id="56347" name="Line 1084">
            <a:extLst>
              <a:ext uri="{FF2B5EF4-FFF2-40B4-BE49-F238E27FC236}">
                <a16:creationId xmlns:a16="http://schemas.microsoft.com/office/drawing/2014/main" id="{AFBB5878-4D9B-B826-2F97-36A73FE8BA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38400" y="10837334"/>
            <a:ext cx="0" cy="2709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48" name="Line 1085">
            <a:extLst>
              <a:ext uri="{FF2B5EF4-FFF2-40B4-BE49-F238E27FC236}">
                <a16:creationId xmlns:a16="http://schemas.microsoft.com/office/drawing/2014/main" id="{8B00B92B-9D24-503C-07B6-F5AA8DFE50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73867" y="10295467"/>
            <a:ext cx="270933" cy="2709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49" name="Line 1087">
            <a:extLst>
              <a:ext uri="{FF2B5EF4-FFF2-40B4-BE49-F238E27FC236}">
                <a16:creationId xmlns:a16="http://schemas.microsoft.com/office/drawing/2014/main" id="{039F0201-1414-A0AE-71C7-3E4FCA37AD0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5733" y="10295467"/>
            <a:ext cx="176106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50" name="Line 1088">
            <a:extLst>
              <a:ext uri="{FF2B5EF4-FFF2-40B4-BE49-F238E27FC236}">
                <a16:creationId xmlns:a16="http://schemas.microsoft.com/office/drawing/2014/main" id="{8152AEE0-1A5C-8D4F-24AD-38B29E9D73A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0889" y="11288889"/>
            <a:ext cx="176106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51" name="Line 1089">
            <a:extLst>
              <a:ext uri="{FF2B5EF4-FFF2-40B4-BE49-F238E27FC236}">
                <a16:creationId xmlns:a16="http://schemas.microsoft.com/office/drawing/2014/main" id="{6E892DD9-7C44-1CA6-5E9F-51DF50CD7CE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7733" y="10295467"/>
            <a:ext cx="176106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52" name="Line 1090">
            <a:extLst>
              <a:ext uri="{FF2B5EF4-FFF2-40B4-BE49-F238E27FC236}">
                <a16:creationId xmlns:a16="http://schemas.microsoft.com/office/drawing/2014/main" id="{1B819826-9807-C597-D97C-5735F3B8093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9733" y="10295467"/>
            <a:ext cx="406400" cy="40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53" name="Line 1091">
            <a:extLst>
              <a:ext uri="{FF2B5EF4-FFF2-40B4-BE49-F238E27FC236}">
                <a16:creationId xmlns:a16="http://schemas.microsoft.com/office/drawing/2014/main" id="{3CCC8CE6-3884-1132-6E2F-694CB21F14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7733" y="11288889"/>
            <a:ext cx="176106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54" name="Line 1092">
            <a:extLst>
              <a:ext uri="{FF2B5EF4-FFF2-40B4-BE49-F238E27FC236}">
                <a16:creationId xmlns:a16="http://schemas.microsoft.com/office/drawing/2014/main" id="{C2610DE3-B186-8838-C788-C0A1A2D2C6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79734" y="10882489"/>
            <a:ext cx="270933" cy="2709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55" name="Line 1093">
            <a:extLst>
              <a:ext uri="{FF2B5EF4-FFF2-40B4-BE49-F238E27FC236}">
                <a16:creationId xmlns:a16="http://schemas.microsoft.com/office/drawing/2014/main" id="{EE0C8C6A-3960-DC97-2FCC-EC963D42C528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867" y="11243733"/>
            <a:ext cx="2709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56" name="Text Box 1094">
            <a:extLst>
              <a:ext uri="{FF2B5EF4-FFF2-40B4-BE49-F238E27FC236}">
                <a16:creationId xmlns:a16="http://schemas.microsoft.com/office/drawing/2014/main" id="{37EA41F0-0024-952A-E021-CB4D95A117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3734" y="12175068"/>
            <a:ext cx="3199915" cy="393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공정 순서에 따른 설비배치</a:t>
            </a:r>
          </a:p>
        </p:txBody>
      </p:sp>
      <p:sp>
        <p:nvSpPr>
          <p:cNvPr id="56357" name="Rectangle 1095">
            <a:extLst>
              <a:ext uri="{FF2B5EF4-FFF2-40B4-BE49-F238E27FC236}">
                <a16:creationId xmlns:a16="http://schemas.microsoft.com/office/drawing/2014/main" id="{E8A49F69-E992-6D64-1799-BF8FC1943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3004800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①</a:t>
            </a:r>
          </a:p>
        </p:txBody>
      </p:sp>
      <p:sp>
        <p:nvSpPr>
          <p:cNvPr id="56358" name="Rectangle 1096">
            <a:extLst>
              <a:ext uri="{FF2B5EF4-FFF2-40B4-BE49-F238E27FC236}">
                <a16:creationId xmlns:a16="http://schemas.microsoft.com/office/drawing/2014/main" id="{C2991084-D9AB-8834-482B-CB5FEB246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0" y="13004800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②</a:t>
            </a:r>
          </a:p>
        </p:txBody>
      </p:sp>
      <p:sp>
        <p:nvSpPr>
          <p:cNvPr id="56359" name="Rectangle 1097">
            <a:extLst>
              <a:ext uri="{FF2B5EF4-FFF2-40B4-BE49-F238E27FC236}">
                <a16:creationId xmlns:a16="http://schemas.microsoft.com/office/drawing/2014/main" id="{1357EE9F-32A3-80C0-E550-66923FD21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867" y="13004800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③</a:t>
            </a:r>
          </a:p>
        </p:txBody>
      </p:sp>
      <p:sp>
        <p:nvSpPr>
          <p:cNvPr id="56360" name="Rectangle 1098">
            <a:extLst>
              <a:ext uri="{FF2B5EF4-FFF2-40B4-BE49-F238E27FC236}">
                <a16:creationId xmlns:a16="http://schemas.microsoft.com/office/drawing/2014/main" id="{453A110F-91C6-ECE3-4C37-5EE73EBF2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4901333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⑦</a:t>
            </a:r>
          </a:p>
        </p:txBody>
      </p:sp>
      <p:sp>
        <p:nvSpPr>
          <p:cNvPr id="56361" name="Rectangle 1099">
            <a:extLst>
              <a:ext uri="{FF2B5EF4-FFF2-40B4-BE49-F238E27FC236}">
                <a16:creationId xmlns:a16="http://schemas.microsoft.com/office/drawing/2014/main" id="{879C11AC-6FED-694E-C7CD-6BDD4CB6B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867" y="14901333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⑥</a:t>
            </a:r>
          </a:p>
        </p:txBody>
      </p:sp>
      <p:sp>
        <p:nvSpPr>
          <p:cNvPr id="56362" name="Rectangle 1100">
            <a:extLst>
              <a:ext uri="{FF2B5EF4-FFF2-40B4-BE49-F238E27FC236}">
                <a16:creationId xmlns:a16="http://schemas.microsoft.com/office/drawing/2014/main" id="{ECCC2328-24FB-71E4-381B-E0E8840AA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0" y="14901333"/>
            <a:ext cx="1083733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⑤</a:t>
            </a:r>
          </a:p>
        </p:txBody>
      </p:sp>
      <p:sp>
        <p:nvSpPr>
          <p:cNvPr id="56363" name="Rectangle 1101">
            <a:extLst>
              <a:ext uri="{FF2B5EF4-FFF2-40B4-BE49-F238E27FC236}">
                <a16:creationId xmlns:a16="http://schemas.microsoft.com/office/drawing/2014/main" id="{FE3B6B56-FA0E-83B6-43F9-BF40012B8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7067" y="13682133"/>
            <a:ext cx="1083733" cy="94826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④</a:t>
            </a:r>
          </a:p>
        </p:txBody>
      </p:sp>
      <p:sp>
        <p:nvSpPr>
          <p:cNvPr id="56364" name="Rectangle 1102">
            <a:extLst>
              <a:ext uri="{FF2B5EF4-FFF2-40B4-BE49-F238E27FC236}">
                <a16:creationId xmlns:a16="http://schemas.microsoft.com/office/drawing/2014/main" id="{109BD5A4-3258-D214-C821-80CD2C1FD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13817600"/>
            <a:ext cx="948267" cy="54186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56365" name="Rectangle 1103">
            <a:extLst>
              <a:ext uri="{FF2B5EF4-FFF2-40B4-BE49-F238E27FC236}">
                <a16:creationId xmlns:a16="http://schemas.microsoft.com/office/drawing/2014/main" id="{03E0F036-89F2-0D25-DF59-EB26BD793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14494933"/>
            <a:ext cx="948267" cy="54186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56366" name="Line 1104">
            <a:extLst>
              <a:ext uri="{FF2B5EF4-FFF2-40B4-BE49-F238E27FC236}">
                <a16:creationId xmlns:a16="http://schemas.microsoft.com/office/drawing/2014/main" id="{5F0A17AB-DEF3-0977-F589-9BE119F669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19200" y="13811957"/>
            <a:ext cx="948267" cy="5475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67" name="Line 1105">
            <a:extLst>
              <a:ext uri="{FF2B5EF4-FFF2-40B4-BE49-F238E27FC236}">
                <a16:creationId xmlns:a16="http://schemas.microsoft.com/office/drawing/2014/main" id="{D64EC96A-844E-36F2-2377-E38408CC10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19200" y="14489290"/>
            <a:ext cx="948267" cy="5475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68" name="Line 1106">
            <a:extLst>
              <a:ext uri="{FF2B5EF4-FFF2-40B4-BE49-F238E27FC236}">
                <a16:creationId xmlns:a16="http://schemas.microsoft.com/office/drawing/2014/main" id="{0D932B50-9727-2CFC-99BD-B245999C8358}"/>
              </a:ext>
            </a:extLst>
          </p:cNvPr>
          <p:cNvSpPr>
            <a:spLocks noChangeShapeType="1"/>
          </p:cNvSpPr>
          <p:nvPr/>
        </p:nvSpPr>
        <p:spPr bwMode="auto">
          <a:xfrm rot="14375997" flipV="1">
            <a:off x="1222023" y="13814778"/>
            <a:ext cx="948267" cy="5475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69" name="Line 1107">
            <a:extLst>
              <a:ext uri="{FF2B5EF4-FFF2-40B4-BE49-F238E27FC236}">
                <a16:creationId xmlns:a16="http://schemas.microsoft.com/office/drawing/2014/main" id="{B6C20636-2102-D863-6660-16F11C98F7A1}"/>
              </a:ext>
            </a:extLst>
          </p:cNvPr>
          <p:cNvSpPr>
            <a:spLocks noChangeShapeType="1"/>
          </p:cNvSpPr>
          <p:nvPr/>
        </p:nvSpPr>
        <p:spPr bwMode="auto">
          <a:xfrm rot="14375997" flipV="1">
            <a:off x="1216379" y="14492111"/>
            <a:ext cx="948267" cy="5475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graphicFrame>
        <p:nvGraphicFramePr>
          <p:cNvPr id="56370" name="Object 3">
            <a:extLst>
              <a:ext uri="{FF2B5EF4-FFF2-40B4-BE49-F238E27FC236}">
                <a16:creationId xmlns:a16="http://schemas.microsoft.com/office/drawing/2014/main" id="{C476A2C4-C9AB-8B84-BAEB-DF53AEC7C5E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57601" y="13953068"/>
          <a:ext cx="491067" cy="423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4" imgW="276225" imgH="238125" progId="hunmin.doc">
                  <p:embed/>
                </p:oleObj>
              </mc:Choice>
              <mc:Fallback>
                <p:oleObj name="훈민정음" r:id="rId4" imgW="276225" imgH="238125" progId="hunmin.doc">
                  <p:embed/>
                  <p:pic>
                    <p:nvPicPr>
                      <p:cNvPr id="56370" name="Object 3">
                        <a:extLst>
                          <a:ext uri="{FF2B5EF4-FFF2-40B4-BE49-F238E27FC236}">
                            <a16:creationId xmlns:a16="http://schemas.microsoft.com/office/drawing/2014/main" id="{C476A2C4-C9AB-8B84-BAEB-DF53AEC7C5E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57601" y="13953068"/>
                        <a:ext cx="491067" cy="42333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371" name="Rectangle 1109">
            <a:extLst>
              <a:ext uri="{FF2B5EF4-FFF2-40B4-BE49-F238E27FC236}">
                <a16:creationId xmlns:a16="http://schemas.microsoft.com/office/drawing/2014/main" id="{37F95C13-48EC-7084-5936-886A2689B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7466" y="13817600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①</a:t>
            </a:r>
          </a:p>
        </p:txBody>
      </p:sp>
      <p:sp>
        <p:nvSpPr>
          <p:cNvPr id="56372" name="Rectangle 1110">
            <a:extLst>
              <a:ext uri="{FF2B5EF4-FFF2-40B4-BE49-F238E27FC236}">
                <a16:creationId xmlns:a16="http://schemas.microsoft.com/office/drawing/2014/main" id="{705BCFB1-0B5A-C617-167A-5D30E1FB4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4178" y="13411200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②</a:t>
            </a:r>
          </a:p>
        </p:txBody>
      </p:sp>
      <p:sp>
        <p:nvSpPr>
          <p:cNvPr id="56373" name="Rectangle 1111">
            <a:extLst>
              <a:ext uri="{FF2B5EF4-FFF2-40B4-BE49-F238E27FC236}">
                <a16:creationId xmlns:a16="http://schemas.microsoft.com/office/drawing/2014/main" id="{3DD5AD12-ABC9-2270-514E-5341BAA86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8178" y="13411200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③</a:t>
            </a:r>
          </a:p>
        </p:txBody>
      </p:sp>
      <p:sp>
        <p:nvSpPr>
          <p:cNvPr id="56374" name="Rectangle 1112">
            <a:extLst>
              <a:ext uri="{FF2B5EF4-FFF2-40B4-BE49-F238E27FC236}">
                <a16:creationId xmlns:a16="http://schemas.microsoft.com/office/drawing/2014/main" id="{998113A2-507A-8744-9771-796D6D050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6178" y="13411200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④</a:t>
            </a:r>
          </a:p>
        </p:txBody>
      </p:sp>
      <p:sp>
        <p:nvSpPr>
          <p:cNvPr id="56375" name="Rectangle 1113">
            <a:extLst>
              <a:ext uri="{FF2B5EF4-FFF2-40B4-BE49-F238E27FC236}">
                <a16:creationId xmlns:a16="http://schemas.microsoft.com/office/drawing/2014/main" id="{792B001C-5224-FF29-A86A-5371C3BC5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8755" y="13885334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⑤</a:t>
            </a:r>
          </a:p>
        </p:txBody>
      </p:sp>
      <p:sp>
        <p:nvSpPr>
          <p:cNvPr id="56376" name="Rectangle 1114">
            <a:extLst>
              <a:ext uri="{FF2B5EF4-FFF2-40B4-BE49-F238E27FC236}">
                <a16:creationId xmlns:a16="http://schemas.microsoft.com/office/drawing/2014/main" id="{2DFDCADA-53A4-1C88-E270-AC1593E39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8178" y="14382045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⑥</a:t>
            </a:r>
          </a:p>
        </p:txBody>
      </p:sp>
      <p:sp>
        <p:nvSpPr>
          <p:cNvPr id="56377" name="Rectangle 1115">
            <a:extLst>
              <a:ext uri="{FF2B5EF4-FFF2-40B4-BE49-F238E27FC236}">
                <a16:creationId xmlns:a16="http://schemas.microsoft.com/office/drawing/2014/main" id="{3AED730D-9E14-8F41-8AAF-4FB08B782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755" y="14404622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⑦</a:t>
            </a:r>
          </a:p>
        </p:txBody>
      </p:sp>
      <p:sp>
        <p:nvSpPr>
          <p:cNvPr id="56378" name="Rectangle 1116">
            <a:extLst>
              <a:ext uri="{FF2B5EF4-FFF2-40B4-BE49-F238E27FC236}">
                <a16:creationId xmlns:a16="http://schemas.microsoft.com/office/drawing/2014/main" id="{4BE4EADB-C95C-C418-6235-ACDC9A353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4178" y="14427200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⑧</a:t>
            </a:r>
          </a:p>
        </p:txBody>
      </p:sp>
      <p:sp>
        <p:nvSpPr>
          <p:cNvPr id="56379" name="Rectangle 1117">
            <a:extLst>
              <a:ext uri="{FF2B5EF4-FFF2-40B4-BE49-F238E27FC236}">
                <a16:creationId xmlns:a16="http://schemas.microsoft.com/office/drawing/2014/main" id="{47935A27-8F3D-4D79-A146-3DDB916F0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14336889"/>
            <a:ext cx="64152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⑨</a:t>
            </a:r>
          </a:p>
        </p:txBody>
      </p:sp>
      <p:sp>
        <p:nvSpPr>
          <p:cNvPr id="56380" name="Line 1118">
            <a:extLst>
              <a:ext uri="{FF2B5EF4-FFF2-40B4-BE49-F238E27FC236}">
                <a16:creationId xmlns:a16="http://schemas.microsoft.com/office/drawing/2014/main" id="{A3C419F0-0F43-CC7C-F738-C7B3BC42D3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38400" y="14224000"/>
            <a:ext cx="0" cy="2709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81" name="Line 1119">
            <a:extLst>
              <a:ext uri="{FF2B5EF4-FFF2-40B4-BE49-F238E27FC236}">
                <a16:creationId xmlns:a16="http://schemas.microsoft.com/office/drawing/2014/main" id="{ACF4D8C5-15D4-C07D-46F8-C8F3EC4289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73867" y="13682134"/>
            <a:ext cx="270933" cy="2709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82" name="Line 1121">
            <a:extLst>
              <a:ext uri="{FF2B5EF4-FFF2-40B4-BE49-F238E27FC236}">
                <a16:creationId xmlns:a16="http://schemas.microsoft.com/office/drawing/2014/main" id="{21456D62-3B70-1B61-CC74-A324014621E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0889" y="14675556"/>
            <a:ext cx="176106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83" name="Line 1124">
            <a:extLst>
              <a:ext uri="{FF2B5EF4-FFF2-40B4-BE49-F238E27FC236}">
                <a16:creationId xmlns:a16="http://schemas.microsoft.com/office/drawing/2014/main" id="{CA9A24A1-D7AF-6C01-FAE4-B4B4196FE5F7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7733" y="14675556"/>
            <a:ext cx="176106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84" name="Line 1125">
            <a:extLst>
              <a:ext uri="{FF2B5EF4-FFF2-40B4-BE49-F238E27FC236}">
                <a16:creationId xmlns:a16="http://schemas.microsoft.com/office/drawing/2014/main" id="{94E09BDC-6F4C-7887-22EF-19E2273B51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79734" y="14269156"/>
            <a:ext cx="270933" cy="2709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85" name="Line 1126">
            <a:extLst>
              <a:ext uri="{FF2B5EF4-FFF2-40B4-BE49-F238E27FC236}">
                <a16:creationId xmlns:a16="http://schemas.microsoft.com/office/drawing/2014/main" id="{FC8630C3-930F-1A13-CE68-B12390FEC2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867" y="14630400"/>
            <a:ext cx="2709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86" name="Freeform 1130">
            <a:extLst>
              <a:ext uri="{FF2B5EF4-FFF2-40B4-BE49-F238E27FC236}">
                <a16:creationId xmlns:a16="http://schemas.microsoft.com/office/drawing/2014/main" id="{670C49F5-669A-2913-E781-CC75A5FF0D3C}"/>
              </a:ext>
            </a:extLst>
          </p:cNvPr>
          <p:cNvSpPr>
            <a:spLocks/>
          </p:cNvSpPr>
          <p:nvPr/>
        </p:nvSpPr>
        <p:spPr bwMode="auto">
          <a:xfrm>
            <a:off x="3115733" y="13682133"/>
            <a:ext cx="3793067" cy="406400"/>
          </a:xfrm>
          <a:custGeom>
            <a:avLst/>
            <a:gdLst>
              <a:gd name="T0" fmla="*/ 0 w 1344"/>
              <a:gd name="T1" fmla="*/ 0 h 144"/>
              <a:gd name="T2" fmla="*/ 2147483647 w 1344"/>
              <a:gd name="T3" fmla="*/ 2147483647 h 144"/>
              <a:gd name="T4" fmla="*/ 2147483647 w 1344"/>
              <a:gd name="T5" fmla="*/ 0 h 144"/>
              <a:gd name="T6" fmla="*/ 0 60000 65536"/>
              <a:gd name="T7" fmla="*/ 0 60000 65536"/>
              <a:gd name="T8" fmla="*/ 0 60000 65536"/>
              <a:gd name="T9" fmla="*/ 0 w 1344"/>
              <a:gd name="T10" fmla="*/ 0 h 144"/>
              <a:gd name="T11" fmla="*/ 1344 w 1344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44" h="144">
                <a:moveTo>
                  <a:pt x="0" y="0"/>
                </a:moveTo>
                <a:cubicBezTo>
                  <a:pt x="248" y="72"/>
                  <a:pt x="496" y="144"/>
                  <a:pt x="720" y="144"/>
                </a:cubicBezTo>
                <a:cubicBezTo>
                  <a:pt x="944" y="144"/>
                  <a:pt x="1144" y="72"/>
                  <a:pt x="1344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87" name="Line 1131">
            <a:extLst>
              <a:ext uri="{FF2B5EF4-FFF2-40B4-BE49-F238E27FC236}">
                <a16:creationId xmlns:a16="http://schemas.microsoft.com/office/drawing/2014/main" id="{FD8F19F3-E7B7-1D0B-2898-50CFB85DEA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7733" y="13682133"/>
            <a:ext cx="176106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56388" name="Line 1132">
            <a:extLst>
              <a:ext uri="{FF2B5EF4-FFF2-40B4-BE49-F238E27FC236}">
                <a16:creationId xmlns:a16="http://schemas.microsoft.com/office/drawing/2014/main" id="{9B578B8D-E216-72D0-79BE-133F8EFD45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7734" y="13682133"/>
            <a:ext cx="2302933" cy="40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pic>
        <p:nvPicPr>
          <p:cNvPr id="56389" name="Picture 1139">
            <a:extLst>
              <a:ext uri="{FF2B5EF4-FFF2-40B4-BE49-F238E27FC236}">
                <a16:creationId xmlns:a16="http://schemas.microsoft.com/office/drawing/2014/main" id="{44AF056F-D53B-9862-41B6-2B9F6E7308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76268" y="12869333"/>
            <a:ext cx="2387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390" name="Picture 1140">
            <a:extLst>
              <a:ext uri="{FF2B5EF4-FFF2-40B4-BE49-F238E27FC236}">
                <a16:creationId xmlns:a16="http://schemas.microsoft.com/office/drawing/2014/main" id="{021129F6-CC7D-93D2-5D1C-E54D0D6AA1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76268" y="9889067"/>
            <a:ext cx="1947333" cy="2201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391" name="Picture 1142">
            <a:extLst>
              <a:ext uri="{FF2B5EF4-FFF2-40B4-BE49-F238E27FC236}">
                <a16:creationId xmlns:a16="http://schemas.microsoft.com/office/drawing/2014/main" id="{78F5FE0A-ACA4-1A1C-2C90-FE7D01F2C3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4667" y="3251200"/>
            <a:ext cx="9211733" cy="5147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92" name="AutoShape 7">
            <a:extLst>
              <a:ext uri="{FF2B5EF4-FFF2-40B4-BE49-F238E27FC236}">
                <a16:creationId xmlns:a16="http://schemas.microsoft.com/office/drawing/2014/main" id="{2B86C7D6-C724-52DB-3FFD-F02F28D1B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601" y="1571979"/>
            <a:ext cx="2415822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en-US" altLang="ko-KR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개 흘리기</a:t>
            </a:r>
          </a:p>
        </p:txBody>
      </p:sp>
      <p:sp>
        <p:nvSpPr>
          <p:cNvPr id="56393" name="AutoShape 7">
            <a:extLst>
              <a:ext uri="{FF2B5EF4-FFF2-40B4-BE49-F238E27FC236}">
                <a16:creationId xmlns:a16="http://schemas.microsoft.com/office/drawing/2014/main" id="{9165E393-CA60-802B-688C-95D9A7E50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8638823"/>
            <a:ext cx="2412999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다공정 담당</a:t>
            </a:r>
          </a:p>
        </p:txBody>
      </p:sp>
      <p:sp>
        <p:nvSpPr>
          <p:cNvPr id="56394" name="Rectangle 6">
            <a:extLst>
              <a:ext uri="{FF2B5EF4-FFF2-40B4-BE49-F238E27FC236}">
                <a16:creationId xmlns:a16="http://schemas.microsoft.com/office/drawing/2014/main" id="{4A25DB95-1F58-E4BA-7CA1-F71D708CA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575734"/>
            <a:ext cx="2802466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공정의 흐름화</a:t>
            </a:r>
            <a:endParaRPr lang="en-US" altLang="ko-KR" sz="3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3">
            <a:extLst>
              <a:ext uri="{FF2B5EF4-FFF2-40B4-BE49-F238E27FC236}">
                <a16:creationId xmlns:a16="http://schemas.microsoft.com/office/drawing/2014/main" id="{B809F0BD-A11B-6C41-E96C-D2ED1DEBB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2691" y="3008490"/>
            <a:ext cx="5774267" cy="409504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ja-JP" altLang="en-US" sz="2133">
                <a:latin typeface="맑은 고딕" panose="020B0503020000020004" pitchFamily="50" charset="-127"/>
              </a:rPr>
              <a:t>・外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120000"/>
              </a:lnSpc>
            </a:pPr>
            <a:r>
              <a:rPr lang="ja-JP" altLang="en-US" sz="2133">
                <a:solidFill>
                  <a:schemeClr val="bg1"/>
                </a:solidFill>
                <a:latin typeface="맑은 고딕" panose="020B0503020000020004" pitchFamily="50" charset="-127"/>
              </a:rPr>
              <a:t>　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라인 또는 설비 가동 중에 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/>
            <a:r>
              <a:rPr lang="ja-JP" altLang="en-US" sz="2133">
                <a:latin typeface="맑은 고딕" panose="020B0503020000020004" pitchFamily="50" charset="-127"/>
              </a:rPr>
              <a:t>　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준비하는 준비교체 시간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/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ja-JP" altLang="en-US" sz="2133">
                <a:solidFill>
                  <a:schemeClr val="bg1"/>
                </a:solidFill>
                <a:latin typeface="맑은 고딕" panose="020B0503020000020004" pitchFamily="50" charset="-127"/>
              </a:rPr>
              <a:t>  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＊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포인트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外</a:t>
            </a: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 시간을 단축 개선한다</a:t>
            </a:r>
            <a:endParaRPr lang="ja-JP" altLang="en-US" sz="2133">
              <a:solidFill>
                <a:schemeClr val="bg1"/>
              </a:solidFill>
              <a:latin typeface="맑은 고딕" panose="020B0503020000020004" pitchFamily="50" charset="-127"/>
            </a:endParaRPr>
          </a:p>
          <a:p>
            <a:pPr eaLnBrk="1" hangingPunct="1"/>
            <a:r>
              <a:rPr lang="ja-JP" altLang="en-US" sz="2133"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찾는 시간을 없애기 위해서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/>
            <a:r>
              <a:rPr lang="ja-JP" altLang="en-US" sz="2133">
                <a:latin typeface="맑은 고딕" panose="020B0503020000020004" pitchFamily="50" charset="-127"/>
              </a:rPr>
              <a:t>　１）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금형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치구 등 간접재료 위치는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/>
            <a:r>
              <a:rPr lang="ja-JP" altLang="en-US" sz="2133">
                <a:latin typeface="맑은 고딕" panose="020B0503020000020004" pitchFamily="50" charset="-127"/>
              </a:rPr>
              <a:t>　　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알기 쉽게 한다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/>
            <a:r>
              <a:rPr lang="ja-JP" altLang="en-US" sz="2133">
                <a:latin typeface="맑은 고딕" panose="020B0503020000020004" pitchFamily="50" charset="-127"/>
              </a:rPr>
              <a:t>　２）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아이템마다 주소를 정한다</a:t>
            </a:r>
            <a:endParaRPr lang="ja-JP" altLang="en-US" sz="2133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57347" name="Rectangle 3">
            <a:extLst>
              <a:ext uri="{FF2B5EF4-FFF2-40B4-BE49-F238E27FC236}">
                <a16:creationId xmlns:a16="http://schemas.microsoft.com/office/drawing/2014/main" id="{3BD1CDA4-EDCE-F541-AD34-8DDED072130B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953912" y="3008490"/>
            <a:ext cx="4501445" cy="4095045"/>
          </a:xfrm>
          <a:ln w="28575" cap="flat">
            <a:solidFill>
              <a:schemeClr val="tx1"/>
            </a:solidFill>
            <a:miter lim="800000"/>
            <a:headEnd/>
            <a:tailEnd/>
          </a:ln>
        </p:spPr>
        <p:txBody>
          <a:bodyPr vert="horz" lIns="163689" tIns="81845" rIns="163689" bIns="81845" rtlCol="0">
            <a:normAutofit fontScale="92500" lnSpcReduction="20000"/>
          </a:bodyPr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・内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</a:t>
            </a:r>
            <a:endParaRPr lang="ja-JP" altLang="en-US" sz="2133" b="1"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ja-JP" altLang="en-US" sz="2133" b="1">
                <a:solidFill>
                  <a:schemeClr val="bg1"/>
                </a:solidFill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　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라인 또는 설비를 정지하고</a:t>
            </a:r>
            <a:endParaRPr lang="ja-JP" altLang="en-US" sz="2133" b="1"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　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하는 준비교체 시간</a:t>
            </a:r>
            <a:endParaRPr lang="ja-JP" altLang="en-US" sz="2133" b="1"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ja-JP" altLang="en-US" sz="2133" b="1">
                <a:solidFill>
                  <a:schemeClr val="bg1"/>
                </a:solidFill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　　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ja-JP" altLang="en-US" sz="2133" b="1">
                <a:solidFill>
                  <a:schemeClr val="bg1"/>
                </a:solidFill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  </a:t>
            </a:r>
            <a:r>
              <a:rPr lang="ja-JP" altLang="en-US" sz="2133" b="1">
                <a:solidFill>
                  <a:srgbClr val="FF0000"/>
                </a:solidFill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＊</a:t>
            </a:r>
            <a:r>
              <a:rPr lang="ko-KR" altLang="en-US" sz="2133" b="1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포인트</a:t>
            </a:r>
            <a:endParaRPr lang="ja-JP" altLang="en-US" sz="2133" b="1">
              <a:solidFill>
                <a:srgbClr val="FF0000"/>
              </a:solidFill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  <a:p>
            <a:pPr eaLnBrk="1" hangingPunct="1">
              <a:buFontTx/>
              <a:buNone/>
            </a:pPr>
            <a:r>
              <a:rPr lang="ja-JP" altLang="en-US" sz="2133" b="1">
                <a:solidFill>
                  <a:srgbClr val="0000FF"/>
                </a:solidFill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内</a:t>
            </a:r>
            <a:r>
              <a:rPr lang="ko-KR" altLang="en-US" sz="2133" b="1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준비교체를 </a:t>
            </a:r>
            <a:r>
              <a:rPr lang="ja-JP" altLang="en-US" sz="2133" b="1">
                <a:solidFill>
                  <a:srgbClr val="0000FF"/>
                </a:solidFill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外</a:t>
            </a:r>
            <a:r>
              <a:rPr lang="ko-KR" altLang="en-US" sz="2133" b="1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준비교체로 이동</a:t>
            </a:r>
            <a:endParaRPr lang="en-US" altLang="ja-JP" sz="2133" b="1">
              <a:solidFill>
                <a:srgbClr val="0000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Tx/>
              <a:buNone/>
            </a:pPr>
            <a:r>
              <a:rPr lang="ja-JP" altLang="en-US" sz="2133" b="1">
                <a:solidFill>
                  <a:srgbClr val="0000FF"/>
                </a:solidFill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内</a:t>
            </a:r>
            <a:r>
              <a:rPr lang="ko-KR" altLang="en-US" sz="2133" b="1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 시간을 단축 개선한다</a:t>
            </a:r>
            <a:endParaRPr lang="en-US" altLang="ja-JP" sz="2133" b="1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Tx/>
              <a:buNone/>
            </a:pP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１）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세트 위치의 기준을 정한다</a:t>
            </a:r>
            <a:endParaRPr lang="ja-JP" altLang="en-US" sz="2133" b="1"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  <a:p>
            <a:pPr eaLnBrk="1" hangingPunct="1">
              <a:buFontTx/>
              <a:buNone/>
            </a:pP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２）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조정수치를 정한다</a:t>
            </a:r>
            <a:endParaRPr lang="ja-JP" altLang="en-US" sz="2133" b="1"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  <a:p>
            <a:pPr eaLnBrk="1" hangingPunct="1">
              <a:buFontTx/>
              <a:buNone/>
            </a:pP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３）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절차도 정한다</a:t>
            </a:r>
            <a:endParaRPr lang="ja-JP" altLang="en-US" sz="2133" b="1"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</p:txBody>
      </p:sp>
      <p:sp>
        <p:nvSpPr>
          <p:cNvPr id="57348" name="AutoShape 19">
            <a:extLst>
              <a:ext uri="{FF2B5EF4-FFF2-40B4-BE49-F238E27FC236}">
                <a16:creationId xmlns:a16="http://schemas.microsoft.com/office/drawing/2014/main" id="{AE7BF512-1A97-EFD7-B2F3-2B01BE185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0311" y="3465689"/>
            <a:ext cx="3838222" cy="767644"/>
          </a:xfrm>
          <a:prstGeom prst="bracketPair">
            <a:avLst>
              <a:gd name="adj" fmla="val 16667"/>
            </a:avLst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57349" name="AutoShape 20">
            <a:extLst>
              <a:ext uri="{FF2B5EF4-FFF2-40B4-BE49-F238E27FC236}">
                <a16:creationId xmlns:a16="http://schemas.microsoft.com/office/drawing/2014/main" id="{466BDD07-21DF-0BA9-6698-938FA4D4B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6824" y="3491090"/>
            <a:ext cx="3584222" cy="790222"/>
          </a:xfrm>
          <a:prstGeom prst="bracketPair">
            <a:avLst>
              <a:gd name="adj" fmla="val 16667"/>
            </a:avLst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57350" name="Rectangle 6">
            <a:extLst>
              <a:ext uri="{FF2B5EF4-FFF2-40B4-BE49-F238E27FC236}">
                <a16:creationId xmlns:a16="http://schemas.microsoft.com/office/drawing/2014/main" id="{4601B673-7799-E316-FDEF-AB584751135B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810045" y="15039624"/>
            <a:ext cx="1693333" cy="680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42</a:t>
            </a:r>
          </a:p>
        </p:txBody>
      </p:sp>
      <p:sp>
        <p:nvSpPr>
          <p:cNvPr id="57351" name="AutoShape 7">
            <a:extLst>
              <a:ext uri="{FF2B5EF4-FFF2-40B4-BE49-F238E27FC236}">
                <a16:creationId xmlns:a16="http://schemas.microsoft.com/office/drawing/2014/main" id="{69ACFF10-D6FE-9D1D-E2F4-95BEEA269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6424" y="1701801"/>
            <a:ext cx="3437467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 사고방식</a:t>
            </a:r>
          </a:p>
        </p:txBody>
      </p:sp>
      <p:sp>
        <p:nvSpPr>
          <p:cNvPr id="57352" name="Rectangle 6">
            <a:extLst>
              <a:ext uri="{FF2B5EF4-FFF2-40B4-BE49-F238E27FC236}">
                <a16:creationId xmlns:a16="http://schemas.microsoft.com/office/drawing/2014/main" id="{EA27594E-113D-9852-4059-795C5EDC5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9" y="575734"/>
            <a:ext cx="6527799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小</a:t>
            </a:r>
            <a:r>
              <a:rPr lang="en-US" altLang="ja-JP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LOT</a:t>
            </a: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생산</a:t>
            </a:r>
            <a:r>
              <a:rPr lang="ja-JP" altLang="en-US" sz="3200">
                <a:latin typeface="맑은 고딕" panose="020B0503020000020004" pitchFamily="50" charset="-127"/>
              </a:rPr>
              <a:t>（</a:t>
            </a: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준비교체시간 단축</a:t>
            </a:r>
            <a:r>
              <a:rPr lang="ja-JP" altLang="en-US" sz="3200">
                <a:latin typeface="맑은 고딕" panose="020B0503020000020004" pitchFamily="50" charset="-127"/>
              </a:rPr>
              <a:t>）</a:t>
            </a:r>
            <a:endParaRPr lang="ko-KR" altLang="en-US" sz="3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7353" name="Text Box 1034">
            <a:extLst>
              <a:ext uri="{FF2B5EF4-FFF2-40B4-BE49-F238E27FC236}">
                <a16:creationId xmlns:a16="http://schemas.microsoft.com/office/drawing/2014/main" id="{8C51A7B1-E273-8075-BA14-59ABFB476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423" y="7301091"/>
            <a:ext cx="7086684" cy="39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결과</a:t>
            </a:r>
            <a:r>
              <a:rPr lang="en-US" altLang="ko-KR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ja-JP" altLang="en-US" sz="1956">
                <a:solidFill>
                  <a:srgbClr val="FF0000"/>
                </a:solidFill>
                <a:latin typeface="맑은 고딕" panose="020B0503020000020004" pitchFamily="50" charset="-127"/>
                <a:ea typeface="굴림" panose="020B0600000101010101" pitchFamily="50" charset="-127"/>
              </a:rPr>
              <a:t>大</a:t>
            </a:r>
            <a:r>
              <a:rPr lang="en-US" altLang="ja-JP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LOT</a:t>
            </a:r>
            <a:r>
              <a:rPr lang="ko-KR" altLang="en-US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생산부터 </a:t>
            </a:r>
            <a:r>
              <a:rPr lang="ja-JP" altLang="en-US" sz="1956">
                <a:solidFill>
                  <a:srgbClr val="FF0000"/>
                </a:solidFill>
                <a:latin typeface="맑은 고딕" panose="020B0503020000020004" pitchFamily="50" charset="-127"/>
                <a:ea typeface="굴림" panose="020B0600000101010101" pitchFamily="50" charset="-127"/>
              </a:rPr>
              <a:t>小</a:t>
            </a:r>
            <a:r>
              <a:rPr lang="en-US" altLang="ja-JP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LOT</a:t>
            </a:r>
            <a:r>
              <a:rPr lang="ko-KR" altLang="en-US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생산으로 더욱이 재고절감이 진행</a:t>
            </a:r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</p:cSld>
  <p:clrMapOvr>
    <a:masterClrMapping/>
  </p:clrMapOvr>
  <p:transition>
    <p:cut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슬라이드 번호 개체 틀 1">
            <a:extLst>
              <a:ext uri="{FF2B5EF4-FFF2-40B4-BE49-F238E27FC236}">
                <a16:creationId xmlns:a16="http://schemas.microsoft.com/office/drawing/2014/main" id="{0C7CCD0B-7202-558C-F352-68BD6132AB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E0605359-4D49-47FF-83C3-2D6BD6EF5896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43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pic>
        <p:nvPicPr>
          <p:cNvPr id="58371" name="Picture 30">
            <a:extLst>
              <a:ext uri="{FF2B5EF4-FFF2-40B4-BE49-F238E27FC236}">
                <a16:creationId xmlns:a16="http://schemas.microsoft.com/office/drawing/2014/main" id="{48F95980-D1BC-83EB-5A08-AAF60FA024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11813823"/>
            <a:ext cx="2167467" cy="1360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2" name="Text Box 4">
            <a:extLst>
              <a:ext uri="{FF2B5EF4-FFF2-40B4-BE49-F238E27FC236}">
                <a16:creationId xmlns:a16="http://schemas.microsoft.com/office/drawing/2014/main" id="{00FDCAE1-F186-EF02-516D-5258B57DB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2034823"/>
            <a:ext cx="7661072" cy="4720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품질은 공정에서 만든다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불량은 후공정으로 보내지 않는다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endParaRPr lang="ko-KR" altLang="en-US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32796" name="Group 28">
            <a:extLst>
              <a:ext uri="{FF2B5EF4-FFF2-40B4-BE49-F238E27FC236}">
                <a16:creationId xmlns:a16="http://schemas.microsoft.com/office/drawing/2014/main" id="{DF8489F9-7913-D792-7991-FDC2EDF6A905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3519312"/>
          <a:ext cx="9753600" cy="5689600"/>
        </p:xfrm>
        <a:graphic>
          <a:graphicData uri="http://schemas.openxmlformats.org/drawingml/2006/table">
            <a:tbl>
              <a:tblPr/>
              <a:tblGrid>
                <a:gridCol w="4876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08373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2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MS PGothic" pitchFamily="34" charset="-128"/>
                        </a:rPr>
                        <a:t>自働化</a:t>
                      </a:r>
                      <a:endParaRPr kumimoji="1" lang="ko-KR" altLang="en-US" sz="2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62560" marR="162560" marT="81280" marB="8128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自動化</a:t>
                      </a:r>
                    </a:p>
                  </a:txBody>
                  <a:tcPr marL="162560" marR="162560" marT="81280" marB="8128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83733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이상을 기계 자신이 판단하여 정지한다</a:t>
                      </a:r>
                    </a:p>
                  </a:txBody>
                  <a:tcPr marL="162560" marR="162560" marT="81280" marB="8128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이상 발생 시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, </a:t>
                      </a: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누군가 스위치를 끄지 않는 한 동작이 계속된다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.</a:t>
                      </a:r>
                    </a:p>
                  </a:txBody>
                  <a:tcPr marL="162560" marR="162560" marT="81280" marB="8128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5466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불량이 나지 않고 기계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, </a:t>
                      </a: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금형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, </a:t>
                      </a: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치구의 고장이 미연에 방지된다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.</a:t>
                      </a:r>
                    </a:p>
                  </a:txBody>
                  <a:tcPr marL="162560" marR="162560" marT="81280" marB="8128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불량이 발생하여도 발견이 지연되어 기계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, </a:t>
                      </a: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금형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, </a:t>
                      </a: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치구에 고장이 날 우려가 있다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.</a:t>
                      </a:r>
                    </a:p>
                  </a:txBody>
                  <a:tcPr marL="162560" marR="162560" marT="81280" marB="8128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8373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이상의 원인을 파악하기 쉽고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, </a:t>
                      </a: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재발 방지가 쉽다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.</a:t>
                      </a:r>
                    </a:p>
                  </a:txBody>
                  <a:tcPr marL="162560" marR="162560" marT="81280" marB="8128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이상의 원인을 조기에 발견할 수 없고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, </a:t>
                      </a:r>
                      <a:r>
                        <a:rPr kumimoji="1" lang="ko-KR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재발 방지가 어렵다</a:t>
                      </a:r>
                      <a:r>
                        <a:rPr kumimoji="1" lang="en-US" altLang="ko-KR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.</a:t>
                      </a:r>
                    </a:p>
                  </a:txBody>
                  <a:tcPr marL="162560" marR="162560" marT="81280" marB="8128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8373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省 人</a:t>
                      </a:r>
                    </a:p>
                  </a:txBody>
                  <a:tcPr marL="162560" marR="162560" marT="81280" marB="81280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2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省 力</a:t>
                      </a:r>
                    </a:p>
                  </a:txBody>
                  <a:tcPr marL="162560" marR="162560" marT="81280" marB="8128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58393" name="Picture 29">
            <a:extLst>
              <a:ext uri="{FF2B5EF4-FFF2-40B4-BE49-F238E27FC236}">
                <a16:creationId xmlns:a16="http://schemas.microsoft.com/office/drawing/2014/main" id="{85AE48A9-6313-4275-7388-4BAF209E81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3200" y="11545712"/>
            <a:ext cx="4470400" cy="303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94" name="AutoShape 31">
            <a:extLst>
              <a:ext uri="{FF2B5EF4-FFF2-40B4-BE49-F238E27FC236}">
                <a16:creationId xmlns:a16="http://schemas.microsoft.com/office/drawing/2014/main" id="{FA01F626-144F-3849-D66C-6377BBCED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600" y="10972800"/>
            <a:ext cx="1761067" cy="1490133"/>
          </a:xfrm>
          <a:prstGeom prst="wedgeEllipseCallout">
            <a:avLst>
              <a:gd name="adj1" fmla="val -50000"/>
              <a:gd name="adj2" fmla="val 3484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556"/>
              <a:t>自動</a:t>
            </a:r>
          </a:p>
          <a:p>
            <a:pPr eaLnBrk="1" hangingPunct="1"/>
            <a:r>
              <a:rPr lang="ko-KR" altLang="en-US" sz="3556"/>
              <a:t>檢知</a:t>
            </a:r>
          </a:p>
        </p:txBody>
      </p:sp>
      <p:pic>
        <p:nvPicPr>
          <p:cNvPr id="58395" name="Picture 32">
            <a:extLst>
              <a:ext uri="{FF2B5EF4-FFF2-40B4-BE49-F238E27FC236}">
                <a16:creationId xmlns:a16="http://schemas.microsoft.com/office/drawing/2014/main" id="{FE1A09B0-1BFD-39FA-CADE-0246D4184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1" y="11921067"/>
            <a:ext cx="1608667" cy="2319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96" name="Rectangle 6">
            <a:extLst>
              <a:ext uri="{FF2B5EF4-FFF2-40B4-BE49-F238E27FC236}">
                <a16:creationId xmlns:a16="http://schemas.microsoft.com/office/drawing/2014/main" id="{5C08BEA5-B74D-8E37-8B35-69032549C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9" y="575734"/>
            <a:ext cx="1665111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en-US" sz="3200">
                <a:ea typeface="MS PGothic" panose="020B0600070205080204" pitchFamily="34" charset="-128"/>
              </a:rPr>
              <a:t>自働</a:t>
            </a:r>
            <a:r>
              <a:rPr lang="ko-KR" altLang="en-US" sz="3200">
                <a:ea typeface="MS PGothic" panose="020B0600070205080204" pitchFamily="34" charset="-128"/>
              </a:rPr>
              <a:t>化</a:t>
            </a:r>
            <a:endParaRPr lang="ko-KR" altLang="en-US" sz="3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8397" name="Rectangle 6">
            <a:extLst>
              <a:ext uri="{FF2B5EF4-FFF2-40B4-BE49-F238E27FC236}">
                <a16:creationId xmlns:a16="http://schemas.microsoft.com/office/drawing/2014/main" id="{A903BD6F-47F9-D0D9-BD2A-47C3CDDE7B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579" y="2751669"/>
            <a:ext cx="3925710" cy="510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ja-JP" altLang="en-US" sz="2133">
                <a:latin typeface="맑은 고딕" panose="020B0503020000020004" pitchFamily="50" charset="-127"/>
              </a:rPr>
              <a:t>＜自働化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와 </a:t>
            </a:r>
            <a:r>
              <a:rPr lang="ja-JP" altLang="en-US" sz="2133">
                <a:latin typeface="맑은 고딕" panose="020B0503020000020004" pitchFamily="50" charset="-127"/>
              </a:rPr>
              <a:t>自動化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의 차이</a:t>
            </a:r>
            <a:r>
              <a:rPr lang="ja-JP" altLang="en-US" sz="2133">
                <a:latin typeface="맑은 고딕" panose="020B0503020000020004" pitchFamily="50" charset="-127"/>
              </a:rPr>
              <a:t>＞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슬라이드 번호 개체 틀 1">
            <a:extLst>
              <a:ext uri="{FF2B5EF4-FFF2-40B4-BE49-F238E27FC236}">
                <a16:creationId xmlns:a16="http://schemas.microsoft.com/office/drawing/2014/main" id="{254FBCF5-E328-1AF2-D562-BE2155C4E1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0DF7179A-27E6-420D-9882-BF784EE147DE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44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59395" name="Text Box 4">
            <a:extLst>
              <a:ext uri="{FF2B5EF4-FFF2-40B4-BE49-F238E27FC236}">
                <a16:creationId xmlns:a16="http://schemas.microsoft.com/office/drawing/2014/main" id="{83482BC4-E73D-6FA9-410E-E7B1CBE762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4001" y="2195690"/>
            <a:ext cx="5283819" cy="44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작업이 지연될 때는 라인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컨베이어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을 멈춘다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graphicFrame>
        <p:nvGraphicFramePr>
          <p:cNvPr id="59396" name="Object 2">
            <a:extLst>
              <a:ext uri="{FF2B5EF4-FFF2-40B4-BE49-F238E27FC236}">
                <a16:creationId xmlns:a16="http://schemas.microsoft.com/office/drawing/2014/main" id="{985FD954-2F4B-902D-997A-9F9721D6DB4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77334" y="11650134"/>
          <a:ext cx="6773333" cy="35108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2" imgW="8829675" imgH="3962400" progId="hunmin.doc">
                  <p:embed/>
                </p:oleObj>
              </mc:Choice>
              <mc:Fallback>
                <p:oleObj name="훈민정음" r:id="rId2" imgW="8829675" imgH="3962400" progId="hunmin.doc">
                  <p:embed/>
                  <p:pic>
                    <p:nvPicPr>
                      <p:cNvPr id="59396" name="Object 2">
                        <a:extLst>
                          <a:ext uri="{FF2B5EF4-FFF2-40B4-BE49-F238E27FC236}">
                            <a16:creationId xmlns:a16="http://schemas.microsoft.com/office/drawing/2014/main" id="{985FD954-2F4B-902D-997A-9F9721D6DB4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7334" y="11650134"/>
                        <a:ext cx="6773333" cy="351084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9397" name="Object 3">
            <a:extLst>
              <a:ext uri="{FF2B5EF4-FFF2-40B4-BE49-F238E27FC236}">
                <a16:creationId xmlns:a16="http://schemas.microsoft.com/office/drawing/2014/main" id="{A649706C-C2BD-5E0A-0AB6-B003C2B3BA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721600" y="11650134"/>
          <a:ext cx="3928533" cy="382128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4" imgW="4201152" imgH="4085985" progId="hunmin.doc">
                  <p:embed/>
                </p:oleObj>
              </mc:Choice>
              <mc:Fallback>
                <p:oleObj name="훈민정음" r:id="rId4" imgW="4201152" imgH="4085985" progId="hunmin.doc">
                  <p:embed/>
                  <p:pic>
                    <p:nvPicPr>
                      <p:cNvPr id="59397" name="Object 3">
                        <a:extLst>
                          <a:ext uri="{FF2B5EF4-FFF2-40B4-BE49-F238E27FC236}">
                            <a16:creationId xmlns:a16="http://schemas.microsoft.com/office/drawing/2014/main" id="{A649706C-C2BD-5E0A-0AB6-B003C2B3BA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21600" y="11650134"/>
                        <a:ext cx="3928533" cy="382128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3" name="Text Box 38">
            <a:extLst>
              <a:ext uri="{FF2B5EF4-FFF2-40B4-BE49-F238E27FC236}">
                <a16:creationId xmlns:a16="http://schemas.microsoft.com/office/drawing/2014/main" id="{25549CE1-8DFA-1EEA-DBC1-F6A59E5AB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31490" y="4016024"/>
            <a:ext cx="1402948" cy="1186735"/>
          </a:xfrm>
          <a:prstGeom prst="rect">
            <a:avLst/>
          </a:prstGeom>
          <a:ln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>
              <a:defRPr/>
            </a:pPr>
            <a:r>
              <a:rPr lang="ko-KR" altLang="en-US" sz="1778" dirty="0">
                <a:latin typeface="맑은 고딕" pitchFamily="50" charset="-127"/>
                <a:ea typeface="맑은 고딕" pitchFamily="50" charset="-127"/>
              </a:rPr>
              <a:t>작업자는</a:t>
            </a:r>
          </a:p>
          <a:p>
            <a:pPr eaLnBrk="1" hangingPunct="1">
              <a:defRPr/>
            </a:pPr>
            <a:r>
              <a:rPr lang="ko-KR" altLang="en-US" sz="1778" dirty="0">
                <a:latin typeface="맑은 고딕" pitchFamily="50" charset="-127"/>
                <a:ea typeface="맑은 고딕" pitchFamily="50" charset="-127"/>
              </a:rPr>
              <a:t>라인을</a:t>
            </a:r>
          </a:p>
          <a:p>
            <a:pPr eaLnBrk="1" hangingPunct="1">
              <a:defRPr/>
            </a:pPr>
            <a:r>
              <a:rPr lang="ko-KR" altLang="en-US" sz="1778" dirty="0">
                <a:latin typeface="맑은 고딕" pitchFamily="50" charset="-127"/>
                <a:ea typeface="맑은 고딕" pitchFamily="50" charset="-127"/>
              </a:rPr>
              <a:t>세우는 것도</a:t>
            </a:r>
          </a:p>
          <a:p>
            <a:pPr eaLnBrk="1" hangingPunct="1">
              <a:defRPr/>
            </a:pPr>
            <a:r>
              <a:rPr lang="ko-KR" altLang="en-US" sz="1778" dirty="0">
                <a:latin typeface="맑은 고딕" pitchFamily="50" charset="-127"/>
                <a:ea typeface="맑은 고딕" pitchFamily="50" charset="-127"/>
              </a:rPr>
              <a:t>일이다</a:t>
            </a:r>
            <a:r>
              <a:rPr lang="en-US" altLang="ko-KR" sz="1778" dirty="0">
                <a:latin typeface="맑은 고딕" pitchFamily="50" charset="-127"/>
                <a:ea typeface="맑은 고딕" pitchFamily="50" charset="-127"/>
              </a:rPr>
              <a:t>.</a:t>
            </a:r>
          </a:p>
        </p:txBody>
      </p:sp>
      <p:sp>
        <p:nvSpPr>
          <p:cNvPr id="59399" name="Text Box 58">
            <a:extLst>
              <a:ext uri="{FF2B5EF4-FFF2-40B4-BE49-F238E27FC236}">
                <a16:creationId xmlns:a16="http://schemas.microsoft.com/office/drawing/2014/main" id="{D9AF01A1-9C12-956A-E26F-69D7E485D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8800" y="5983111"/>
            <a:ext cx="1402948" cy="408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정위치 정지</a:t>
            </a:r>
          </a:p>
        </p:txBody>
      </p:sp>
      <p:sp>
        <p:nvSpPr>
          <p:cNvPr id="59400" name="Text Box 60">
            <a:extLst>
              <a:ext uri="{FF2B5EF4-FFF2-40B4-BE49-F238E27FC236}">
                <a16:creationId xmlns:a16="http://schemas.microsoft.com/office/drawing/2014/main" id="{0FFF2A1F-CD96-C317-28CC-F05244F2B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1156" y="8870246"/>
            <a:ext cx="8355172" cy="1752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en-US" altLang="ko-KR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① </a:t>
            </a:r>
            <a:r>
              <a:rPr lang="ko-KR" altLang="en-US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어느 누가 작업을 하더라도 불량이 발생치 않도록 하기 위함</a:t>
            </a:r>
            <a:r>
              <a:rPr lang="en-US" altLang="ko-KR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ko-KR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② </a:t>
            </a:r>
            <a:r>
              <a:rPr lang="ko-KR" altLang="en-US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불량과 결품 누락 방지용으로 많이 활용되고 있음</a:t>
            </a:r>
            <a:r>
              <a:rPr lang="en-US" altLang="ko-KR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ko-KR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③ </a:t>
            </a:r>
            <a:r>
              <a:rPr lang="ko-KR" altLang="en-US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가공물의 형상차이를 이용하여 거꾸로 부착하는 것을 방지한 例</a:t>
            </a:r>
          </a:p>
          <a:p>
            <a:pPr eaLnBrk="1" hangingPunct="1">
              <a:lnSpc>
                <a:spcPct val="130000"/>
              </a:lnSpc>
            </a:pPr>
            <a:r>
              <a:rPr lang="ko-KR" altLang="en-US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④ 자동기계를 이용한 너트 용접 시 용접누락에도 활용함</a:t>
            </a:r>
            <a:r>
              <a:rPr lang="en-US" altLang="ko-KR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59401" name="Rectangle 62">
            <a:extLst>
              <a:ext uri="{FF2B5EF4-FFF2-40B4-BE49-F238E27FC236}">
                <a16:creationId xmlns:a16="http://schemas.microsoft.com/office/drawing/2014/main" id="{EB9FCBAC-FA6E-1F3A-D5C6-5B2C0A41E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457222" y="6491111"/>
            <a:ext cx="1219200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pic>
        <p:nvPicPr>
          <p:cNvPr id="59402" name="Picture 93">
            <a:extLst>
              <a:ext uri="{FF2B5EF4-FFF2-40B4-BE49-F238E27FC236}">
                <a16:creationId xmlns:a16="http://schemas.microsoft.com/office/drawing/2014/main" id="{9DAC0FF3-8964-0ECE-50DB-F3804C6C4D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6534" y="2709334"/>
            <a:ext cx="4826000" cy="4385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3" name="AutoShape 37">
            <a:extLst>
              <a:ext uri="{FF2B5EF4-FFF2-40B4-BE49-F238E27FC236}">
                <a16:creationId xmlns:a16="http://schemas.microsoft.com/office/drawing/2014/main" id="{74BC2A0B-D7AC-5101-7533-2C9917CCD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0" y="2980267"/>
            <a:ext cx="3386667" cy="1219200"/>
          </a:xfrm>
          <a:prstGeom prst="irregularSeal1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/>
              <a:t>STOP</a:t>
            </a:r>
          </a:p>
        </p:txBody>
      </p:sp>
      <p:sp>
        <p:nvSpPr>
          <p:cNvPr id="59404" name="Text Box 95">
            <a:extLst>
              <a:ext uri="{FF2B5EF4-FFF2-40B4-BE49-F238E27FC236}">
                <a16:creationId xmlns:a16="http://schemas.microsoft.com/office/drawing/2014/main" id="{056FBB4C-5BD8-3005-2E05-A62BC941A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956" y="8128001"/>
            <a:ext cx="514773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ko-KR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lang="ko-KR" altLang="en-US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자동화를 하기 위한 보조 수단이다</a:t>
            </a:r>
            <a:r>
              <a:rPr lang="en-US" altLang="ko-KR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59405" name="AutoShape 7">
            <a:extLst>
              <a:ext uri="{FF2B5EF4-FFF2-40B4-BE49-F238E27FC236}">
                <a16:creationId xmlns:a16="http://schemas.microsoft.com/office/drawing/2014/main" id="{22F578E6-178C-33F0-E1BC-20B34CCA1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6424" y="1343378"/>
            <a:ext cx="5613399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/>
              <a:t>수작업라인</a:t>
            </a:r>
            <a:r>
              <a:rPr lang="en-US" altLang="ko-KR" sz="2844"/>
              <a:t>(</a:t>
            </a:r>
            <a:r>
              <a:rPr lang="ko-KR" altLang="en-US" sz="2844"/>
              <a:t>컨베이어</a:t>
            </a:r>
            <a:r>
              <a:rPr lang="en-US" altLang="ko-KR" sz="2844"/>
              <a:t>)</a:t>
            </a:r>
            <a:r>
              <a:rPr lang="ko-KR" altLang="en-US" sz="2844"/>
              <a:t>의 자동화</a:t>
            </a:r>
            <a:endParaRPr lang="ko-KR" altLang="en-US" sz="2844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9406" name="Rectangle 32">
            <a:extLst>
              <a:ext uri="{FF2B5EF4-FFF2-40B4-BE49-F238E27FC236}">
                <a16:creationId xmlns:a16="http://schemas.microsoft.com/office/drawing/2014/main" id="{58BCF801-EF61-26F2-4067-A16E6974C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3068" y="3293535"/>
            <a:ext cx="762000" cy="59266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ctr" eaLnBrk="1" fontAlgn="t" hangingPunct="1">
              <a:spcBef>
                <a:spcPct val="0"/>
              </a:spcBef>
            </a:pP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안돈</a:t>
            </a:r>
            <a:endParaRPr lang="ja-JP" altLang="en-US" sz="1778">
              <a:latin typeface="맑은 고딕" panose="020B0503020000020004" pitchFamily="50" charset="-127"/>
            </a:endParaRPr>
          </a:p>
        </p:txBody>
      </p:sp>
      <p:sp>
        <p:nvSpPr>
          <p:cNvPr id="59407" name="Line 18">
            <a:extLst>
              <a:ext uri="{FF2B5EF4-FFF2-40B4-BE49-F238E27FC236}">
                <a16:creationId xmlns:a16="http://schemas.microsoft.com/office/drawing/2014/main" id="{2F7C44D0-9300-86A5-4AC2-F094A8CC29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9911" y="3262490"/>
            <a:ext cx="1467556" cy="31045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9408" name="Line 38">
            <a:extLst>
              <a:ext uri="{FF2B5EF4-FFF2-40B4-BE49-F238E27FC236}">
                <a16:creationId xmlns:a16="http://schemas.microsoft.com/office/drawing/2014/main" id="{2F5FE6C9-990C-90FE-849C-85BA42E431E0}"/>
              </a:ext>
            </a:extLst>
          </p:cNvPr>
          <p:cNvSpPr>
            <a:spLocks noChangeShapeType="1"/>
          </p:cNvSpPr>
          <p:nvPr/>
        </p:nvSpPr>
        <p:spPr bwMode="auto">
          <a:xfrm>
            <a:off x="9680222" y="3279423"/>
            <a:ext cx="0" cy="606779"/>
          </a:xfrm>
          <a:prstGeom prst="line">
            <a:avLst/>
          </a:prstGeom>
          <a:noFill/>
          <a:ln w="50800">
            <a:solidFill>
              <a:schemeClr val="tx1"/>
            </a:solidFill>
            <a:prstDash val="sysDot"/>
            <a:round/>
            <a:headEnd type="none" w="sm" len="sm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59409" name="テキスト ボックス 44">
            <a:extLst>
              <a:ext uri="{FF2B5EF4-FFF2-40B4-BE49-F238E27FC236}">
                <a16:creationId xmlns:a16="http://schemas.microsoft.com/office/drawing/2014/main" id="{49ABC77F-D417-E5D9-212A-DD3486FFB5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7245" y="6008512"/>
            <a:ext cx="2731911" cy="748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황색</a:t>
            </a:r>
            <a:r>
              <a:rPr lang="ja-JP" altLang="en-US" sz="2133">
                <a:latin typeface="맑은 고딕" panose="020B0503020000020004" pitchFamily="50" charset="-127"/>
              </a:rPr>
              <a:t>･･･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호출</a:t>
            </a:r>
            <a:endParaRPr lang="en-US" altLang="ja-JP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적색</a:t>
            </a:r>
            <a:r>
              <a:rPr lang="ja-JP" altLang="en-US" sz="2133">
                <a:latin typeface="맑은 고딕" panose="020B0503020000020004" pitchFamily="50" charset="-127"/>
              </a:rPr>
              <a:t>･･･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라인스톱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59410" name="AutoShape 7">
            <a:extLst>
              <a:ext uri="{FF2B5EF4-FFF2-40B4-BE49-F238E27FC236}">
                <a16:creationId xmlns:a16="http://schemas.microsoft.com/office/drawing/2014/main" id="{418D307D-07B4-1208-3E37-7AABB8D55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6423" y="8003822"/>
            <a:ext cx="4557888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en-US" altLang="ko-KR" sz="2844"/>
              <a:t>FOOL PROOF(</a:t>
            </a:r>
            <a:r>
              <a:rPr lang="ko-KR" altLang="en-US" sz="2844"/>
              <a:t>안전장치</a:t>
            </a:r>
            <a:r>
              <a:rPr lang="en-US" altLang="ko-KR" sz="2844"/>
              <a:t>)</a:t>
            </a:r>
            <a:endParaRPr lang="ko-KR" altLang="en-US" sz="2844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슬라이드 번호 개체 틀 1">
            <a:extLst>
              <a:ext uri="{FF2B5EF4-FFF2-40B4-BE49-F238E27FC236}">
                <a16:creationId xmlns:a16="http://schemas.microsoft.com/office/drawing/2014/main" id="{E87989FB-AE62-8B7D-D35E-EB1FEB6036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1A4DB46A-896D-43ED-9AAD-B01BE5FE4810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45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60419" name="Text Box 28">
            <a:extLst>
              <a:ext uri="{FF2B5EF4-FFF2-40B4-BE49-F238E27FC236}">
                <a16:creationId xmlns:a16="http://schemas.microsoft.com/office/drawing/2014/main" id="{95BBD27D-29BD-B68B-DF57-CC49B8FB12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4355" y="2190045"/>
            <a:ext cx="3762568" cy="42056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자동화에 의한 감시인의 해방</a:t>
            </a:r>
          </a:p>
        </p:txBody>
      </p:sp>
      <p:sp>
        <p:nvSpPr>
          <p:cNvPr id="60420" name="Text Box 29">
            <a:extLst>
              <a:ext uri="{FF2B5EF4-FFF2-40B4-BE49-F238E27FC236}">
                <a16:creationId xmlns:a16="http://schemas.microsoft.com/office/drawing/2014/main" id="{572AAD7C-5618-D4AA-DAD7-A0CF1A030B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9601" y="2164645"/>
            <a:ext cx="4296369" cy="4720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en-US" altLang="ko-KR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--- </a:t>
            </a:r>
            <a:r>
              <a:rPr lang="ko-KR" altLang="en-US" sz="2133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사람의 일과 기계의 일을 분리</a:t>
            </a:r>
          </a:p>
        </p:txBody>
      </p:sp>
      <p:sp>
        <p:nvSpPr>
          <p:cNvPr id="60421" name="Text Box 32">
            <a:extLst>
              <a:ext uri="{FF2B5EF4-FFF2-40B4-BE49-F238E27FC236}">
                <a16:creationId xmlns:a16="http://schemas.microsoft.com/office/drawing/2014/main" id="{0516A97C-31DA-EC31-C867-A2D3821B6A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7268" y="3251200"/>
            <a:ext cx="58702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멍</a:t>
            </a:r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~</a:t>
            </a:r>
          </a:p>
        </p:txBody>
      </p:sp>
      <p:sp>
        <p:nvSpPr>
          <p:cNvPr id="60422" name="Text Box 38">
            <a:extLst>
              <a:ext uri="{FF2B5EF4-FFF2-40B4-BE49-F238E27FC236}">
                <a16:creationId xmlns:a16="http://schemas.microsoft.com/office/drawing/2014/main" id="{A93C634C-0D84-862C-5570-E0432A9BD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0311" y="7179733"/>
            <a:ext cx="4806124" cy="831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- 1 Man, 1 Machine 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에서 감시자의 해방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ko-KR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자동라인에서의 이상 감시자의 해방</a:t>
            </a:r>
          </a:p>
        </p:txBody>
      </p:sp>
      <p:graphicFrame>
        <p:nvGraphicFramePr>
          <p:cNvPr id="60423" name="Object 2">
            <a:extLst>
              <a:ext uri="{FF2B5EF4-FFF2-40B4-BE49-F238E27FC236}">
                <a16:creationId xmlns:a16="http://schemas.microsoft.com/office/drawing/2014/main" id="{5905FF7C-C8D2-353B-7C45-93DC6190E7A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25600" y="10312401"/>
          <a:ext cx="9753600" cy="392288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2" imgW="7391400" imgH="2971800" progId="hunmin.doc">
                  <p:embed/>
                </p:oleObj>
              </mc:Choice>
              <mc:Fallback>
                <p:oleObj name="훈민정음" r:id="rId2" imgW="7391400" imgH="2971800" progId="hunmin.doc">
                  <p:embed/>
                  <p:pic>
                    <p:nvPicPr>
                      <p:cNvPr id="60423" name="Object 2">
                        <a:extLst>
                          <a:ext uri="{FF2B5EF4-FFF2-40B4-BE49-F238E27FC236}">
                            <a16:creationId xmlns:a16="http://schemas.microsoft.com/office/drawing/2014/main" id="{5905FF7C-C8D2-353B-7C45-93DC6190E7AD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25600" y="10312401"/>
                        <a:ext cx="9753600" cy="392288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424" name="Text Box 40">
            <a:extLst>
              <a:ext uri="{FF2B5EF4-FFF2-40B4-BE49-F238E27FC236}">
                <a16:creationId xmlns:a16="http://schemas.microsoft.com/office/drawing/2014/main" id="{8790FCAE-AC26-EA39-AA0A-684D856592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0133" y="9076267"/>
            <a:ext cx="2569934" cy="42056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작업방법 개선 차트</a:t>
            </a:r>
          </a:p>
        </p:txBody>
      </p:sp>
      <p:sp>
        <p:nvSpPr>
          <p:cNvPr id="60425" name="Line 41">
            <a:extLst>
              <a:ext uri="{FF2B5EF4-FFF2-40B4-BE49-F238E27FC236}">
                <a16:creationId xmlns:a16="http://schemas.microsoft.com/office/drawing/2014/main" id="{BA74645D-2DA9-F89C-0F0A-8BFF9448C89D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9867" y="13834533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0426" name="Text Box 42">
            <a:extLst>
              <a:ext uri="{FF2B5EF4-FFF2-40B4-BE49-F238E27FC236}">
                <a16:creationId xmlns:a16="http://schemas.microsoft.com/office/drawing/2014/main" id="{4337E7FB-41F4-7AB0-AC83-F08AF3854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445" y="10394245"/>
            <a:ext cx="458267" cy="656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현 상</a:t>
            </a:r>
          </a:p>
        </p:txBody>
      </p:sp>
      <p:sp>
        <p:nvSpPr>
          <p:cNvPr id="60427" name="Text Box 43">
            <a:extLst>
              <a:ext uri="{FF2B5EF4-FFF2-40B4-BE49-F238E27FC236}">
                <a16:creationId xmlns:a16="http://schemas.microsoft.com/office/drawing/2014/main" id="{A3FBFB6C-A758-2745-A478-43C3F346B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0089" y="12810067"/>
            <a:ext cx="458267" cy="1024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개 선</a:t>
            </a:r>
          </a:p>
        </p:txBody>
      </p:sp>
      <p:sp>
        <p:nvSpPr>
          <p:cNvPr id="60428" name="Line 45">
            <a:extLst>
              <a:ext uri="{FF2B5EF4-FFF2-40B4-BE49-F238E27FC236}">
                <a16:creationId xmlns:a16="http://schemas.microsoft.com/office/drawing/2014/main" id="{8D7BA58C-FDBA-4F78-D209-2AEB11A7D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0667" y="13202356"/>
            <a:ext cx="1083733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0429" name="Line 46">
            <a:extLst>
              <a:ext uri="{FF2B5EF4-FFF2-40B4-BE49-F238E27FC236}">
                <a16:creationId xmlns:a16="http://schemas.microsoft.com/office/drawing/2014/main" id="{B7636C8A-8580-992D-7465-CB29079AFCC4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13021733"/>
            <a:ext cx="0" cy="2935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pic>
        <p:nvPicPr>
          <p:cNvPr id="60430" name="Picture 48" descr="멍">
            <a:extLst>
              <a:ext uri="{FF2B5EF4-FFF2-40B4-BE49-F238E27FC236}">
                <a16:creationId xmlns:a16="http://schemas.microsoft.com/office/drawing/2014/main" id="{FAB20CF1-596C-9944-7637-7D4032EBF1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0267" y="3793068"/>
            <a:ext cx="4741333" cy="279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31" name="Text Box 49">
            <a:extLst>
              <a:ext uri="{FF2B5EF4-FFF2-40B4-BE49-F238E27FC236}">
                <a16:creationId xmlns:a16="http://schemas.microsoft.com/office/drawing/2014/main" id="{AE744AC8-BB54-0101-E842-4FE80A8A7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5734" y="14765867"/>
            <a:ext cx="5960533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省人의 하나의 수단 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-</a:t>
            </a:r>
          </a:p>
        </p:txBody>
      </p:sp>
      <p:sp>
        <p:nvSpPr>
          <p:cNvPr id="60432" name="AutoShape 7">
            <a:extLst>
              <a:ext uri="{FF2B5EF4-FFF2-40B4-BE49-F238E27FC236}">
                <a16:creationId xmlns:a16="http://schemas.microsoft.com/office/drawing/2014/main" id="{A70AEC11-C42B-093A-8B7E-13C957D9D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6424" y="1343378"/>
            <a:ext cx="5613399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보다 효율적인 일의 추구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슬라이드 번호 개체 틀 1">
            <a:extLst>
              <a:ext uri="{FF2B5EF4-FFF2-40B4-BE49-F238E27FC236}">
                <a16:creationId xmlns:a16="http://schemas.microsoft.com/office/drawing/2014/main" id="{72314B43-8291-2969-BB97-8A6087C12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F814E8D8-FF9B-4B13-8DAD-BCBC05995EDD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46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61443" name="Text Box 18">
            <a:extLst>
              <a:ext uri="{FF2B5EF4-FFF2-40B4-BE49-F238E27FC236}">
                <a16:creationId xmlns:a16="http://schemas.microsoft.com/office/drawing/2014/main" id="{76C3714E-2F56-9738-D226-510F66326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9334" y="1538112"/>
            <a:ext cx="8690199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(JIT, </a:t>
            </a:r>
            <a:r>
              <a:rPr lang="ja-JP" altLang="en-US" sz="2133">
                <a:latin typeface="굴림" panose="020B0600000101010101" pitchFamily="50" charset="-127"/>
                <a:ea typeface="MS PGothic" panose="020B0600070205080204" pitchFamily="34" charset="-128"/>
              </a:rPr>
              <a:t>自働化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와 더불어 도요다 생산방식의 제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3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의 기둥이라 불리고 있다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)</a:t>
            </a:r>
          </a:p>
        </p:txBody>
      </p:sp>
      <p:sp>
        <p:nvSpPr>
          <p:cNvPr id="61444" name="Text Box 19">
            <a:extLst>
              <a:ext uri="{FF2B5EF4-FFF2-40B4-BE49-F238E27FC236}">
                <a16:creationId xmlns:a16="http://schemas.microsoft.com/office/drawing/2014/main" id="{B4914514-E7A6-44A2-73BE-4722DF3552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023" y="2709334"/>
            <a:ext cx="8230138" cy="39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956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철저히  낭비를 배제하여 현재보다 적은 인원으로 작업을 가능하게 한다</a:t>
            </a:r>
            <a:endParaRPr lang="ko-KR" altLang="en-US" sz="1956">
              <a:latin typeface="굴림" panose="020B0600000101010101" pitchFamily="50" charset="-127"/>
              <a:ea typeface="굴림" panose="020B0600000101010101" pitchFamily="50" charset="-127"/>
            </a:endParaRPr>
          </a:p>
        </p:txBody>
      </p:sp>
      <p:sp>
        <p:nvSpPr>
          <p:cNvPr id="61445" name="Text Box 21">
            <a:extLst>
              <a:ext uri="{FF2B5EF4-FFF2-40B4-BE49-F238E27FC236}">
                <a16:creationId xmlns:a16="http://schemas.microsoft.com/office/drawing/2014/main" id="{A4C22D45-5A98-C022-B403-CA8E1FF62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1490" y="4780845"/>
            <a:ext cx="1998133" cy="36593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ja-JP" altLang="en-US" sz="1778">
                <a:latin typeface="굴림" panose="020B0600000101010101" pitchFamily="50" charset="-127"/>
                <a:ea typeface="MS PGothic" panose="020B0600070205080204" pitchFamily="34" charset="-128"/>
              </a:rPr>
              <a:t>　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추진방법</a:t>
            </a:r>
          </a:p>
        </p:txBody>
      </p:sp>
      <p:graphicFrame>
        <p:nvGraphicFramePr>
          <p:cNvPr id="61446" name="Object 2">
            <a:extLst>
              <a:ext uri="{FF2B5EF4-FFF2-40B4-BE49-F238E27FC236}">
                <a16:creationId xmlns:a16="http://schemas.microsoft.com/office/drawing/2014/main" id="{969B9228-2D68-943F-AF15-46EF8785F50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06690" y="4916312"/>
          <a:ext cx="10160000" cy="418535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2" imgW="8429625" imgH="3686175" progId="hunmin.doc">
                  <p:embed/>
                </p:oleObj>
              </mc:Choice>
              <mc:Fallback>
                <p:oleObj name="훈민정음" r:id="rId2" imgW="8429625" imgH="3686175" progId="hunmin.doc">
                  <p:embed/>
                  <p:pic>
                    <p:nvPicPr>
                      <p:cNvPr id="61446" name="Object 2">
                        <a:extLst>
                          <a:ext uri="{FF2B5EF4-FFF2-40B4-BE49-F238E27FC236}">
                            <a16:creationId xmlns:a16="http://schemas.microsoft.com/office/drawing/2014/main" id="{969B9228-2D68-943F-AF15-46EF8785F50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06690" y="4916312"/>
                        <a:ext cx="10160000" cy="418535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47" name="Object 3">
            <a:extLst>
              <a:ext uri="{FF2B5EF4-FFF2-40B4-BE49-F238E27FC236}">
                <a16:creationId xmlns:a16="http://schemas.microsoft.com/office/drawing/2014/main" id="{A119CF89-03A4-016B-795D-FC8A37D0183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313290" y="9115778"/>
          <a:ext cx="6011333" cy="3725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4" imgW="3381375" imgH="209550" progId="hunmin.doc">
                  <p:embed/>
                </p:oleObj>
              </mc:Choice>
              <mc:Fallback>
                <p:oleObj name="훈민정음" r:id="rId4" imgW="3381375" imgH="209550" progId="hunmin.doc">
                  <p:embed/>
                  <p:pic>
                    <p:nvPicPr>
                      <p:cNvPr id="61447" name="Object 3">
                        <a:extLst>
                          <a:ext uri="{FF2B5EF4-FFF2-40B4-BE49-F238E27FC236}">
                            <a16:creationId xmlns:a16="http://schemas.microsoft.com/office/drawing/2014/main" id="{A119CF89-03A4-016B-795D-FC8A37D0183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13290" y="9115778"/>
                        <a:ext cx="6011333" cy="37253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448" name="Text Box 24">
            <a:extLst>
              <a:ext uri="{FF2B5EF4-FFF2-40B4-BE49-F238E27FC236}">
                <a16:creationId xmlns:a16="http://schemas.microsoft.com/office/drawing/2014/main" id="{3760F936-C942-C6F3-2C17-73C22D62EF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7623" y="9657645"/>
            <a:ext cx="6096000" cy="420564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ja-JP" altLang="en-US" sz="2133">
                <a:latin typeface="맑은 고딕" panose="020B0503020000020004" pitchFamily="50" charset="-127"/>
                <a:ea typeface="MS PGothic" panose="020B0600070205080204" pitchFamily="34" charset="-128"/>
              </a:rPr>
              <a:t>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사람의 일과 기계의 일을 분리</a:t>
            </a:r>
          </a:p>
        </p:txBody>
      </p:sp>
      <p:graphicFrame>
        <p:nvGraphicFramePr>
          <p:cNvPr id="61449" name="Object 4">
            <a:extLst>
              <a:ext uri="{FF2B5EF4-FFF2-40B4-BE49-F238E27FC236}">
                <a16:creationId xmlns:a16="http://schemas.microsoft.com/office/drawing/2014/main" id="{97A70951-A33E-A7E2-C2B6-40C120E573F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718734" y="10605912"/>
          <a:ext cx="9753600" cy="392288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6" imgW="7391400" imgH="2971800" progId="hunmin.doc">
                  <p:embed/>
                </p:oleObj>
              </mc:Choice>
              <mc:Fallback>
                <p:oleObj name="훈민정음" r:id="rId6" imgW="7391400" imgH="2971800" progId="hunmin.doc">
                  <p:embed/>
                  <p:pic>
                    <p:nvPicPr>
                      <p:cNvPr id="61449" name="Object 4">
                        <a:extLst>
                          <a:ext uri="{FF2B5EF4-FFF2-40B4-BE49-F238E27FC236}">
                            <a16:creationId xmlns:a16="http://schemas.microsoft.com/office/drawing/2014/main" id="{97A70951-A33E-A7E2-C2B6-40C120E573F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18734" y="10605912"/>
                        <a:ext cx="9753600" cy="392288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450" name="Line 27">
            <a:extLst>
              <a:ext uri="{FF2B5EF4-FFF2-40B4-BE49-F238E27FC236}">
                <a16:creationId xmlns:a16="http://schemas.microsoft.com/office/drawing/2014/main" id="{A80EC02F-5B2F-4E6E-7782-4459800038E2}"/>
              </a:ext>
            </a:extLst>
          </p:cNvPr>
          <p:cNvSpPr>
            <a:spLocks noChangeShapeType="1"/>
          </p:cNvSpPr>
          <p:nvPr/>
        </p:nvSpPr>
        <p:spPr bwMode="auto">
          <a:xfrm>
            <a:off x="8763001" y="14128044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1451" name="Text Box 28">
            <a:extLst>
              <a:ext uri="{FF2B5EF4-FFF2-40B4-BE49-F238E27FC236}">
                <a16:creationId xmlns:a16="http://schemas.microsoft.com/office/drawing/2014/main" id="{5EF780E1-EC56-8E6E-4028-13D6EC4B98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7579" y="10687757"/>
            <a:ext cx="458267" cy="6165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현 상</a:t>
            </a:r>
          </a:p>
        </p:txBody>
      </p:sp>
      <p:sp>
        <p:nvSpPr>
          <p:cNvPr id="61452" name="Text Box 29">
            <a:extLst>
              <a:ext uri="{FF2B5EF4-FFF2-40B4-BE49-F238E27FC236}">
                <a16:creationId xmlns:a16="http://schemas.microsoft.com/office/drawing/2014/main" id="{AB86AEF5-1BB1-069E-D98E-EE590897B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3224" y="13103579"/>
            <a:ext cx="458267" cy="1024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개 선</a:t>
            </a:r>
          </a:p>
        </p:txBody>
      </p:sp>
      <p:sp>
        <p:nvSpPr>
          <p:cNvPr id="61453" name="Line 30">
            <a:extLst>
              <a:ext uri="{FF2B5EF4-FFF2-40B4-BE49-F238E27FC236}">
                <a16:creationId xmlns:a16="http://schemas.microsoft.com/office/drawing/2014/main" id="{6ED507B3-9B26-2777-AAF4-C4FFB1D4CCF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3801" y="13495867"/>
            <a:ext cx="1083733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1454" name="Line 31">
            <a:extLst>
              <a:ext uri="{FF2B5EF4-FFF2-40B4-BE49-F238E27FC236}">
                <a16:creationId xmlns:a16="http://schemas.microsoft.com/office/drawing/2014/main" id="{98D0ECFD-038B-FDEC-2AAD-0DE5DDF314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627534" y="13315245"/>
            <a:ext cx="0" cy="2935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1455" name="Rectangle 6">
            <a:extLst>
              <a:ext uri="{FF2B5EF4-FFF2-40B4-BE49-F238E27FC236}">
                <a16:creationId xmlns:a16="http://schemas.microsoft.com/office/drawing/2014/main" id="{11F6F4B6-DBE4-B381-13B9-E0CD5FFFF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575734"/>
            <a:ext cx="2816578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en-US" altLang="ja-JP" sz="3200">
                <a:ea typeface="MS PGothic" panose="020B0600070205080204" pitchFamily="34" charset="-128"/>
              </a:rPr>
              <a:t>1</a:t>
            </a:r>
            <a:r>
              <a:rPr lang="ko-KR" altLang="en-US" sz="3200">
                <a:ea typeface="MS PGothic" panose="020B0600070205080204" pitchFamily="34" charset="-128"/>
              </a:rPr>
              <a:t>인공의 추구</a:t>
            </a:r>
            <a:endParaRPr lang="ko-KR" altLang="en-US" sz="3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1456" name="Text Box 156">
            <a:extLst>
              <a:ext uri="{FF2B5EF4-FFF2-40B4-BE49-F238E27FC236}">
                <a16:creationId xmlns:a16="http://schemas.microsoft.com/office/drawing/2014/main" id="{3A371DEF-7815-E019-42B3-0FC14153BF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556" y="3392311"/>
            <a:ext cx="10947401" cy="74879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낭비를 배제해서 부가가치 있는 일</a:t>
            </a:r>
            <a:r>
              <a:rPr lang="ja-JP" altLang="en-US" sz="2133">
                <a:latin typeface="맑은 고딕" panose="020B0503020000020004" pitchFamily="50" charset="-127"/>
              </a:rPr>
              <a:t>（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정미작업</a:t>
            </a:r>
            <a:r>
              <a:rPr lang="ja-JP" altLang="en-US" sz="2133">
                <a:latin typeface="맑은 고딕" panose="020B0503020000020004" pitchFamily="50" charset="-127"/>
              </a:rPr>
              <a:t>）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의 비율을 높일 경우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이 방식이 중요한 포인트가 된다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슬라이드 번호 개체 틀 1">
            <a:extLst>
              <a:ext uri="{FF2B5EF4-FFF2-40B4-BE49-F238E27FC236}">
                <a16:creationId xmlns:a16="http://schemas.microsoft.com/office/drawing/2014/main" id="{FA5B499A-A4E7-3EC1-EFCD-AB193C5631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379B415D-9AFF-4F5B-82EF-FAF4A67E9395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47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62467" name="Text Box 4">
            <a:extLst>
              <a:ext uri="{FF2B5EF4-FFF2-40B4-BE49-F238E27FC236}">
                <a16:creationId xmlns:a16="http://schemas.microsoft.com/office/drawing/2014/main" id="{680084EC-5852-6E53-D6B1-3886B70FC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424" y="1540933"/>
            <a:ext cx="10961655" cy="896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en-US" altLang="ko-KR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생산의 증감에 맞추어 인원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（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공수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）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도 증감할 수 있는 라인을 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少人化 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라인이라고 한다</a:t>
            </a:r>
            <a:endParaRPr lang="en-US" altLang="ko-KR" sz="2133">
              <a:solidFill>
                <a:srgbClr val="FF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30000"/>
              </a:lnSpc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양 변동이라도 </a:t>
            </a:r>
            <a:r>
              <a:rPr lang="ja-JP" altLang="en-US" sz="2133">
                <a:latin typeface="맑은 고딕" panose="020B0503020000020004" pitchFamily="50" charset="-127"/>
                <a:ea typeface="굴림" panose="020B0600000101010101" pitchFamily="50" charset="-127"/>
              </a:rPr>
              <a:t>台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당 시간을 유지할 수 있는 구조가 필요</a:t>
            </a:r>
          </a:p>
        </p:txBody>
      </p:sp>
      <p:sp>
        <p:nvSpPr>
          <p:cNvPr id="62468" name="Rectangle 6">
            <a:extLst>
              <a:ext uri="{FF2B5EF4-FFF2-40B4-BE49-F238E27FC236}">
                <a16:creationId xmlns:a16="http://schemas.microsoft.com/office/drawing/2014/main" id="{FF5F3C88-A6D5-3A76-BECE-96E49D0BA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9" y="575734"/>
            <a:ext cx="1665111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en-US" sz="3200">
                <a:latin typeface="맑은 고딕" panose="020B0503020000020004" pitchFamily="50" charset="-127"/>
              </a:rPr>
              <a:t>少人化</a:t>
            </a:r>
            <a:endParaRPr lang="ko-KR" altLang="en-US" sz="3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2469" name="Text Box 9">
            <a:extLst>
              <a:ext uri="{FF2B5EF4-FFF2-40B4-BE49-F238E27FC236}">
                <a16:creationId xmlns:a16="http://schemas.microsoft.com/office/drawing/2014/main" id="{EB917FC1-56EB-F87F-C682-84EDC9B2EB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645" y="2641600"/>
            <a:ext cx="187395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추진방식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62470" name="Text Box 10">
            <a:extLst>
              <a:ext uri="{FF2B5EF4-FFF2-40B4-BE49-F238E27FC236}">
                <a16:creationId xmlns:a16="http://schemas.microsoft.com/office/drawing/2014/main" id="{DDA0A046-92FD-5D41-F020-D84E971B1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8823" y="3135491"/>
            <a:ext cx="738011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少人数 전용 라인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（島）</a:t>
            </a: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을 모아서 多人数 라인을 만든다</a:t>
            </a:r>
            <a:endParaRPr lang="ja-JP" altLang="en-US" sz="2133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2471" name="Text Box 11">
            <a:extLst>
              <a:ext uri="{FF2B5EF4-FFF2-40B4-BE49-F238E27FC236}">
                <a16:creationId xmlns:a16="http://schemas.microsoft.com/office/drawing/2014/main" id="{F42A5254-2CC8-46B7-7EC4-BB9741777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3068" y="3705580"/>
            <a:ext cx="198120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〔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大部屋化</a:t>
            </a:r>
            <a:r>
              <a:rPr lang="en-US" altLang="ja-JP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〕</a:t>
            </a:r>
          </a:p>
        </p:txBody>
      </p:sp>
      <p:sp>
        <p:nvSpPr>
          <p:cNvPr id="62472" name="Line 12">
            <a:extLst>
              <a:ext uri="{FF2B5EF4-FFF2-40B4-BE49-F238E27FC236}">
                <a16:creationId xmlns:a16="http://schemas.microsoft.com/office/drawing/2014/main" id="{5ED0E7EA-98D2-AD84-A118-D032537F2CE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63067" y="3646311"/>
            <a:ext cx="1636889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62473" name="Rectangle 5">
            <a:extLst>
              <a:ext uri="{FF2B5EF4-FFF2-40B4-BE49-F238E27FC236}">
                <a16:creationId xmlns:a16="http://schemas.microsoft.com/office/drawing/2014/main" id="{A7E347D7-BF63-BF15-9DFC-8F9318089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690" y="4394201"/>
            <a:ext cx="3395132" cy="102446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fontAlgn="t" hangingPunct="1">
              <a:spcBef>
                <a:spcPct val="0"/>
              </a:spcBef>
            </a:pPr>
            <a:endParaRPr lang="en-US" altLang="ja-JP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fontAlgn="t" hangingPunct="1">
              <a:lnSpc>
                <a:spcPct val="130000"/>
              </a:lnSpc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동일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TACT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연결방식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fontAlgn="t" hangingPunct="1">
              <a:lnSpc>
                <a:spcPct val="130000"/>
              </a:lnSpc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・多品種混合方式</a:t>
            </a:r>
          </a:p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</a:t>
            </a:r>
          </a:p>
        </p:txBody>
      </p:sp>
      <p:sp>
        <p:nvSpPr>
          <p:cNvPr id="62474" name="AutoShape 7">
            <a:extLst>
              <a:ext uri="{FF2B5EF4-FFF2-40B4-BE49-F238E27FC236}">
                <a16:creationId xmlns:a16="http://schemas.microsoft.com/office/drawing/2014/main" id="{44B3092F-336C-58B5-698C-A34FEDA45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90" y="5825067"/>
            <a:ext cx="3711221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동일 </a:t>
            </a:r>
            <a:r>
              <a:rPr lang="en-US" altLang="ko-KR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TACT 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연결방식</a:t>
            </a:r>
          </a:p>
        </p:txBody>
      </p:sp>
      <p:sp>
        <p:nvSpPr>
          <p:cNvPr id="62475" name="Rectangle 18">
            <a:extLst>
              <a:ext uri="{FF2B5EF4-FFF2-40B4-BE49-F238E27FC236}">
                <a16:creationId xmlns:a16="http://schemas.microsoft.com/office/drawing/2014/main" id="{B4E12604-2DAA-3BFD-2115-006FAAB44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1" y="6592712"/>
            <a:ext cx="10430933" cy="803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ko-KR" sz="2311" b="0"/>
              <a:t>Tact Time</a:t>
            </a:r>
            <a:r>
              <a:rPr lang="ko-KR" altLang="en-US" sz="2311" b="0"/>
              <a:t>이 같은 라인을 레이아웃 변경 등으로 공정을 결합시켜</a:t>
            </a:r>
            <a:r>
              <a:rPr lang="en-US" altLang="ko-KR" sz="2311" b="0"/>
              <a:t>, </a:t>
            </a:r>
            <a:r>
              <a:rPr lang="ko-KR" altLang="en-US" sz="2311" b="0"/>
              <a:t>작업조합과 개선을 진행하는 방법</a:t>
            </a:r>
            <a:r>
              <a:rPr lang="en-US" altLang="ko-KR" sz="2311" b="0"/>
              <a:t>.</a:t>
            </a:r>
          </a:p>
        </p:txBody>
      </p:sp>
      <p:sp>
        <p:nvSpPr>
          <p:cNvPr id="62476" name="Text Box 140">
            <a:extLst>
              <a:ext uri="{FF2B5EF4-FFF2-40B4-BE49-F238E27FC236}">
                <a16:creationId xmlns:a16="http://schemas.microsoft.com/office/drawing/2014/main" id="{2CF12121-8134-0C73-5576-E2F315F1C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490" y="7493002"/>
            <a:ext cx="1904999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（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개선</a:t>
            </a:r>
            <a:r>
              <a:rPr lang="ja-JP" altLang="en-US" sz="2133">
                <a:latin typeface="맑은 고딕" panose="020B0503020000020004" pitchFamily="50" charset="-127"/>
              </a:rPr>
              <a:t>前）</a:t>
            </a:r>
          </a:p>
        </p:txBody>
      </p:sp>
      <p:grpSp>
        <p:nvGrpSpPr>
          <p:cNvPr id="62477" name="그룹 22">
            <a:extLst>
              <a:ext uri="{FF2B5EF4-FFF2-40B4-BE49-F238E27FC236}">
                <a16:creationId xmlns:a16="http://schemas.microsoft.com/office/drawing/2014/main" id="{9C5D9085-2D7D-E4F5-8821-06F93C5267F3}"/>
              </a:ext>
            </a:extLst>
          </p:cNvPr>
          <p:cNvGrpSpPr>
            <a:grpSpLocks/>
          </p:cNvGrpSpPr>
          <p:nvPr/>
        </p:nvGrpSpPr>
        <p:grpSpPr bwMode="auto">
          <a:xfrm>
            <a:off x="903112" y="8032044"/>
            <a:ext cx="5796844" cy="3163712"/>
            <a:chOff x="79375" y="2747963"/>
            <a:chExt cx="3300413" cy="2420937"/>
          </a:xfrm>
        </p:grpSpPr>
        <p:sp>
          <p:nvSpPr>
            <p:cNvPr id="62597" name="Rectangle 24">
              <a:extLst>
                <a:ext uri="{FF2B5EF4-FFF2-40B4-BE49-F238E27FC236}">
                  <a16:creationId xmlns:a16="http://schemas.microsoft.com/office/drawing/2014/main" id="{E878EBF4-BAA0-8F00-4C2C-A52611ECE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938588"/>
              <a:ext cx="447675" cy="538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２</a:t>
              </a:r>
            </a:p>
          </p:txBody>
        </p:sp>
        <p:sp>
          <p:nvSpPr>
            <p:cNvPr id="62598" name="Rectangle 25">
              <a:extLst>
                <a:ext uri="{FF2B5EF4-FFF2-40B4-BE49-F238E27FC236}">
                  <a16:creationId xmlns:a16="http://schemas.microsoft.com/office/drawing/2014/main" id="{70FD773E-60E4-4F92-E7B5-BDFCE95AA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575" y="3938588"/>
              <a:ext cx="612775" cy="538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１，９０</a:t>
              </a:r>
            </a:p>
          </p:txBody>
        </p:sp>
        <p:sp>
          <p:nvSpPr>
            <p:cNvPr id="62599" name="Rectangle 26">
              <a:extLst>
                <a:ext uri="{FF2B5EF4-FFF2-40B4-BE49-F238E27FC236}">
                  <a16:creationId xmlns:a16="http://schemas.microsoft.com/office/drawing/2014/main" id="{AC83F5C9-F007-D259-34D5-1E0553CCB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6713" y="3938588"/>
              <a:ext cx="762000" cy="538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　７８“</a:t>
              </a:r>
            </a:p>
          </p:txBody>
        </p:sp>
        <p:sp>
          <p:nvSpPr>
            <p:cNvPr id="62600" name="Rectangle 27">
              <a:extLst>
                <a:ext uri="{FF2B5EF4-FFF2-40B4-BE49-F238E27FC236}">
                  <a16:creationId xmlns:a16="http://schemas.microsoft.com/office/drawing/2014/main" id="{4C43F29D-0670-D582-AEDF-09093C13D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63" y="3938588"/>
              <a:ext cx="557212" cy="538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41.2“</a:t>
              </a:r>
            </a:p>
          </p:txBody>
        </p:sp>
        <p:sp>
          <p:nvSpPr>
            <p:cNvPr id="62601" name="Rectangle 28">
              <a:extLst>
                <a:ext uri="{FF2B5EF4-FFF2-40B4-BE49-F238E27FC236}">
                  <a16:creationId xmlns:a16="http://schemas.microsoft.com/office/drawing/2014/main" id="{03DF59FB-D282-3B34-6C63-A37439A75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" y="3938588"/>
              <a:ext cx="614363" cy="538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６７０</a:t>
              </a:r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602" name="Rectangle 29">
              <a:extLst>
                <a:ext uri="{FF2B5EF4-FFF2-40B4-BE49-F238E27FC236}">
                  <a16:creationId xmlns:a16="http://schemas.microsoft.com/office/drawing/2014/main" id="{8557756D-D428-4884-9BB5-03FE20539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" y="3938588"/>
              <a:ext cx="501650" cy="1230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  <a:p>
              <a:pPr algn="ctr" eaLnBrk="1" hangingPunct="1"/>
              <a:endParaRPr lang="en-US" altLang="ja-JP" sz="1422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計</a:t>
              </a:r>
            </a:p>
          </p:txBody>
        </p:sp>
        <p:sp>
          <p:nvSpPr>
            <p:cNvPr id="62603" name="Rectangle 30">
              <a:extLst>
                <a:ext uri="{FF2B5EF4-FFF2-40B4-BE49-F238E27FC236}">
                  <a16:creationId xmlns:a16="http://schemas.microsoft.com/office/drawing/2014/main" id="{41331088-7289-AD39-AAC2-73063F8D4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492500"/>
              <a:ext cx="447675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２</a:t>
              </a:r>
            </a:p>
          </p:txBody>
        </p:sp>
        <p:sp>
          <p:nvSpPr>
            <p:cNvPr id="62604" name="Rectangle 31">
              <a:extLst>
                <a:ext uri="{FF2B5EF4-FFF2-40B4-BE49-F238E27FC236}">
                  <a16:creationId xmlns:a16="http://schemas.microsoft.com/office/drawing/2014/main" id="{DCAD3064-6355-7FE7-035F-337560611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575" y="3492500"/>
              <a:ext cx="612775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１，８４</a:t>
              </a:r>
            </a:p>
          </p:txBody>
        </p:sp>
        <p:sp>
          <p:nvSpPr>
            <p:cNvPr id="62605" name="Rectangle 32">
              <a:extLst>
                <a:ext uri="{FF2B5EF4-FFF2-40B4-BE49-F238E27FC236}">
                  <a16:creationId xmlns:a16="http://schemas.microsoft.com/office/drawing/2014/main" id="{00FCEAA4-8F32-B432-3944-D1F35F8F6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6713" y="3492500"/>
              <a:ext cx="762000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　７６“</a:t>
              </a:r>
            </a:p>
          </p:txBody>
        </p:sp>
        <p:sp>
          <p:nvSpPr>
            <p:cNvPr id="62606" name="Rectangle 33">
              <a:extLst>
                <a:ext uri="{FF2B5EF4-FFF2-40B4-BE49-F238E27FC236}">
                  <a16:creationId xmlns:a16="http://schemas.microsoft.com/office/drawing/2014/main" id="{3DA0F7E7-0514-C2BB-71E7-2726B0943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63" y="3492500"/>
              <a:ext cx="557212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41.2“</a:t>
              </a:r>
            </a:p>
          </p:txBody>
        </p:sp>
        <p:sp>
          <p:nvSpPr>
            <p:cNvPr id="62607" name="Rectangle 34">
              <a:extLst>
                <a:ext uri="{FF2B5EF4-FFF2-40B4-BE49-F238E27FC236}">
                  <a16:creationId xmlns:a16="http://schemas.microsoft.com/office/drawing/2014/main" id="{4F06DB18-396C-028E-852C-40C80A23C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" y="3492500"/>
              <a:ext cx="614363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６７０</a:t>
              </a:r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608" name="Rectangle 35">
              <a:extLst>
                <a:ext uri="{FF2B5EF4-FFF2-40B4-BE49-F238E27FC236}">
                  <a16:creationId xmlns:a16="http://schemas.microsoft.com/office/drawing/2014/main" id="{A78DB9D5-FCA4-7659-CF88-5B2E974F9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" y="3492500"/>
              <a:ext cx="501650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  <p:sp>
          <p:nvSpPr>
            <p:cNvPr id="62609" name="Rectangle 36">
              <a:extLst>
                <a:ext uri="{FF2B5EF4-FFF2-40B4-BE49-F238E27FC236}">
                  <a16:creationId xmlns:a16="http://schemas.microsoft.com/office/drawing/2014/main" id="{65C5F7D4-E1F3-1FD0-5F1B-B404BA671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2747963"/>
              <a:ext cx="447675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인원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610" name="Rectangle 37">
              <a:extLst>
                <a:ext uri="{FF2B5EF4-FFF2-40B4-BE49-F238E27FC236}">
                  <a16:creationId xmlns:a16="http://schemas.microsoft.com/office/drawing/2014/main" id="{B3F7F2C6-0CB5-8FDE-17DD-901E685CC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575" y="2747963"/>
              <a:ext cx="612775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필요</a:t>
              </a:r>
              <a:endParaRPr lang="ja-JP" altLang="en-US" sz="1422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인공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611" name="Rectangle 38">
              <a:extLst>
                <a:ext uri="{FF2B5EF4-FFF2-40B4-BE49-F238E27FC236}">
                  <a16:creationId xmlns:a16="http://schemas.microsoft.com/office/drawing/2014/main" id="{7104E1DA-C197-C628-D563-412DC26EB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775" y="2747963"/>
              <a:ext cx="558800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 당</a:t>
              </a:r>
              <a:endParaRPr lang="ja-JP" altLang="en-US" sz="1422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공수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612" name="Rectangle 39">
              <a:extLst>
                <a:ext uri="{FF2B5EF4-FFF2-40B4-BE49-F238E27FC236}">
                  <a16:creationId xmlns:a16="http://schemas.microsoft.com/office/drawing/2014/main" id="{6FA1D709-AC1C-D9B0-3A16-911D72405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63" y="2747963"/>
              <a:ext cx="557212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T.T</a:t>
              </a:r>
            </a:p>
          </p:txBody>
        </p:sp>
        <p:sp>
          <p:nvSpPr>
            <p:cNvPr id="62613" name="Rectangle 40">
              <a:extLst>
                <a:ext uri="{FF2B5EF4-FFF2-40B4-BE49-F238E27FC236}">
                  <a16:creationId xmlns:a16="http://schemas.microsoft.com/office/drawing/2014/main" id="{2A802870-FCB1-EF89-361C-17480160F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8" y="2747963"/>
              <a:ext cx="647700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필요수</a:t>
              </a:r>
              <a:endParaRPr lang="ja-JP" altLang="en-US" sz="1422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／</a:t>
              </a:r>
              <a:r>
                <a:rPr lang="en-US" altLang="ja-JP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1</a:t>
              </a:r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교대 당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614" name="Rectangle 41">
              <a:extLst>
                <a:ext uri="{FF2B5EF4-FFF2-40B4-BE49-F238E27FC236}">
                  <a16:creationId xmlns:a16="http://schemas.microsoft.com/office/drawing/2014/main" id="{39CE6296-13BF-CD04-4A2F-2213349A3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50" y="2747963"/>
              <a:ext cx="501650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라인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615" name="Line 42">
              <a:extLst>
                <a:ext uri="{FF2B5EF4-FFF2-40B4-BE49-F238E27FC236}">
                  <a16:creationId xmlns:a16="http://schemas.microsoft.com/office/drawing/2014/main" id="{0ED34915-3B1E-A030-7B99-A0A672D46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50" y="2747963"/>
              <a:ext cx="5016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16" name="Line 43">
              <a:extLst>
                <a:ext uri="{FF2B5EF4-FFF2-40B4-BE49-F238E27FC236}">
                  <a16:creationId xmlns:a16="http://schemas.microsoft.com/office/drawing/2014/main" id="{4895BEE8-B70C-0410-0ABC-CC2E4DD1BA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50" y="3492500"/>
              <a:ext cx="329247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17" name="Line 44">
              <a:extLst>
                <a:ext uri="{FF2B5EF4-FFF2-40B4-BE49-F238E27FC236}">
                  <a16:creationId xmlns:a16="http://schemas.microsoft.com/office/drawing/2014/main" id="{4F06D4CD-0EB4-371E-9B07-51CD061A5B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50" y="3938588"/>
              <a:ext cx="329247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18" name="Line 45">
              <a:extLst>
                <a:ext uri="{FF2B5EF4-FFF2-40B4-BE49-F238E27FC236}">
                  <a16:creationId xmlns:a16="http://schemas.microsoft.com/office/drawing/2014/main" id="{0F0F74FD-0604-C5D4-54CF-FB3D8BDE0A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50" y="5168900"/>
              <a:ext cx="329247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19" name="Line 46">
              <a:extLst>
                <a:ext uri="{FF2B5EF4-FFF2-40B4-BE49-F238E27FC236}">
                  <a16:creationId xmlns:a16="http://schemas.microsoft.com/office/drawing/2014/main" id="{E1800583-B234-557F-155C-2B78F9272F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50" y="2747963"/>
              <a:ext cx="0" cy="2420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20" name="Line 47">
              <a:extLst>
                <a:ext uri="{FF2B5EF4-FFF2-40B4-BE49-F238E27FC236}">
                  <a16:creationId xmlns:a16="http://schemas.microsoft.com/office/drawing/2014/main" id="{EBDE4599-A7C6-6CEA-5DB5-F639CB747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200" y="274796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21" name="Line 48">
              <a:extLst>
                <a:ext uri="{FF2B5EF4-FFF2-40B4-BE49-F238E27FC236}">
                  <a16:creationId xmlns:a16="http://schemas.microsoft.com/office/drawing/2014/main" id="{48DF71F5-63CB-494C-FE0A-260A997296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8563" y="274796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22" name="Line 49">
              <a:extLst>
                <a:ext uri="{FF2B5EF4-FFF2-40B4-BE49-F238E27FC236}">
                  <a16:creationId xmlns:a16="http://schemas.microsoft.com/office/drawing/2014/main" id="{E5B44ABA-27D9-5CE7-6E3B-04AD81F6CF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5775" y="274796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23" name="Line 50">
              <a:extLst>
                <a:ext uri="{FF2B5EF4-FFF2-40B4-BE49-F238E27FC236}">
                  <a16:creationId xmlns:a16="http://schemas.microsoft.com/office/drawing/2014/main" id="{844FACF0-26C2-2E25-933B-002A3D1521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575" y="274796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24" name="Line 51">
              <a:extLst>
                <a:ext uri="{FF2B5EF4-FFF2-40B4-BE49-F238E27FC236}">
                  <a16:creationId xmlns:a16="http://schemas.microsoft.com/office/drawing/2014/main" id="{5BFBB579-7FDE-2DC5-B176-B0ED6D8BF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7350" y="274796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25" name="Line 52">
              <a:extLst>
                <a:ext uri="{FF2B5EF4-FFF2-40B4-BE49-F238E27FC236}">
                  <a16:creationId xmlns:a16="http://schemas.microsoft.com/office/drawing/2014/main" id="{2705D72C-64CB-4862-273B-396D6A6652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5025" y="2747963"/>
              <a:ext cx="0" cy="2420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26" name="Line 53">
              <a:extLst>
                <a:ext uri="{FF2B5EF4-FFF2-40B4-BE49-F238E27FC236}">
                  <a16:creationId xmlns:a16="http://schemas.microsoft.com/office/drawing/2014/main" id="{B3DB337E-AA02-CA73-A3B6-96C6BA537E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375" y="2747963"/>
              <a:ext cx="329565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627" name="Line 55">
              <a:extLst>
                <a:ext uri="{FF2B5EF4-FFF2-40B4-BE49-F238E27FC236}">
                  <a16:creationId xmlns:a16="http://schemas.microsoft.com/office/drawing/2014/main" id="{1400FBB1-629C-64DB-1439-902871990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963" y="4476750"/>
              <a:ext cx="329406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2628" name="Rectangle 24">
              <a:extLst>
                <a:ext uri="{FF2B5EF4-FFF2-40B4-BE49-F238E27FC236}">
                  <a16:creationId xmlns:a16="http://schemas.microsoft.com/office/drawing/2014/main" id="{F32C468D-2082-FB39-FD49-E08D6016D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113" y="4514850"/>
              <a:ext cx="447675" cy="576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４</a:t>
              </a:r>
            </a:p>
          </p:txBody>
        </p:sp>
        <p:sp>
          <p:nvSpPr>
            <p:cNvPr id="62629" name="Rectangle 25">
              <a:extLst>
                <a:ext uri="{FF2B5EF4-FFF2-40B4-BE49-F238E27FC236}">
                  <a16:creationId xmlns:a16="http://schemas.microsoft.com/office/drawing/2014/main" id="{BA429D54-0627-55AD-FE49-503001A9E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575" y="4514850"/>
              <a:ext cx="612775" cy="538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３，７４</a:t>
              </a:r>
            </a:p>
          </p:txBody>
        </p:sp>
      </p:grpSp>
      <p:sp>
        <p:nvSpPr>
          <p:cNvPr id="62478" name="Text Box 140">
            <a:extLst>
              <a:ext uri="{FF2B5EF4-FFF2-40B4-BE49-F238E27FC236}">
                <a16:creationId xmlns:a16="http://schemas.microsoft.com/office/drawing/2014/main" id="{C61447F7-ACC8-C903-EEA5-7894AEDBD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690" y="11328401"/>
            <a:ext cx="1905001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（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개선</a:t>
            </a:r>
            <a:r>
              <a:rPr lang="ja-JP" altLang="en-US" sz="2133">
                <a:latin typeface="맑은 고딕" panose="020B0503020000020004" pitchFamily="50" charset="-127"/>
              </a:rPr>
              <a:t>後）</a:t>
            </a:r>
          </a:p>
        </p:txBody>
      </p:sp>
      <p:grpSp>
        <p:nvGrpSpPr>
          <p:cNvPr id="62479" name="그룹 58">
            <a:extLst>
              <a:ext uri="{FF2B5EF4-FFF2-40B4-BE49-F238E27FC236}">
                <a16:creationId xmlns:a16="http://schemas.microsoft.com/office/drawing/2014/main" id="{FAF2C596-69A8-35D3-4FFF-53C317DE9E8B}"/>
              </a:ext>
            </a:extLst>
          </p:cNvPr>
          <p:cNvGrpSpPr>
            <a:grpSpLocks/>
          </p:cNvGrpSpPr>
          <p:nvPr/>
        </p:nvGrpSpPr>
        <p:grpSpPr bwMode="auto">
          <a:xfrm>
            <a:off x="897467" y="11969046"/>
            <a:ext cx="5802489" cy="3403600"/>
            <a:chOff x="3459163" y="2747963"/>
            <a:chExt cx="3263900" cy="2420937"/>
          </a:xfrm>
        </p:grpSpPr>
        <p:sp>
          <p:nvSpPr>
            <p:cNvPr id="62563" name="Rectangle 101">
              <a:extLst>
                <a:ext uri="{FF2B5EF4-FFF2-40B4-BE49-F238E27FC236}">
                  <a16:creationId xmlns:a16="http://schemas.microsoft.com/office/drawing/2014/main" id="{B8B7D51F-DEDA-1D56-B3C2-91E3779BF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4913" y="4476750"/>
              <a:ext cx="438150" cy="692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３</a:t>
              </a:r>
            </a:p>
          </p:txBody>
        </p:sp>
        <p:sp>
          <p:nvSpPr>
            <p:cNvPr id="62564" name="Rectangle 102">
              <a:extLst>
                <a:ext uri="{FF2B5EF4-FFF2-40B4-BE49-F238E27FC236}">
                  <a16:creationId xmlns:a16="http://schemas.microsoft.com/office/drawing/2014/main" id="{B91F64CC-CE89-0151-E7C1-B3967FA23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075" y="3938588"/>
              <a:ext cx="604838" cy="538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１，４１</a:t>
              </a:r>
            </a:p>
          </p:txBody>
        </p:sp>
        <p:sp>
          <p:nvSpPr>
            <p:cNvPr id="62565" name="Rectangle 103">
              <a:extLst>
                <a:ext uri="{FF2B5EF4-FFF2-40B4-BE49-F238E27FC236}">
                  <a16:creationId xmlns:a16="http://schemas.microsoft.com/office/drawing/2014/main" id="{54940312-029C-1F01-4720-8D74200CB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938588"/>
              <a:ext cx="642938" cy="538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　７８“</a:t>
              </a:r>
            </a:p>
          </p:txBody>
        </p:sp>
        <p:sp>
          <p:nvSpPr>
            <p:cNvPr id="62566" name="Rectangle 104">
              <a:extLst>
                <a:ext uri="{FF2B5EF4-FFF2-40B4-BE49-F238E27FC236}">
                  <a16:creationId xmlns:a16="http://schemas.microsoft.com/office/drawing/2014/main" id="{6A69CB2F-12E2-3CF4-84A0-5D5222243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525" y="3938588"/>
              <a:ext cx="549275" cy="538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５５“</a:t>
              </a:r>
            </a:p>
          </p:txBody>
        </p:sp>
        <p:sp>
          <p:nvSpPr>
            <p:cNvPr id="62567" name="Rectangle 105">
              <a:extLst>
                <a:ext uri="{FF2B5EF4-FFF2-40B4-BE49-F238E27FC236}">
                  <a16:creationId xmlns:a16="http://schemas.microsoft.com/office/drawing/2014/main" id="{191BC072-88FA-6BA8-9481-EFE71653D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3938588"/>
              <a:ext cx="603250" cy="538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５００</a:t>
              </a:r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568" name="Rectangle 106">
              <a:extLst>
                <a:ext uri="{FF2B5EF4-FFF2-40B4-BE49-F238E27FC236}">
                  <a16:creationId xmlns:a16="http://schemas.microsoft.com/office/drawing/2014/main" id="{651B8EAC-1CC4-88F6-772C-42D97457D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3938588"/>
              <a:ext cx="493712" cy="12303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  <a:p>
              <a:pPr algn="ctr" eaLnBrk="1" hangingPunct="1"/>
              <a:endParaRPr lang="en-US" altLang="ja-JP" sz="1422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計</a:t>
              </a:r>
            </a:p>
          </p:txBody>
        </p:sp>
        <p:sp>
          <p:nvSpPr>
            <p:cNvPr id="62569" name="Rectangle 107">
              <a:extLst>
                <a:ext uri="{FF2B5EF4-FFF2-40B4-BE49-F238E27FC236}">
                  <a16:creationId xmlns:a16="http://schemas.microsoft.com/office/drawing/2014/main" id="{899EAF67-7FF4-B829-D048-5004E0B51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4913" y="3492500"/>
              <a:ext cx="438150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　</a:t>
              </a:r>
            </a:p>
          </p:txBody>
        </p:sp>
        <p:sp>
          <p:nvSpPr>
            <p:cNvPr id="62570" name="Rectangle 108">
              <a:extLst>
                <a:ext uri="{FF2B5EF4-FFF2-40B4-BE49-F238E27FC236}">
                  <a16:creationId xmlns:a16="http://schemas.microsoft.com/office/drawing/2014/main" id="{AD1A2C8A-EF3B-D045-AD67-7999172FB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075" y="3492500"/>
              <a:ext cx="604838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１，３８</a:t>
              </a:r>
            </a:p>
          </p:txBody>
        </p:sp>
        <p:sp>
          <p:nvSpPr>
            <p:cNvPr id="62571" name="Rectangle 109">
              <a:extLst>
                <a:ext uri="{FF2B5EF4-FFF2-40B4-BE49-F238E27FC236}">
                  <a16:creationId xmlns:a16="http://schemas.microsoft.com/office/drawing/2014/main" id="{67E003E1-4B7D-B3CB-BB3F-7AAE2E5B3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525" y="3492500"/>
              <a:ext cx="642938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　７６“</a:t>
              </a:r>
            </a:p>
          </p:txBody>
        </p:sp>
        <p:sp>
          <p:nvSpPr>
            <p:cNvPr id="62572" name="Rectangle 110">
              <a:extLst>
                <a:ext uri="{FF2B5EF4-FFF2-40B4-BE49-F238E27FC236}">
                  <a16:creationId xmlns:a16="http://schemas.microsoft.com/office/drawing/2014/main" id="{D28016AC-31A0-FBE2-2BB9-CAF0C7CA6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525" y="3492500"/>
              <a:ext cx="549275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５５“</a:t>
              </a:r>
            </a:p>
          </p:txBody>
        </p:sp>
        <p:sp>
          <p:nvSpPr>
            <p:cNvPr id="62573" name="Rectangle 111">
              <a:extLst>
                <a:ext uri="{FF2B5EF4-FFF2-40B4-BE49-F238E27FC236}">
                  <a16:creationId xmlns:a16="http://schemas.microsoft.com/office/drawing/2014/main" id="{9D87312D-31E1-DD4B-8A77-526A7EB7F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3492500"/>
              <a:ext cx="603250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５００</a:t>
              </a:r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574" name="Rectangle 112">
              <a:extLst>
                <a:ext uri="{FF2B5EF4-FFF2-40B4-BE49-F238E27FC236}">
                  <a16:creationId xmlns:a16="http://schemas.microsoft.com/office/drawing/2014/main" id="{A9E2AF0E-D005-BE45-0C36-921C6D47A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3492500"/>
              <a:ext cx="493712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  <p:sp>
          <p:nvSpPr>
            <p:cNvPr id="62575" name="Rectangle 113">
              <a:extLst>
                <a:ext uri="{FF2B5EF4-FFF2-40B4-BE49-F238E27FC236}">
                  <a16:creationId xmlns:a16="http://schemas.microsoft.com/office/drawing/2014/main" id="{DBA26F0D-67CF-E9BE-0AFA-BC24F5468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4913" y="2747963"/>
              <a:ext cx="438150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인원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576" name="Rectangle 114">
              <a:extLst>
                <a:ext uri="{FF2B5EF4-FFF2-40B4-BE49-F238E27FC236}">
                  <a16:creationId xmlns:a16="http://schemas.microsoft.com/office/drawing/2014/main" id="{E0EDFE87-043A-B31D-954E-4F3BF4A69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075" y="2747963"/>
              <a:ext cx="604838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필요</a:t>
              </a:r>
              <a:endParaRPr lang="ja-JP" altLang="en-US" sz="1422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인공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577" name="Rectangle 115">
              <a:extLst>
                <a:ext uri="{FF2B5EF4-FFF2-40B4-BE49-F238E27FC236}">
                  <a16:creationId xmlns:a16="http://schemas.microsoft.com/office/drawing/2014/main" id="{3BE6C35D-AFCE-536E-6BFF-AB3E86FCD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2747963"/>
              <a:ext cx="549275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 당</a:t>
              </a:r>
              <a:endParaRPr lang="ja-JP" altLang="en-US" sz="1422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공수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578" name="Rectangle 116">
              <a:extLst>
                <a:ext uri="{FF2B5EF4-FFF2-40B4-BE49-F238E27FC236}">
                  <a16:creationId xmlns:a16="http://schemas.microsoft.com/office/drawing/2014/main" id="{251B856F-18A7-1303-1C7B-8E22A752A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525" y="2747963"/>
              <a:ext cx="549275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T.T</a:t>
              </a:r>
            </a:p>
          </p:txBody>
        </p:sp>
        <p:sp>
          <p:nvSpPr>
            <p:cNvPr id="62579" name="Rectangle 117">
              <a:extLst>
                <a:ext uri="{FF2B5EF4-FFF2-40B4-BE49-F238E27FC236}">
                  <a16:creationId xmlns:a16="http://schemas.microsoft.com/office/drawing/2014/main" id="{36C92530-1878-E918-E0D9-86A80E989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747963"/>
              <a:ext cx="711200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필요수</a:t>
              </a:r>
              <a:endParaRPr lang="ja-JP" altLang="en-US" sz="1422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／</a:t>
              </a:r>
              <a:r>
                <a:rPr lang="en-US" altLang="ja-JP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1</a:t>
              </a:r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교대 당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580" name="Rectangle 118">
              <a:extLst>
                <a:ext uri="{FF2B5EF4-FFF2-40B4-BE49-F238E27FC236}">
                  <a16:creationId xmlns:a16="http://schemas.microsoft.com/office/drawing/2014/main" id="{BABF79C0-FFD2-2EF3-BB98-0B7CAE94F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747963"/>
              <a:ext cx="493712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422">
                  <a:latin typeface="맑은 고딕" panose="020B0503020000020004" pitchFamily="50" charset="-127"/>
                  <a:ea typeface="맑은 고딕" panose="020B0503020000020004" pitchFamily="50" charset="-127"/>
                </a:rPr>
                <a:t>라인</a:t>
              </a:r>
              <a:endParaRPr lang="ja-JP" altLang="en-US" sz="1422">
                <a:latin typeface="맑은 고딕" panose="020B0503020000020004" pitchFamily="50" charset="-127"/>
              </a:endParaRPr>
            </a:p>
          </p:txBody>
        </p:sp>
        <p:sp>
          <p:nvSpPr>
            <p:cNvPr id="62581" name="Line 119">
              <a:extLst>
                <a:ext uri="{FF2B5EF4-FFF2-40B4-BE49-F238E27FC236}">
                  <a16:creationId xmlns:a16="http://schemas.microsoft.com/office/drawing/2014/main" id="{D058BE69-76EC-EE97-0695-A8EDD09325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4563" y="2747963"/>
              <a:ext cx="49371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82" name="Line 120">
              <a:extLst>
                <a:ext uri="{FF2B5EF4-FFF2-40B4-BE49-F238E27FC236}">
                  <a16:creationId xmlns:a16="http://schemas.microsoft.com/office/drawing/2014/main" id="{488A7BAE-3FEC-6020-1F46-EC502B1D7F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4563" y="3492500"/>
              <a:ext cx="32385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83" name="Line 121">
              <a:extLst>
                <a:ext uri="{FF2B5EF4-FFF2-40B4-BE49-F238E27FC236}">
                  <a16:creationId xmlns:a16="http://schemas.microsoft.com/office/drawing/2014/main" id="{74C5DF42-8F04-F467-1563-169EDAEE88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4563" y="3938588"/>
              <a:ext cx="32385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84" name="Line 122">
              <a:extLst>
                <a:ext uri="{FF2B5EF4-FFF2-40B4-BE49-F238E27FC236}">
                  <a16:creationId xmlns:a16="http://schemas.microsoft.com/office/drawing/2014/main" id="{48714CD4-7117-D61D-DBBF-6D22253029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4563" y="5168900"/>
              <a:ext cx="32385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85" name="Line 123">
              <a:extLst>
                <a:ext uri="{FF2B5EF4-FFF2-40B4-BE49-F238E27FC236}">
                  <a16:creationId xmlns:a16="http://schemas.microsoft.com/office/drawing/2014/main" id="{0E965F3A-3A7A-AF89-4076-53E5969E80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4563" y="2747963"/>
              <a:ext cx="0" cy="2420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86" name="Line 124">
              <a:extLst>
                <a:ext uri="{FF2B5EF4-FFF2-40B4-BE49-F238E27FC236}">
                  <a16:creationId xmlns:a16="http://schemas.microsoft.com/office/drawing/2014/main" id="{47C0A3F7-4A85-6307-28FB-957122321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8275" y="274796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87" name="Line 125">
              <a:extLst>
                <a:ext uri="{FF2B5EF4-FFF2-40B4-BE49-F238E27FC236}">
                  <a16:creationId xmlns:a16="http://schemas.microsoft.com/office/drawing/2014/main" id="{C607EEE4-CAA4-5792-B3C8-CD89198C05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1525" y="274796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88" name="Line 126">
              <a:extLst>
                <a:ext uri="{FF2B5EF4-FFF2-40B4-BE49-F238E27FC236}">
                  <a16:creationId xmlns:a16="http://schemas.microsoft.com/office/drawing/2014/main" id="{9273FFB4-078E-9484-6C11-25A29C3C16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0800" y="274796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89" name="Line 127">
              <a:extLst>
                <a:ext uri="{FF2B5EF4-FFF2-40B4-BE49-F238E27FC236}">
                  <a16:creationId xmlns:a16="http://schemas.microsoft.com/office/drawing/2014/main" id="{92648A14-787C-D4BF-41ED-3D7FC7A6AB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0075" y="274796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90" name="Line 128">
              <a:extLst>
                <a:ext uri="{FF2B5EF4-FFF2-40B4-BE49-F238E27FC236}">
                  <a16:creationId xmlns:a16="http://schemas.microsoft.com/office/drawing/2014/main" id="{6FBBE1F4-A3DC-DA14-84B1-4EF31F329B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274796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91" name="Line 129">
              <a:extLst>
                <a:ext uri="{FF2B5EF4-FFF2-40B4-BE49-F238E27FC236}">
                  <a16:creationId xmlns:a16="http://schemas.microsoft.com/office/drawing/2014/main" id="{FDB6BE75-D8C5-C5F5-93C0-1518576AA0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747963"/>
              <a:ext cx="0" cy="2420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92" name="Line 132">
              <a:extLst>
                <a:ext uri="{FF2B5EF4-FFF2-40B4-BE49-F238E27FC236}">
                  <a16:creationId xmlns:a16="http://schemas.microsoft.com/office/drawing/2014/main" id="{F78FB053-C9E1-A0E2-7EE1-AACD5D37EA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4563" y="4476750"/>
              <a:ext cx="32385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2593" name="Line 135">
              <a:extLst>
                <a:ext uri="{FF2B5EF4-FFF2-40B4-BE49-F238E27FC236}">
                  <a16:creationId xmlns:a16="http://schemas.microsoft.com/office/drawing/2014/main" id="{E9DE08BC-C239-D3B5-60AC-E47BA03FB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9338" y="4000500"/>
              <a:ext cx="269875" cy="48101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2594" name="Line 136">
              <a:extLst>
                <a:ext uri="{FF2B5EF4-FFF2-40B4-BE49-F238E27FC236}">
                  <a16:creationId xmlns:a16="http://schemas.microsoft.com/office/drawing/2014/main" id="{F928FAC4-1F8E-238A-3F6E-3A647F5FDE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89338" y="4000500"/>
              <a:ext cx="268287" cy="48101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2595" name="Rectangle 102">
              <a:extLst>
                <a:ext uri="{FF2B5EF4-FFF2-40B4-BE49-F238E27FC236}">
                  <a16:creationId xmlns:a16="http://schemas.microsoft.com/office/drawing/2014/main" id="{D2E45883-5CBD-E857-D2FE-4717530E1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4572000"/>
              <a:ext cx="603250" cy="576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422">
                  <a:latin typeface="맑은 고딕" panose="020B0503020000020004" pitchFamily="50" charset="-127"/>
                </a:rPr>
                <a:t>２，７９</a:t>
              </a:r>
            </a:p>
          </p:txBody>
        </p:sp>
        <p:sp>
          <p:nvSpPr>
            <p:cNvPr id="62596" name="Line 53">
              <a:extLst>
                <a:ext uri="{FF2B5EF4-FFF2-40B4-BE49-F238E27FC236}">
                  <a16:creationId xmlns:a16="http://schemas.microsoft.com/office/drawing/2014/main" id="{490F98E4-78A4-D4BD-19A6-C4A8FF3340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9163" y="2747963"/>
              <a:ext cx="32639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</p:grpSp>
      <p:grpSp>
        <p:nvGrpSpPr>
          <p:cNvPr id="62480" name="그룹 93">
            <a:extLst>
              <a:ext uri="{FF2B5EF4-FFF2-40B4-BE49-F238E27FC236}">
                <a16:creationId xmlns:a16="http://schemas.microsoft.com/office/drawing/2014/main" id="{034DEEEA-A9C6-040B-0C67-7308EF2796BD}"/>
              </a:ext>
            </a:extLst>
          </p:cNvPr>
          <p:cNvGrpSpPr>
            <a:grpSpLocks/>
          </p:cNvGrpSpPr>
          <p:nvPr/>
        </p:nvGrpSpPr>
        <p:grpSpPr bwMode="auto">
          <a:xfrm>
            <a:off x="6993467" y="7360357"/>
            <a:ext cx="4831644" cy="3575756"/>
            <a:chOff x="128588" y="5627688"/>
            <a:chExt cx="3246437" cy="3384550"/>
          </a:xfrm>
        </p:grpSpPr>
        <p:grpSp>
          <p:nvGrpSpPr>
            <p:cNvPr id="62521" name="Group 149">
              <a:extLst>
                <a:ext uri="{FF2B5EF4-FFF2-40B4-BE49-F238E27FC236}">
                  <a16:creationId xmlns:a16="http://schemas.microsoft.com/office/drawing/2014/main" id="{396959D1-76E1-B79D-1333-FBAC3E9B9B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3475" y="6396038"/>
              <a:ext cx="406400" cy="520700"/>
              <a:chOff x="2653" y="3929"/>
              <a:chExt cx="342" cy="246"/>
            </a:xfrm>
          </p:grpSpPr>
          <p:sp>
            <p:nvSpPr>
              <p:cNvPr id="62560" name="Oval 145">
                <a:extLst>
                  <a:ext uri="{FF2B5EF4-FFF2-40B4-BE49-F238E27FC236}">
                    <a16:creationId xmlns:a16="http://schemas.microsoft.com/office/drawing/2014/main" id="{0BCBC625-152B-8B16-8B97-CEAE39D9A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1" y="3953"/>
                <a:ext cx="300" cy="222"/>
              </a:xfrm>
              <a:prstGeom prst="ellipse">
                <a:avLst/>
              </a:prstGeom>
              <a:solidFill>
                <a:srgbClr val="CCFFCC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61" name="Oval 146">
                <a:extLst>
                  <a:ext uri="{FF2B5EF4-FFF2-40B4-BE49-F238E27FC236}">
                    <a16:creationId xmlns:a16="http://schemas.microsoft.com/office/drawing/2014/main" id="{4EB6138B-19CD-92D8-53D0-829F46280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4067"/>
                <a:ext cx="114" cy="108"/>
              </a:xfrm>
              <a:prstGeom prst="ellipse">
                <a:avLst/>
              </a:prstGeom>
              <a:solidFill>
                <a:schemeClr val="tx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62" name="Rectangle 147">
                <a:extLst>
                  <a:ext uri="{FF2B5EF4-FFF2-40B4-BE49-F238E27FC236}">
                    <a16:creationId xmlns:a16="http://schemas.microsoft.com/office/drawing/2014/main" id="{43F04AF1-49A2-B79D-3787-A03320D2A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3929"/>
                <a:ext cx="342" cy="126"/>
              </a:xfrm>
              <a:prstGeom prst="rect">
                <a:avLst/>
              </a:prstGeom>
              <a:solidFill>
                <a:srgbClr val="CC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</p:grpSp>
        <p:grpSp>
          <p:nvGrpSpPr>
            <p:cNvPr id="62522" name="Group 150">
              <a:extLst>
                <a:ext uri="{FF2B5EF4-FFF2-40B4-BE49-F238E27FC236}">
                  <a16:creationId xmlns:a16="http://schemas.microsoft.com/office/drawing/2014/main" id="{36F9501B-AC25-E848-9EA9-DE07F01B8310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2403475" y="7548563"/>
              <a:ext cx="406400" cy="520700"/>
              <a:chOff x="2653" y="3929"/>
              <a:chExt cx="342" cy="246"/>
            </a:xfrm>
          </p:grpSpPr>
          <p:sp>
            <p:nvSpPr>
              <p:cNvPr id="62557" name="Oval 151">
                <a:extLst>
                  <a:ext uri="{FF2B5EF4-FFF2-40B4-BE49-F238E27FC236}">
                    <a16:creationId xmlns:a16="http://schemas.microsoft.com/office/drawing/2014/main" id="{23A8E424-A3A5-D779-FF09-EB9936452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1" y="3953"/>
                <a:ext cx="300" cy="222"/>
              </a:xfrm>
              <a:prstGeom prst="ellipse">
                <a:avLst/>
              </a:prstGeom>
              <a:solidFill>
                <a:srgbClr val="CCFFCC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58" name="Oval 152">
                <a:extLst>
                  <a:ext uri="{FF2B5EF4-FFF2-40B4-BE49-F238E27FC236}">
                    <a16:creationId xmlns:a16="http://schemas.microsoft.com/office/drawing/2014/main" id="{B27DAA12-A830-FAD7-3A98-62B6285E8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4067"/>
                <a:ext cx="114" cy="108"/>
              </a:xfrm>
              <a:prstGeom prst="ellipse">
                <a:avLst/>
              </a:prstGeom>
              <a:solidFill>
                <a:schemeClr val="tx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59" name="Rectangle 153">
                <a:extLst>
                  <a:ext uri="{FF2B5EF4-FFF2-40B4-BE49-F238E27FC236}">
                    <a16:creationId xmlns:a16="http://schemas.microsoft.com/office/drawing/2014/main" id="{3837A946-64C7-2D25-196A-857015CB7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3929"/>
                <a:ext cx="342" cy="126"/>
              </a:xfrm>
              <a:prstGeom prst="rect">
                <a:avLst/>
              </a:prstGeom>
              <a:solidFill>
                <a:srgbClr val="CC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</p:grpSp>
        <p:sp>
          <p:nvSpPr>
            <p:cNvPr id="62523" name="Rectangle 11">
              <a:extLst>
                <a:ext uri="{FF2B5EF4-FFF2-40B4-BE49-F238E27FC236}">
                  <a16:creationId xmlns:a16="http://schemas.microsoft.com/office/drawing/2014/main" id="{62BB646F-E242-7085-3689-96511BAE9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688" y="8008938"/>
              <a:ext cx="625475" cy="403225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2524" name="Rectangle 12">
              <a:extLst>
                <a:ext uri="{FF2B5EF4-FFF2-40B4-BE49-F238E27FC236}">
                  <a16:creationId xmlns:a16="http://schemas.microsoft.com/office/drawing/2014/main" id="{89BFECD7-84C5-D648-A33A-5EBBD5F56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488" y="8008938"/>
              <a:ext cx="625475" cy="403225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2525" name="Rectangle 13">
              <a:extLst>
                <a:ext uri="{FF2B5EF4-FFF2-40B4-BE49-F238E27FC236}">
                  <a16:creationId xmlns:a16="http://schemas.microsoft.com/office/drawing/2014/main" id="{6FF25C54-F472-24CA-7229-6ABE48E1C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688" y="6186488"/>
              <a:ext cx="625475" cy="403225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2526" name="Rectangle 14">
              <a:extLst>
                <a:ext uri="{FF2B5EF4-FFF2-40B4-BE49-F238E27FC236}">
                  <a16:creationId xmlns:a16="http://schemas.microsoft.com/office/drawing/2014/main" id="{7D58A86B-A8CC-E7D2-2AA7-ABC3873F5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375" y="6186488"/>
              <a:ext cx="627063" cy="403225"/>
            </a:xfrm>
            <a:prstGeom prst="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grpSp>
          <p:nvGrpSpPr>
            <p:cNvPr id="62527" name="Group 175">
              <a:extLst>
                <a:ext uri="{FF2B5EF4-FFF2-40B4-BE49-F238E27FC236}">
                  <a16:creationId xmlns:a16="http://schemas.microsoft.com/office/drawing/2014/main" id="{CA623B04-3F72-F321-291D-8C061B7452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650" y="7548563"/>
              <a:ext cx="1276350" cy="317500"/>
              <a:chOff x="1701" y="3566"/>
              <a:chExt cx="1072" cy="150"/>
            </a:xfrm>
          </p:grpSpPr>
          <p:sp>
            <p:nvSpPr>
              <p:cNvPr id="62555" name="Freeform 19">
                <a:extLst>
                  <a:ext uri="{FF2B5EF4-FFF2-40B4-BE49-F238E27FC236}">
                    <a16:creationId xmlns:a16="http://schemas.microsoft.com/office/drawing/2014/main" id="{E8D9C4DB-86B3-A690-7D0C-70184758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3566"/>
                <a:ext cx="1018" cy="103"/>
              </a:xfrm>
              <a:custGeom>
                <a:avLst/>
                <a:gdLst>
                  <a:gd name="T0" fmla="*/ 2147403773 w 1018"/>
                  <a:gd name="T1" fmla="*/ 2147403652 h 103"/>
                  <a:gd name="T2" fmla="*/ 2147403773 w 1018"/>
                  <a:gd name="T3" fmla="*/ 2147403652 h 103"/>
                  <a:gd name="T4" fmla="*/ 2147403773 w 1018"/>
                  <a:gd name="T5" fmla="*/ 2147403652 h 103"/>
                  <a:gd name="T6" fmla="*/ 2147403773 w 1018"/>
                  <a:gd name="T7" fmla="*/ 2147403652 h 103"/>
                  <a:gd name="T8" fmla="*/ 2147403773 w 1018"/>
                  <a:gd name="T9" fmla="*/ 2147403652 h 103"/>
                  <a:gd name="T10" fmla="*/ 0 w 1018"/>
                  <a:gd name="T11" fmla="*/ 2147403652 h 103"/>
                  <a:gd name="T12" fmla="*/ 2147403773 w 1018"/>
                  <a:gd name="T13" fmla="*/ 2147403652 h 103"/>
                  <a:gd name="T14" fmla="*/ 2147403773 w 1018"/>
                  <a:gd name="T15" fmla="*/ 2147403652 h 103"/>
                  <a:gd name="T16" fmla="*/ 2147403773 w 1018"/>
                  <a:gd name="T17" fmla="*/ 2147403652 h 103"/>
                  <a:gd name="T18" fmla="*/ 2147403773 w 1018"/>
                  <a:gd name="T19" fmla="*/ 2147403652 h 103"/>
                  <a:gd name="T20" fmla="*/ 2147403773 w 1018"/>
                  <a:gd name="T21" fmla="*/ 2147403652 h 103"/>
                  <a:gd name="T22" fmla="*/ 2147403773 w 1018"/>
                  <a:gd name="T23" fmla="*/ 2147403652 h 103"/>
                  <a:gd name="T24" fmla="*/ 2147403773 w 1018"/>
                  <a:gd name="T25" fmla="*/ 2147403652 h 103"/>
                  <a:gd name="T26" fmla="*/ 2147403773 w 1018"/>
                  <a:gd name="T27" fmla="*/ 2147403652 h 103"/>
                  <a:gd name="T28" fmla="*/ 2147403773 w 1018"/>
                  <a:gd name="T29" fmla="*/ 2147403652 h 103"/>
                  <a:gd name="T30" fmla="*/ 2147403773 w 1018"/>
                  <a:gd name="T31" fmla="*/ 2147403652 h 103"/>
                  <a:gd name="T32" fmla="*/ 2147403773 w 1018"/>
                  <a:gd name="T33" fmla="*/ 2147403652 h 103"/>
                  <a:gd name="T34" fmla="*/ 2147403773 w 1018"/>
                  <a:gd name="T35" fmla="*/ 2147403652 h 103"/>
                  <a:gd name="T36" fmla="*/ 2147403773 w 1018"/>
                  <a:gd name="T37" fmla="*/ 2147403652 h 103"/>
                  <a:gd name="T38" fmla="*/ 2147403773 w 1018"/>
                  <a:gd name="T39" fmla="*/ 2147403652 h 103"/>
                  <a:gd name="T40" fmla="*/ 2147403773 w 1018"/>
                  <a:gd name="T41" fmla="*/ 2147403652 h 103"/>
                  <a:gd name="T42" fmla="*/ 2147403773 w 1018"/>
                  <a:gd name="T43" fmla="*/ 0 h 103"/>
                  <a:gd name="T44" fmla="*/ 2147403773 w 1018"/>
                  <a:gd name="T45" fmla="*/ 0 h 103"/>
                  <a:gd name="T46" fmla="*/ 2147403773 w 1018"/>
                  <a:gd name="T47" fmla="*/ 0 h 103"/>
                  <a:gd name="T48" fmla="*/ 2147403773 w 1018"/>
                  <a:gd name="T49" fmla="*/ 0 h 103"/>
                  <a:gd name="T50" fmla="*/ 2147403773 w 1018"/>
                  <a:gd name="T51" fmla="*/ 0 h 103"/>
                  <a:gd name="T52" fmla="*/ 2147403773 w 1018"/>
                  <a:gd name="T53" fmla="*/ 2147403652 h 103"/>
                  <a:gd name="T54" fmla="*/ 2147403773 w 1018"/>
                  <a:gd name="T55" fmla="*/ 2147403652 h 103"/>
                  <a:gd name="T56" fmla="*/ 2147403773 w 1018"/>
                  <a:gd name="T57" fmla="*/ 2147403652 h 103"/>
                  <a:gd name="T58" fmla="*/ 2147403773 w 1018"/>
                  <a:gd name="T59" fmla="*/ 2147403652 h 103"/>
                  <a:gd name="T60" fmla="*/ 2147403773 w 1018"/>
                  <a:gd name="T61" fmla="*/ 2147403652 h 103"/>
                  <a:gd name="T62" fmla="*/ 2147403773 w 1018"/>
                  <a:gd name="T63" fmla="*/ 2147403652 h 103"/>
                  <a:gd name="T64" fmla="*/ 2147403773 w 1018"/>
                  <a:gd name="T65" fmla="*/ 2147403652 h 103"/>
                  <a:gd name="T66" fmla="*/ 2147403773 w 1018"/>
                  <a:gd name="T67" fmla="*/ 2147403652 h 103"/>
                  <a:gd name="T68" fmla="*/ 2147403773 w 1018"/>
                  <a:gd name="T69" fmla="*/ 2147403652 h 103"/>
                  <a:gd name="T70" fmla="*/ 2147403773 w 1018"/>
                  <a:gd name="T71" fmla="*/ 2147403652 h 103"/>
                  <a:gd name="T72" fmla="*/ 2147403773 w 1018"/>
                  <a:gd name="T73" fmla="*/ 2147403652 h 103"/>
                  <a:gd name="T74" fmla="*/ 2147403773 w 1018"/>
                  <a:gd name="T75" fmla="*/ 2147403652 h 103"/>
                  <a:gd name="T76" fmla="*/ 2147403773 w 1018"/>
                  <a:gd name="T77" fmla="*/ 2147403652 h 103"/>
                  <a:gd name="T78" fmla="*/ 2147403773 w 1018"/>
                  <a:gd name="T79" fmla="*/ 2147403652 h 103"/>
                  <a:gd name="T80" fmla="*/ 2147403773 w 1018"/>
                  <a:gd name="T81" fmla="*/ 2147403652 h 103"/>
                  <a:gd name="T82" fmla="*/ 2147403773 w 1018"/>
                  <a:gd name="T83" fmla="*/ 2147403652 h 103"/>
                  <a:gd name="T84" fmla="*/ 2147403773 w 1018"/>
                  <a:gd name="T85" fmla="*/ 2147403652 h 103"/>
                  <a:gd name="T86" fmla="*/ 2147403773 w 1018"/>
                  <a:gd name="T87" fmla="*/ 2147403652 h 103"/>
                  <a:gd name="T88" fmla="*/ 2147403773 w 1018"/>
                  <a:gd name="T89" fmla="*/ 2147403652 h 103"/>
                  <a:gd name="T90" fmla="*/ 2147403773 w 1018"/>
                  <a:gd name="T91" fmla="*/ 2147403652 h 103"/>
                  <a:gd name="T92" fmla="*/ 2147403773 w 1018"/>
                  <a:gd name="T93" fmla="*/ 2147403652 h 103"/>
                  <a:gd name="T94" fmla="*/ 2147403773 w 1018"/>
                  <a:gd name="T95" fmla="*/ 2147403652 h 103"/>
                  <a:gd name="T96" fmla="*/ 2147403773 w 1018"/>
                  <a:gd name="T97" fmla="*/ 2147403652 h 103"/>
                  <a:gd name="T98" fmla="*/ 2147403773 w 1018"/>
                  <a:gd name="T99" fmla="*/ 2147403652 h 103"/>
                  <a:gd name="T100" fmla="*/ 2147403773 w 1018"/>
                  <a:gd name="T101" fmla="*/ 2147403652 h 103"/>
                  <a:gd name="T102" fmla="*/ 2147403773 w 1018"/>
                  <a:gd name="T103" fmla="*/ 2147403652 h 10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18"/>
                  <a:gd name="T157" fmla="*/ 0 h 103"/>
                  <a:gd name="T158" fmla="*/ 1018 w 1018"/>
                  <a:gd name="T159" fmla="*/ 103 h 10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18" h="103">
                    <a:moveTo>
                      <a:pt x="48" y="54"/>
                    </a:moveTo>
                    <a:lnTo>
                      <a:pt x="30" y="47"/>
                    </a:lnTo>
                    <a:lnTo>
                      <a:pt x="14" y="39"/>
                    </a:lnTo>
                    <a:lnTo>
                      <a:pt x="4" y="32"/>
                    </a:lnTo>
                    <a:lnTo>
                      <a:pt x="2" y="29"/>
                    </a:lnTo>
                    <a:lnTo>
                      <a:pt x="0" y="26"/>
                    </a:lnTo>
                    <a:lnTo>
                      <a:pt x="2" y="22"/>
                    </a:lnTo>
                    <a:lnTo>
                      <a:pt x="5" y="19"/>
                    </a:lnTo>
                    <a:lnTo>
                      <a:pt x="11" y="17"/>
                    </a:lnTo>
                    <a:lnTo>
                      <a:pt x="21" y="14"/>
                    </a:lnTo>
                    <a:lnTo>
                      <a:pt x="34" y="12"/>
                    </a:lnTo>
                    <a:lnTo>
                      <a:pt x="52" y="10"/>
                    </a:lnTo>
                    <a:lnTo>
                      <a:pt x="71" y="8"/>
                    </a:lnTo>
                    <a:lnTo>
                      <a:pt x="96" y="6"/>
                    </a:lnTo>
                    <a:lnTo>
                      <a:pt x="110" y="5"/>
                    </a:lnTo>
                    <a:lnTo>
                      <a:pt x="128" y="5"/>
                    </a:lnTo>
                    <a:lnTo>
                      <a:pt x="146" y="4"/>
                    </a:lnTo>
                    <a:lnTo>
                      <a:pt x="166" y="3"/>
                    </a:lnTo>
                    <a:lnTo>
                      <a:pt x="212" y="2"/>
                    </a:lnTo>
                    <a:lnTo>
                      <a:pt x="264" y="2"/>
                    </a:lnTo>
                    <a:lnTo>
                      <a:pt x="319" y="1"/>
                    </a:lnTo>
                    <a:lnTo>
                      <a:pt x="378" y="0"/>
                    </a:lnTo>
                    <a:lnTo>
                      <a:pt x="440" y="0"/>
                    </a:lnTo>
                    <a:lnTo>
                      <a:pt x="502" y="0"/>
                    </a:lnTo>
                    <a:lnTo>
                      <a:pt x="565" y="0"/>
                    </a:lnTo>
                    <a:lnTo>
                      <a:pt x="625" y="0"/>
                    </a:lnTo>
                    <a:lnTo>
                      <a:pt x="684" y="1"/>
                    </a:lnTo>
                    <a:lnTo>
                      <a:pt x="741" y="2"/>
                    </a:lnTo>
                    <a:lnTo>
                      <a:pt x="793" y="2"/>
                    </a:lnTo>
                    <a:lnTo>
                      <a:pt x="839" y="3"/>
                    </a:lnTo>
                    <a:lnTo>
                      <a:pt x="860" y="4"/>
                    </a:lnTo>
                    <a:lnTo>
                      <a:pt x="880" y="5"/>
                    </a:lnTo>
                    <a:lnTo>
                      <a:pt x="896" y="5"/>
                    </a:lnTo>
                    <a:lnTo>
                      <a:pt x="912" y="6"/>
                    </a:lnTo>
                    <a:lnTo>
                      <a:pt x="939" y="8"/>
                    </a:lnTo>
                    <a:lnTo>
                      <a:pt x="958" y="10"/>
                    </a:lnTo>
                    <a:lnTo>
                      <a:pt x="976" y="12"/>
                    </a:lnTo>
                    <a:lnTo>
                      <a:pt x="988" y="15"/>
                    </a:lnTo>
                    <a:lnTo>
                      <a:pt x="997" y="17"/>
                    </a:lnTo>
                    <a:lnTo>
                      <a:pt x="1004" y="21"/>
                    </a:lnTo>
                    <a:lnTo>
                      <a:pt x="1008" y="24"/>
                    </a:lnTo>
                    <a:lnTo>
                      <a:pt x="1012" y="27"/>
                    </a:lnTo>
                    <a:lnTo>
                      <a:pt x="1010" y="34"/>
                    </a:lnTo>
                    <a:lnTo>
                      <a:pt x="1008" y="41"/>
                    </a:lnTo>
                    <a:lnTo>
                      <a:pt x="1006" y="48"/>
                    </a:lnTo>
                    <a:lnTo>
                      <a:pt x="1006" y="51"/>
                    </a:lnTo>
                    <a:lnTo>
                      <a:pt x="1008" y="54"/>
                    </a:lnTo>
                    <a:lnTo>
                      <a:pt x="1013" y="60"/>
                    </a:lnTo>
                    <a:lnTo>
                      <a:pt x="1015" y="66"/>
                    </a:lnTo>
                    <a:lnTo>
                      <a:pt x="1017" y="78"/>
                    </a:lnTo>
                    <a:lnTo>
                      <a:pt x="1013" y="90"/>
                    </a:lnTo>
                    <a:lnTo>
                      <a:pt x="1008" y="102"/>
                    </a:lnTo>
                  </a:path>
                </a:pathLst>
              </a:custGeom>
              <a:noFill/>
              <a:ln w="19050" cap="rnd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62556" name="Freeform 22">
                <a:extLst>
                  <a:ext uri="{FF2B5EF4-FFF2-40B4-BE49-F238E27FC236}">
                    <a16:creationId xmlns:a16="http://schemas.microsoft.com/office/drawing/2014/main" id="{0AD19027-F6F3-2CB4-A7CD-7C5F3BA08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3612"/>
                <a:ext cx="1072" cy="104"/>
              </a:xfrm>
              <a:custGeom>
                <a:avLst/>
                <a:gdLst>
                  <a:gd name="T0" fmla="*/ 2147403310 w 1072"/>
                  <a:gd name="T1" fmla="*/ 2147403658 h 104"/>
                  <a:gd name="T2" fmla="*/ 2147403310 w 1072"/>
                  <a:gd name="T3" fmla="*/ 2147403658 h 104"/>
                  <a:gd name="T4" fmla="*/ 0 w 1072"/>
                  <a:gd name="T5" fmla="*/ 2147403658 h 104"/>
                  <a:gd name="T6" fmla="*/ 0 w 1072"/>
                  <a:gd name="T7" fmla="*/ 2147403658 h 104"/>
                  <a:gd name="T8" fmla="*/ 2147403310 w 1072"/>
                  <a:gd name="T9" fmla="*/ 2147403658 h 104"/>
                  <a:gd name="T10" fmla="*/ 2147403310 w 1072"/>
                  <a:gd name="T11" fmla="*/ 2147403658 h 104"/>
                  <a:gd name="T12" fmla="*/ 2147403310 w 1072"/>
                  <a:gd name="T13" fmla="*/ 2147403658 h 104"/>
                  <a:gd name="T14" fmla="*/ 2147403310 w 1072"/>
                  <a:gd name="T15" fmla="*/ 2147403658 h 104"/>
                  <a:gd name="T16" fmla="*/ 2147403310 w 1072"/>
                  <a:gd name="T17" fmla="*/ 2147403658 h 104"/>
                  <a:gd name="T18" fmla="*/ 2147403310 w 1072"/>
                  <a:gd name="T19" fmla="*/ 2147403658 h 104"/>
                  <a:gd name="T20" fmla="*/ 2147403310 w 1072"/>
                  <a:gd name="T21" fmla="*/ 2147403658 h 104"/>
                  <a:gd name="T22" fmla="*/ 2147403310 w 1072"/>
                  <a:gd name="T23" fmla="*/ 2147403658 h 104"/>
                  <a:gd name="T24" fmla="*/ 2147403310 w 1072"/>
                  <a:gd name="T25" fmla="*/ 2147403658 h 104"/>
                  <a:gd name="T26" fmla="*/ 2147403310 w 1072"/>
                  <a:gd name="T27" fmla="*/ 2147403658 h 104"/>
                  <a:gd name="T28" fmla="*/ 2147403310 w 1072"/>
                  <a:gd name="T29" fmla="*/ 2147403658 h 104"/>
                  <a:gd name="T30" fmla="*/ 2147403310 w 1072"/>
                  <a:gd name="T31" fmla="*/ 2147403658 h 104"/>
                  <a:gd name="T32" fmla="*/ 2147403310 w 1072"/>
                  <a:gd name="T33" fmla="*/ 2147403658 h 104"/>
                  <a:gd name="T34" fmla="*/ 2147403310 w 1072"/>
                  <a:gd name="T35" fmla="*/ 2147403658 h 104"/>
                  <a:gd name="T36" fmla="*/ 2147403310 w 1072"/>
                  <a:gd name="T37" fmla="*/ 2147403658 h 104"/>
                  <a:gd name="T38" fmla="*/ 2147403310 w 1072"/>
                  <a:gd name="T39" fmla="*/ 2147403658 h 104"/>
                  <a:gd name="T40" fmla="*/ 2147403310 w 1072"/>
                  <a:gd name="T41" fmla="*/ 2147403658 h 104"/>
                  <a:gd name="T42" fmla="*/ 2147403310 w 1072"/>
                  <a:gd name="T43" fmla="*/ 2147403658 h 104"/>
                  <a:gd name="T44" fmla="*/ 2147403310 w 1072"/>
                  <a:gd name="T45" fmla="*/ 2147403658 h 104"/>
                  <a:gd name="T46" fmla="*/ 2147403310 w 1072"/>
                  <a:gd name="T47" fmla="*/ 2147403658 h 104"/>
                  <a:gd name="T48" fmla="*/ 2147403310 w 1072"/>
                  <a:gd name="T49" fmla="*/ 2147403658 h 104"/>
                  <a:gd name="T50" fmla="*/ 2147403310 w 1072"/>
                  <a:gd name="T51" fmla="*/ 2147403658 h 104"/>
                  <a:gd name="T52" fmla="*/ 2147403310 w 1072"/>
                  <a:gd name="T53" fmla="*/ 2147403658 h 104"/>
                  <a:gd name="T54" fmla="*/ 2147403310 w 1072"/>
                  <a:gd name="T55" fmla="*/ 2147403658 h 104"/>
                  <a:gd name="T56" fmla="*/ 2147403310 w 1072"/>
                  <a:gd name="T57" fmla="*/ 2147403658 h 104"/>
                  <a:gd name="T58" fmla="*/ 2147403310 w 1072"/>
                  <a:gd name="T59" fmla="*/ 2147403658 h 104"/>
                  <a:gd name="T60" fmla="*/ 2147403310 w 1072"/>
                  <a:gd name="T61" fmla="*/ 2147403658 h 104"/>
                  <a:gd name="T62" fmla="*/ 2147403310 w 1072"/>
                  <a:gd name="T63" fmla="*/ 2147403658 h 104"/>
                  <a:gd name="T64" fmla="*/ 2147403310 w 1072"/>
                  <a:gd name="T65" fmla="*/ 2147403658 h 104"/>
                  <a:gd name="T66" fmla="*/ 2147403310 w 1072"/>
                  <a:gd name="T67" fmla="*/ 2147403658 h 104"/>
                  <a:gd name="T68" fmla="*/ 2147403310 w 1072"/>
                  <a:gd name="T69" fmla="*/ 2147403658 h 104"/>
                  <a:gd name="T70" fmla="*/ 2147403310 w 1072"/>
                  <a:gd name="T71" fmla="*/ 2147403658 h 104"/>
                  <a:gd name="T72" fmla="*/ 2147403310 w 1072"/>
                  <a:gd name="T73" fmla="*/ 0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2"/>
                  <a:gd name="T112" fmla="*/ 0 h 104"/>
                  <a:gd name="T113" fmla="*/ 1072 w 1072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2" h="104">
                    <a:moveTo>
                      <a:pt x="51" y="0"/>
                    </a:moveTo>
                    <a:lnTo>
                      <a:pt x="32" y="15"/>
                    </a:lnTo>
                    <a:lnTo>
                      <a:pt x="15" y="30"/>
                    </a:lnTo>
                    <a:lnTo>
                      <a:pt x="9" y="37"/>
                    </a:lnTo>
                    <a:lnTo>
                      <a:pt x="3" y="44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3" y="69"/>
                    </a:lnTo>
                    <a:lnTo>
                      <a:pt x="11" y="75"/>
                    </a:lnTo>
                    <a:lnTo>
                      <a:pt x="20" y="80"/>
                    </a:lnTo>
                    <a:lnTo>
                      <a:pt x="34" y="85"/>
                    </a:lnTo>
                    <a:lnTo>
                      <a:pt x="52" y="89"/>
                    </a:lnTo>
                    <a:lnTo>
                      <a:pt x="73" y="93"/>
                    </a:lnTo>
                    <a:lnTo>
                      <a:pt x="100" y="96"/>
                    </a:lnTo>
                    <a:lnTo>
                      <a:pt x="115" y="97"/>
                    </a:lnTo>
                    <a:lnTo>
                      <a:pt x="132" y="99"/>
                    </a:lnTo>
                    <a:lnTo>
                      <a:pt x="152" y="100"/>
                    </a:lnTo>
                    <a:lnTo>
                      <a:pt x="173" y="101"/>
                    </a:lnTo>
                    <a:lnTo>
                      <a:pt x="222" y="102"/>
                    </a:lnTo>
                    <a:lnTo>
                      <a:pt x="277" y="103"/>
                    </a:lnTo>
                    <a:lnTo>
                      <a:pt x="335" y="103"/>
                    </a:lnTo>
                    <a:lnTo>
                      <a:pt x="397" y="103"/>
                    </a:lnTo>
                    <a:lnTo>
                      <a:pt x="461" y="103"/>
                    </a:lnTo>
                    <a:lnTo>
                      <a:pt x="529" y="102"/>
                    </a:lnTo>
                    <a:lnTo>
                      <a:pt x="595" y="101"/>
                    </a:lnTo>
                    <a:lnTo>
                      <a:pt x="661" y="100"/>
                    </a:lnTo>
                    <a:lnTo>
                      <a:pt x="723" y="99"/>
                    </a:lnTo>
                    <a:lnTo>
                      <a:pt x="783" y="98"/>
                    </a:lnTo>
                    <a:lnTo>
                      <a:pt x="838" y="97"/>
                    </a:lnTo>
                    <a:lnTo>
                      <a:pt x="887" y="97"/>
                    </a:lnTo>
                    <a:lnTo>
                      <a:pt x="909" y="96"/>
                    </a:lnTo>
                    <a:lnTo>
                      <a:pt x="930" y="96"/>
                    </a:lnTo>
                    <a:lnTo>
                      <a:pt x="947" y="96"/>
                    </a:lnTo>
                    <a:lnTo>
                      <a:pt x="964" y="96"/>
                    </a:lnTo>
                    <a:lnTo>
                      <a:pt x="990" y="96"/>
                    </a:lnTo>
                    <a:lnTo>
                      <a:pt x="1013" y="96"/>
                    </a:lnTo>
                    <a:lnTo>
                      <a:pt x="1030" y="97"/>
                    </a:lnTo>
                    <a:lnTo>
                      <a:pt x="1043" y="97"/>
                    </a:lnTo>
                    <a:lnTo>
                      <a:pt x="1052" y="98"/>
                    </a:lnTo>
                    <a:lnTo>
                      <a:pt x="1060" y="98"/>
                    </a:lnTo>
                    <a:lnTo>
                      <a:pt x="1064" y="99"/>
                    </a:lnTo>
                    <a:lnTo>
                      <a:pt x="1066" y="99"/>
                    </a:lnTo>
                    <a:lnTo>
                      <a:pt x="1064" y="99"/>
                    </a:lnTo>
                    <a:lnTo>
                      <a:pt x="1062" y="100"/>
                    </a:lnTo>
                    <a:lnTo>
                      <a:pt x="1060" y="99"/>
                    </a:lnTo>
                    <a:lnTo>
                      <a:pt x="1058" y="99"/>
                    </a:lnTo>
                    <a:lnTo>
                      <a:pt x="1056" y="98"/>
                    </a:lnTo>
                    <a:lnTo>
                      <a:pt x="1056" y="97"/>
                    </a:lnTo>
                    <a:lnTo>
                      <a:pt x="1058" y="96"/>
                    </a:lnTo>
                    <a:lnTo>
                      <a:pt x="1062" y="94"/>
                    </a:lnTo>
                    <a:lnTo>
                      <a:pt x="1064" y="92"/>
                    </a:lnTo>
                    <a:lnTo>
                      <a:pt x="1066" y="90"/>
                    </a:lnTo>
                    <a:lnTo>
                      <a:pt x="1068" y="87"/>
                    </a:lnTo>
                    <a:lnTo>
                      <a:pt x="1069" y="85"/>
                    </a:lnTo>
                    <a:lnTo>
                      <a:pt x="1069" y="82"/>
                    </a:lnTo>
                    <a:lnTo>
                      <a:pt x="1071" y="75"/>
                    </a:lnTo>
                    <a:lnTo>
                      <a:pt x="1069" y="68"/>
                    </a:lnTo>
                    <a:lnTo>
                      <a:pt x="1068" y="61"/>
                    </a:lnTo>
                    <a:lnTo>
                      <a:pt x="1064" y="54"/>
                    </a:lnTo>
                    <a:lnTo>
                      <a:pt x="1062" y="51"/>
                    </a:lnTo>
                    <a:lnTo>
                      <a:pt x="1058" y="48"/>
                    </a:lnTo>
                    <a:lnTo>
                      <a:pt x="1054" y="45"/>
                    </a:lnTo>
                    <a:lnTo>
                      <a:pt x="1051" y="42"/>
                    </a:lnTo>
                    <a:lnTo>
                      <a:pt x="1039" y="35"/>
                    </a:lnTo>
                    <a:lnTo>
                      <a:pt x="1026" y="28"/>
                    </a:lnTo>
                    <a:lnTo>
                      <a:pt x="1011" y="21"/>
                    </a:lnTo>
                    <a:lnTo>
                      <a:pt x="996" y="14"/>
                    </a:lnTo>
                    <a:lnTo>
                      <a:pt x="990" y="11"/>
                    </a:lnTo>
                    <a:lnTo>
                      <a:pt x="983" y="9"/>
                    </a:lnTo>
                    <a:lnTo>
                      <a:pt x="977" y="6"/>
                    </a:lnTo>
                    <a:lnTo>
                      <a:pt x="971" y="4"/>
                    </a:lnTo>
                    <a:lnTo>
                      <a:pt x="968" y="2"/>
                    </a:lnTo>
                    <a:lnTo>
                      <a:pt x="964" y="0"/>
                    </a:lnTo>
                  </a:path>
                </a:pathLst>
              </a:custGeom>
              <a:noFill/>
              <a:ln w="19050" cap="rnd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grpSp>
          <p:nvGrpSpPr>
            <p:cNvPr id="62528" name="Group 174">
              <a:extLst>
                <a:ext uri="{FF2B5EF4-FFF2-40B4-BE49-F238E27FC236}">
                  <a16:creationId xmlns:a16="http://schemas.microsoft.com/office/drawing/2014/main" id="{F75C2205-1894-3D30-753E-EFA816DBFD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6750" y="6659563"/>
              <a:ext cx="1276350" cy="438150"/>
              <a:chOff x="1627" y="3146"/>
              <a:chExt cx="1072" cy="207"/>
            </a:xfrm>
          </p:grpSpPr>
          <p:sp>
            <p:nvSpPr>
              <p:cNvPr id="62553" name="Freeform 17">
                <a:extLst>
                  <a:ext uri="{FF2B5EF4-FFF2-40B4-BE49-F238E27FC236}">
                    <a16:creationId xmlns:a16="http://schemas.microsoft.com/office/drawing/2014/main" id="{3FCCF27A-5F9D-DBCE-520D-23C900AEB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3146"/>
                <a:ext cx="1018" cy="103"/>
              </a:xfrm>
              <a:custGeom>
                <a:avLst/>
                <a:gdLst>
                  <a:gd name="T0" fmla="*/ 2147403773 w 1018"/>
                  <a:gd name="T1" fmla="*/ 2147403652 h 103"/>
                  <a:gd name="T2" fmla="*/ 2147403773 w 1018"/>
                  <a:gd name="T3" fmla="*/ 2147403652 h 103"/>
                  <a:gd name="T4" fmla="*/ 2147403773 w 1018"/>
                  <a:gd name="T5" fmla="*/ 2147403652 h 103"/>
                  <a:gd name="T6" fmla="*/ 2147403773 w 1018"/>
                  <a:gd name="T7" fmla="*/ 2147403652 h 103"/>
                  <a:gd name="T8" fmla="*/ 2147403773 w 1018"/>
                  <a:gd name="T9" fmla="*/ 2147403652 h 103"/>
                  <a:gd name="T10" fmla="*/ 0 w 1018"/>
                  <a:gd name="T11" fmla="*/ 2147403652 h 103"/>
                  <a:gd name="T12" fmla="*/ 2147403773 w 1018"/>
                  <a:gd name="T13" fmla="*/ 2147403652 h 103"/>
                  <a:gd name="T14" fmla="*/ 2147403773 w 1018"/>
                  <a:gd name="T15" fmla="*/ 2147403652 h 103"/>
                  <a:gd name="T16" fmla="*/ 2147403773 w 1018"/>
                  <a:gd name="T17" fmla="*/ 2147403652 h 103"/>
                  <a:gd name="T18" fmla="*/ 2147403773 w 1018"/>
                  <a:gd name="T19" fmla="*/ 2147403652 h 103"/>
                  <a:gd name="T20" fmla="*/ 2147403773 w 1018"/>
                  <a:gd name="T21" fmla="*/ 2147403652 h 103"/>
                  <a:gd name="T22" fmla="*/ 2147403773 w 1018"/>
                  <a:gd name="T23" fmla="*/ 2147403652 h 103"/>
                  <a:gd name="T24" fmla="*/ 2147403773 w 1018"/>
                  <a:gd name="T25" fmla="*/ 2147403652 h 103"/>
                  <a:gd name="T26" fmla="*/ 2147403773 w 1018"/>
                  <a:gd name="T27" fmla="*/ 2147403652 h 103"/>
                  <a:gd name="T28" fmla="*/ 2147403773 w 1018"/>
                  <a:gd name="T29" fmla="*/ 2147403652 h 103"/>
                  <a:gd name="T30" fmla="*/ 2147403773 w 1018"/>
                  <a:gd name="T31" fmla="*/ 2147403652 h 103"/>
                  <a:gd name="T32" fmla="*/ 2147403773 w 1018"/>
                  <a:gd name="T33" fmla="*/ 2147403652 h 103"/>
                  <a:gd name="T34" fmla="*/ 2147403773 w 1018"/>
                  <a:gd name="T35" fmla="*/ 2147403652 h 103"/>
                  <a:gd name="T36" fmla="*/ 2147403773 w 1018"/>
                  <a:gd name="T37" fmla="*/ 2147403652 h 103"/>
                  <a:gd name="T38" fmla="*/ 2147403773 w 1018"/>
                  <a:gd name="T39" fmla="*/ 2147403652 h 103"/>
                  <a:gd name="T40" fmla="*/ 2147403773 w 1018"/>
                  <a:gd name="T41" fmla="*/ 2147403652 h 103"/>
                  <a:gd name="T42" fmla="*/ 2147403773 w 1018"/>
                  <a:gd name="T43" fmla="*/ 0 h 103"/>
                  <a:gd name="T44" fmla="*/ 2147403773 w 1018"/>
                  <a:gd name="T45" fmla="*/ 0 h 103"/>
                  <a:gd name="T46" fmla="*/ 2147403773 w 1018"/>
                  <a:gd name="T47" fmla="*/ 0 h 103"/>
                  <a:gd name="T48" fmla="*/ 2147403773 w 1018"/>
                  <a:gd name="T49" fmla="*/ 0 h 103"/>
                  <a:gd name="T50" fmla="*/ 2147403773 w 1018"/>
                  <a:gd name="T51" fmla="*/ 0 h 103"/>
                  <a:gd name="T52" fmla="*/ 2147403773 w 1018"/>
                  <a:gd name="T53" fmla="*/ 2147403652 h 103"/>
                  <a:gd name="T54" fmla="*/ 2147403773 w 1018"/>
                  <a:gd name="T55" fmla="*/ 2147403652 h 103"/>
                  <a:gd name="T56" fmla="*/ 2147403773 w 1018"/>
                  <a:gd name="T57" fmla="*/ 2147403652 h 103"/>
                  <a:gd name="T58" fmla="*/ 2147403773 w 1018"/>
                  <a:gd name="T59" fmla="*/ 2147403652 h 103"/>
                  <a:gd name="T60" fmla="*/ 2147403773 w 1018"/>
                  <a:gd name="T61" fmla="*/ 2147403652 h 103"/>
                  <a:gd name="T62" fmla="*/ 2147403773 w 1018"/>
                  <a:gd name="T63" fmla="*/ 2147403652 h 103"/>
                  <a:gd name="T64" fmla="*/ 2147403773 w 1018"/>
                  <a:gd name="T65" fmla="*/ 2147403652 h 103"/>
                  <a:gd name="T66" fmla="*/ 2147403773 w 1018"/>
                  <a:gd name="T67" fmla="*/ 2147403652 h 103"/>
                  <a:gd name="T68" fmla="*/ 2147403773 w 1018"/>
                  <a:gd name="T69" fmla="*/ 2147403652 h 103"/>
                  <a:gd name="T70" fmla="*/ 2147403773 w 1018"/>
                  <a:gd name="T71" fmla="*/ 2147403652 h 103"/>
                  <a:gd name="T72" fmla="*/ 2147403773 w 1018"/>
                  <a:gd name="T73" fmla="*/ 2147403652 h 103"/>
                  <a:gd name="T74" fmla="*/ 2147403773 w 1018"/>
                  <a:gd name="T75" fmla="*/ 2147403652 h 103"/>
                  <a:gd name="T76" fmla="*/ 2147403773 w 1018"/>
                  <a:gd name="T77" fmla="*/ 2147403652 h 103"/>
                  <a:gd name="T78" fmla="*/ 2147403773 w 1018"/>
                  <a:gd name="T79" fmla="*/ 2147403652 h 103"/>
                  <a:gd name="T80" fmla="*/ 2147403773 w 1018"/>
                  <a:gd name="T81" fmla="*/ 2147403652 h 103"/>
                  <a:gd name="T82" fmla="*/ 2147403773 w 1018"/>
                  <a:gd name="T83" fmla="*/ 2147403652 h 103"/>
                  <a:gd name="T84" fmla="*/ 2147403773 w 1018"/>
                  <a:gd name="T85" fmla="*/ 2147403652 h 103"/>
                  <a:gd name="T86" fmla="*/ 2147403773 w 1018"/>
                  <a:gd name="T87" fmla="*/ 2147403652 h 103"/>
                  <a:gd name="T88" fmla="*/ 2147403773 w 1018"/>
                  <a:gd name="T89" fmla="*/ 2147403652 h 103"/>
                  <a:gd name="T90" fmla="*/ 2147403773 w 1018"/>
                  <a:gd name="T91" fmla="*/ 2147403652 h 103"/>
                  <a:gd name="T92" fmla="*/ 2147403773 w 1018"/>
                  <a:gd name="T93" fmla="*/ 2147403652 h 103"/>
                  <a:gd name="T94" fmla="*/ 2147403773 w 1018"/>
                  <a:gd name="T95" fmla="*/ 2147403652 h 103"/>
                  <a:gd name="T96" fmla="*/ 2147403773 w 1018"/>
                  <a:gd name="T97" fmla="*/ 2147403652 h 103"/>
                  <a:gd name="T98" fmla="*/ 2147403773 w 1018"/>
                  <a:gd name="T99" fmla="*/ 2147403652 h 103"/>
                  <a:gd name="T100" fmla="*/ 2147403773 w 1018"/>
                  <a:gd name="T101" fmla="*/ 2147403652 h 103"/>
                  <a:gd name="T102" fmla="*/ 2147403773 w 1018"/>
                  <a:gd name="T103" fmla="*/ 2147403652 h 10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18"/>
                  <a:gd name="T157" fmla="*/ 0 h 103"/>
                  <a:gd name="T158" fmla="*/ 1018 w 1018"/>
                  <a:gd name="T159" fmla="*/ 103 h 10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18" h="103">
                    <a:moveTo>
                      <a:pt x="48" y="54"/>
                    </a:moveTo>
                    <a:lnTo>
                      <a:pt x="30" y="47"/>
                    </a:lnTo>
                    <a:lnTo>
                      <a:pt x="14" y="39"/>
                    </a:lnTo>
                    <a:lnTo>
                      <a:pt x="4" y="32"/>
                    </a:lnTo>
                    <a:lnTo>
                      <a:pt x="2" y="29"/>
                    </a:lnTo>
                    <a:lnTo>
                      <a:pt x="0" y="26"/>
                    </a:lnTo>
                    <a:lnTo>
                      <a:pt x="2" y="22"/>
                    </a:lnTo>
                    <a:lnTo>
                      <a:pt x="5" y="19"/>
                    </a:lnTo>
                    <a:lnTo>
                      <a:pt x="11" y="17"/>
                    </a:lnTo>
                    <a:lnTo>
                      <a:pt x="21" y="14"/>
                    </a:lnTo>
                    <a:lnTo>
                      <a:pt x="34" y="12"/>
                    </a:lnTo>
                    <a:lnTo>
                      <a:pt x="52" y="10"/>
                    </a:lnTo>
                    <a:lnTo>
                      <a:pt x="71" y="8"/>
                    </a:lnTo>
                    <a:lnTo>
                      <a:pt x="96" y="6"/>
                    </a:lnTo>
                    <a:lnTo>
                      <a:pt x="110" y="5"/>
                    </a:lnTo>
                    <a:lnTo>
                      <a:pt x="128" y="5"/>
                    </a:lnTo>
                    <a:lnTo>
                      <a:pt x="146" y="4"/>
                    </a:lnTo>
                    <a:lnTo>
                      <a:pt x="166" y="3"/>
                    </a:lnTo>
                    <a:lnTo>
                      <a:pt x="212" y="2"/>
                    </a:lnTo>
                    <a:lnTo>
                      <a:pt x="264" y="2"/>
                    </a:lnTo>
                    <a:lnTo>
                      <a:pt x="319" y="1"/>
                    </a:lnTo>
                    <a:lnTo>
                      <a:pt x="378" y="0"/>
                    </a:lnTo>
                    <a:lnTo>
                      <a:pt x="440" y="0"/>
                    </a:lnTo>
                    <a:lnTo>
                      <a:pt x="502" y="0"/>
                    </a:lnTo>
                    <a:lnTo>
                      <a:pt x="565" y="0"/>
                    </a:lnTo>
                    <a:lnTo>
                      <a:pt x="625" y="0"/>
                    </a:lnTo>
                    <a:lnTo>
                      <a:pt x="684" y="1"/>
                    </a:lnTo>
                    <a:lnTo>
                      <a:pt x="741" y="2"/>
                    </a:lnTo>
                    <a:lnTo>
                      <a:pt x="793" y="2"/>
                    </a:lnTo>
                    <a:lnTo>
                      <a:pt x="839" y="3"/>
                    </a:lnTo>
                    <a:lnTo>
                      <a:pt x="860" y="4"/>
                    </a:lnTo>
                    <a:lnTo>
                      <a:pt x="880" y="5"/>
                    </a:lnTo>
                    <a:lnTo>
                      <a:pt x="896" y="5"/>
                    </a:lnTo>
                    <a:lnTo>
                      <a:pt x="912" y="6"/>
                    </a:lnTo>
                    <a:lnTo>
                      <a:pt x="939" y="8"/>
                    </a:lnTo>
                    <a:lnTo>
                      <a:pt x="958" y="10"/>
                    </a:lnTo>
                    <a:lnTo>
                      <a:pt x="976" y="12"/>
                    </a:lnTo>
                    <a:lnTo>
                      <a:pt x="988" y="15"/>
                    </a:lnTo>
                    <a:lnTo>
                      <a:pt x="997" y="17"/>
                    </a:lnTo>
                    <a:lnTo>
                      <a:pt x="1004" y="21"/>
                    </a:lnTo>
                    <a:lnTo>
                      <a:pt x="1008" y="24"/>
                    </a:lnTo>
                    <a:lnTo>
                      <a:pt x="1012" y="27"/>
                    </a:lnTo>
                    <a:lnTo>
                      <a:pt x="1010" y="34"/>
                    </a:lnTo>
                    <a:lnTo>
                      <a:pt x="1008" y="41"/>
                    </a:lnTo>
                    <a:lnTo>
                      <a:pt x="1006" y="48"/>
                    </a:lnTo>
                    <a:lnTo>
                      <a:pt x="1006" y="51"/>
                    </a:lnTo>
                    <a:lnTo>
                      <a:pt x="1008" y="54"/>
                    </a:lnTo>
                    <a:lnTo>
                      <a:pt x="1013" y="60"/>
                    </a:lnTo>
                    <a:lnTo>
                      <a:pt x="1015" y="66"/>
                    </a:lnTo>
                    <a:lnTo>
                      <a:pt x="1017" y="78"/>
                    </a:lnTo>
                    <a:lnTo>
                      <a:pt x="1013" y="90"/>
                    </a:lnTo>
                    <a:lnTo>
                      <a:pt x="1008" y="102"/>
                    </a:lnTo>
                  </a:path>
                </a:pathLst>
              </a:custGeom>
              <a:noFill/>
              <a:ln w="19050" cap="rnd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62554" name="Freeform 23">
                <a:extLst>
                  <a:ext uri="{FF2B5EF4-FFF2-40B4-BE49-F238E27FC236}">
                    <a16:creationId xmlns:a16="http://schemas.microsoft.com/office/drawing/2014/main" id="{52C3F190-4FD0-8153-A914-6DFE6D1A3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3249"/>
                <a:ext cx="1072" cy="104"/>
              </a:xfrm>
              <a:custGeom>
                <a:avLst/>
                <a:gdLst>
                  <a:gd name="T0" fmla="*/ 2147403310 w 1072"/>
                  <a:gd name="T1" fmla="*/ 2147403658 h 104"/>
                  <a:gd name="T2" fmla="*/ 2147403310 w 1072"/>
                  <a:gd name="T3" fmla="*/ 2147403658 h 104"/>
                  <a:gd name="T4" fmla="*/ 0 w 1072"/>
                  <a:gd name="T5" fmla="*/ 2147403658 h 104"/>
                  <a:gd name="T6" fmla="*/ 0 w 1072"/>
                  <a:gd name="T7" fmla="*/ 2147403658 h 104"/>
                  <a:gd name="T8" fmla="*/ 2147403310 w 1072"/>
                  <a:gd name="T9" fmla="*/ 2147403658 h 104"/>
                  <a:gd name="T10" fmla="*/ 2147403310 w 1072"/>
                  <a:gd name="T11" fmla="*/ 2147403658 h 104"/>
                  <a:gd name="T12" fmla="*/ 2147403310 w 1072"/>
                  <a:gd name="T13" fmla="*/ 2147403658 h 104"/>
                  <a:gd name="T14" fmla="*/ 2147403310 w 1072"/>
                  <a:gd name="T15" fmla="*/ 2147403658 h 104"/>
                  <a:gd name="T16" fmla="*/ 2147403310 w 1072"/>
                  <a:gd name="T17" fmla="*/ 2147403658 h 104"/>
                  <a:gd name="T18" fmla="*/ 2147403310 w 1072"/>
                  <a:gd name="T19" fmla="*/ 2147403658 h 104"/>
                  <a:gd name="T20" fmla="*/ 2147403310 w 1072"/>
                  <a:gd name="T21" fmla="*/ 2147403658 h 104"/>
                  <a:gd name="T22" fmla="*/ 2147403310 w 1072"/>
                  <a:gd name="T23" fmla="*/ 2147403658 h 104"/>
                  <a:gd name="T24" fmla="*/ 2147403310 w 1072"/>
                  <a:gd name="T25" fmla="*/ 2147403658 h 104"/>
                  <a:gd name="T26" fmla="*/ 2147403310 w 1072"/>
                  <a:gd name="T27" fmla="*/ 2147403658 h 104"/>
                  <a:gd name="T28" fmla="*/ 2147403310 w 1072"/>
                  <a:gd name="T29" fmla="*/ 2147403658 h 104"/>
                  <a:gd name="T30" fmla="*/ 2147403310 w 1072"/>
                  <a:gd name="T31" fmla="*/ 2147403658 h 104"/>
                  <a:gd name="T32" fmla="*/ 2147403310 w 1072"/>
                  <a:gd name="T33" fmla="*/ 2147403658 h 104"/>
                  <a:gd name="T34" fmla="*/ 2147403310 w 1072"/>
                  <a:gd name="T35" fmla="*/ 2147403658 h 104"/>
                  <a:gd name="T36" fmla="*/ 2147403310 w 1072"/>
                  <a:gd name="T37" fmla="*/ 2147403658 h 104"/>
                  <a:gd name="T38" fmla="*/ 2147403310 w 1072"/>
                  <a:gd name="T39" fmla="*/ 2147403658 h 104"/>
                  <a:gd name="T40" fmla="*/ 2147403310 w 1072"/>
                  <a:gd name="T41" fmla="*/ 2147403658 h 104"/>
                  <a:gd name="T42" fmla="*/ 2147403310 w 1072"/>
                  <a:gd name="T43" fmla="*/ 2147403658 h 104"/>
                  <a:gd name="T44" fmla="*/ 2147403310 w 1072"/>
                  <a:gd name="T45" fmla="*/ 2147403658 h 104"/>
                  <a:gd name="T46" fmla="*/ 2147403310 w 1072"/>
                  <a:gd name="T47" fmla="*/ 2147403658 h 104"/>
                  <a:gd name="T48" fmla="*/ 2147403310 w 1072"/>
                  <a:gd name="T49" fmla="*/ 2147403658 h 104"/>
                  <a:gd name="T50" fmla="*/ 2147403310 w 1072"/>
                  <a:gd name="T51" fmla="*/ 2147403658 h 104"/>
                  <a:gd name="T52" fmla="*/ 2147403310 w 1072"/>
                  <a:gd name="T53" fmla="*/ 2147403658 h 104"/>
                  <a:gd name="T54" fmla="*/ 2147403310 w 1072"/>
                  <a:gd name="T55" fmla="*/ 2147403658 h 104"/>
                  <a:gd name="T56" fmla="*/ 2147403310 w 1072"/>
                  <a:gd name="T57" fmla="*/ 2147403658 h 104"/>
                  <a:gd name="T58" fmla="*/ 2147403310 w 1072"/>
                  <a:gd name="T59" fmla="*/ 2147403658 h 104"/>
                  <a:gd name="T60" fmla="*/ 2147403310 w 1072"/>
                  <a:gd name="T61" fmla="*/ 2147403658 h 104"/>
                  <a:gd name="T62" fmla="*/ 2147403310 w 1072"/>
                  <a:gd name="T63" fmla="*/ 2147403658 h 104"/>
                  <a:gd name="T64" fmla="*/ 2147403310 w 1072"/>
                  <a:gd name="T65" fmla="*/ 2147403658 h 104"/>
                  <a:gd name="T66" fmla="*/ 2147403310 w 1072"/>
                  <a:gd name="T67" fmla="*/ 2147403658 h 104"/>
                  <a:gd name="T68" fmla="*/ 2147403310 w 1072"/>
                  <a:gd name="T69" fmla="*/ 2147403658 h 104"/>
                  <a:gd name="T70" fmla="*/ 2147403310 w 1072"/>
                  <a:gd name="T71" fmla="*/ 2147403658 h 104"/>
                  <a:gd name="T72" fmla="*/ 2147403310 w 1072"/>
                  <a:gd name="T73" fmla="*/ 0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2"/>
                  <a:gd name="T112" fmla="*/ 0 h 104"/>
                  <a:gd name="T113" fmla="*/ 1072 w 1072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2" h="104">
                    <a:moveTo>
                      <a:pt x="51" y="0"/>
                    </a:moveTo>
                    <a:lnTo>
                      <a:pt x="32" y="15"/>
                    </a:lnTo>
                    <a:lnTo>
                      <a:pt x="15" y="30"/>
                    </a:lnTo>
                    <a:lnTo>
                      <a:pt x="9" y="37"/>
                    </a:lnTo>
                    <a:lnTo>
                      <a:pt x="3" y="44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3" y="69"/>
                    </a:lnTo>
                    <a:lnTo>
                      <a:pt x="11" y="75"/>
                    </a:lnTo>
                    <a:lnTo>
                      <a:pt x="20" y="80"/>
                    </a:lnTo>
                    <a:lnTo>
                      <a:pt x="34" y="85"/>
                    </a:lnTo>
                    <a:lnTo>
                      <a:pt x="52" y="89"/>
                    </a:lnTo>
                    <a:lnTo>
                      <a:pt x="73" y="93"/>
                    </a:lnTo>
                    <a:lnTo>
                      <a:pt x="100" y="96"/>
                    </a:lnTo>
                    <a:lnTo>
                      <a:pt x="115" y="97"/>
                    </a:lnTo>
                    <a:lnTo>
                      <a:pt x="132" y="99"/>
                    </a:lnTo>
                    <a:lnTo>
                      <a:pt x="152" y="100"/>
                    </a:lnTo>
                    <a:lnTo>
                      <a:pt x="173" y="101"/>
                    </a:lnTo>
                    <a:lnTo>
                      <a:pt x="222" y="102"/>
                    </a:lnTo>
                    <a:lnTo>
                      <a:pt x="277" y="103"/>
                    </a:lnTo>
                    <a:lnTo>
                      <a:pt x="335" y="103"/>
                    </a:lnTo>
                    <a:lnTo>
                      <a:pt x="397" y="103"/>
                    </a:lnTo>
                    <a:lnTo>
                      <a:pt x="461" y="103"/>
                    </a:lnTo>
                    <a:lnTo>
                      <a:pt x="529" y="102"/>
                    </a:lnTo>
                    <a:lnTo>
                      <a:pt x="595" y="101"/>
                    </a:lnTo>
                    <a:lnTo>
                      <a:pt x="661" y="100"/>
                    </a:lnTo>
                    <a:lnTo>
                      <a:pt x="723" y="99"/>
                    </a:lnTo>
                    <a:lnTo>
                      <a:pt x="783" y="98"/>
                    </a:lnTo>
                    <a:lnTo>
                      <a:pt x="838" y="97"/>
                    </a:lnTo>
                    <a:lnTo>
                      <a:pt x="887" y="97"/>
                    </a:lnTo>
                    <a:lnTo>
                      <a:pt x="909" y="96"/>
                    </a:lnTo>
                    <a:lnTo>
                      <a:pt x="930" y="96"/>
                    </a:lnTo>
                    <a:lnTo>
                      <a:pt x="947" y="96"/>
                    </a:lnTo>
                    <a:lnTo>
                      <a:pt x="964" y="96"/>
                    </a:lnTo>
                    <a:lnTo>
                      <a:pt x="990" y="96"/>
                    </a:lnTo>
                    <a:lnTo>
                      <a:pt x="1013" y="96"/>
                    </a:lnTo>
                    <a:lnTo>
                      <a:pt x="1030" y="97"/>
                    </a:lnTo>
                    <a:lnTo>
                      <a:pt x="1043" y="97"/>
                    </a:lnTo>
                    <a:lnTo>
                      <a:pt x="1052" y="98"/>
                    </a:lnTo>
                    <a:lnTo>
                      <a:pt x="1060" y="98"/>
                    </a:lnTo>
                    <a:lnTo>
                      <a:pt x="1064" y="99"/>
                    </a:lnTo>
                    <a:lnTo>
                      <a:pt x="1066" y="99"/>
                    </a:lnTo>
                    <a:lnTo>
                      <a:pt x="1064" y="99"/>
                    </a:lnTo>
                    <a:lnTo>
                      <a:pt x="1062" y="100"/>
                    </a:lnTo>
                    <a:lnTo>
                      <a:pt x="1060" y="99"/>
                    </a:lnTo>
                    <a:lnTo>
                      <a:pt x="1058" y="99"/>
                    </a:lnTo>
                    <a:lnTo>
                      <a:pt x="1056" y="98"/>
                    </a:lnTo>
                    <a:lnTo>
                      <a:pt x="1056" y="97"/>
                    </a:lnTo>
                    <a:lnTo>
                      <a:pt x="1058" y="96"/>
                    </a:lnTo>
                    <a:lnTo>
                      <a:pt x="1062" y="94"/>
                    </a:lnTo>
                    <a:lnTo>
                      <a:pt x="1064" y="92"/>
                    </a:lnTo>
                    <a:lnTo>
                      <a:pt x="1066" y="90"/>
                    </a:lnTo>
                    <a:lnTo>
                      <a:pt x="1068" y="87"/>
                    </a:lnTo>
                    <a:lnTo>
                      <a:pt x="1069" y="85"/>
                    </a:lnTo>
                    <a:lnTo>
                      <a:pt x="1069" y="82"/>
                    </a:lnTo>
                    <a:lnTo>
                      <a:pt x="1071" y="75"/>
                    </a:lnTo>
                    <a:lnTo>
                      <a:pt x="1069" y="68"/>
                    </a:lnTo>
                    <a:lnTo>
                      <a:pt x="1068" y="61"/>
                    </a:lnTo>
                    <a:lnTo>
                      <a:pt x="1064" y="54"/>
                    </a:lnTo>
                    <a:lnTo>
                      <a:pt x="1062" y="51"/>
                    </a:lnTo>
                    <a:lnTo>
                      <a:pt x="1058" y="48"/>
                    </a:lnTo>
                    <a:lnTo>
                      <a:pt x="1054" y="45"/>
                    </a:lnTo>
                    <a:lnTo>
                      <a:pt x="1051" y="42"/>
                    </a:lnTo>
                    <a:lnTo>
                      <a:pt x="1039" y="35"/>
                    </a:lnTo>
                    <a:lnTo>
                      <a:pt x="1026" y="28"/>
                    </a:lnTo>
                    <a:lnTo>
                      <a:pt x="1011" y="21"/>
                    </a:lnTo>
                    <a:lnTo>
                      <a:pt x="996" y="14"/>
                    </a:lnTo>
                    <a:lnTo>
                      <a:pt x="990" y="11"/>
                    </a:lnTo>
                    <a:lnTo>
                      <a:pt x="983" y="9"/>
                    </a:lnTo>
                    <a:lnTo>
                      <a:pt x="977" y="6"/>
                    </a:lnTo>
                    <a:lnTo>
                      <a:pt x="971" y="4"/>
                    </a:lnTo>
                    <a:lnTo>
                      <a:pt x="968" y="2"/>
                    </a:lnTo>
                    <a:lnTo>
                      <a:pt x="964" y="0"/>
                    </a:lnTo>
                  </a:path>
                </a:pathLst>
              </a:custGeom>
              <a:noFill/>
              <a:ln w="19050" cap="rnd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sp>
          <p:nvSpPr>
            <p:cNvPr id="62529" name="Rectangle 98">
              <a:extLst>
                <a:ext uri="{FF2B5EF4-FFF2-40B4-BE49-F238E27FC236}">
                  <a16:creationId xmlns:a16="http://schemas.microsoft.com/office/drawing/2014/main" id="{12256FE8-79AC-E3F7-08ED-02E1C4930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5770562"/>
              <a:ext cx="742950" cy="467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라인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grpSp>
          <p:nvGrpSpPr>
            <p:cNvPr id="62530" name="Group 173">
              <a:extLst>
                <a:ext uri="{FF2B5EF4-FFF2-40B4-BE49-F238E27FC236}">
                  <a16:creationId xmlns:a16="http://schemas.microsoft.com/office/drawing/2014/main" id="{DD6EDD8E-D55D-213C-2BE3-CDC22F0D99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7963" y="5722938"/>
              <a:ext cx="1330325" cy="2657475"/>
              <a:chOff x="113" y="2592"/>
              <a:chExt cx="1117" cy="1255"/>
            </a:xfrm>
          </p:grpSpPr>
          <p:grpSp>
            <p:nvGrpSpPr>
              <p:cNvPr id="62534" name="Group 169">
                <a:extLst>
                  <a:ext uri="{FF2B5EF4-FFF2-40B4-BE49-F238E27FC236}">
                    <a16:creationId xmlns:a16="http://schemas.microsoft.com/office/drawing/2014/main" id="{D0A6A96C-8931-1783-5616-D408CB920F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>
                <a:off x="521" y="3475"/>
                <a:ext cx="342" cy="246"/>
                <a:chOff x="2653" y="3929"/>
                <a:chExt cx="342" cy="246"/>
              </a:xfrm>
            </p:grpSpPr>
            <p:sp>
              <p:nvSpPr>
                <p:cNvPr id="62550" name="Oval 170">
                  <a:extLst>
                    <a:ext uri="{FF2B5EF4-FFF2-40B4-BE49-F238E27FC236}">
                      <a16:creationId xmlns:a16="http://schemas.microsoft.com/office/drawing/2014/main" id="{29929503-5287-4CC9-1F9F-0BF58A9ECB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1" y="3953"/>
                  <a:ext cx="300" cy="222"/>
                </a:xfrm>
                <a:prstGeom prst="ellipse">
                  <a:avLst/>
                </a:prstGeom>
                <a:solidFill>
                  <a:srgbClr val="CCFFCC"/>
                </a:solidFill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51" name="Oval 171">
                  <a:extLst>
                    <a:ext uri="{FF2B5EF4-FFF2-40B4-BE49-F238E27FC236}">
                      <a16:creationId xmlns:a16="http://schemas.microsoft.com/office/drawing/2014/main" id="{15FD16B6-E069-FB8A-A0C8-E6C175CCA1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7" y="4067"/>
                  <a:ext cx="114" cy="108"/>
                </a:xfrm>
                <a:prstGeom prst="ellipse">
                  <a:avLst/>
                </a:prstGeom>
                <a:solidFill>
                  <a:schemeClr val="tx1"/>
                </a:solidFill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52" name="Rectangle 172">
                  <a:extLst>
                    <a:ext uri="{FF2B5EF4-FFF2-40B4-BE49-F238E27FC236}">
                      <a16:creationId xmlns:a16="http://schemas.microsoft.com/office/drawing/2014/main" id="{7F32F0C2-8DB6-2D0A-D758-58B3507CCA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3" y="3929"/>
                  <a:ext cx="342" cy="126"/>
                </a:xfrm>
                <a:prstGeom prst="rect">
                  <a:avLst/>
                </a:prstGeom>
                <a:solidFill>
                  <a:srgbClr val="CC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rot="10800000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62535" name="Group 161">
                <a:extLst>
                  <a:ext uri="{FF2B5EF4-FFF2-40B4-BE49-F238E27FC236}">
                    <a16:creationId xmlns:a16="http://schemas.microsoft.com/office/drawing/2014/main" id="{AC3894C4-CEA1-F9C3-F402-43ED456FC0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" y="2931"/>
                <a:ext cx="342" cy="246"/>
                <a:chOff x="2653" y="3929"/>
                <a:chExt cx="342" cy="246"/>
              </a:xfrm>
            </p:grpSpPr>
            <p:sp>
              <p:nvSpPr>
                <p:cNvPr id="62547" name="Oval 162">
                  <a:extLst>
                    <a:ext uri="{FF2B5EF4-FFF2-40B4-BE49-F238E27FC236}">
                      <a16:creationId xmlns:a16="http://schemas.microsoft.com/office/drawing/2014/main" id="{1B1DDD5F-BC65-4FF4-22BD-7EC27EDB95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1" y="3953"/>
                  <a:ext cx="300" cy="222"/>
                </a:xfrm>
                <a:prstGeom prst="ellipse">
                  <a:avLst/>
                </a:prstGeom>
                <a:solidFill>
                  <a:srgbClr val="CCFFCC"/>
                </a:solidFill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48" name="Oval 163">
                  <a:extLst>
                    <a:ext uri="{FF2B5EF4-FFF2-40B4-BE49-F238E27FC236}">
                      <a16:creationId xmlns:a16="http://schemas.microsoft.com/office/drawing/2014/main" id="{4761C3E9-6A98-5FAC-B79B-86E124FB5D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7" y="4067"/>
                  <a:ext cx="114" cy="108"/>
                </a:xfrm>
                <a:prstGeom prst="ellipse">
                  <a:avLst/>
                </a:prstGeom>
                <a:solidFill>
                  <a:schemeClr val="tx1"/>
                </a:solidFill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49" name="Rectangle 164">
                  <a:extLst>
                    <a:ext uri="{FF2B5EF4-FFF2-40B4-BE49-F238E27FC236}">
                      <a16:creationId xmlns:a16="http://schemas.microsoft.com/office/drawing/2014/main" id="{41DF1D84-B9E6-85B9-D786-C9A352F6C4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3" y="3929"/>
                  <a:ext cx="342" cy="126"/>
                </a:xfrm>
                <a:prstGeom prst="rect">
                  <a:avLst/>
                </a:prstGeom>
                <a:solidFill>
                  <a:srgbClr val="CC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sp>
            <p:nvSpPr>
              <p:cNvPr id="62536" name="Rectangle 7">
                <a:extLst>
                  <a:ext uri="{FF2B5EF4-FFF2-40B4-BE49-F238E27FC236}">
                    <a16:creationId xmlns:a16="http://schemas.microsoft.com/office/drawing/2014/main" id="{A633803F-281E-46B6-CD23-5A0391D86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" y="2795"/>
                <a:ext cx="526" cy="190"/>
              </a:xfrm>
              <a:prstGeom prst="rect">
                <a:avLst/>
              </a:prstGeom>
              <a:solidFill>
                <a:srgbClr val="FFCC99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37" name="Rectangle 8">
                <a:extLst>
                  <a:ext uri="{FF2B5EF4-FFF2-40B4-BE49-F238E27FC236}">
                    <a16:creationId xmlns:a16="http://schemas.microsoft.com/office/drawing/2014/main" id="{1B2405CC-714A-3AAA-027C-4140EC8DE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" y="2795"/>
                <a:ext cx="526" cy="190"/>
              </a:xfrm>
              <a:prstGeom prst="rect">
                <a:avLst/>
              </a:prstGeom>
              <a:solidFill>
                <a:srgbClr val="FFCC99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38" name="Rectangle 9">
                <a:extLst>
                  <a:ext uri="{FF2B5EF4-FFF2-40B4-BE49-F238E27FC236}">
                    <a16:creationId xmlns:a16="http://schemas.microsoft.com/office/drawing/2014/main" id="{BC23303D-6EC1-0923-B4D8-8E334E6B6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" y="3657"/>
                <a:ext cx="526" cy="190"/>
              </a:xfrm>
              <a:prstGeom prst="rect">
                <a:avLst/>
              </a:prstGeom>
              <a:solidFill>
                <a:srgbClr val="FFCC99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39" name="Rectangle 10">
                <a:extLst>
                  <a:ext uri="{FF2B5EF4-FFF2-40B4-BE49-F238E27FC236}">
                    <a16:creationId xmlns:a16="http://schemas.microsoft.com/office/drawing/2014/main" id="{83D25371-373F-E71E-746B-FD0F46219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" y="3657"/>
                <a:ext cx="526" cy="190"/>
              </a:xfrm>
              <a:prstGeom prst="rect">
                <a:avLst/>
              </a:prstGeom>
              <a:solidFill>
                <a:srgbClr val="FFCC99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grpSp>
            <p:nvGrpSpPr>
              <p:cNvPr id="62540" name="Group 156">
                <a:extLst>
                  <a:ext uri="{FF2B5EF4-FFF2-40B4-BE49-F238E27FC236}">
                    <a16:creationId xmlns:a16="http://schemas.microsoft.com/office/drawing/2014/main" id="{E187DDE3-4E08-66B1-E487-91AD9EBA9A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" y="3022"/>
                <a:ext cx="1072" cy="251"/>
                <a:chOff x="68" y="3203"/>
                <a:chExt cx="1072" cy="251"/>
              </a:xfrm>
            </p:grpSpPr>
            <p:sp>
              <p:nvSpPr>
                <p:cNvPr id="62545" name="Freeform 16">
                  <a:extLst>
                    <a:ext uri="{FF2B5EF4-FFF2-40B4-BE49-F238E27FC236}">
                      <a16:creationId xmlns:a16="http://schemas.microsoft.com/office/drawing/2014/main" id="{E623A48F-68F6-3F2E-CC5E-213ACF6F9F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" y="3203"/>
                  <a:ext cx="1018" cy="103"/>
                </a:xfrm>
                <a:custGeom>
                  <a:avLst/>
                  <a:gdLst>
                    <a:gd name="T0" fmla="*/ 2147403773 w 1018"/>
                    <a:gd name="T1" fmla="*/ 2147403652 h 103"/>
                    <a:gd name="T2" fmla="*/ 2147403773 w 1018"/>
                    <a:gd name="T3" fmla="*/ 2147403652 h 103"/>
                    <a:gd name="T4" fmla="*/ 2147403773 w 1018"/>
                    <a:gd name="T5" fmla="*/ 2147403652 h 103"/>
                    <a:gd name="T6" fmla="*/ 2147403773 w 1018"/>
                    <a:gd name="T7" fmla="*/ 2147403652 h 103"/>
                    <a:gd name="T8" fmla="*/ 2147403773 w 1018"/>
                    <a:gd name="T9" fmla="*/ 2147403652 h 103"/>
                    <a:gd name="T10" fmla="*/ 0 w 1018"/>
                    <a:gd name="T11" fmla="*/ 2147403652 h 103"/>
                    <a:gd name="T12" fmla="*/ 2147403773 w 1018"/>
                    <a:gd name="T13" fmla="*/ 2147403652 h 103"/>
                    <a:gd name="T14" fmla="*/ 2147403773 w 1018"/>
                    <a:gd name="T15" fmla="*/ 2147403652 h 103"/>
                    <a:gd name="T16" fmla="*/ 2147403773 w 1018"/>
                    <a:gd name="T17" fmla="*/ 2147403652 h 103"/>
                    <a:gd name="T18" fmla="*/ 2147403773 w 1018"/>
                    <a:gd name="T19" fmla="*/ 2147403652 h 103"/>
                    <a:gd name="T20" fmla="*/ 2147403773 w 1018"/>
                    <a:gd name="T21" fmla="*/ 2147403652 h 103"/>
                    <a:gd name="T22" fmla="*/ 2147403773 w 1018"/>
                    <a:gd name="T23" fmla="*/ 2147403652 h 103"/>
                    <a:gd name="T24" fmla="*/ 2147403773 w 1018"/>
                    <a:gd name="T25" fmla="*/ 2147403652 h 103"/>
                    <a:gd name="T26" fmla="*/ 2147403773 w 1018"/>
                    <a:gd name="T27" fmla="*/ 2147403652 h 103"/>
                    <a:gd name="T28" fmla="*/ 2147403773 w 1018"/>
                    <a:gd name="T29" fmla="*/ 2147403652 h 103"/>
                    <a:gd name="T30" fmla="*/ 2147403773 w 1018"/>
                    <a:gd name="T31" fmla="*/ 2147403652 h 103"/>
                    <a:gd name="T32" fmla="*/ 2147403773 w 1018"/>
                    <a:gd name="T33" fmla="*/ 2147403652 h 103"/>
                    <a:gd name="T34" fmla="*/ 2147403773 w 1018"/>
                    <a:gd name="T35" fmla="*/ 2147403652 h 103"/>
                    <a:gd name="T36" fmla="*/ 2147403773 w 1018"/>
                    <a:gd name="T37" fmla="*/ 2147403652 h 103"/>
                    <a:gd name="T38" fmla="*/ 2147403773 w 1018"/>
                    <a:gd name="T39" fmla="*/ 2147403652 h 103"/>
                    <a:gd name="T40" fmla="*/ 2147403773 w 1018"/>
                    <a:gd name="T41" fmla="*/ 2147403652 h 103"/>
                    <a:gd name="T42" fmla="*/ 2147403773 w 1018"/>
                    <a:gd name="T43" fmla="*/ 0 h 103"/>
                    <a:gd name="T44" fmla="*/ 2147403773 w 1018"/>
                    <a:gd name="T45" fmla="*/ 0 h 103"/>
                    <a:gd name="T46" fmla="*/ 2147403773 w 1018"/>
                    <a:gd name="T47" fmla="*/ 0 h 103"/>
                    <a:gd name="T48" fmla="*/ 2147403773 w 1018"/>
                    <a:gd name="T49" fmla="*/ 0 h 103"/>
                    <a:gd name="T50" fmla="*/ 2147403773 w 1018"/>
                    <a:gd name="T51" fmla="*/ 0 h 103"/>
                    <a:gd name="T52" fmla="*/ 2147403773 w 1018"/>
                    <a:gd name="T53" fmla="*/ 2147403652 h 103"/>
                    <a:gd name="T54" fmla="*/ 2147403773 w 1018"/>
                    <a:gd name="T55" fmla="*/ 2147403652 h 103"/>
                    <a:gd name="T56" fmla="*/ 2147403773 w 1018"/>
                    <a:gd name="T57" fmla="*/ 2147403652 h 103"/>
                    <a:gd name="T58" fmla="*/ 2147403773 w 1018"/>
                    <a:gd name="T59" fmla="*/ 2147403652 h 103"/>
                    <a:gd name="T60" fmla="*/ 2147403773 w 1018"/>
                    <a:gd name="T61" fmla="*/ 2147403652 h 103"/>
                    <a:gd name="T62" fmla="*/ 2147403773 w 1018"/>
                    <a:gd name="T63" fmla="*/ 2147403652 h 103"/>
                    <a:gd name="T64" fmla="*/ 2147403773 w 1018"/>
                    <a:gd name="T65" fmla="*/ 2147403652 h 103"/>
                    <a:gd name="T66" fmla="*/ 2147403773 w 1018"/>
                    <a:gd name="T67" fmla="*/ 2147403652 h 103"/>
                    <a:gd name="T68" fmla="*/ 2147403773 w 1018"/>
                    <a:gd name="T69" fmla="*/ 2147403652 h 103"/>
                    <a:gd name="T70" fmla="*/ 2147403773 w 1018"/>
                    <a:gd name="T71" fmla="*/ 2147403652 h 103"/>
                    <a:gd name="T72" fmla="*/ 2147403773 w 1018"/>
                    <a:gd name="T73" fmla="*/ 2147403652 h 103"/>
                    <a:gd name="T74" fmla="*/ 2147403773 w 1018"/>
                    <a:gd name="T75" fmla="*/ 2147403652 h 103"/>
                    <a:gd name="T76" fmla="*/ 2147403773 w 1018"/>
                    <a:gd name="T77" fmla="*/ 2147403652 h 103"/>
                    <a:gd name="T78" fmla="*/ 2147403773 w 1018"/>
                    <a:gd name="T79" fmla="*/ 2147403652 h 103"/>
                    <a:gd name="T80" fmla="*/ 2147403773 w 1018"/>
                    <a:gd name="T81" fmla="*/ 2147403652 h 103"/>
                    <a:gd name="T82" fmla="*/ 2147403773 w 1018"/>
                    <a:gd name="T83" fmla="*/ 2147403652 h 103"/>
                    <a:gd name="T84" fmla="*/ 2147403773 w 1018"/>
                    <a:gd name="T85" fmla="*/ 2147403652 h 103"/>
                    <a:gd name="T86" fmla="*/ 2147403773 w 1018"/>
                    <a:gd name="T87" fmla="*/ 2147403652 h 103"/>
                    <a:gd name="T88" fmla="*/ 2147403773 w 1018"/>
                    <a:gd name="T89" fmla="*/ 2147403652 h 103"/>
                    <a:gd name="T90" fmla="*/ 2147403773 w 1018"/>
                    <a:gd name="T91" fmla="*/ 2147403652 h 103"/>
                    <a:gd name="T92" fmla="*/ 2147403773 w 1018"/>
                    <a:gd name="T93" fmla="*/ 2147403652 h 103"/>
                    <a:gd name="T94" fmla="*/ 2147403773 w 1018"/>
                    <a:gd name="T95" fmla="*/ 2147403652 h 103"/>
                    <a:gd name="T96" fmla="*/ 2147403773 w 1018"/>
                    <a:gd name="T97" fmla="*/ 2147403652 h 103"/>
                    <a:gd name="T98" fmla="*/ 2147403773 w 1018"/>
                    <a:gd name="T99" fmla="*/ 2147403652 h 103"/>
                    <a:gd name="T100" fmla="*/ 2147403773 w 1018"/>
                    <a:gd name="T101" fmla="*/ 2147403652 h 103"/>
                    <a:gd name="T102" fmla="*/ 2147403773 w 1018"/>
                    <a:gd name="T103" fmla="*/ 2147403652 h 10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18"/>
                    <a:gd name="T157" fmla="*/ 0 h 103"/>
                    <a:gd name="T158" fmla="*/ 1018 w 1018"/>
                    <a:gd name="T159" fmla="*/ 103 h 10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18" h="103">
                      <a:moveTo>
                        <a:pt x="48" y="54"/>
                      </a:moveTo>
                      <a:lnTo>
                        <a:pt x="30" y="47"/>
                      </a:lnTo>
                      <a:lnTo>
                        <a:pt x="14" y="39"/>
                      </a:lnTo>
                      <a:lnTo>
                        <a:pt x="4" y="32"/>
                      </a:lnTo>
                      <a:lnTo>
                        <a:pt x="2" y="29"/>
                      </a:lnTo>
                      <a:lnTo>
                        <a:pt x="0" y="26"/>
                      </a:lnTo>
                      <a:lnTo>
                        <a:pt x="2" y="22"/>
                      </a:lnTo>
                      <a:lnTo>
                        <a:pt x="5" y="19"/>
                      </a:lnTo>
                      <a:lnTo>
                        <a:pt x="11" y="17"/>
                      </a:lnTo>
                      <a:lnTo>
                        <a:pt x="21" y="14"/>
                      </a:lnTo>
                      <a:lnTo>
                        <a:pt x="34" y="12"/>
                      </a:lnTo>
                      <a:lnTo>
                        <a:pt x="52" y="10"/>
                      </a:lnTo>
                      <a:lnTo>
                        <a:pt x="71" y="8"/>
                      </a:lnTo>
                      <a:lnTo>
                        <a:pt x="96" y="6"/>
                      </a:lnTo>
                      <a:lnTo>
                        <a:pt x="110" y="5"/>
                      </a:lnTo>
                      <a:lnTo>
                        <a:pt x="128" y="5"/>
                      </a:lnTo>
                      <a:lnTo>
                        <a:pt x="146" y="4"/>
                      </a:lnTo>
                      <a:lnTo>
                        <a:pt x="166" y="3"/>
                      </a:lnTo>
                      <a:lnTo>
                        <a:pt x="212" y="2"/>
                      </a:lnTo>
                      <a:lnTo>
                        <a:pt x="264" y="2"/>
                      </a:lnTo>
                      <a:lnTo>
                        <a:pt x="319" y="1"/>
                      </a:lnTo>
                      <a:lnTo>
                        <a:pt x="378" y="0"/>
                      </a:lnTo>
                      <a:lnTo>
                        <a:pt x="440" y="0"/>
                      </a:lnTo>
                      <a:lnTo>
                        <a:pt x="502" y="0"/>
                      </a:lnTo>
                      <a:lnTo>
                        <a:pt x="565" y="0"/>
                      </a:lnTo>
                      <a:lnTo>
                        <a:pt x="625" y="0"/>
                      </a:lnTo>
                      <a:lnTo>
                        <a:pt x="684" y="1"/>
                      </a:lnTo>
                      <a:lnTo>
                        <a:pt x="741" y="2"/>
                      </a:lnTo>
                      <a:lnTo>
                        <a:pt x="793" y="2"/>
                      </a:lnTo>
                      <a:lnTo>
                        <a:pt x="839" y="3"/>
                      </a:lnTo>
                      <a:lnTo>
                        <a:pt x="860" y="4"/>
                      </a:lnTo>
                      <a:lnTo>
                        <a:pt x="880" y="5"/>
                      </a:lnTo>
                      <a:lnTo>
                        <a:pt x="896" y="5"/>
                      </a:lnTo>
                      <a:lnTo>
                        <a:pt x="912" y="6"/>
                      </a:lnTo>
                      <a:lnTo>
                        <a:pt x="939" y="8"/>
                      </a:lnTo>
                      <a:lnTo>
                        <a:pt x="958" y="10"/>
                      </a:lnTo>
                      <a:lnTo>
                        <a:pt x="976" y="12"/>
                      </a:lnTo>
                      <a:lnTo>
                        <a:pt x="988" y="15"/>
                      </a:lnTo>
                      <a:lnTo>
                        <a:pt x="997" y="17"/>
                      </a:lnTo>
                      <a:lnTo>
                        <a:pt x="1004" y="21"/>
                      </a:lnTo>
                      <a:lnTo>
                        <a:pt x="1008" y="24"/>
                      </a:lnTo>
                      <a:lnTo>
                        <a:pt x="1012" y="27"/>
                      </a:lnTo>
                      <a:lnTo>
                        <a:pt x="1010" y="34"/>
                      </a:lnTo>
                      <a:lnTo>
                        <a:pt x="1008" y="41"/>
                      </a:lnTo>
                      <a:lnTo>
                        <a:pt x="1006" y="48"/>
                      </a:lnTo>
                      <a:lnTo>
                        <a:pt x="1006" y="51"/>
                      </a:lnTo>
                      <a:lnTo>
                        <a:pt x="1008" y="54"/>
                      </a:lnTo>
                      <a:lnTo>
                        <a:pt x="1013" y="60"/>
                      </a:lnTo>
                      <a:lnTo>
                        <a:pt x="1015" y="66"/>
                      </a:lnTo>
                      <a:lnTo>
                        <a:pt x="1017" y="78"/>
                      </a:lnTo>
                      <a:lnTo>
                        <a:pt x="1013" y="90"/>
                      </a:lnTo>
                      <a:lnTo>
                        <a:pt x="1008" y="102"/>
                      </a:lnTo>
                    </a:path>
                  </a:pathLst>
                </a:custGeom>
                <a:noFill/>
                <a:ln w="19050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62546" name="Freeform 21">
                  <a:extLst>
                    <a:ext uri="{FF2B5EF4-FFF2-40B4-BE49-F238E27FC236}">
                      <a16:creationId xmlns:a16="http://schemas.microsoft.com/office/drawing/2014/main" id="{93485C3F-6BEE-B3C2-BD9B-808750EC7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" y="3249"/>
                  <a:ext cx="1072" cy="205"/>
                </a:xfrm>
                <a:custGeom>
                  <a:avLst/>
                  <a:gdLst>
                    <a:gd name="T0" fmla="*/ 2147403310 w 1072"/>
                    <a:gd name="T1" fmla="*/ 2147483647 h 104"/>
                    <a:gd name="T2" fmla="*/ 2147403310 w 1072"/>
                    <a:gd name="T3" fmla="*/ 2147483647 h 104"/>
                    <a:gd name="T4" fmla="*/ 0 w 1072"/>
                    <a:gd name="T5" fmla="*/ 2147483647 h 104"/>
                    <a:gd name="T6" fmla="*/ 0 w 1072"/>
                    <a:gd name="T7" fmla="*/ 2147483647 h 104"/>
                    <a:gd name="T8" fmla="*/ 2147403310 w 1072"/>
                    <a:gd name="T9" fmla="*/ 2147483647 h 104"/>
                    <a:gd name="T10" fmla="*/ 2147403310 w 1072"/>
                    <a:gd name="T11" fmla="*/ 2147483647 h 104"/>
                    <a:gd name="T12" fmla="*/ 2147403310 w 1072"/>
                    <a:gd name="T13" fmla="*/ 2147483647 h 104"/>
                    <a:gd name="T14" fmla="*/ 2147403310 w 1072"/>
                    <a:gd name="T15" fmla="*/ 2147483647 h 104"/>
                    <a:gd name="T16" fmla="*/ 2147403310 w 1072"/>
                    <a:gd name="T17" fmla="*/ 2147483647 h 104"/>
                    <a:gd name="T18" fmla="*/ 2147403310 w 1072"/>
                    <a:gd name="T19" fmla="*/ 2147483647 h 104"/>
                    <a:gd name="T20" fmla="*/ 2147403310 w 1072"/>
                    <a:gd name="T21" fmla="*/ 2147483647 h 104"/>
                    <a:gd name="T22" fmla="*/ 2147403310 w 1072"/>
                    <a:gd name="T23" fmla="*/ 2147483647 h 104"/>
                    <a:gd name="T24" fmla="*/ 2147403310 w 1072"/>
                    <a:gd name="T25" fmla="*/ 2147483647 h 104"/>
                    <a:gd name="T26" fmla="*/ 2147403310 w 1072"/>
                    <a:gd name="T27" fmla="*/ 2147483647 h 104"/>
                    <a:gd name="T28" fmla="*/ 2147403310 w 1072"/>
                    <a:gd name="T29" fmla="*/ 2147483647 h 104"/>
                    <a:gd name="T30" fmla="*/ 2147403310 w 1072"/>
                    <a:gd name="T31" fmla="*/ 2147483647 h 104"/>
                    <a:gd name="T32" fmla="*/ 2147403310 w 1072"/>
                    <a:gd name="T33" fmla="*/ 2147483647 h 104"/>
                    <a:gd name="T34" fmla="*/ 2147403310 w 1072"/>
                    <a:gd name="T35" fmla="*/ 2147483647 h 104"/>
                    <a:gd name="T36" fmla="*/ 2147403310 w 1072"/>
                    <a:gd name="T37" fmla="*/ 2147483647 h 104"/>
                    <a:gd name="T38" fmla="*/ 2147403310 w 1072"/>
                    <a:gd name="T39" fmla="*/ 2147483647 h 104"/>
                    <a:gd name="T40" fmla="*/ 2147403310 w 1072"/>
                    <a:gd name="T41" fmla="*/ 2147483647 h 104"/>
                    <a:gd name="T42" fmla="*/ 2147403310 w 1072"/>
                    <a:gd name="T43" fmla="*/ 2147483647 h 104"/>
                    <a:gd name="T44" fmla="*/ 2147403310 w 1072"/>
                    <a:gd name="T45" fmla="*/ 2147483647 h 104"/>
                    <a:gd name="T46" fmla="*/ 2147403310 w 1072"/>
                    <a:gd name="T47" fmla="*/ 2147483647 h 104"/>
                    <a:gd name="T48" fmla="*/ 2147403310 w 1072"/>
                    <a:gd name="T49" fmla="*/ 2147483647 h 104"/>
                    <a:gd name="T50" fmla="*/ 2147403310 w 1072"/>
                    <a:gd name="T51" fmla="*/ 2147483647 h 104"/>
                    <a:gd name="T52" fmla="*/ 2147403310 w 1072"/>
                    <a:gd name="T53" fmla="*/ 2147483647 h 104"/>
                    <a:gd name="T54" fmla="*/ 2147403310 w 1072"/>
                    <a:gd name="T55" fmla="*/ 2147483647 h 104"/>
                    <a:gd name="T56" fmla="*/ 2147403310 w 1072"/>
                    <a:gd name="T57" fmla="*/ 2147483647 h 104"/>
                    <a:gd name="T58" fmla="*/ 2147403310 w 1072"/>
                    <a:gd name="T59" fmla="*/ 2147483647 h 104"/>
                    <a:gd name="T60" fmla="*/ 2147403310 w 1072"/>
                    <a:gd name="T61" fmla="*/ 2147483647 h 104"/>
                    <a:gd name="T62" fmla="*/ 2147403310 w 1072"/>
                    <a:gd name="T63" fmla="*/ 2147483647 h 104"/>
                    <a:gd name="T64" fmla="*/ 2147403310 w 1072"/>
                    <a:gd name="T65" fmla="*/ 2147483647 h 104"/>
                    <a:gd name="T66" fmla="*/ 2147403310 w 1072"/>
                    <a:gd name="T67" fmla="*/ 2147483647 h 104"/>
                    <a:gd name="T68" fmla="*/ 2147403310 w 1072"/>
                    <a:gd name="T69" fmla="*/ 2147483647 h 104"/>
                    <a:gd name="T70" fmla="*/ 2147403310 w 1072"/>
                    <a:gd name="T71" fmla="*/ 2147483647 h 104"/>
                    <a:gd name="T72" fmla="*/ 2147403310 w 1072"/>
                    <a:gd name="T73" fmla="*/ 0 h 10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72"/>
                    <a:gd name="T112" fmla="*/ 0 h 104"/>
                    <a:gd name="T113" fmla="*/ 1072 w 1072"/>
                    <a:gd name="T114" fmla="*/ 104 h 10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72" h="104">
                      <a:moveTo>
                        <a:pt x="51" y="0"/>
                      </a:moveTo>
                      <a:lnTo>
                        <a:pt x="32" y="15"/>
                      </a:lnTo>
                      <a:lnTo>
                        <a:pt x="15" y="30"/>
                      </a:lnTo>
                      <a:lnTo>
                        <a:pt x="9" y="37"/>
                      </a:lnTo>
                      <a:lnTo>
                        <a:pt x="3" y="44"/>
                      </a:lnTo>
                      <a:lnTo>
                        <a:pt x="0" y="50"/>
                      </a:lnTo>
                      <a:lnTo>
                        <a:pt x="0" y="57"/>
                      </a:lnTo>
                      <a:lnTo>
                        <a:pt x="0" y="63"/>
                      </a:lnTo>
                      <a:lnTo>
                        <a:pt x="3" y="69"/>
                      </a:lnTo>
                      <a:lnTo>
                        <a:pt x="11" y="75"/>
                      </a:lnTo>
                      <a:lnTo>
                        <a:pt x="20" y="80"/>
                      </a:lnTo>
                      <a:lnTo>
                        <a:pt x="34" y="85"/>
                      </a:lnTo>
                      <a:lnTo>
                        <a:pt x="52" y="89"/>
                      </a:lnTo>
                      <a:lnTo>
                        <a:pt x="73" y="93"/>
                      </a:lnTo>
                      <a:lnTo>
                        <a:pt x="100" y="96"/>
                      </a:lnTo>
                      <a:lnTo>
                        <a:pt x="115" y="97"/>
                      </a:lnTo>
                      <a:lnTo>
                        <a:pt x="132" y="99"/>
                      </a:lnTo>
                      <a:lnTo>
                        <a:pt x="152" y="100"/>
                      </a:lnTo>
                      <a:lnTo>
                        <a:pt x="173" y="101"/>
                      </a:lnTo>
                      <a:lnTo>
                        <a:pt x="222" y="102"/>
                      </a:lnTo>
                      <a:lnTo>
                        <a:pt x="277" y="103"/>
                      </a:lnTo>
                      <a:lnTo>
                        <a:pt x="335" y="103"/>
                      </a:lnTo>
                      <a:lnTo>
                        <a:pt x="397" y="103"/>
                      </a:lnTo>
                      <a:lnTo>
                        <a:pt x="461" y="103"/>
                      </a:lnTo>
                      <a:lnTo>
                        <a:pt x="529" y="102"/>
                      </a:lnTo>
                      <a:lnTo>
                        <a:pt x="595" y="101"/>
                      </a:lnTo>
                      <a:lnTo>
                        <a:pt x="661" y="100"/>
                      </a:lnTo>
                      <a:lnTo>
                        <a:pt x="723" y="99"/>
                      </a:lnTo>
                      <a:lnTo>
                        <a:pt x="783" y="98"/>
                      </a:lnTo>
                      <a:lnTo>
                        <a:pt x="838" y="97"/>
                      </a:lnTo>
                      <a:lnTo>
                        <a:pt x="887" y="97"/>
                      </a:lnTo>
                      <a:lnTo>
                        <a:pt x="909" y="96"/>
                      </a:lnTo>
                      <a:lnTo>
                        <a:pt x="930" y="96"/>
                      </a:lnTo>
                      <a:lnTo>
                        <a:pt x="947" y="96"/>
                      </a:lnTo>
                      <a:lnTo>
                        <a:pt x="964" y="96"/>
                      </a:lnTo>
                      <a:lnTo>
                        <a:pt x="990" y="96"/>
                      </a:lnTo>
                      <a:lnTo>
                        <a:pt x="1013" y="96"/>
                      </a:lnTo>
                      <a:lnTo>
                        <a:pt x="1030" y="97"/>
                      </a:lnTo>
                      <a:lnTo>
                        <a:pt x="1043" y="97"/>
                      </a:lnTo>
                      <a:lnTo>
                        <a:pt x="1052" y="98"/>
                      </a:lnTo>
                      <a:lnTo>
                        <a:pt x="1060" y="98"/>
                      </a:lnTo>
                      <a:lnTo>
                        <a:pt x="1064" y="99"/>
                      </a:lnTo>
                      <a:lnTo>
                        <a:pt x="1066" y="99"/>
                      </a:lnTo>
                      <a:lnTo>
                        <a:pt x="1064" y="99"/>
                      </a:lnTo>
                      <a:lnTo>
                        <a:pt x="1062" y="100"/>
                      </a:lnTo>
                      <a:lnTo>
                        <a:pt x="1060" y="99"/>
                      </a:lnTo>
                      <a:lnTo>
                        <a:pt x="1058" y="99"/>
                      </a:lnTo>
                      <a:lnTo>
                        <a:pt x="1056" y="98"/>
                      </a:lnTo>
                      <a:lnTo>
                        <a:pt x="1056" y="97"/>
                      </a:lnTo>
                      <a:lnTo>
                        <a:pt x="1058" y="96"/>
                      </a:lnTo>
                      <a:lnTo>
                        <a:pt x="1062" y="94"/>
                      </a:lnTo>
                      <a:lnTo>
                        <a:pt x="1064" y="92"/>
                      </a:lnTo>
                      <a:lnTo>
                        <a:pt x="1066" y="90"/>
                      </a:lnTo>
                      <a:lnTo>
                        <a:pt x="1068" y="87"/>
                      </a:lnTo>
                      <a:lnTo>
                        <a:pt x="1069" y="85"/>
                      </a:lnTo>
                      <a:lnTo>
                        <a:pt x="1069" y="82"/>
                      </a:lnTo>
                      <a:lnTo>
                        <a:pt x="1071" y="75"/>
                      </a:lnTo>
                      <a:lnTo>
                        <a:pt x="1069" y="68"/>
                      </a:lnTo>
                      <a:lnTo>
                        <a:pt x="1068" y="61"/>
                      </a:lnTo>
                      <a:lnTo>
                        <a:pt x="1064" y="54"/>
                      </a:lnTo>
                      <a:lnTo>
                        <a:pt x="1062" y="51"/>
                      </a:lnTo>
                      <a:lnTo>
                        <a:pt x="1058" y="48"/>
                      </a:lnTo>
                      <a:lnTo>
                        <a:pt x="1054" y="45"/>
                      </a:lnTo>
                      <a:lnTo>
                        <a:pt x="1051" y="42"/>
                      </a:lnTo>
                      <a:lnTo>
                        <a:pt x="1039" y="35"/>
                      </a:lnTo>
                      <a:lnTo>
                        <a:pt x="1026" y="28"/>
                      </a:lnTo>
                      <a:lnTo>
                        <a:pt x="1011" y="21"/>
                      </a:lnTo>
                      <a:lnTo>
                        <a:pt x="996" y="14"/>
                      </a:lnTo>
                      <a:lnTo>
                        <a:pt x="990" y="11"/>
                      </a:lnTo>
                      <a:lnTo>
                        <a:pt x="983" y="9"/>
                      </a:lnTo>
                      <a:lnTo>
                        <a:pt x="977" y="6"/>
                      </a:lnTo>
                      <a:lnTo>
                        <a:pt x="971" y="4"/>
                      </a:lnTo>
                      <a:lnTo>
                        <a:pt x="968" y="2"/>
                      </a:lnTo>
                      <a:lnTo>
                        <a:pt x="964" y="0"/>
                      </a:lnTo>
                    </a:path>
                  </a:pathLst>
                </a:custGeom>
                <a:noFill/>
                <a:ln w="19050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sp>
            <p:nvSpPr>
              <p:cNvPr id="62541" name="Rectangle 97">
                <a:extLst>
                  <a:ext uri="{FF2B5EF4-FFF2-40B4-BE49-F238E27FC236}">
                    <a16:creationId xmlns:a16="http://schemas.microsoft.com/office/drawing/2014/main" id="{5FBC3C9C-D5D7-74D4-8DFF-CACED1ECD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" y="2592"/>
                <a:ext cx="624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63689" tIns="81845" rIns="163689" bIns="81845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ja-JP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A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라인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grpSp>
            <p:nvGrpSpPr>
              <p:cNvPr id="62542" name="Group 155">
                <a:extLst>
                  <a:ext uri="{FF2B5EF4-FFF2-40B4-BE49-F238E27FC236}">
                    <a16:creationId xmlns:a16="http://schemas.microsoft.com/office/drawing/2014/main" id="{D0A8D765-37BF-74C0-4979-E1A74D04E1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" y="3339"/>
                <a:ext cx="1072" cy="275"/>
                <a:chOff x="476" y="3926"/>
                <a:chExt cx="1072" cy="275"/>
              </a:xfrm>
            </p:grpSpPr>
            <p:sp>
              <p:nvSpPr>
                <p:cNvPr id="62543" name="Freeform 20">
                  <a:extLst>
                    <a:ext uri="{FF2B5EF4-FFF2-40B4-BE49-F238E27FC236}">
                      <a16:creationId xmlns:a16="http://schemas.microsoft.com/office/drawing/2014/main" id="{E83CB60B-04D6-4A2F-A0FE-3D7E273576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6" y="4020"/>
                  <a:ext cx="1072" cy="181"/>
                </a:xfrm>
                <a:custGeom>
                  <a:avLst/>
                  <a:gdLst>
                    <a:gd name="T0" fmla="*/ 2147403310 w 1072"/>
                    <a:gd name="T1" fmla="*/ 2147483647 h 104"/>
                    <a:gd name="T2" fmla="*/ 2147403310 w 1072"/>
                    <a:gd name="T3" fmla="*/ 2147483647 h 104"/>
                    <a:gd name="T4" fmla="*/ 0 w 1072"/>
                    <a:gd name="T5" fmla="*/ 2147483647 h 104"/>
                    <a:gd name="T6" fmla="*/ 0 w 1072"/>
                    <a:gd name="T7" fmla="*/ 2147483647 h 104"/>
                    <a:gd name="T8" fmla="*/ 2147403310 w 1072"/>
                    <a:gd name="T9" fmla="*/ 2147483647 h 104"/>
                    <a:gd name="T10" fmla="*/ 2147403310 w 1072"/>
                    <a:gd name="T11" fmla="*/ 2147483647 h 104"/>
                    <a:gd name="T12" fmla="*/ 2147403310 w 1072"/>
                    <a:gd name="T13" fmla="*/ 2147483647 h 104"/>
                    <a:gd name="T14" fmla="*/ 2147403310 w 1072"/>
                    <a:gd name="T15" fmla="*/ 2147483647 h 104"/>
                    <a:gd name="T16" fmla="*/ 2147403310 w 1072"/>
                    <a:gd name="T17" fmla="*/ 2147483647 h 104"/>
                    <a:gd name="T18" fmla="*/ 2147403310 w 1072"/>
                    <a:gd name="T19" fmla="*/ 2147483647 h 104"/>
                    <a:gd name="T20" fmla="*/ 2147403310 w 1072"/>
                    <a:gd name="T21" fmla="*/ 2147483647 h 104"/>
                    <a:gd name="T22" fmla="*/ 2147403310 w 1072"/>
                    <a:gd name="T23" fmla="*/ 2147483647 h 104"/>
                    <a:gd name="T24" fmla="*/ 2147403310 w 1072"/>
                    <a:gd name="T25" fmla="*/ 2147483647 h 104"/>
                    <a:gd name="T26" fmla="*/ 2147403310 w 1072"/>
                    <a:gd name="T27" fmla="*/ 2147483647 h 104"/>
                    <a:gd name="T28" fmla="*/ 2147403310 w 1072"/>
                    <a:gd name="T29" fmla="*/ 2147483647 h 104"/>
                    <a:gd name="T30" fmla="*/ 2147403310 w 1072"/>
                    <a:gd name="T31" fmla="*/ 2147483647 h 104"/>
                    <a:gd name="T32" fmla="*/ 2147403310 w 1072"/>
                    <a:gd name="T33" fmla="*/ 2147483647 h 104"/>
                    <a:gd name="T34" fmla="*/ 2147403310 w 1072"/>
                    <a:gd name="T35" fmla="*/ 2147483647 h 104"/>
                    <a:gd name="T36" fmla="*/ 2147403310 w 1072"/>
                    <a:gd name="T37" fmla="*/ 2147483647 h 104"/>
                    <a:gd name="T38" fmla="*/ 2147403310 w 1072"/>
                    <a:gd name="T39" fmla="*/ 2147483647 h 104"/>
                    <a:gd name="T40" fmla="*/ 2147403310 w 1072"/>
                    <a:gd name="T41" fmla="*/ 2147483647 h 104"/>
                    <a:gd name="T42" fmla="*/ 2147403310 w 1072"/>
                    <a:gd name="T43" fmla="*/ 2147483647 h 104"/>
                    <a:gd name="T44" fmla="*/ 2147403310 w 1072"/>
                    <a:gd name="T45" fmla="*/ 2147483647 h 104"/>
                    <a:gd name="T46" fmla="*/ 2147403310 w 1072"/>
                    <a:gd name="T47" fmla="*/ 2147483647 h 104"/>
                    <a:gd name="T48" fmla="*/ 2147403310 w 1072"/>
                    <a:gd name="T49" fmla="*/ 2147483647 h 104"/>
                    <a:gd name="T50" fmla="*/ 2147403310 w 1072"/>
                    <a:gd name="T51" fmla="*/ 2147483647 h 104"/>
                    <a:gd name="T52" fmla="*/ 2147403310 w 1072"/>
                    <a:gd name="T53" fmla="*/ 2147483647 h 104"/>
                    <a:gd name="T54" fmla="*/ 2147403310 w 1072"/>
                    <a:gd name="T55" fmla="*/ 2147483647 h 104"/>
                    <a:gd name="T56" fmla="*/ 2147403310 w 1072"/>
                    <a:gd name="T57" fmla="*/ 2147483647 h 104"/>
                    <a:gd name="T58" fmla="*/ 2147403310 w 1072"/>
                    <a:gd name="T59" fmla="*/ 2147483647 h 104"/>
                    <a:gd name="T60" fmla="*/ 2147403310 w 1072"/>
                    <a:gd name="T61" fmla="*/ 2147483647 h 104"/>
                    <a:gd name="T62" fmla="*/ 2147403310 w 1072"/>
                    <a:gd name="T63" fmla="*/ 2147483647 h 104"/>
                    <a:gd name="T64" fmla="*/ 2147403310 w 1072"/>
                    <a:gd name="T65" fmla="*/ 2147483647 h 104"/>
                    <a:gd name="T66" fmla="*/ 2147403310 w 1072"/>
                    <a:gd name="T67" fmla="*/ 2147483647 h 104"/>
                    <a:gd name="T68" fmla="*/ 2147403310 w 1072"/>
                    <a:gd name="T69" fmla="*/ 2147483647 h 104"/>
                    <a:gd name="T70" fmla="*/ 2147403310 w 1072"/>
                    <a:gd name="T71" fmla="*/ 2147483647 h 104"/>
                    <a:gd name="T72" fmla="*/ 2147403310 w 1072"/>
                    <a:gd name="T73" fmla="*/ 0 h 10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72"/>
                    <a:gd name="T112" fmla="*/ 0 h 104"/>
                    <a:gd name="T113" fmla="*/ 1072 w 1072"/>
                    <a:gd name="T114" fmla="*/ 104 h 10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72" h="104">
                      <a:moveTo>
                        <a:pt x="51" y="0"/>
                      </a:moveTo>
                      <a:lnTo>
                        <a:pt x="32" y="15"/>
                      </a:lnTo>
                      <a:lnTo>
                        <a:pt x="15" y="30"/>
                      </a:lnTo>
                      <a:lnTo>
                        <a:pt x="9" y="37"/>
                      </a:lnTo>
                      <a:lnTo>
                        <a:pt x="3" y="44"/>
                      </a:lnTo>
                      <a:lnTo>
                        <a:pt x="0" y="50"/>
                      </a:lnTo>
                      <a:lnTo>
                        <a:pt x="0" y="57"/>
                      </a:lnTo>
                      <a:lnTo>
                        <a:pt x="0" y="63"/>
                      </a:lnTo>
                      <a:lnTo>
                        <a:pt x="3" y="69"/>
                      </a:lnTo>
                      <a:lnTo>
                        <a:pt x="11" y="75"/>
                      </a:lnTo>
                      <a:lnTo>
                        <a:pt x="20" y="80"/>
                      </a:lnTo>
                      <a:lnTo>
                        <a:pt x="34" y="85"/>
                      </a:lnTo>
                      <a:lnTo>
                        <a:pt x="52" y="89"/>
                      </a:lnTo>
                      <a:lnTo>
                        <a:pt x="73" y="93"/>
                      </a:lnTo>
                      <a:lnTo>
                        <a:pt x="100" y="96"/>
                      </a:lnTo>
                      <a:lnTo>
                        <a:pt x="115" y="97"/>
                      </a:lnTo>
                      <a:lnTo>
                        <a:pt x="132" y="99"/>
                      </a:lnTo>
                      <a:lnTo>
                        <a:pt x="152" y="100"/>
                      </a:lnTo>
                      <a:lnTo>
                        <a:pt x="173" y="101"/>
                      </a:lnTo>
                      <a:lnTo>
                        <a:pt x="222" y="102"/>
                      </a:lnTo>
                      <a:lnTo>
                        <a:pt x="277" y="103"/>
                      </a:lnTo>
                      <a:lnTo>
                        <a:pt x="335" y="103"/>
                      </a:lnTo>
                      <a:lnTo>
                        <a:pt x="397" y="103"/>
                      </a:lnTo>
                      <a:lnTo>
                        <a:pt x="461" y="103"/>
                      </a:lnTo>
                      <a:lnTo>
                        <a:pt x="529" y="102"/>
                      </a:lnTo>
                      <a:lnTo>
                        <a:pt x="595" y="101"/>
                      </a:lnTo>
                      <a:lnTo>
                        <a:pt x="661" y="100"/>
                      </a:lnTo>
                      <a:lnTo>
                        <a:pt x="723" y="99"/>
                      </a:lnTo>
                      <a:lnTo>
                        <a:pt x="783" y="98"/>
                      </a:lnTo>
                      <a:lnTo>
                        <a:pt x="838" y="97"/>
                      </a:lnTo>
                      <a:lnTo>
                        <a:pt x="887" y="97"/>
                      </a:lnTo>
                      <a:lnTo>
                        <a:pt x="909" y="96"/>
                      </a:lnTo>
                      <a:lnTo>
                        <a:pt x="930" y="96"/>
                      </a:lnTo>
                      <a:lnTo>
                        <a:pt x="947" y="96"/>
                      </a:lnTo>
                      <a:lnTo>
                        <a:pt x="964" y="96"/>
                      </a:lnTo>
                      <a:lnTo>
                        <a:pt x="990" y="96"/>
                      </a:lnTo>
                      <a:lnTo>
                        <a:pt x="1013" y="96"/>
                      </a:lnTo>
                      <a:lnTo>
                        <a:pt x="1030" y="97"/>
                      </a:lnTo>
                      <a:lnTo>
                        <a:pt x="1043" y="97"/>
                      </a:lnTo>
                      <a:lnTo>
                        <a:pt x="1052" y="98"/>
                      </a:lnTo>
                      <a:lnTo>
                        <a:pt x="1060" y="98"/>
                      </a:lnTo>
                      <a:lnTo>
                        <a:pt x="1064" y="99"/>
                      </a:lnTo>
                      <a:lnTo>
                        <a:pt x="1066" y="99"/>
                      </a:lnTo>
                      <a:lnTo>
                        <a:pt x="1064" y="99"/>
                      </a:lnTo>
                      <a:lnTo>
                        <a:pt x="1062" y="100"/>
                      </a:lnTo>
                      <a:lnTo>
                        <a:pt x="1060" y="99"/>
                      </a:lnTo>
                      <a:lnTo>
                        <a:pt x="1058" y="99"/>
                      </a:lnTo>
                      <a:lnTo>
                        <a:pt x="1056" y="98"/>
                      </a:lnTo>
                      <a:lnTo>
                        <a:pt x="1056" y="97"/>
                      </a:lnTo>
                      <a:lnTo>
                        <a:pt x="1058" y="96"/>
                      </a:lnTo>
                      <a:lnTo>
                        <a:pt x="1062" y="94"/>
                      </a:lnTo>
                      <a:lnTo>
                        <a:pt x="1064" y="92"/>
                      </a:lnTo>
                      <a:lnTo>
                        <a:pt x="1066" y="90"/>
                      </a:lnTo>
                      <a:lnTo>
                        <a:pt x="1068" y="87"/>
                      </a:lnTo>
                      <a:lnTo>
                        <a:pt x="1069" y="85"/>
                      </a:lnTo>
                      <a:lnTo>
                        <a:pt x="1069" y="82"/>
                      </a:lnTo>
                      <a:lnTo>
                        <a:pt x="1071" y="75"/>
                      </a:lnTo>
                      <a:lnTo>
                        <a:pt x="1069" y="68"/>
                      </a:lnTo>
                      <a:lnTo>
                        <a:pt x="1068" y="61"/>
                      </a:lnTo>
                      <a:lnTo>
                        <a:pt x="1064" y="54"/>
                      </a:lnTo>
                      <a:lnTo>
                        <a:pt x="1062" y="51"/>
                      </a:lnTo>
                      <a:lnTo>
                        <a:pt x="1058" y="48"/>
                      </a:lnTo>
                      <a:lnTo>
                        <a:pt x="1054" y="45"/>
                      </a:lnTo>
                      <a:lnTo>
                        <a:pt x="1051" y="42"/>
                      </a:lnTo>
                      <a:lnTo>
                        <a:pt x="1039" y="35"/>
                      </a:lnTo>
                      <a:lnTo>
                        <a:pt x="1026" y="28"/>
                      </a:lnTo>
                      <a:lnTo>
                        <a:pt x="1011" y="21"/>
                      </a:lnTo>
                      <a:lnTo>
                        <a:pt x="996" y="14"/>
                      </a:lnTo>
                      <a:lnTo>
                        <a:pt x="990" y="11"/>
                      </a:lnTo>
                      <a:lnTo>
                        <a:pt x="983" y="9"/>
                      </a:lnTo>
                      <a:lnTo>
                        <a:pt x="977" y="6"/>
                      </a:lnTo>
                      <a:lnTo>
                        <a:pt x="971" y="4"/>
                      </a:lnTo>
                      <a:lnTo>
                        <a:pt x="968" y="2"/>
                      </a:lnTo>
                      <a:lnTo>
                        <a:pt x="964" y="0"/>
                      </a:lnTo>
                    </a:path>
                  </a:pathLst>
                </a:custGeom>
                <a:noFill/>
                <a:ln w="19050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62544" name="Freeform 154">
                  <a:extLst>
                    <a:ext uri="{FF2B5EF4-FFF2-40B4-BE49-F238E27FC236}">
                      <a16:creationId xmlns:a16="http://schemas.microsoft.com/office/drawing/2014/main" id="{0FCE7A1A-47CE-2FAE-24F3-3EFBE9A14A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" y="3926"/>
                  <a:ext cx="896" cy="97"/>
                </a:xfrm>
                <a:custGeom>
                  <a:avLst/>
                  <a:gdLst>
                    <a:gd name="T0" fmla="*/ 0 w 896"/>
                    <a:gd name="T1" fmla="*/ 97 h 97"/>
                    <a:gd name="T2" fmla="*/ 622 w 896"/>
                    <a:gd name="T3" fmla="*/ 69 h 97"/>
                    <a:gd name="T4" fmla="*/ 896 w 896"/>
                    <a:gd name="T5" fmla="*/ 97 h 97"/>
                    <a:gd name="T6" fmla="*/ 0 60000 65536"/>
                    <a:gd name="T7" fmla="*/ 0 60000 65536"/>
                    <a:gd name="T8" fmla="*/ 0 60000 65536"/>
                    <a:gd name="T9" fmla="*/ 0 w 896"/>
                    <a:gd name="T10" fmla="*/ 0 h 97"/>
                    <a:gd name="T11" fmla="*/ 896 w 896"/>
                    <a:gd name="T12" fmla="*/ 97 h 9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96" h="97">
                      <a:moveTo>
                        <a:pt x="0" y="97"/>
                      </a:moveTo>
                      <a:cubicBezTo>
                        <a:pt x="184" y="38"/>
                        <a:pt x="420" y="83"/>
                        <a:pt x="622" y="69"/>
                      </a:cubicBezTo>
                      <a:cubicBezTo>
                        <a:pt x="894" y="79"/>
                        <a:pt x="847" y="0"/>
                        <a:pt x="896" y="97"/>
                      </a:cubicBez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</p:grpSp>
        <p:sp>
          <p:nvSpPr>
            <p:cNvPr id="62531" name="AutoShape 188">
              <a:extLst>
                <a:ext uri="{FF2B5EF4-FFF2-40B4-BE49-F238E27FC236}">
                  <a16:creationId xmlns:a16="http://schemas.microsoft.com/office/drawing/2014/main" id="{BACE5481-1805-6099-E12C-C53C9E32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8" y="5627688"/>
              <a:ext cx="1633537" cy="3168650"/>
            </a:xfrm>
            <a:prstGeom prst="roundRect">
              <a:avLst>
                <a:gd name="adj" fmla="val 7394"/>
              </a:avLst>
            </a:prstGeom>
            <a:noFill/>
            <a:ln w="1905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2532" name="AutoShape 189">
              <a:extLst>
                <a:ext uri="{FF2B5EF4-FFF2-40B4-BE49-F238E27FC236}">
                  <a16:creationId xmlns:a16="http://schemas.microsoft.com/office/drawing/2014/main" id="{3683F4A1-DA07-94AD-DC7E-B42F1B035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163" y="5627688"/>
              <a:ext cx="1566862" cy="3168650"/>
            </a:xfrm>
            <a:prstGeom prst="roundRect">
              <a:avLst>
                <a:gd name="adj" fmla="val 7394"/>
              </a:avLst>
            </a:prstGeom>
            <a:noFill/>
            <a:ln w="1905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2533" name="AutoShape 193">
              <a:extLst>
                <a:ext uri="{FF2B5EF4-FFF2-40B4-BE49-F238E27FC236}">
                  <a16:creationId xmlns:a16="http://schemas.microsoft.com/office/drawing/2014/main" id="{98E7E951-4794-AC73-F253-0B20E9CC0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488" y="8472488"/>
              <a:ext cx="862012" cy="539750"/>
            </a:xfrm>
            <a:prstGeom prst="roundRect">
              <a:avLst>
                <a:gd name="adj" fmla="val 16667"/>
              </a:avLst>
            </a:prstGeom>
            <a:solidFill>
              <a:srgbClr val="FFFF99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４人</a:t>
              </a:r>
            </a:p>
          </p:txBody>
        </p:sp>
      </p:grpSp>
      <p:sp>
        <p:nvSpPr>
          <p:cNvPr id="62481" name="아래쪽 화살표 1">
            <a:extLst>
              <a:ext uri="{FF2B5EF4-FFF2-40B4-BE49-F238E27FC236}">
                <a16:creationId xmlns:a16="http://schemas.microsoft.com/office/drawing/2014/main" id="{17BB69CC-3B73-E786-71A5-6967BF010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5091" y="11068756"/>
            <a:ext cx="1292578" cy="378178"/>
          </a:xfrm>
          <a:prstGeom prst="down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12700" algn="ctr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ko-KR" altLang="en-US" sz="3200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62482" name="그룹 138">
            <a:extLst>
              <a:ext uri="{FF2B5EF4-FFF2-40B4-BE49-F238E27FC236}">
                <a16:creationId xmlns:a16="http://schemas.microsoft.com/office/drawing/2014/main" id="{0B684686-126E-7934-059B-3133489C4C61}"/>
              </a:ext>
            </a:extLst>
          </p:cNvPr>
          <p:cNvGrpSpPr>
            <a:grpSpLocks/>
          </p:cNvGrpSpPr>
          <p:nvPr/>
        </p:nvGrpSpPr>
        <p:grpSpPr bwMode="auto">
          <a:xfrm>
            <a:off x="6993467" y="11557002"/>
            <a:ext cx="4967111" cy="3956756"/>
            <a:chOff x="3544888" y="5627688"/>
            <a:chExt cx="3054350" cy="3427412"/>
          </a:xfrm>
        </p:grpSpPr>
        <p:grpSp>
          <p:nvGrpSpPr>
            <p:cNvPr id="62484" name="Group 186">
              <a:extLst>
                <a:ext uri="{FF2B5EF4-FFF2-40B4-BE49-F238E27FC236}">
                  <a16:creationId xmlns:a16="http://schemas.microsoft.com/office/drawing/2014/main" id="{9E6BBAC5-AB89-37CE-6699-3B65964E9B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3963" y="6011863"/>
              <a:ext cx="2406650" cy="2433637"/>
              <a:chOff x="3198" y="2704"/>
              <a:chExt cx="2022" cy="1150"/>
            </a:xfrm>
          </p:grpSpPr>
          <p:grpSp>
            <p:nvGrpSpPr>
              <p:cNvPr id="62490" name="Group 184">
                <a:extLst>
                  <a:ext uri="{FF2B5EF4-FFF2-40B4-BE49-F238E27FC236}">
                    <a16:creationId xmlns:a16="http://schemas.microsoft.com/office/drawing/2014/main" id="{301E2DF7-0CDC-A587-D3D1-47B663ABAB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85" y="2795"/>
                <a:ext cx="342" cy="246"/>
                <a:chOff x="4785" y="2795"/>
                <a:chExt cx="342" cy="246"/>
              </a:xfrm>
            </p:grpSpPr>
            <p:sp>
              <p:nvSpPr>
                <p:cNvPr id="62518" name="Oval 181">
                  <a:extLst>
                    <a:ext uri="{FF2B5EF4-FFF2-40B4-BE49-F238E27FC236}">
                      <a16:creationId xmlns:a16="http://schemas.microsoft.com/office/drawing/2014/main" id="{9C54BF77-8E9D-4155-BBD4-4DFB38D1FC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03" y="2819"/>
                  <a:ext cx="300" cy="222"/>
                </a:xfrm>
                <a:prstGeom prst="ellipse">
                  <a:avLst/>
                </a:prstGeom>
                <a:solidFill>
                  <a:srgbClr val="CCFFCC"/>
                </a:solidFill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19" name="Oval 182">
                  <a:extLst>
                    <a:ext uri="{FF2B5EF4-FFF2-40B4-BE49-F238E27FC236}">
                      <a16:creationId xmlns:a16="http://schemas.microsoft.com/office/drawing/2014/main" id="{A7440FB5-7D25-1E6F-79E5-06CC3EF66E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9" y="2933"/>
                  <a:ext cx="114" cy="108"/>
                </a:xfrm>
                <a:prstGeom prst="ellipse">
                  <a:avLst/>
                </a:prstGeom>
                <a:solidFill>
                  <a:srgbClr val="FF3300"/>
                </a:solidFill>
                <a:ln w="2857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20" name="Rectangle 183">
                  <a:extLst>
                    <a:ext uri="{FF2B5EF4-FFF2-40B4-BE49-F238E27FC236}">
                      <a16:creationId xmlns:a16="http://schemas.microsoft.com/office/drawing/2014/main" id="{5A8ED4C6-CA09-F2C9-6BC7-78FF3C152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85" y="2795"/>
                  <a:ext cx="342" cy="126"/>
                </a:xfrm>
                <a:prstGeom prst="rect">
                  <a:avLst/>
                </a:prstGeom>
                <a:solidFill>
                  <a:srgbClr val="CC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sp>
            <p:nvSpPr>
              <p:cNvPr id="62491" name="Freeform 66">
                <a:extLst>
                  <a:ext uri="{FF2B5EF4-FFF2-40B4-BE49-F238E27FC236}">
                    <a16:creationId xmlns:a16="http://schemas.microsoft.com/office/drawing/2014/main" id="{B3647431-8E3A-4002-46E1-A332D1943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022"/>
                <a:ext cx="1142" cy="56"/>
              </a:xfrm>
              <a:custGeom>
                <a:avLst/>
                <a:gdLst>
                  <a:gd name="T0" fmla="*/ 54 w 1142"/>
                  <a:gd name="T1" fmla="*/ 29 h 56"/>
                  <a:gd name="T2" fmla="*/ 34 w 1142"/>
                  <a:gd name="T3" fmla="*/ 25 h 56"/>
                  <a:gd name="T4" fmla="*/ 16 w 1142"/>
                  <a:gd name="T5" fmla="*/ 21 h 56"/>
                  <a:gd name="T6" fmla="*/ 4 w 1142"/>
                  <a:gd name="T7" fmla="*/ 17 h 56"/>
                  <a:gd name="T8" fmla="*/ 2 w 1142"/>
                  <a:gd name="T9" fmla="*/ 16 h 56"/>
                  <a:gd name="T10" fmla="*/ 0 w 1142"/>
                  <a:gd name="T11" fmla="*/ 14 h 56"/>
                  <a:gd name="T12" fmla="*/ 2 w 1142"/>
                  <a:gd name="T13" fmla="*/ 12 h 56"/>
                  <a:gd name="T14" fmla="*/ 6 w 1142"/>
                  <a:gd name="T15" fmla="*/ 10 h 56"/>
                  <a:gd name="T16" fmla="*/ 12 w 1142"/>
                  <a:gd name="T17" fmla="*/ 9 h 56"/>
                  <a:gd name="T18" fmla="*/ 24 w 1142"/>
                  <a:gd name="T19" fmla="*/ 8 h 56"/>
                  <a:gd name="T20" fmla="*/ 38 w 1142"/>
                  <a:gd name="T21" fmla="*/ 6 h 56"/>
                  <a:gd name="T22" fmla="*/ 58 w 1142"/>
                  <a:gd name="T23" fmla="*/ 5 h 56"/>
                  <a:gd name="T24" fmla="*/ 80 w 1142"/>
                  <a:gd name="T25" fmla="*/ 4 h 56"/>
                  <a:gd name="T26" fmla="*/ 108 w 1142"/>
                  <a:gd name="T27" fmla="*/ 3 h 56"/>
                  <a:gd name="T28" fmla="*/ 124 w 1142"/>
                  <a:gd name="T29" fmla="*/ 3 h 56"/>
                  <a:gd name="T30" fmla="*/ 144 w 1142"/>
                  <a:gd name="T31" fmla="*/ 2 h 56"/>
                  <a:gd name="T32" fmla="*/ 164 w 1142"/>
                  <a:gd name="T33" fmla="*/ 2 h 56"/>
                  <a:gd name="T34" fmla="*/ 186 w 1142"/>
                  <a:gd name="T35" fmla="*/ 2 h 56"/>
                  <a:gd name="T36" fmla="*/ 238 w 1142"/>
                  <a:gd name="T37" fmla="*/ 1 h 56"/>
                  <a:gd name="T38" fmla="*/ 296 w 1142"/>
                  <a:gd name="T39" fmla="*/ 1 h 56"/>
                  <a:gd name="T40" fmla="*/ 358 w 1142"/>
                  <a:gd name="T41" fmla="*/ 0 h 56"/>
                  <a:gd name="T42" fmla="*/ 424 w 1142"/>
                  <a:gd name="T43" fmla="*/ 0 h 56"/>
                  <a:gd name="T44" fmla="*/ 494 w 1142"/>
                  <a:gd name="T45" fmla="*/ 0 h 56"/>
                  <a:gd name="T46" fmla="*/ 564 w 1142"/>
                  <a:gd name="T47" fmla="*/ 0 h 56"/>
                  <a:gd name="T48" fmla="*/ 633 w 1142"/>
                  <a:gd name="T49" fmla="*/ 0 h 56"/>
                  <a:gd name="T50" fmla="*/ 701 w 1142"/>
                  <a:gd name="T51" fmla="*/ 0 h 56"/>
                  <a:gd name="T52" fmla="*/ 767 w 1142"/>
                  <a:gd name="T53" fmla="*/ 0 h 56"/>
                  <a:gd name="T54" fmla="*/ 831 w 1142"/>
                  <a:gd name="T55" fmla="*/ 1 h 56"/>
                  <a:gd name="T56" fmla="*/ 889 w 1142"/>
                  <a:gd name="T57" fmla="*/ 1 h 56"/>
                  <a:gd name="T58" fmla="*/ 941 w 1142"/>
                  <a:gd name="T59" fmla="*/ 2 h 56"/>
                  <a:gd name="T60" fmla="*/ 965 w 1142"/>
                  <a:gd name="T61" fmla="*/ 2 h 56"/>
                  <a:gd name="T62" fmla="*/ 987 w 1142"/>
                  <a:gd name="T63" fmla="*/ 2 h 56"/>
                  <a:gd name="T64" fmla="*/ 1005 w 1142"/>
                  <a:gd name="T65" fmla="*/ 3 h 56"/>
                  <a:gd name="T66" fmla="*/ 1023 w 1142"/>
                  <a:gd name="T67" fmla="*/ 3 h 56"/>
                  <a:gd name="T68" fmla="*/ 1053 w 1142"/>
                  <a:gd name="T69" fmla="*/ 4 h 56"/>
                  <a:gd name="T70" fmla="*/ 1075 w 1142"/>
                  <a:gd name="T71" fmla="*/ 5 h 56"/>
                  <a:gd name="T72" fmla="*/ 1095 w 1142"/>
                  <a:gd name="T73" fmla="*/ 7 h 56"/>
                  <a:gd name="T74" fmla="*/ 1109 w 1142"/>
                  <a:gd name="T75" fmla="*/ 8 h 56"/>
                  <a:gd name="T76" fmla="*/ 1119 w 1142"/>
                  <a:gd name="T77" fmla="*/ 10 h 56"/>
                  <a:gd name="T78" fmla="*/ 1127 w 1142"/>
                  <a:gd name="T79" fmla="*/ 11 h 56"/>
                  <a:gd name="T80" fmla="*/ 1131 w 1142"/>
                  <a:gd name="T81" fmla="*/ 13 h 56"/>
                  <a:gd name="T82" fmla="*/ 1135 w 1142"/>
                  <a:gd name="T83" fmla="*/ 15 h 56"/>
                  <a:gd name="T84" fmla="*/ 1133 w 1142"/>
                  <a:gd name="T85" fmla="*/ 19 h 56"/>
                  <a:gd name="T86" fmla="*/ 1131 w 1142"/>
                  <a:gd name="T87" fmla="*/ 22 h 56"/>
                  <a:gd name="T88" fmla="*/ 1129 w 1142"/>
                  <a:gd name="T89" fmla="*/ 26 h 56"/>
                  <a:gd name="T90" fmla="*/ 1129 w 1142"/>
                  <a:gd name="T91" fmla="*/ 27 h 56"/>
                  <a:gd name="T92" fmla="*/ 1131 w 1142"/>
                  <a:gd name="T93" fmla="*/ 29 h 56"/>
                  <a:gd name="T94" fmla="*/ 1137 w 1142"/>
                  <a:gd name="T95" fmla="*/ 32 h 56"/>
                  <a:gd name="T96" fmla="*/ 1139 w 1142"/>
                  <a:gd name="T97" fmla="*/ 36 h 56"/>
                  <a:gd name="T98" fmla="*/ 1141 w 1142"/>
                  <a:gd name="T99" fmla="*/ 42 h 56"/>
                  <a:gd name="T100" fmla="*/ 1137 w 1142"/>
                  <a:gd name="T101" fmla="*/ 48 h 56"/>
                  <a:gd name="T102" fmla="*/ 1135 w 1142"/>
                  <a:gd name="T103" fmla="*/ 52 h 56"/>
                  <a:gd name="T104" fmla="*/ 1131 w 1142"/>
                  <a:gd name="T105" fmla="*/ 55 h 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142"/>
                  <a:gd name="T160" fmla="*/ 0 h 56"/>
                  <a:gd name="T161" fmla="*/ 1142 w 1142"/>
                  <a:gd name="T162" fmla="*/ 56 h 5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142" h="56">
                    <a:moveTo>
                      <a:pt x="54" y="29"/>
                    </a:moveTo>
                    <a:lnTo>
                      <a:pt x="34" y="25"/>
                    </a:lnTo>
                    <a:lnTo>
                      <a:pt x="16" y="21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6" y="10"/>
                    </a:lnTo>
                    <a:lnTo>
                      <a:pt x="12" y="9"/>
                    </a:lnTo>
                    <a:lnTo>
                      <a:pt x="24" y="8"/>
                    </a:lnTo>
                    <a:lnTo>
                      <a:pt x="38" y="6"/>
                    </a:lnTo>
                    <a:lnTo>
                      <a:pt x="58" y="5"/>
                    </a:lnTo>
                    <a:lnTo>
                      <a:pt x="80" y="4"/>
                    </a:lnTo>
                    <a:lnTo>
                      <a:pt x="108" y="3"/>
                    </a:lnTo>
                    <a:lnTo>
                      <a:pt x="124" y="3"/>
                    </a:lnTo>
                    <a:lnTo>
                      <a:pt x="144" y="2"/>
                    </a:lnTo>
                    <a:lnTo>
                      <a:pt x="164" y="2"/>
                    </a:lnTo>
                    <a:lnTo>
                      <a:pt x="186" y="2"/>
                    </a:lnTo>
                    <a:lnTo>
                      <a:pt x="238" y="1"/>
                    </a:lnTo>
                    <a:lnTo>
                      <a:pt x="296" y="1"/>
                    </a:lnTo>
                    <a:lnTo>
                      <a:pt x="358" y="0"/>
                    </a:lnTo>
                    <a:lnTo>
                      <a:pt x="424" y="0"/>
                    </a:lnTo>
                    <a:lnTo>
                      <a:pt x="494" y="0"/>
                    </a:lnTo>
                    <a:lnTo>
                      <a:pt x="564" y="0"/>
                    </a:lnTo>
                    <a:lnTo>
                      <a:pt x="633" y="0"/>
                    </a:lnTo>
                    <a:lnTo>
                      <a:pt x="701" y="0"/>
                    </a:lnTo>
                    <a:lnTo>
                      <a:pt x="767" y="0"/>
                    </a:lnTo>
                    <a:lnTo>
                      <a:pt x="831" y="1"/>
                    </a:lnTo>
                    <a:lnTo>
                      <a:pt x="889" y="1"/>
                    </a:lnTo>
                    <a:lnTo>
                      <a:pt x="941" y="2"/>
                    </a:lnTo>
                    <a:lnTo>
                      <a:pt x="965" y="2"/>
                    </a:lnTo>
                    <a:lnTo>
                      <a:pt x="987" y="2"/>
                    </a:lnTo>
                    <a:lnTo>
                      <a:pt x="1005" y="3"/>
                    </a:lnTo>
                    <a:lnTo>
                      <a:pt x="1023" y="3"/>
                    </a:lnTo>
                    <a:lnTo>
                      <a:pt x="1053" y="4"/>
                    </a:lnTo>
                    <a:lnTo>
                      <a:pt x="1075" y="5"/>
                    </a:lnTo>
                    <a:lnTo>
                      <a:pt x="1095" y="7"/>
                    </a:lnTo>
                    <a:lnTo>
                      <a:pt x="1109" y="8"/>
                    </a:lnTo>
                    <a:lnTo>
                      <a:pt x="1119" y="10"/>
                    </a:lnTo>
                    <a:lnTo>
                      <a:pt x="1127" y="11"/>
                    </a:lnTo>
                    <a:lnTo>
                      <a:pt x="1131" y="13"/>
                    </a:lnTo>
                    <a:lnTo>
                      <a:pt x="1135" y="15"/>
                    </a:lnTo>
                    <a:lnTo>
                      <a:pt x="1133" y="19"/>
                    </a:lnTo>
                    <a:lnTo>
                      <a:pt x="1131" y="22"/>
                    </a:lnTo>
                    <a:lnTo>
                      <a:pt x="1129" y="26"/>
                    </a:lnTo>
                    <a:lnTo>
                      <a:pt x="1129" y="27"/>
                    </a:lnTo>
                    <a:lnTo>
                      <a:pt x="1131" y="29"/>
                    </a:lnTo>
                    <a:lnTo>
                      <a:pt x="1137" y="32"/>
                    </a:lnTo>
                    <a:lnTo>
                      <a:pt x="1139" y="36"/>
                    </a:lnTo>
                    <a:lnTo>
                      <a:pt x="1141" y="42"/>
                    </a:lnTo>
                    <a:lnTo>
                      <a:pt x="1137" y="48"/>
                    </a:lnTo>
                    <a:lnTo>
                      <a:pt x="1135" y="52"/>
                    </a:lnTo>
                    <a:lnTo>
                      <a:pt x="1131" y="55"/>
                    </a:lnTo>
                  </a:path>
                </a:pathLst>
              </a:custGeom>
              <a:noFill/>
              <a:ln w="19050" cap="rnd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grpSp>
            <p:nvGrpSpPr>
              <p:cNvPr id="62492" name="Group 157">
                <a:extLst>
                  <a:ext uri="{FF2B5EF4-FFF2-40B4-BE49-F238E27FC236}">
                    <a16:creationId xmlns:a16="http://schemas.microsoft.com/office/drawing/2014/main" id="{5068F731-45A4-09AF-6598-A04960E6CC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87" y="2840"/>
                <a:ext cx="342" cy="246"/>
                <a:chOff x="2653" y="3929"/>
                <a:chExt cx="342" cy="246"/>
              </a:xfrm>
            </p:grpSpPr>
            <p:sp>
              <p:nvSpPr>
                <p:cNvPr id="62515" name="Oval 158">
                  <a:extLst>
                    <a:ext uri="{FF2B5EF4-FFF2-40B4-BE49-F238E27FC236}">
                      <a16:creationId xmlns:a16="http://schemas.microsoft.com/office/drawing/2014/main" id="{D9D7021F-BECA-90FF-A6C2-58A72BE25E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1" y="3953"/>
                  <a:ext cx="300" cy="222"/>
                </a:xfrm>
                <a:prstGeom prst="ellipse">
                  <a:avLst/>
                </a:prstGeom>
                <a:solidFill>
                  <a:srgbClr val="CCFFCC"/>
                </a:solidFill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16" name="Oval 159">
                  <a:extLst>
                    <a:ext uri="{FF2B5EF4-FFF2-40B4-BE49-F238E27FC236}">
                      <a16:creationId xmlns:a16="http://schemas.microsoft.com/office/drawing/2014/main" id="{D4AEDC1E-6D45-64C9-4A1E-93215A2502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7" y="4067"/>
                  <a:ext cx="114" cy="108"/>
                </a:xfrm>
                <a:prstGeom prst="ellipse">
                  <a:avLst/>
                </a:prstGeom>
                <a:solidFill>
                  <a:schemeClr val="tx1"/>
                </a:solidFill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17" name="Rectangle 160">
                  <a:extLst>
                    <a:ext uri="{FF2B5EF4-FFF2-40B4-BE49-F238E27FC236}">
                      <a16:creationId xmlns:a16="http://schemas.microsoft.com/office/drawing/2014/main" id="{DB1EA7A1-8BC7-FD34-BAD6-3123C68C78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3" y="3929"/>
                  <a:ext cx="342" cy="126"/>
                </a:xfrm>
                <a:prstGeom prst="rect">
                  <a:avLst/>
                </a:prstGeom>
                <a:solidFill>
                  <a:srgbClr val="CC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sp>
            <p:nvSpPr>
              <p:cNvPr id="62493" name="Freeform 67">
                <a:extLst>
                  <a:ext uri="{FF2B5EF4-FFF2-40B4-BE49-F238E27FC236}">
                    <a16:creationId xmlns:a16="http://schemas.microsoft.com/office/drawing/2014/main" id="{F27BC478-69F6-A4C3-83E2-0B1241DBB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3475"/>
                <a:ext cx="1312" cy="89"/>
              </a:xfrm>
              <a:custGeom>
                <a:avLst/>
                <a:gdLst>
                  <a:gd name="T0" fmla="*/ 39 w 1312"/>
                  <a:gd name="T1" fmla="*/ 13 h 89"/>
                  <a:gd name="T2" fmla="*/ 11 w 1312"/>
                  <a:gd name="T3" fmla="*/ 32 h 89"/>
                  <a:gd name="T4" fmla="*/ 0 w 1312"/>
                  <a:gd name="T5" fmla="*/ 43 h 89"/>
                  <a:gd name="T6" fmla="*/ 0 w 1312"/>
                  <a:gd name="T7" fmla="*/ 54 h 89"/>
                  <a:gd name="T8" fmla="*/ 13 w 1312"/>
                  <a:gd name="T9" fmla="*/ 64 h 89"/>
                  <a:gd name="T10" fmla="*/ 41 w 1312"/>
                  <a:gd name="T11" fmla="*/ 72 h 89"/>
                  <a:gd name="T12" fmla="*/ 89 w 1312"/>
                  <a:gd name="T13" fmla="*/ 79 h 89"/>
                  <a:gd name="T14" fmla="*/ 140 w 1312"/>
                  <a:gd name="T15" fmla="*/ 83 h 89"/>
                  <a:gd name="T16" fmla="*/ 186 w 1312"/>
                  <a:gd name="T17" fmla="*/ 85 h 89"/>
                  <a:gd name="T18" fmla="*/ 272 w 1312"/>
                  <a:gd name="T19" fmla="*/ 87 h 89"/>
                  <a:gd name="T20" fmla="*/ 410 w 1312"/>
                  <a:gd name="T21" fmla="*/ 88 h 89"/>
                  <a:gd name="T22" fmla="*/ 564 w 1312"/>
                  <a:gd name="T23" fmla="*/ 88 h 89"/>
                  <a:gd name="T24" fmla="*/ 728 w 1312"/>
                  <a:gd name="T25" fmla="*/ 86 h 89"/>
                  <a:gd name="T26" fmla="*/ 885 w 1312"/>
                  <a:gd name="T27" fmla="*/ 85 h 89"/>
                  <a:gd name="T28" fmla="*/ 1026 w 1312"/>
                  <a:gd name="T29" fmla="*/ 83 h 89"/>
                  <a:gd name="T30" fmla="*/ 1113 w 1312"/>
                  <a:gd name="T31" fmla="*/ 82 h 89"/>
                  <a:gd name="T32" fmla="*/ 1159 w 1312"/>
                  <a:gd name="T33" fmla="*/ 82 h 89"/>
                  <a:gd name="T34" fmla="*/ 1215 w 1312"/>
                  <a:gd name="T35" fmla="*/ 82 h 89"/>
                  <a:gd name="T36" fmla="*/ 1263 w 1312"/>
                  <a:gd name="T37" fmla="*/ 83 h 89"/>
                  <a:gd name="T38" fmla="*/ 1291 w 1312"/>
                  <a:gd name="T39" fmla="*/ 83 h 89"/>
                  <a:gd name="T40" fmla="*/ 1302 w 1312"/>
                  <a:gd name="T41" fmla="*/ 84 h 89"/>
                  <a:gd name="T42" fmla="*/ 1302 w 1312"/>
                  <a:gd name="T43" fmla="*/ 85 h 89"/>
                  <a:gd name="T44" fmla="*/ 1298 w 1312"/>
                  <a:gd name="T45" fmla="*/ 85 h 89"/>
                  <a:gd name="T46" fmla="*/ 1295 w 1312"/>
                  <a:gd name="T47" fmla="*/ 84 h 89"/>
                  <a:gd name="T48" fmla="*/ 1298 w 1312"/>
                  <a:gd name="T49" fmla="*/ 82 h 89"/>
                  <a:gd name="T50" fmla="*/ 1305 w 1312"/>
                  <a:gd name="T51" fmla="*/ 79 h 89"/>
                  <a:gd name="T52" fmla="*/ 1309 w 1312"/>
                  <a:gd name="T53" fmla="*/ 74 h 89"/>
                  <a:gd name="T54" fmla="*/ 1311 w 1312"/>
                  <a:gd name="T55" fmla="*/ 70 h 89"/>
                  <a:gd name="T56" fmla="*/ 1311 w 1312"/>
                  <a:gd name="T57" fmla="*/ 58 h 89"/>
                  <a:gd name="T58" fmla="*/ 1305 w 1312"/>
                  <a:gd name="T59" fmla="*/ 46 h 89"/>
                  <a:gd name="T60" fmla="*/ 1288 w 1312"/>
                  <a:gd name="T61" fmla="*/ 36 h 89"/>
                  <a:gd name="T62" fmla="*/ 1256 w 1312"/>
                  <a:gd name="T63" fmla="*/ 24 h 89"/>
                  <a:gd name="T64" fmla="*/ 1219 w 1312"/>
                  <a:gd name="T65" fmla="*/ 12 h 89"/>
                  <a:gd name="T66" fmla="*/ 1203 w 1312"/>
                  <a:gd name="T67" fmla="*/ 7 h 89"/>
                  <a:gd name="T68" fmla="*/ 1189 w 1312"/>
                  <a:gd name="T69" fmla="*/ 3 h 89"/>
                  <a:gd name="T70" fmla="*/ 1180 w 1312"/>
                  <a:gd name="T71" fmla="*/ 0 h 8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12"/>
                  <a:gd name="T109" fmla="*/ 0 h 89"/>
                  <a:gd name="T110" fmla="*/ 1312 w 1312"/>
                  <a:gd name="T111" fmla="*/ 89 h 8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12" h="89">
                    <a:moveTo>
                      <a:pt x="62" y="0"/>
                    </a:moveTo>
                    <a:lnTo>
                      <a:pt x="39" y="13"/>
                    </a:lnTo>
                    <a:lnTo>
                      <a:pt x="18" y="25"/>
                    </a:lnTo>
                    <a:lnTo>
                      <a:pt x="11" y="32"/>
                    </a:lnTo>
                    <a:lnTo>
                      <a:pt x="4" y="37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4" y="59"/>
                    </a:lnTo>
                    <a:lnTo>
                      <a:pt x="13" y="64"/>
                    </a:lnTo>
                    <a:lnTo>
                      <a:pt x="25" y="68"/>
                    </a:lnTo>
                    <a:lnTo>
                      <a:pt x="41" y="72"/>
                    </a:lnTo>
                    <a:lnTo>
                      <a:pt x="64" y="76"/>
                    </a:lnTo>
                    <a:lnTo>
                      <a:pt x="89" y="79"/>
                    </a:lnTo>
                    <a:lnTo>
                      <a:pt x="122" y="82"/>
                    </a:lnTo>
                    <a:lnTo>
                      <a:pt x="140" y="83"/>
                    </a:lnTo>
                    <a:lnTo>
                      <a:pt x="161" y="84"/>
                    </a:lnTo>
                    <a:lnTo>
                      <a:pt x="186" y="85"/>
                    </a:lnTo>
                    <a:lnTo>
                      <a:pt x="212" y="86"/>
                    </a:lnTo>
                    <a:lnTo>
                      <a:pt x="272" y="87"/>
                    </a:lnTo>
                    <a:lnTo>
                      <a:pt x="338" y="88"/>
                    </a:lnTo>
                    <a:lnTo>
                      <a:pt x="410" y="88"/>
                    </a:lnTo>
                    <a:lnTo>
                      <a:pt x="486" y="88"/>
                    </a:lnTo>
                    <a:lnTo>
                      <a:pt x="564" y="88"/>
                    </a:lnTo>
                    <a:lnTo>
                      <a:pt x="647" y="87"/>
                    </a:lnTo>
                    <a:lnTo>
                      <a:pt x="728" y="86"/>
                    </a:lnTo>
                    <a:lnTo>
                      <a:pt x="809" y="86"/>
                    </a:lnTo>
                    <a:lnTo>
                      <a:pt x="885" y="85"/>
                    </a:lnTo>
                    <a:lnTo>
                      <a:pt x="959" y="84"/>
                    </a:lnTo>
                    <a:lnTo>
                      <a:pt x="1026" y="83"/>
                    </a:lnTo>
                    <a:lnTo>
                      <a:pt x="1085" y="83"/>
                    </a:lnTo>
                    <a:lnTo>
                      <a:pt x="1113" y="82"/>
                    </a:lnTo>
                    <a:lnTo>
                      <a:pt x="1139" y="82"/>
                    </a:lnTo>
                    <a:lnTo>
                      <a:pt x="1159" y="82"/>
                    </a:lnTo>
                    <a:lnTo>
                      <a:pt x="1180" y="82"/>
                    </a:lnTo>
                    <a:lnTo>
                      <a:pt x="1215" y="82"/>
                    </a:lnTo>
                    <a:lnTo>
                      <a:pt x="1240" y="82"/>
                    </a:lnTo>
                    <a:lnTo>
                      <a:pt x="1263" y="83"/>
                    </a:lnTo>
                    <a:lnTo>
                      <a:pt x="1279" y="83"/>
                    </a:lnTo>
                    <a:lnTo>
                      <a:pt x="1291" y="83"/>
                    </a:lnTo>
                    <a:lnTo>
                      <a:pt x="1298" y="84"/>
                    </a:lnTo>
                    <a:lnTo>
                      <a:pt x="1302" y="84"/>
                    </a:lnTo>
                    <a:lnTo>
                      <a:pt x="1305" y="85"/>
                    </a:lnTo>
                    <a:lnTo>
                      <a:pt x="1302" y="85"/>
                    </a:lnTo>
                    <a:lnTo>
                      <a:pt x="1300" y="85"/>
                    </a:lnTo>
                    <a:lnTo>
                      <a:pt x="1298" y="85"/>
                    </a:lnTo>
                    <a:lnTo>
                      <a:pt x="1295" y="85"/>
                    </a:lnTo>
                    <a:lnTo>
                      <a:pt x="1295" y="84"/>
                    </a:lnTo>
                    <a:lnTo>
                      <a:pt x="1295" y="83"/>
                    </a:lnTo>
                    <a:lnTo>
                      <a:pt x="1298" y="82"/>
                    </a:lnTo>
                    <a:lnTo>
                      <a:pt x="1300" y="81"/>
                    </a:lnTo>
                    <a:lnTo>
                      <a:pt x="1305" y="79"/>
                    </a:lnTo>
                    <a:lnTo>
                      <a:pt x="1307" y="77"/>
                    </a:lnTo>
                    <a:lnTo>
                      <a:pt x="1309" y="74"/>
                    </a:lnTo>
                    <a:lnTo>
                      <a:pt x="1309" y="72"/>
                    </a:lnTo>
                    <a:lnTo>
                      <a:pt x="1311" y="70"/>
                    </a:lnTo>
                    <a:lnTo>
                      <a:pt x="1311" y="64"/>
                    </a:lnTo>
                    <a:lnTo>
                      <a:pt x="1311" y="58"/>
                    </a:lnTo>
                    <a:lnTo>
                      <a:pt x="1309" y="52"/>
                    </a:lnTo>
                    <a:lnTo>
                      <a:pt x="1305" y="46"/>
                    </a:lnTo>
                    <a:lnTo>
                      <a:pt x="1298" y="41"/>
                    </a:lnTo>
                    <a:lnTo>
                      <a:pt x="1288" y="36"/>
                    </a:lnTo>
                    <a:lnTo>
                      <a:pt x="1272" y="30"/>
                    </a:lnTo>
                    <a:lnTo>
                      <a:pt x="1256" y="24"/>
                    </a:lnTo>
                    <a:lnTo>
                      <a:pt x="1238" y="18"/>
                    </a:lnTo>
                    <a:lnTo>
                      <a:pt x="1219" y="12"/>
                    </a:lnTo>
                    <a:lnTo>
                      <a:pt x="1212" y="10"/>
                    </a:lnTo>
                    <a:lnTo>
                      <a:pt x="1203" y="7"/>
                    </a:lnTo>
                    <a:lnTo>
                      <a:pt x="1196" y="5"/>
                    </a:lnTo>
                    <a:lnTo>
                      <a:pt x="1189" y="3"/>
                    </a:lnTo>
                    <a:lnTo>
                      <a:pt x="1185" y="1"/>
                    </a:lnTo>
                    <a:lnTo>
                      <a:pt x="1180" y="0"/>
                    </a:lnTo>
                  </a:path>
                </a:pathLst>
              </a:custGeom>
              <a:noFill/>
              <a:ln w="19050" cap="rnd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grpSp>
            <p:nvGrpSpPr>
              <p:cNvPr id="62494" name="Group 165">
                <a:extLst>
                  <a:ext uri="{FF2B5EF4-FFF2-40B4-BE49-F238E27FC236}">
                    <a16:creationId xmlns:a16="http://schemas.microsoft.com/office/drawing/2014/main" id="{67657582-D646-AD76-91B4-DF756ACB9C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>
                <a:off x="3696" y="3475"/>
                <a:ext cx="342" cy="246"/>
                <a:chOff x="2653" y="3929"/>
                <a:chExt cx="342" cy="246"/>
              </a:xfrm>
            </p:grpSpPr>
            <p:sp>
              <p:nvSpPr>
                <p:cNvPr id="62512" name="Oval 166">
                  <a:extLst>
                    <a:ext uri="{FF2B5EF4-FFF2-40B4-BE49-F238E27FC236}">
                      <a16:creationId xmlns:a16="http://schemas.microsoft.com/office/drawing/2014/main" id="{87D66762-8E8D-2801-18E2-A118992DC4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1" y="3953"/>
                  <a:ext cx="300" cy="222"/>
                </a:xfrm>
                <a:prstGeom prst="ellipse">
                  <a:avLst/>
                </a:prstGeom>
                <a:solidFill>
                  <a:srgbClr val="CCFFCC"/>
                </a:solidFill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13" name="Oval 167">
                  <a:extLst>
                    <a:ext uri="{FF2B5EF4-FFF2-40B4-BE49-F238E27FC236}">
                      <a16:creationId xmlns:a16="http://schemas.microsoft.com/office/drawing/2014/main" id="{9FF485F1-2FC9-0879-D6E5-1767F2C14A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7" y="4067"/>
                  <a:ext cx="114" cy="108"/>
                </a:xfrm>
                <a:prstGeom prst="ellipse">
                  <a:avLst/>
                </a:prstGeom>
                <a:solidFill>
                  <a:schemeClr val="tx1"/>
                </a:solidFill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14" name="Rectangle 168">
                  <a:extLst>
                    <a:ext uri="{FF2B5EF4-FFF2-40B4-BE49-F238E27FC236}">
                      <a16:creationId xmlns:a16="http://schemas.microsoft.com/office/drawing/2014/main" id="{DDD2E010-0295-5F62-09DD-82B0031B9A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3" y="3929"/>
                  <a:ext cx="342" cy="126"/>
                </a:xfrm>
                <a:prstGeom prst="rect">
                  <a:avLst/>
                </a:prstGeom>
                <a:solidFill>
                  <a:srgbClr val="CC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rot="10800000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62495" name="Group 185">
                <a:extLst>
                  <a:ext uri="{FF2B5EF4-FFF2-40B4-BE49-F238E27FC236}">
                    <a16:creationId xmlns:a16="http://schemas.microsoft.com/office/drawing/2014/main" id="{8336A09E-2A26-A8CB-9118-FF77754989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3022"/>
                <a:ext cx="458" cy="550"/>
                <a:chOff x="4735" y="3022"/>
                <a:chExt cx="725" cy="550"/>
              </a:xfrm>
            </p:grpSpPr>
            <p:sp>
              <p:nvSpPr>
                <p:cNvPr id="62510" name="Freeform 68">
                  <a:extLst>
                    <a:ext uri="{FF2B5EF4-FFF2-40B4-BE49-F238E27FC236}">
                      <a16:creationId xmlns:a16="http://schemas.microsoft.com/office/drawing/2014/main" id="{628324A3-8BE9-5CD7-0695-E6467D6C1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0" y="3022"/>
                  <a:ext cx="720" cy="363"/>
                </a:xfrm>
                <a:custGeom>
                  <a:avLst/>
                  <a:gdLst>
                    <a:gd name="T0" fmla="*/ 0 w 720"/>
                    <a:gd name="T1" fmla="*/ 362 h 363"/>
                    <a:gd name="T2" fmla="*/ 0 w 720"/>
                    <a:gd name="T3" fmla="*/ 325 h 363"/>
                    <a:gd name="T4" fmla="*/ 1 w 720"/>
                    <a:gd name="T5" fmla="*/ 289 h 363"/>
                    <a:gd name="T6" fmla="*/ 2 w 720"/>
                    <a:gd name="T7" fmla="*/ 255 h 363"/>
                    <a:gd name="T8" fmla="*/ 4 w 720"/>
                    <a:gd name="T9" fmla="*/ 222 h 363"/>
                    <a:gd name="T10" fmla="*/ 7 w 720"/>
                    <a:gd name="T11" fmla="*/ 191 h 363"/>
                    <a:gd name="T12" fmla="*/ 9 w 720"/>
                    <a:gd name="T13" fmla="*/ 161 h 363"/>
                    <a:gd name="T14" fmla="*/ 13 w 720"/>
                    <a:gd name="T15" fmla="*/ 133 h 363"/>
                    <a:gd name="T16" fmla="*/ 16 w 720"/>
                    <a:gd name="T17" fmla="*/ 107 h 363"/>
                    <a:gd name="T18" fmla="*/ 19 w 720"/>
                    <a:gd name="T19" fmla="*/ 96 h 363"/>
                    <a:gd name="T20" fmla="*/ 21 w 720"/>
                    <a:gd name="T21" fmla="*/ 84 h 363"/>
                    <a:gd name="T22" fmla="*/ 23 w 720"/>
                    <a:gd name="T23" fmla="*/ 74 h 363"/>
                    <a:gd name="T24" fmla="*/ 26 w 720"/>
                    <a:gd name="T25" fmla="*/ 63 h 363"/>
                    <a:gd name="T26" fmla="*/ 28 w 720"/>
                    <a:gd name="T27" fmla="*/ 54 h 363"/>
                    <a:gd name="T28" fmla="*/ 30 w 720"/>
                    <a:gd name="T29" fmla="*/ 45 h 363"/>
                    <a:gd name="T30" fmla="*/ 32 w 720"/>
                    <a:gd name="T31" fmla="*/ 37 h 363"/>
                    <a:gd name="T32" fmla="*/ 35 w 720"/>
                    <a:gd name="T33" fmla="*/ 30 h 363"/>
                    <a:gd name="T34" fmla="*/ 38 w 720"/>
                    <a:gd name="T35" fmla="*/ 24 h 363"/>
                    <a:gd name="T36" fmla="*/ 41 w 720"/>
                    <a:gd name="T37" fmla="*/ 18 h 363"/>
                    <a:gd name="T38" fmla="*/ 43 w 720"/>
                    <a:gd name="T39" fmla="*/ 13 h 363"/>
                    <a:gd name="T40" fmla="*/ 46 w 720"/>
                    <a:gd name="T41" fmla="*/ 9 h 363"/>
                    <a:gd name="T42" fmla="*/ 49 w 720"/>
                    <a:gd name="T43" fmla="*/ 6 h 363"/>
                    <a:gd name="T44" fmla="*/ 52 w 720"/>
                    <a:gd name="T45" fmla="*/ 3 h 363"/>
                    <a:gd name="T46" fmla="*/ 54 w 720"/>
                    <a:gd name="T47" fmla="*/ 2 h 363"/>
                    <a:gd name="T48" fmla="*/ 58 w 720"/>
                    <a:gd name="T49" fmla="*/ 2 h 363"/>
                    <a:gd name="T50" fmla="*/ 657 w 720"/>
                    <a:gd name="T51" fmla="*/ 0 h 363"/>
                    <a:gd name="T52" fmla="*/ 660 w 720"/>
                    <a:gd name="T53" fmla="*/ 1 h 363"/>
                    <a:gd name="T54" fmla="*/ 662 w 720"/>
                    <a:gd name="T55" fmla="*/ 2 h 363"/>
                    <a:gd name="T56" fmla="*/ 666 w 720"/>
                    <a:gd name="T57" fmla="*/ 4 h 363"/>
                    <a:gd name="T58" fmla="*/ 669 w 720"/>
                    <a:gd name="T59" fmla="*/ 8 h 363"/>
                    <a:gd name="T60" fmla="*/ 672 w 720"/>
                    <a:gd name="T61" fmla="*/ 12 h 363"/>
                    <a:gd name="T62" fmla="*/ 675 w 720"/>
                    <a:gd name="T63" fmla="*/ 16 h 363"/>
                    <a:gd name="T64" fmla="*/ 677 w 720"/>
                    <a:gd name="T65" fmla="*/ 22 h 363"/>
                    <a:gd name="T66" fmla="*/ 681 w 720"/>
                    <a:gd name="T67" fmla="*/ 28 h 363"/>
                    <a:gd name="T68" fmla="*/ 683 w 720"/>
                    <a:gd name="T69" fmla="*/ 35 h 363"/>
                    <a:gd name="T70" fmla="*/ 685 w 720"/>
                    <a:gd name="T71" fmla="*/ 44 h 363"/>
                    <a:gd name="T72" fmla="*/ 688 w 720"/>
                    <a:gd name="T73" fmla="*/ 52 h 363"/>
                    <a:gd name="T74" fmla="*/ 691 w 720"/>
                    <a:gd name="T75" fmla="*/ 62 h 363"/>
                    <a:gd name="T76" fmla="*/ 693 w 720"/>
                    <a:gd name="T77" fmla="*/ 71 h 363"/>
                    <a:gd name="T78" fmla="*/ 696 w 720"/>
                    <a:gd name="T79" fmla="*/ 82 h 363"/>
                    <a:gd name="T80" fmla="*/ 698 w 720"/>
                    <a:gd name="T81" fmla="*/ 94 h 363"/>
                    <a:gd name="T82" fmla="*/ 700 w 720"/>
                    <a:gd name="T83" fmla="*/ 105 h 363"/>
                    <a:gd name="T84" fmla="*/ 702 w 720"/>
                    <a:gd name="T85" fmla="*/ 118 h 363"/>
                    <a:gd name="T86" fmla="*/ 704 w 720"/>
                    <a:gd name="T87" fmla="*/ 131 h 363"/>
                    <a:gd name="T88" fmla="*/ 707 w 720"/>
                    <a:gd name="T89" fmla="*/ 159 h 363"/>
                    <a:gd name="T90" fmla="*/ 711 w 720"/>
                    <a:gd name="T91" fmla="*/ 188 h 363"/>
                    <a:gd name="T92" fmla="*/ 713 w 720"/>
                    <a:gd name="T93" fmla="*/ 220 h 363"/>
                    <a:gd name="T94" fmla="*/ 715 w 720"/>
                    <a:gd name="T95" fmla="*/ 253 h 363"/>
                    <a:gd name="T96" fmla="*/ 718 w 720"/>
                    <a:gd name="T97" fmla="*/ 287 h 363"/>
                    <a:gd name="T98" fmla="*/ 719 w 720"/>
                    <a:gd name="T99" fmla="*/ 324 h 363"/>
                    <a:gd name="T100" fmla="*/ 719 w 720"/>
                    <a:gd name="T101" fmla="*/ 360 h 36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20"/>
                    <a:gd name="T154" fmla="*/ 0 h 363"/>
                    <a:gd name="T155" fmla="*/ 720 w 720"/>
                    <a:gd name="T156" fmla="*/ 363 h 36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20" h="363">
                      <a:moveTo>
                        <a:pt x="0" y="362"/>
                      </a:moveTo>
                      <a:lnTo>
                        <a:pt x="0" y="325"/>
                      </a:lnTo>
                      <a:lnTo>
                        <a:pt x="1" y="289"/>
                      </a:lnTo>
                      <a:lnTo>
                        <a:pt x="2" y="255"/>
                      </a:lnTo>
                      <a:lnTo>
                        <a:pt x="4" y="222"/>
                      </a:lnTo>
                      <a:lnTo>
                        <a:pt x="7" y="191"/>
                      </a:lnTo>
                      <a:lnTo>
                        <a:pt x="9" y="161"/>
                      </a:lnTo>
                      <a:lnTo>
                        <a:pt x="13" y="133"/>
                      </a:lnTo>
                      <a:lnTo>
                        <a:pt x="16" y="107"/>
                      </a:lnTo>
                      <a:lnTo>
                        <a:pt x="19" y="96"/>
                      </a:lnTo>
                      <a:lnTo>
                        <a:pt x="21" y="84"/>
                      </a:lnTo>
                      <a:lnTo>
                        <a:pt x="23" y="74"/>
                      </a:lnTo>
                      <a:lnTo>
                        <a:pt x="26" y="63"/>
                      </a:lnTo>
                      <a:lnTo>
                        <a:pt x="28" y="54"/>
                      </a:lnTo>
                      <a:lnTo>
                        <a:pt x="30" y="45"/>
                      </a:lnTo>
                      <a:lnTo>
                        <a:pt x="32" y="37"/>
                      </a:lnTo>
                      <a:lnTo>
                        <a:pt x="35" y="30"/>
                      </a:lnTo>
                      <a:lnTo>
                        <a:pt x="38" y="24"/>
                      </a:lnTo>
                      <a:lnTo>
                        <a:pt x="41" y="18"/>
                      </a:lnTo>
                      <a:lnTo>
                        <a:pt x="43" y="13"/>
                      </a:lnTo>
                      <a:lnTo>
                        <a:pt x="46" y="9"/>
                      </a:lnTo>
                      <a:lnTo>
                        <a:pt x="49" y="6"/>
                      </a:lnTo>
                      <a:lnTo>
                        <a:pt x="52" y="3"/>
                      </a:lnTo>
                      <a:lnTo>
                        <a:pt x="54" y="2"/>
                      </a:lnTo>
                      <a:lnTo>
                        <a:pt x="58" y="2"/>
                      </a:lnTo>
                      <a:lnTo>
                        <a:pt x="657" y="0"/>
                      </a:lnTo>
                      <a:lnTo>
                        <a:pt x="660" y="1"/>
                      </a:lnTo>
                      <a:lnTo>
                        <a:pt x="662" y="2"/>
                      </a:lnTo>
                      <a:lnTo>
                        <a:pt x="666" y="4"/>
                      </a:lnTo>
                      <a:lnTo>
                        <a:pt x="669" y="8"/>
                      </a:lnTo>
                      <a:lnTo>
                        <a:pt x="672" y="12"/>
                      </a:lnTo>
                      <a:lnTo>
                        <a:pt x="675" y="16"/>
                      </a:lnTo>
                      <a:lnTo>
                        <a:pt x="677" y="22"/>
                      </a:lnTo>
                      <a:lnTo>
                        <a:pt x="681" y="28"/>
                      </a:lnTo>
                      <a:lnTo>
                        <a:pt x="683" y="35"/>
                      </a:lnTo>
                      <a:lnTo>
                        <a:pt x="685" y="44"/>
                      </a:lnTo>
                      <a:lnTo>
                        <a:pt x="688" y="52"/>
                      </a:lnTo>
                      <a:lnTo>
                        <a:pt x="691" y="62"/>
                      </a:lnTo>
                      <a:lnTo>
                        <a:pt x="693" y="71"/>
                      </a:lnTo>
                      <a:lnTo>
                        <a:pt x="696" y="82"/>
                      </a:lnTo>
                      <a:lnTo>
                        <a:pt x="698" y="94"/>
                      </a:lnTo>
                      <a:lnTo>
                        <a:pt x="700" y="105"/>
                      </a:lnTo>
                      <a:lnTo>
                        <a:pt x="702" y="118"/>
                      </a:lnTo>
                      <a:lnTo>
                        <a:pt x="704" y="131"/>
                      </a:lnTo>
                      <a:lnTo>
                        <a:pt x="707" y="159"/>
                      </a:lnTo>
                      <a:lnTo>
                        <a:pt x="711" y="188"/>
                      </a:lnTo>
                      <a:lnTo>
                        <a:pt x="713" y="220"/>
                      </a:lnTo>
                      <a:lnTo>
                        <a:pt x="715" y="253"/>
                      </a:lnTo>
                      <a:lnTo>
                        <a:pt x="718" y="287"/>
                      </a:lnTo>
                      <a:lnTo>
                        <a:pt x="719" y="324"/>
                      </a:lnTo>
                      <a:lnTo>
                        <a:pt x="719" y="360"/>
                      </a:lnTo>
                    </a:path>
                  </a:pathLst>
                </a:custGeom>
                <a:noFill/>
                <a:ln w="19050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  <p:sp>
              <p:nvSpPr>
                <p:cNvPr id="62511" name="Freeform 79">
                  <a:extLst>
                    <a:ext uri="{FF2B5EF4-FFF2-40B4-BE49-F238E27FC236}">
                      <a16:creationId xmlns:a16="http://schemas.microsoft.com/office/drawing/2014/main" id="{3A38A42C-98BB-CCE7-A392-A6FEDC2B04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5" y="3322"/>
                  <a:ext cx="721" cy="250"/>
                </a:xfrm>
                <a:custGeom>
                  <a:avLst/>
                  <a:gdLst>
                    <a:gd name="T0" fmla="*/ 720 w 721"/>
                    <a:gd name="T1" fmla="*/ 10 h 250"/>
                    <a:gd name="T2" fmla="*/ 719 w 721"/>
                    <a:gd name="T3" fmla="*/ 35 h 250"/>
                    <a:gd name="T4" fmla="*/ 718 w 721"/>
                    <a:gd name="T5" fmla="*/ 59 h 250"/>
                    <a:gd name="T6" fmla="*/ 716 w 721"/>
                    <a:gd name="T7" fmla="*/ 82 h 250"/>
                    <a:gd name="T8" fmla="*/ 714 w 721"/>
                    <a:gd name="T9" fmla="*/ 104 h 250"/>
                    <a:gd name="T10" fmla="*/ 711 w 721"/>
                    <a:gd name="T11" fmla="*/ 124 h 250"/>
                    <a:gd name="T12" fmla="*/ 707 w 721"/>
                    <a:gd name="T13" fmla="*/ 145 h 250"/>
                    <a:gd name="T14" fmla="*/ 704 w 721"/>
                    <a:gd name="T15" fmla="*/ 163 h 250"/>
                    <a:gd name="T16" fmla="*/ 699 w 721"/>
                    <a:gd name="T17" fmla="*/ 180 h 250"/>
                    <a:gd name="T18" fmla="*/ 697 w 721"/>
                    <a:gd name="T19" fmla="*/ 188 h 250"/>
                    <a:gd name="T20" fmla="*/ 694 w 721"/>
                    <a:gd name="T21" fmla="*/ 195 h 250"/>
                    <a:gd name="T22" fmla="*/ 692 w 721"/>
                    <a:gd name="T23" fmla="*/ 202 h 250"/>
                    <a:gd name="T24" fmla="*/ 690 w 721"/>
                    <a:gd name="T25" fmla="*/ 209 h 250"/>
                    <a:gd name="T26" fmla="*/ 687 w 721"/>
                    <a:gd name="T27" fmla="*/ 215 h 250"/>
                    <a:gd name="T28" fmla="*/ 685 w 721"/>
                    <a:gd name="T29" fmla="*/ 221 h 250"/>
                    <a:gd name="T30" fmla="*/ 682 w 721"/>
                    <a:gd name="T31" fmla="*/ 226 h 250"/>
                    <a:gd name="T32" fmla="*/ 679 w 721"/>
                    <a:gd name="T33" fmla="*/ 231 h 250"/>
                    <a:gd name="T34" fmla="*/ 677 w 721"/>
                    <a:gd name="T35" fmla="*/ 235 h 250"/>
                    <a:gd name="T36" fmla="*/ 674 w 721"/>
                    <a:gd name="T37" fmla="*/ 239 h 250"/>
                    <a:gd name="T38" fmla="*/ 671 w 721"/>
                    <a:gd name="T39" fmla="*/ 242 h 250"/>
                    <a:gd name="T40" fmla="*/ 668 w 721"/>
                    <a:gd name="T41" fmla="*/ 245 h 250"/>
                    <a:gd name="T42" fmla="*/ 665 w 721"/>
                    <a:gd name="T43" fmla="*/ 247 h 250"/>
                    <a:gd name="T44" fmla="*/ 662 w 721"/>
                    <a:gd name="T45" fmla="*/ 248 h 250"/>
                    <a:gd name="T46" fmla="*/ 660 w 721"/>
                    <a:gd name="T47" fmla="*/ 249 h 250"/>
                    <a:gd name="T48" fmla="*/ 656 w 721"/>
                    <a:gd name="T49" fmla="*/ 249 h 250"/>
                    <a:gd name="T50" fmla="*/ 56 w 721"/>
                    <a:gd name="T51" fmla="*/ 241 h 250"/>
                    <a:gd name="T52" fmla="*/ 52 w 721"/>
                    <a:gd name="T53" fmla="*/ 241 h 250"/>
                    <a:gd name="T54" fmla="*/ 50 w 721"/>
                    <a:gd name="T55" fmla="*/ 240 h 250"/>
                    <a:gd name="T56" fmla="*/ 47 w 721"/>
                    <a:gd name="T57" fmla="*/ 238 h 250"/>
                    <a:gd name="T58" fmla="*/ 44 w 721"/>
                    <a:gd name="T59" fmla="*/ 236 h 250"/>
                    <a:gd name="T60" fmla="*/ 41 w 721"/>
                    <a:gd name="T61" fmla="*/ 233 h 250"/>
                    <a:gd name="T62" fmla="*/ 38 w 721"/>
                    <a:gd name="T63" fmla="*/ 230 h 250"/>
                    <a:gd name="T64" fmla="*/ 36 w 721"/>
                    <a:gd name="T65" fmla="*/ 226 h 250"/>
                    <a:gd name="T66" fmla="*/ 33 w 721"/>
                    <a:gd name="T67" fmla="*/ 222 h 250"/>
                    <a:gd name="T68" fmla="*/ 30 w 721"/>
                    <a:gd name="T69" fmla="*/ 217 h 250"/>
                    <a:gd name="T70" fmla="*/ 28 w 721"/>
                    <a:gd name="T71" fmla="*/ 211 h 250"/>
                    <a:gd name="T72" fmla="*/ 26 w 721"/>
                    <a:gd name="T73" fmla="*/ 206 h 250"/>
                    <a:gd name="T74" fmla="*/ 23 w 721"/>
                    <a:gd name="T75" fmla="*/ 199 h 250"/>
                    <a:gd name="T76" fmla="*/ 21 w 721"/>
                    <a:gd name="T77" fmla="*/ 192 h 250"/>
                    <a:gd name="T78" fmla="*/ 19 w 721"/>
                    <a:gd name="T79" fmla="*/ 185 h 250"/>
                    <a:gd name="T80" fmla="*/ 17 w 721"/>
                    <a:gd name="T81" fmla="*/ 178 h 250"/>
                    <a:gd name="T82" fmla="*/ 15 w 721"/>
                    <a:gd name="T83" fmla="*/ 170 h 250"/>
                    <a:gd name="T84" fmla="*/ 12 w 721"/>
                    <a:gd name="T85" fmla="*/ 153 h 250"/>
                    <a:gd name="T86" fmla="*/ 8 w 721"/>
                    <a:gd name="T87" fmla="*/ 134 h 250"/>
                    <a:gd name="T88" fmla="*/ 6 w 721"/>
                    <a:gd name="T89" fmla="*/ 114 h 250"/>
                    <a:gd name="T90" fmla="*/ 4 w 721"/>
                    <a:gd name="T91" fmla="*/ 93 h 250"/>
                    <a:gd name="T92" fmla="*/ 1 w 721"/>
                    <a:gd name="T93" fmla="*/ 71 h 250"/>
                    <a:gd name="T94" fmla="*/ 0 w 721"/>
                    <a:gd name="T95" fmla="*/ 48 h 250"/>
                    <a:gd name="T96" fmla="*/ 0 w 721"/>
                    <a:gd name="T97" fmla="*/ 24 h 250"/>
                    <a:gd name="T98" fmla="*/ 0 w 721"/>
                    <a:gd name="T99" fmla="*/ 0 h 25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721"/>
                    <a:gd name="T151" fmla="*/ 0 h 250"/>
                    <a:gd name="T152" fmla="*/ 721 w 721"/>
                    <a:gd name="T153" fmla="*/ 250 h 25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721" h="250">
                      <a:moveTo>
                        <a:pt x="720" y="10"/>
                      </a:moveTo>
                      <a:lnTo>
                        <a:pt x="719" y="35"/>
                      </a:lnTo>
                      <a:lnTo>
                        <a:pt x="718" y="59"/>
                      </a:lnTo>
                      <a:lnTo>
                        <a:pt x="716" y="82"/>
                      </a:lnTo>
                      <a:lnTo>
                        <a:pt x="714" y="104"/>
                      </a:lnTo>
                      <a:lnTo>
                        <a:pt x="711" y="124"/>
                      </a:lnTo>
                      <a:lnTo>
                        <a:pt x="707" y="145"/>
                      </a:lnTo>
                      <a:lnTo>
                        <a:pt x="704" y="163"/>
                      </a:lnTo>
                      <a:lnTo>
                        <a:pt x="699" y="180"/>
                      </a:lnTo>
                      <a:lnTo>
                        <a:pt x="697" y="188"/>
                      </a:lnTo>
                      <a:lnTo>
                        <a:pt x="694" y="195"/>
                      </a:lnTo>
                      <a:lnTo>
                        <a:pt x="692" y="202"/>
                      </a:lnTo>
                      <a:lnTo>
                        <a:pt x="690" y="209"/>
                      </a:lnTo>
                      <a:lnTo>
                        <a:pt x="687" y="215"/>
                      </a:lnTo>
                      <a:lnTo>
                        <a:pt x="685" y="221"/>
                      </a:lnTo>
                      <a:lnTo>
                        <a:pt x="682" y="226"/>
                      </a:lnTo>
                      <a:lnTo>
                        <a:pt x="679" y="231"/>
                      </a:lnTo>
                      <a:lnTo>
                        <a:pt x="677" y="235"/>
                      </a:lnTo>
                      <a:lnTo>
                        <a:pt x="674" y="239"/>
                      </a:lnTo>
                      <a:lnTo>
                        <a:pt x="671" y="242"/>
                      </a:lnTo>
                      <a:lnTo>
                        <a:pt x="668" y="245"/>
                      </a:lnTo>
                      <a:lnTo>
                        <a:pt x="665" y="247"/>
                      </a:lnTo>
                      <a:lnTo>
                        <a:pt x="662" y="248"/>
                      </a:lnTo>
                      <a:lnTo>
                        <a:pt x="660" y="249"/>
                      </a:lnTo>
                      <a:lnTo>
                        <a:pt x="656" y="249"/>
                      </a:lnTo>
                      <a:lnTo>
                        <a:pt x="56" y="241"/>
                      </a:lnTo>
                      <a:lnTo>
                        <a:pt x="52" y="241"/>
                      </a:lnTo>
                      <a:lnTo>
                        <a:pt x="50" y="240"/>
                      </a:lnTo>
                      <a:lnTo>
                        <a:pt x="47" y="238"/>
                      </a:lnTo>
                      <a:lnTo>
                        <a:pt x="44" y="236"/>
                      </a:lnTo>
                      <a:lnTo>
                        <a:pt x="41" y="233"/>
                      </a:lnTo>
                      <a:lnTo>
                        <a:pt x="38" y="230"/>
                      </a:lnTo>
                      <a:lnTo>
                        <a:pt x="36" y="226"/>
                      </a:lnTo>
                      <a:lnTo>
                        <a:pt x="33" y="222"/>
                      </a:lnTo>
                      <a:lnTo>
                        <a:pt x="30" y="217"/>
                      </a:lnTo>
                      <a:lnTo>
                        <a:pt x="28" y="211"/>
                      </a:lnTo>
                      <a:lnTo>
                        <a:pt x="26" y="206"/>
                      </a:lnTo>
                      <a:lnTo>
                        <a:pt x="23" y="199"/>
                      </a:lnTo>
                      <a:lnTo>
                        <a:pt x="21" y="192"/>
                      </a:lnTo>
                      <a:lnTo>
                        <a:pt x="19" y="185"/>
                      </a:lnTo>
                      <a:lnTo>
                        <a:pt x="17" y="178"/>
                      </a:lnTo>
                      <a:lnTo>
                        <a:pt x="15" y="170"/>
                      </a:lnTo>
                      <a:lnTo>
                        <a:pt x="12" y="153"/>
                      </a:lnTo>
                      <a:lnTo>
                        <a:pt x="8" y="134"/>
                      </a:lnTo>
                      <a:lnTo>
                        <a:pt x="6" y="114"/>
                      </a:lnTo>
                      <a:lnTo>
                        <a:pt x="4" y="93"/>
                      </a:lnTo>
                      <a:lnTo>
                        <a:pt x="1" y="71"/>
                      </a:lnTo>
                      <a:lnTo>
                        <a:pt x="0" y="48"/>
                      </a:lnTo>
                      <a:lnTo>
                        <a:pt x="0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ko-KR" altLang="en-US" sz="3200"/>
                </a:p>
              </p:txBody>
            </p:sp>
          </p:grpSp>
          <p:grpSp>
            <p:nvGrpSpPr>
              <p:cNvPr id="62496" name="Group 176">
                <a:extLst>
                  <a:ext uri="{FF2B5EF4-FFF2-40B4-BE49-F238E27FC236}">
                    <a16:creationId xmlns:a16="http://schemas.microsoft.com/office/drawing/2014/main" id="{F5FF3AA1-2416-A2B7-2F41-33D73F869C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>
                <a:off x="4604" y="3456"/>
                <a:ext cx="342" cy="246"/>
                <a:chOff x="2653" y="3929"/>
                <a:chExt cx="342" cy="246"/>
              </a:xfrm>
            </p:grpSpPr>
            <p:sp>
              <p:nvSpPr>
                <p:cNvPr id="62507" name="Oval 177">
                  <a:extLst>
                    <a:ext uri="{FF2B5EF4-FFF2-40B4-BE49-F238E27FC236}">
                      <a16:creationId xmlns:a16="http://schemas.microsoft.com/office/drawing/2014/main" id="{28C36AE2-2BAD-B4C2-7012-322CABE9B2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1" y="3953"/>
                  <a:ext cx="300" cy="222"/>
                </a:xfrm>
                <a:prstGeom prst="ellipse">
                  <a:avLst/>
                </a:prstGeom>
                <a:solidFill>
                  <a:srgbClr val="CCFFCC"/>
                </a:solidFill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08" name="Oval 178">
                  <a:extLst>
                    <a:ext uri="{FF2B5EF4-FFF2-40B4-BE49-F238E27FC236}">
                      <a16:creationId xmlns:a16="http://schemas.microsoft.com/office/drawing/2014/main" id="{EFFF9914-3082-0C47-DEDA-ADB7FD7853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7" y="4067"/>
                  <a:ext cx="114" cy="108"/>
                </a:xfrm>
                <a:prstGeom prst="ellipse">
                  <a:avLst/>
                </a:prstGeom>
                <a:solidFill>
                  <a:schemeClr val="tx1"/>
                </a:solidFill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rot="10800000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2509" name="Rectangle 179">
                  <a:extLst>
                    <a:ext uri="{FF2B5EF4-FFF2-40B4-BE49-F238E27FC236}">
                      <a16:creationId xmlns:a16="http://schemas.microsoft.com/office/drawing/2014/main" id="{341BF734-B5E4-A145-988C-A5B79A29E3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3" y="3929"/>
                  <a:ext cx="342" cy="126"/>
                </a:xfrm>
                <a:prstGeom prst="rect">
                  <a:avLst/>
                </a:prstGeom>
                <a:solidFill>
                  <a:srgbClr val="CC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rot="10800000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sp>
            <p:nvSpPr>
              <p:cNvPr id="62497" name="Rectangle 69">
                <a:extLst>
                  <a:ext uri="{FF2B5EF4-FFF2-40B4-BE49-F238E27FC236}">
                    <a16:creationId xmlns:a16="http://schemas.microsoft.com/office/drawing/2014/main" id="{D487FCBB-F4F2-CFE2-4323-AB79B3DAF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2704"/>
                <a:ext cx="526" cy="190"/>
              </a:xfrm>
              <a:prstGeom prst="rect">
                <a:avLst/>
              </a:prstGeom>
              <a:solidFill>
                <a:srgbClr val="FFCC99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498" name="Rectangle 70">
                <a:extLst>
                  <a:ext uri="{FF2B5EF4-FFF2-40B4-BE49-F238E27FC236}">
                    <a16:creationId xmlns:a16="http://schemas.microsoft.com/office/drawing/2014/main" id="{BC68EB05-92C8-3176-55A7-BDE84F22B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4" y="3664"/>
                <a:ext cx="526" cy="190"/>
              </a:xfrm>
              <a:prstGeom prst="rect">
                <a:avLst/>
              </a:prstGeom>
              <a:solidFill>
                <a:srgbClr val="CCFF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499" name="Rectangle 71">
                <a:extLst>
                  <a:ext uri="{FF2B5EF4-FFF2-40B4-BE49-F238E27FC236}">
                    <a16:creationId xmlns:a16="http://schemas.microsoft.com/office/drawing/2014/main" id="{86D472BB-5218-369F-2913-55C83B5F8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5" y="3664"/>
                <a:ext cx="526" cy="190"/>
              </a:xfrm>
              <a:prstGeom prst="rect">
                <a:avLst/>
              </a:prstGeom>
              <a:solidFill>
                <a:srgbClr val="CCFF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00" name="Rectangle 72">
                <a:extLst>
                  <a:ext uri="{FF2B5EF4-FFF2-40B4-BE49-F238E27FC236}">
                    <a16:creationId xmlns:a16="http://schemas.microsoft.com/office/drawing/2014/main" id="{99E28C60-7B16-671F-7E5E-429D84FEF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664"/>
                <a:ext cx="526" cy="190"/>
              </a:xfrm>
              <a:prstGeom prst="rect">
                <a:avLst/>
              </a:prstGeom>
              <a:solidFill>
                <a:srgbClr val="FFCC99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01" name="Rectangle 73">
                <a:extLst>
                  <a:ext uri="{FF2B5EF4-FFF2-40B4-BE49-F238E27FC236}">
                    <a16:creationId xmlns:a16="http://schemas.microsoft.com/office/drawing/2014/main" id="{6E194C43-5597-8F20-4A43-F448FCF2F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3664"/>
                <a:ext cx="526" cy="190"/>
              </a:xfrm>
              <a:prstGeom prst="rect">
                <a:avLst/>
              </a:prstGeom>
              <a:solidFill>
                <a:srgbClr val="FFCC99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02" name="Rectangle 74">
                <a:extLst>
                  <a:ext uri="{FF2B5EF4-FFF2-40B4-BE49-F238E27FC236}">
                    <a16:creationId xmlns:a16="http://schemas.microsoft.com/office/drawing/2014/main" id="{B6363465-1EC8-9F6C-87CC-EE1183C05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2" y="2704"/>
                <a:ext cx="526" cy="190"/>
              </a:xfrm>
              <a:prstGeom prst="rect">
                <a:avLst/>
              </a:prstGeom>
              <a:solidFill>
                <a:srgbClr val="CCFF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03" name="Rectangle 75">
                <a:extLst>
                  <a:ext uri="{FF2B5EF4-FFF2-40B4-BE49-F238E27FC236}">
                    <a16:creationId xmlns:a16="http://schemas.microsoft.com/office/drawing/2014/main" id="{F56193DB-1DD3-F4ED-5056-C73BB912D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5" y="2704"/>
                <a:ext cx="526" cy="190"/>
              </a:xfrm>
              <a:prstGeom prst="rect">
                <a:avLst/>
              </a:prstGeom>
              <a:solidFill>
                <a:srgbClr val="CCFF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04" name="Rectangle 76">
                <a:extLst>
                  <a:ext uri="{FF2B5EF4-FFF2-40B4-BE49-F238E27FC236}">
                    <a16:creationId xmlns:a16="http://schemas.microsoft.com/office/drawing/2014/main" id="{58A269BF-2EAA-325E-1413-7953F58AB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6" y="2704"/>
                <a:ext cx="526" cy="190"/>
              </a:xfrm>
              <a:prstGeom prst="rect">
                <a:avLst/>
              </a:prstGeom>
              <a:solidFill>
                <a:srgbClr val="FFCC99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62505" name="Freeform 77">
                <a:extLst>
                  <a:ext uri="{FF2B5EF4-FFF2-40B4-BE49-F238E27FC236}">
                    <a16:creationId xmlns:a16="http://schemas.microsoft.com/office/drawing/2014/main" id="{A8CF600F-8EAD-AA3F-F1B7-D1252513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3376"/>
                <a:ext cx="1142" cy="56"/>
              </a:xfrm>
              <a:custGeom>
                <a:avLst/>
                <a:gdLst>
                  <a:gd name="T0" fmla="*/ 54 w 1142"/>
                  <a:gd name="T1" fmla="*/ 29 h 56"/>
                  <a:gd name="T2" fmla="*/ 34 w 1142"/>
                  <a:gd name="T3" fmla="*/ 25 h 56"/>
                  <a:gd name="T4" fmla="*/ 16 w 1142"/>
                  <a:gd name="T5" fmla="*/ 21 h 56"/>
                  <a:gd name="T6" fmla="*/ 4 w 1142"/>
                  <a:gd name="T7" fmla="*/ 17 h 56"/>
                  <a:gd name="T8" fmla="*/ 2 w 1142"/>
                  <a:gd name="T9" fmla="*/ 16 h 56"/>
                  <a:gd name="T10" fmla="*/ 0 w 1142"/>
                  <a:gd name="T11" fmla="*/ 14 h 56"/>
                  <a:gd name="T12" fmla="*/ 2 w 1142"/>
                  <a:gd name="T13" fmla="*/ 12 h 56"/>
                  <a:gd name="T14" fmla="*/ 6 w 1142"/>
                  <a:gd name="T15" fmla="*/ 10 h 56"/>
                  <a:gd name="T16" fmla="*/ 12 w 1142"/>
                  <a:gd name="T17" fmla="*/ 9 h 56"/>
                  <a:gd name="T18" fmla="*/ 24 w 1142"/>
                  <a:gd name="T19" fmla="*/ 8 h 56"/>
                  <a:gd name="T20" fmla="*/ 38 w 1142"/>
                  <a:gd name="T21" fmla="*/ 6 h 56"/>
                  <a:gd name="T22" fmla="*/ 58 w 1142"/>
                  <a:gd name="T23" fmla="*/ 5 h 56"/>
                  <a:gd name="T24" fmla="*/ 80 w 1142"/>
                  <a:gd name="T25" fmla="*/ 4 h 56"/>
                  <a:gd name="T26" fmla="*/ 108 w 1142"/>
                  <a:gd name="T27" fmla="*/ 3 h 56"/>
                  <a:gd name="T28" fmla="*/ 124 w 1142"/>
                  <a:gd name="T29" fmla="*/ 3 h 56"/>
                  <a:gd name="T30" fmla="*/ 144 w 1142"/>
                  <a:gd name="T31" fmla="*/ 2 h 56"/>
                  <a:gd name="T32" fmla="*/ 164 w 1142"/>
                  <a:gd name="T33" fmla="*/ 2 h 56"/>
                  <a:gd name="T34" fmla="*/ 186 w 1142"/>
                  <a:gd name="T35" fmla="*/ 2 h 56"/>
                  <a:gd name="T36" fmla="*/ 238 w 1142"/>
                  <a:gd name="T37" fmla="*/ 1 h 56"/>
                  <a:gd name="T38" fmla="*/ 296 w 1142"/>
                  <a:gd name="T39" fmla="*/ 1 h 56"/>
                  <a:gd name="T40" fmla="*/ 358 w 1142"/>
                  <a:gd name="T41" fmla="*/ 0 h 56"/>
                  <a:gd name="T42" fmla="*/ 424 w 1142"/>
                  <a:gd name="T43" fmla="*/ 0 h 56"/>
                  <a:gd name="T44" fmla="*/ 494 w 1142"/>
                  <a:gd name="T45" fmla="*/ 0 h 56"/>
                  <a:gd name="T46" fmla="*/ 564 w 1142"/>
                  <a:gd name="T47" fmla="*/ 0 h 56"/>
                  <a:gd name="T48" fmla="*/ 633 w 1142"/>
                  <a:gd name="T49" fmla="*/ 0 h 56"/>
                  <a:gd name="T50" fmla="*/ 701 w 1142"/>
                  <a:gd name="T51" fmla="*/ 0 h 56"/>
                  <a:gd name="T52" fmla="*/ 767 w 1142"/>
                  <a:gd name="T53" fmla="*/ 0 h 56"/>
                  <a:gd name="T54" fmla="*/ 831 w 1142"/>
                  <a:gd name="T55" fmla="*/ 1 h 56"/>
                  <a:gd name="T56" fmla="*/ 889 w 1142"/>
                  <a:gd name="T57" fmla="*/ 1 h 56"/>
                  <a:gd name="T58" fmla="*/ 941 w 1142"/>
                  <a:gd name="T59" fmla="*/ 2 h 56"/>
                  <a:gd name="T60" fmla="*/ 965 w 1142"/>
                  <a:gd name="T61" fmla="*/ 2 h 56"/>
                  <a:gd name="T62" fmla="*/ 987 w 1142"/>
                  <a:gd name="T63" fmla="*/ 2 h 56"/>
                  <a:gd name="T64" fmla="*/ 1005 w 1142"/>
                  <a:gd name="T65" fmla="*/ 3 h 56"/>
                  <a:gd name="T66" fmla="*/ 1023 w 1142"/>
                  <a:gd name="T67" fmla="*/ 3 h 56"/>
                  <a:gd name="T68" fmla="*/ 1053 w 1142"/>
                  <a:gd name="T69" fmla="*/ 4 h 56"/>
                  <a:gd name="T70" fmla="*/ 1075 w 1142"/>
                  <a:gd name="T71" fmla="*/ 5 h 56"/>
                  <a:gd name="T72" fmla="*/ 1095 w 1142"/>
                  <a:gd name="T73" fmla="*/ 7 h 56"/>
                  <a:gd name="T74" fmla="*/ 1109 w 1142"/>
                  <a:gd name="T75" fmla="*/ 8 h 56"/>
                  <a:gd name="T76" fmla="*/ 1119 w 1142"/>
                  <a:gd name="T77" fmla="*/ 10 h 56"/>
                  <a:gd name="T78" fmla="*/ 1127 w 1142"/>
                  <a:gd name="T79" fmla="*/ 11 h 56"/>
                  <a:gd name="T80" fmla="*/ 1131 w 1142"/>
                  <a:gd name="T81" fmla="*/ 13 h 56"/>
                  <a:gd name="T82" fmla="*/ 1135 w 1142"/>
                  <a:gd name="T83" fmla="*/ 15 h 56"/>
                  <a:gd name="T84" fmla="*/ 1133 w 1142"/>
                  <a:gd name="T85" fmla="*/ 19 h 56"/>
                  <a:gd name="T86" fmla="*/ 1131 w 1142"/>
                  <a:gd name="T87" fmla="*/ 22 h 56"/>
                  <a:gd name="T88" fmla="*/ 1129 w 1142"/>
                  <a:gd name="T89" fmla="*/ 26 h 56"/>
                  <a:gd name="T90" fmla="*/ 1129 w 1142"/>
                  <a:gd name="T91" fmla="*/ 27 h 56"/>
                  <a:gd name="T92" fmla="*/ 1131 w 1142"/>
                  <a:gd name="T93" fmla="*/ 29 h 56"/>
                  <a:gd name="T94" fmla="*/ 1137 w 1142"/>
                  <a:gd name="T95" fmla="*/ 32 h 56"/>
                  <a:gd name="T96" fmla="*/ 1139 w 1142"/>
                  <a:gd name="T97" fmla="*/ 36 h 56"/>
                  <a:gd name="T98" fmla="*/ 1141 w 1142"/>
                  <a:gd name="T99" fmla="*/ 42 h 56"/>
                  <a:gd name="T100" fmla="*/ 1137 w 1142"/>
                  <a:gd name="T101" fmla="*/ 48 h 56"/>
                  <a:gd name="T102" fmla="*/ 1135 w 1142"/>
                  <a:gd name="T103" fmla="*/ 52 h 56"/>
                  <a:gd name="T104" fmla="*/ 1131 w 1142"/>
                  <a:gd name="T105" fmla="*/ 55 h 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142"/>
                  <a:gd name="T160" fmla="*/ 0 h 56"/>
                  <a:gd name="T161" fmla="*/ 1142 w 1142"/>
                  <a:gd name="T162" fmla="*/ 56 h 5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142" h="56">
                    <a:moveTo>
                      <a:pt x="54" y="29"/>
                    </a:moveTo>
                    <a:lnTo>
                      <a:pt x="34" y="25"/>
                    </a:lnTo>
                    <a:lnTo>
                      <a:pt x="16" y="21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6" y="10"/>
                    </a:lnTo>
                    <a:lnTo>
                      <a:pt x="12" y="9"/>
                    </a:lnTo>
                    <a:lnTo>
                      <a:pt x="24" y="8"/>
                    </a:lnTo>
                    <a:lnTo>
                      <a:pt x="38" y="6"/>
                    </a:lnTo>
                    <a:lnTo>
                      <a:pt x="58" y="5"/>
                    </a:lnTo>
                    <a:lnTo>
                      <a:pt x="80" y="4"/>
                    </a:lnTo>
                    <a:lnTo>
                      <a:pt x="108" y="3"/>
                    </a:lnTo>
                    <a:lnTo>
                      <a:pt x="124" y="3"/>
                    </a:lnTo>
                    <a:lnTo>
                      <a:pt x="144" y="2"/>
                    </a:lnTo>
                    <a:lnTo>
                      <a:pt x="164" y="2"/>
                    </a:lnTo>
                    <a:lnTo>
                      <a:pt x="186" y="2"/>
                    </a:lnTo>
                    <a:lnTo>
                      <a:pt x="238" y="1"/>
                    </a:lnTo>
                    <a:lnTo>
                      <a:pt x="296" y="1"/>
                    </a:lnTo>
                    <a:lnTo>
                      <a:pt x="358" y="0"/>
                    </a:lnTo>
                    <a:lnTo>
                      <a:pt x="424" y="0"/>
                    </a:lnTo>
                    <a:lnTo>
                      <a:pt x="494" y="0"/>
                    </a:lnTo>
                    <a:lnTo>
                      <a:pt x="564" y="0"/>
                    </a:lnTo>
                    <a:lnTo>
                      <a:pt x="633" y="0"/>
                    </a:lnTo>
                    <a:lnTo>
                      <a:pt x="701" y="0"/>
                    </a:lnTo>
                    <a:lnTo>
                      <a:pt x="767" y="0"/>
                    </a:lnTo>
                    <a:lnTo>
                      <a:pt x="831" y="1"/>
                    </a:lnTo>
                    <a:lnTo>
                      <a:pt x="889" y="1"/>
                    </a:lnTo>
                    <a:lnTo>
                      <a:pt x="941" y="2"/>
                    </a:lnTo>
                    <a:lnTo>
                      <a:pt x="965" y="2"/>
                    </a:lnTo>
                    <a:lnTo>
                      <a:pt x="987" y="2"/>
                    </a:lnTo>
                    <a:lnTo>
                      <a:pt x="1005" y="3"/>
                    </a:lnTo>
                    <a:lnTo>
                      <a:pt x="1023" y="3"/>
                    </a:lnTo>
                    <a:lnTo>
                      <a:pt x="1053" y="4"/>
                    </a:lnTo>
                    <a:lnTo>
                      <a:pt x="1075" y="5"/>
                    </a:lnTo>
                    <a:lnTo>
                      <a:pt x="1095" y="7"/>
                    </a:lnTo>
                    <a:lnTo>
                      <a:pt x="1109" y="8"/>
                    </a:lnTo>
                    <a:lnTo>
                      <a:pt x="1119" y="10"/>
                    </a:lnTo>
                    <a:lnTo>
                      <a:pt x="1127" y="11"/>
                    </a:lnTo>
                    <a:lnTo>
                      <a:pt x="1131" y="13"/>
                    </a:lnTo>
                    <a:lnTo>
                      <a:pt x="1135" y="15"/>
                    </a:lnTo>
                    <a:lnTo>
                      <a:pt x="1133" y="19"/>
                    </a:lnTo>
                    <a:lnTo>
                      <a:pt x="1131" y="22"/>
                    </a:lnTo>
                    <a:lnTo>
                      <a:pt x="1129" y="26"/>
                    </a:lnTo>
                    <a:lnTo>
                      <a:pt x="1129" y="27"/>
                    </a:lnTo>
                    <a:lnTo>
                      <a:pt x="1131" y="29"/>
                    </a:lnTo>
                    <a:lnTo>
                      <a:pt x="1137" y="32"/>
                    </a:lnTo>
                    <a:lnTo>
                      <a:pt x="1139" y="36"/>
                    </a:lnTo>
                    <a:lnTo>
                      <a:pt x="1141" y="42"/>
                    </a:lnTo>
                    <a:lnTo>
                      <a:pt x="1137" y="48"/>
                    </a:lnTo>
                    <a:lnTo>
                      <a:pt x="1135" y="52"/>
                    </a:lnTo>
                    <a:lnTo>
                      <a:pt x="1131" y="55"/>
                    </a:lnTo>
                  </a:path>
                </a:pathLst>
              </a:custGeom>
              <a:noFill/>
              <a:ln w="19050" cap="rnd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62506" name="Freeform 78">
                <a:extLst>
                  <a:ext uri="{FF2B5EF4-FFF2-40B4-BE49-F238E27FC236}">
                    <a16:creationId xmlns:a16="http://schemas.microsoft.com/office/drawing/2014/main" id="{076539A3-540F-D9E6-51AA-EF2238E1D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3087"/>
                <a:ext cx="1356" cy="89"/>
              </a:xfrm>
              <a:custGeom>
                <a:avLst/>
                <a:gdLst>
                  <a:gd name="T0" fmla="*/ 40 w 1356"/>
                  <a:gd name="T1" fmla="*/ 13 h 89"/>
                  <a:gd name="T2" fmla="*/ 12 w 1356"/>
                  <a:gd name="T3" fmla="*/ 32 h 89"/>
                  <a:gd name="T4" fmla="*/ 0 w 1356"/>
                  <a:gd name="T5" fmla="*/ 43 h 89"/>
                  <a:gd name="T6" fmla="*/ 0 w 1356"/>
                  <a:gd name="T7" fmla="*/ 54 h 89"/>
                  <a:gd name="T8" fmla="*/ 14 w 1356"/>
                  <a:gd name="T9" fmla="*/ 64 h 89"/>
                  <a:gd name="T10" fmla="*/ 43 w 1356"/>
                  <a:gd name="T11" fmla="*/ 72 h 89"/>
                  <a:gd name="T12" fmla="*/ 93 w 1356"/>
                  <a:gd name="T13" fmla="*/ 79 h 89"/>
                  <a:gd name="T14" fmla="*/ 145 w 1356"/>
                  <a:gd name="T15" fmla="*/ 83 h 89"/>
                  <a:gd name="T16" fmla="*/ 193 w 1356"/>
                  <a:gd name="T17" fmla="*/ 85 h 89"/>
                  <a:gd name="T18" fmla="*/ 281 w 1356"/>
                  <a:gd name="T19" fmla="*/ 87 h 89"/>
                  <a:gd name="T20" fmla="*/ 424 w 1356"/>
                  <a:gd name="T21" fmla="*/ 88 h 89"/>
                  <a:gd name="T22" fmla="*/ 586 w 1356"/>
                  <a:gd name="T23" fmla="*/ 88 h 89"/>
                  <a:gd name="T24" fmla="*/ 753 w 1356"/>
                  <a:gd name="T25" fmla="*/ 86 h 89"/>
                  <a:gd name="T26" fmla="*/ 915 w 1356"/>
                  <a:gd name="T27" fmla="*/ 85 h 89"/>
                  <a:gd name="T28" fmla="*/ 1060 w 1356"/>
                  <a:gd name="T29" fmla="*/ 83 h 89"/>
                  <a:gd name="T30" fmla="*/ 1150 w 1356"/>
                  <a:gd name="T31" fmla="*/ 82 h 89"/>
                  <a:gd name="T32" fmla="*/ 1198 w 1356"/>
                  <a:gd name="T33" fmla="*/ 82 h 89"/>
                  <a:gd name="T34" fmla="*/ 1255 w 1356"/>
                  <a:gd name="T35" fmla="*/ 82 h 89"/>
                  <a:gd name="T36" fmla="*/ 1305 w 1356"/>
                  <a:gd name="T37" fmla="*/ 83 h 89"/>
                  <a:gd name="T38" fmla="*/ 1334 w 1356"/>
                  <a:gd name="T39" fmla="*/ 83 h 89"/>
                  <a:gd name="T40" fmla="*/ 1346 w 1356"/>
                  <a:gd name="T41" fmla="*/ 84 h 89"/>
                  <a:gd name="T42" fmla="*/ 1346 w 1356"/>
                  <a:gd name="T43" fmla="*/ 85 h 89"/>
                  <a:gd name="T44" fmla="*/ 1341 w 1356"/>
                  <a:gd name="T45" fmla="*/ 85 h 89"/>
                  <a:gd name="T46" fmla="*/ 1339 w 1356"/>
                  <a:gd name="T47" fmla="*/ 84 h 89"/>
                  <a:gd name="T48" fmla="*/ 1341 w 1356"/>
                  <a:gd name="T49" fmla="*/ 82 h 89"/>
                  <a:gd name="T50" fmla="*/ 1348 w 1356"/>
                  <a:gd name="T51" fmla="*/ 79 h 89"/>
                  <a:gd name="T52" fmla="*/ 1353 w 1356"/>
                  <a:gd name="T53" fmla="*/ 74 h 89"/>
                  <a:gd name="T54" fmla="*/ 1355 w 1356"/>
                  <a:gd name="T55" fmla="*/ 70 h 89"/>
                  <a:gd name="T56" fmla="*/ 1355 w 1356"/>
                  <a:gd name="T57" fmla="*/ 58 h 89"/>
                  <a:gd name="T58" fmla="*/ 1348 w 1356"/>
                  <a:gd name="T59" fmla="*/ 46 h 89"/>
                  <a:gd name="T60" fmla="*/ 1331 w 1356"/>
                  <a:gd name="T61" fmla="*/ 36 h 89"/>
                  <a:gd name="T62" fmla="*/ 1298 w 1356"/>
                  <a:gd name="T63" fmla="*/ 24 h 89"/>
                  <a:gd name="T64" fmla="*/ 1260 w 1356"/>
                  <a:gd name="T65" fmla="*/ 12 h 89"/>
                  <a:gd name="T66" fmla="*/ 1243 w 1356"/>
                  <a:gd name="T67" fmla="*/ 7 h 89"/>
                  <a:gd name="T68" fmla="*/ 1229 w 1356"/>
                  <a:gd name="T69" fmla="*/ 3 h 89"/>
                  <a:gd name="T70" fmla="*/ 1219 w 1356"/>
                  <a:gd name="T71" fmla="*/ 0 h 8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6"/>
                  <a:gd name="T109" fmla="*/ 0 h 89"/>
                  <a:gd name="T110" fmla="*/ 1356 w 1356"/>
                  <a:gd name="T111" fmla="*/ 89 h 8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6" h="89">
                    <a:moveTo>
                      <a:pt x="64" y="0"/>
                    </a:moveTo>
                    <a:lnTo>
                      <a:pt x="40" y="13"/>
                    </a:lnTo>
                    <a:lnTo>
                      <a:pt x="19" y="25"/>
                    </a:lnTo>
                    <a:lnTo>
                      <a:pt x="12" y="32"/>
                    </a:lnTo>
                    <a:lnTo>
                      <a:pt x="4" y="37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4" y="59"/>
                    </a:lnTo>
                    <a:lnTo>
                      <a:pt x="14" y="64"/>
                    </a:lnTo>
                    <a:lnTo>
                      <a:pt x="26" y="68"/>
                    </a:lnTo>
                    <a:lnTo>
                      <a:pt x="43" y="72"/>
                    </a:lnTo>
                    <a:lnTo>
                      <a:pt x="66" y="76"/>
                    </a:lnTo>
                    <a:lnTo>
                      <a:pt x="93" y="79"/>
                    </a:lnTo>
                    <a:lnTo>
                      <a:pt x="126" y="82"/>
                    </a:lnTo>
                    <a:lnTo>
                      <a:pt x="145" y="83"/>
                    </a:lnTo>
                    <a:lnTo>
                      <a:pt x="169" y="84"/>
                    </a:lnTo>
                    <a:lnTo>
                      <a:pt x="193" y="85"/>
                    </a:lnTo>
                    <a:lnTo>
                      <a:pt x="221" y="86"/>
                    </a:lnTo>
                    <a:lnTo>
                      <a:pt x="281" y="87"/>
                    </a:lnTo>
                    <a:lnTo>
                      <a:pt x="350" y="88"/>
                    </a:lnTo>
                    <a:lnTo>
                      <a:pt x="424" y="88"/>
                    </a:lnTo>
                    <a:lnTo>
                      <a:pt x="502" y="88"/>
                    </a:lnTo>
                    <a:lnTo>
                      <a:pt x="586" y="88"/>
                    </a:lnTo>
                    <a:lnTo>
                      <a:pt x="669" y="87"/>
                    </a:lnTo>
                    <a:lnTo>
                      <a:pt x="753" y="86"/>
                    </a:lnTo>
                    <a:lnTo>
                      <a:pt x="836" y="86"/>
                    </a:lnTo>
                    <a:lnTo>
                      <a:pt x="915" y="85"/>
                    </a:lnTo>
                    <a:lnTo>
                      <a:pt x="991" y="84"/>
                    </a:lnTo>
                    <a:lnTo>
                      <a:pt x="1060" y="83"/>
                    </a:lnTo>
                    <a:lnTo>
                      <a:pt x="1122" y="83"/>
                    </a:lnTo>
                    <a:lnTo>
                      <a:pt x="1150" y="82"/>
                    </a:lnTo>
                    <a:lnTo>
                      <a:pt x="1177" y="82"/>
                    </a:lnTo>
                    <a:lnTo>
                      <a:pt x="1198" y="82"/>
                    </a:lnTo>
                    <a:lnTo>
                      <a:pt x="1219" y="82"/>
                    </a:lnTo>
                    <a:lnTo>
                      <a:pt x="1255" y="82"/>
                    </a:lnTo>
                    <a:lnTo>
                      <a:pt x="1281" y="82"/>
                    </a:lnTo>
                    <a:lnTo>
                      <a:pt x="1305" y="83"/>
                    </a:lnTo>
                    <a:lnTo>
                      <a:pt x="1322" y="83"/>
                    </a:lnTo>
                    <a:lnTo>
                      <a:pt x="1334" y="83"/>
                    </a:lnTo>
                    <a:lnTo>
                      <a:pt x="1341" y="84"/>
                    </a:lnTo>
                    <a:lnTo>
                      <a:pt x="1346" y="84"/>
                    </a:lnTo>
                    <a:lnTo>
                      <a:pt x="1348" y="85"/>
                    </a:lnTo>
                    <a:lnTo>
                      <a:pt x="1346" y="85"/>
                    </a:lnTo>
                    <a:lnTo>
                      <a:pt x="1343" y="85"/>
                    </a:lnTo>
                    <a:lnTo>
                      <a:pt x="1341" y="85"/>
                    </a:lnTo>
                    <a:lnTo>
                      <a:pt x="1339" y="85"/>
                    </a:lnTo>
                    <a:lnTo>
                      <a:pt x="1339" y="84"/>
                    </a:lnTo>
                    <a:lnTo>
                      <a:pt x="1339" y="83"/>
                    </a:lnTo>
                    <a:lnTo>
                      <a:pt x="1341" y="82"/>
                    </a:lnTo>
                    <a:lnTo>
                      <a:pt x="1343" y="81"/>
                    </a:lnTo>
                    <a:lnTo>
                      <a:pt x="1348" y="79"/>
                    </a:lnTo>
                    <a:lnTo>
                      <a:pt x="1351" y="77"/>
                    </a:lnTo>
                    <a:lnTo>
                      <a:pt x="1353" y="74"/>
                    </a:lnTo>
                    <a:lnTo>
                      <a:pt x="1353" y="72"/>
                    </a:lnTo>
                    <a:lnTo>
                      <a:pt x="1355" y="70"/>
                    </a:lnTo>
                    <a:lnTo>
                      <a:pt x="1355" y="64"/>
                    </a:lnTo>
                    <a:lnTo>
                      <a:pt x="1355" y="58"/>
                    </a:lnTo>
                    <a:lnTo>
                      <a:pt x="1353" y="52"/>
                    </a:lnTo>
                    <a:lnTo>
                      <a:pt x="1348" y="46"/>
                    </a:lnTo>
                    <a:lnTo>
                      <a:pt x="1341" y="41"/>
                    </a:lnTo>
                    <a:lnTo>
                      <a:pt x="1331" y="36"/>
                    </a:lnTo>
                    <a:lnTo>
                      <a:pt x="1315" y="30"/>
                    </a:lnTo>
                    <a:lnTo>
                      <a:pt x="1298" y="24"/>
                    </a:lnTo>
                    <a:lnTo>
                      <a:pt x="1279" y="18"/>
                    </a:lnTo>
                    <a:lnTo>
                      <a:pt x="1260" y="12"/>
                    </a:lnTo>
                    <a:lnTo>
                      <a:pt x="1253" y="10"/>
                    </a:lnTo>
                    <a:lnTo>
                      <a:pt x="1243" y="7"/>
                    </a:lnTo>
                    <a:lnTo>
                      <a:pt x="1236" y="5"/>
                    </a:lnTo>
                    <a:lnTo>
                      <a:pt x="1229" y="3"/>
                    </a:lnTo>
                    <a:lnTo>
                      <a:pt x="1224" y="1"/>
                    </a:lnTo>
                    <a:lnTo>
                      <a:pt x="1219" y="0"/>
                    </a:lnTo>
                  </a:path>
                </a:pathLst>
              </a:custGeom>
              <a:noFill/>
              <a:ln w="19050" cap="rnd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grpSp>
          <p:nvGrpSpPr>
            <p:cNvPr id="62485" name="グループ化 151">
              <a:extLst>
                <a:ext uri="{FF2B5EF4-FFF2-40B4-BE49-F238E27FC236}">
                  <a16:creationId xmlns:a16="http://schemas.microsoft.com/office/drawing/2014/main" id="{5613814E-EBDE-57D0-C3F5-86875F1A96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2463" y="6376988"/>
              <a:ext cx="271462" cy="481012"/>
              <a:chOff x="8001000" y="4714875"/>
              <a:chExt cx="360363" cy="360363"/>
            </a:xfrm>
          </p:grpSpPr>
          <p:sp>
            <p:nvSpPr>
              <p:cNvPr id="62488" name="Line 135">
                <a:extLst>
                  <a:ext uri="{FF2B5EF4-FFF2-40B4-BE49-F238E27FC236}">
                    <a16:creationId xmlns:a16="http://schemas.microsoft.com/office/drawing/2014/main" id="{3BA0BA33-D172-5250-2D50-DDFACE688D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02588" y="4714875"/>
                <a:ext cx="358775" cy="360363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62489" name="Line 136">
                <a:extLst>
                  <a:ext uri="{FF2B5EF4-FFF2-40B4-BE49-F238E27FC236}">
                    <a16:creationId xmlns:a16="http://schemas.microsoft.com/office/drawing/2014/main" id="{3A77D364-BDD2-2F70-4AFD-D3FB2F3EC5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01000" y="4714875"/>
                <a:ext cx="358775" cy="360363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sp>
          <p:nvSpPr>
            <p:cNvPr id="62486" name="AutoShape 190">
              <a:extLst>
                <a:ext uri="{FF2B5EF4-FFF2-40B4-BE49-F238E27FC236}">
                  <a16:creationId xmlns:a16="http://schemas.microsoft.com/office/drawing/2014/main" id="{4CEB434D-CC43-EECD-0C10-4FE0C3854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888" y="5627688"/>
              <a:ext cx="3054350" cy="3168650"/>
            </a:xfrm>
            <a:prstGeom prst="roundRect">
              <a:avLst>
                <a:gd name="adj" fmla="val 6213"/>
              </a:avLst>
            </a:prstGeom>
            <a:noFill/>
            <a:ln w="1905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2487" name="AutoShape 194">
              <a:extLst>
                <a:ext uri="{FF2B5EF4-FFF2-40B4-BE49-F238E27FC236}">
                  <a16:creationId xmlns:a16="http://schemas.microsoft.com/office/drawing/2014/main" id="{DC222CFA-3F24-D1A5-96CE-99321D3FC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588" y="8515350"/>
              <a:ext cx="809625" cy="539750"/>
            </a:xfrm>
            <a:prstGeom prst="roundRect">
              <a:avLst>
                <a:gd name="adj" fmla="val 16667"/>
              </a:avLst>
            </a:prstGeom>
            <a:solidFill>
              <a:srgbClr val="FFFF99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３人</a:t>
              </a:r>
            </a:p>
          </p:txBody>
        </p:sp>
      </p:grpSp>
      <p:cxnSp>
        <p:nvCxnSpPr>
          <p:cNvPr id="4" name="직선 연결선 3">
            <a:extLst>
              <a:ext uri="{FF2B5EF4-FFF2-40B4-BE49-F238E27FC236}">
                <a16:creationId xmlns:a16="http://schemas.microsoft.com/office/drawing/2014/main" id="{878FF959-1483-1CF6-B141-66817BA3EAED}"/>
              </a:ext>
            </a:extLst>
          </p:cNvPr>
          <p:cNvCxnSpPr/>
          <p:nvPr/>
        </p:nvCxnSpPr>
        <p:spPr bwMode="auto">
          <a:xfrm flipH="1">
            <a:off x="6855179" y="7360357"/>
            <a:ext cx="8466" cy="8449733"/>
          </a:xfrm>
          <a:prstGeom prst="line">
            <a:avLst/>
          </a:prstGeom>
          <a:ln>
            <a:prstDash val="dash"/>
            <a:headEnd type="none" w="sm" len="sm"/>
            <a:tailEnd type="none" w="sm" len="sm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76">
            <a:extLst>
              <a:ext uri="{FF2B5EF4-FFF2-40B4-BE49-F238E27FC236}">
                <a16:creationId xmlns:a16="http://schemas.microsoft.com/office/drawing/2014/main" id="{D0B0E514-FE54-EED5-DAAF-A76877511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979" y="6143980"/>
            <a:ext cx="182880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필요인공</a:t>
            </a:r>
            <a:endParaRPr lang="ja-JP" altLang="en-US" sz="2133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3491" name="Text Box 77">
            <a:extLst>
              <a:ext uri="{FF2B5EF4-FFF2-40B4-BE49-F238E27FC236}">
                <a16:creationId xmlns:a16="http://schemas.microsoft.com/office/drawing/2014/main" id="{5FA4FB43-C2F0-88FC-37CE-9FBE817737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3379" y="5887157"/>
            <a:ext cx="130669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필요수</a:t>
            </a:r>
            <a:endParaRPr lang="ja-JP" altLang="en-US" sz="2133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3492" name="Text Box 78">
            <a:extLst>
              <a:ext uri="{FF2B5EF4-FFF2-40B4-BE49-F238E27FC236}">
                <a16:creationId xmlns:a16="http://schemas.microsoft.com/office/drawing/2014/main" id="{40B66655-BCB7-0883-2794-A10F122BAA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9112" y="6143979"/>
            <a:ext cx="606779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＝</a:t>
            </a:r>
          </a:p>
        </p:txBody>
      </p:sp>
      <p:sp>
        <p:nvSpPr>
          <p:cNvPr id="63493" name="Text Box 79">
            <a:extLst>
              <a:ext uri="{FF2B5EF4-FFF2-40B4-BE49-F238E27FC236}">
                <a16:creationId xmlns:a16="http://schemas.microsoft.com/office/drawing/2014/main" id="{A7E4AD49-789E-4741-201A-2879F23971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7601" y="5887156"/>
            <a:ext cx="43744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×</a:t>
            </a:r>
          </a:p>
        </p:txBody>
      </p:sp>
      <p:sp>
        <p:nvSpPr>
          <p:cNvPr id="63494" name="Text Box 80">
            <a:extLst>
              <a:ext uri="{FF2B5EF4-FFF2-40B4-BE49-F238E27FC236}">
                <a16:creationId xmlns:a16="http://schemas.microsoft.com/office/drawing/2014/main" id="{F0D2ED61-38EE-F9DA-00F9-7CE56F8CE6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7556" y="5887157"/>
            <a:ext cx="189653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 당 공수</a:t>
            </a:r>
            <a:endParaRPr lang="ja-JP" altLang="en-US" sz="2133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3495" name="Line 81">
            <a:extLst>
              <a:ext uri="{FF2B5EF4-FFF2-40B4-BE49-F238E27FC236}">
                <a16:creationId xmlns:a16="http://schemas.microsoft.com/office/drawing/2014/main" id="{36F6F6B7-A4F5-577E-5C83-ED7EECE9AD39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8712" y="6400800"/>
            <a:ext cx="3304823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63496" name="Text Box 82">
            <a:extLst>
              <a:ext uri="{FF2B5EF4-FFF2-40B4-BE49-F238E27FC236}">
                <a16:creationId xmlns:a16="http://schemas.microsoft.com/office/drawing/2014/main" id="{1DA373B4-71D7-538C-010E-764C6DA93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5422" y="6527802"/>
            <a:ext cx="1648178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가동시간</a:t>
            </a:r>
            <a:endParaRPr lang="ja-JP" altLang="en-US" sz="2133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3497" name="Text Box 109">
            <a:extLst>
              <a:ext uri="{FF2B5EF4-FFF2-40B4-BE49-F238E27FC236}">
                <a16:creationId xmlns:a16="http://schemas.microsoft.com/office/drawing/2014/main" id="{C0D0BCD9-6D0B-ACF6-BB75-C1498A21E6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1733" y="5760157"/>
            <a:ext cx="4800601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편성결과 확인</a:t>
            </a: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〔</a:t>
            </a: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편성효율</a:t>
            </a: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〕</a:t>
            </a:r>
          </a:p>
        </p:txBody>
      </p:sp>
      <p:sp>
        <p:nvSpPr>
          <p:cNvPr id="63498" name="Text Box 111">
            <a:extLst>
              <a:ext uri="{FF2B5EF4-FFF2-40B4-BE49-F238E27FC236}">
                <a16:creationId xmlns:a16="http://schemas.microsoft.com/office/drawing/2014/main" id="{C1FC0A07-F166-2C91-9189-89ADEBEC1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1934" y="6654801"/>
            <a:ext cx="1825977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실제 배치</a:t>
            </a:r>
            <a:endParaRPr lang="ja-JP" altLang="en-US" sz="2133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3499" name="Text Box 112">
            <a:extLst>
              <a:ext uri="{FF2B5EF4-FFF2-40B4-BE49-F238E27FC236}">
                <a16:creationId xmlns:a16="http://schemas.microsoft.com/office/drawing/2014/main" id="{346C4804-240C-AF75-957B-553E03EDDD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4513" y="6143980"/>
            <a:ext cx="182315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필요인공</a:t>
            </a:r>
            <a:endParaRPr lang="ja-JP" altLang="en-US" sz="2133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3500" name="Line 113">
            <a:extLst>
              <a:ext uri="{FF2B5EF4-FFF2-40B4-BE49-F238E27FC236}">
                <a16:creationId xmlns:a16="http://schemas.microsoft.com/office/drawing/2014/main" id="{70D8FAF8-844B-2F88-A930-025DC5DB57CE}"/>
              </a:ext>
            </a:extLst>
          </p:cNvPr>
          <p:cNvSpPr>
            <a:spLocks noChangeShapeType="1"/>
          </p:cNvSpPr>
          <p:nvPr/>
        </p:nvSpPr>
        <p:spPr bwMode="auto">
          <a:xfrm>
            <a:off x="8178800" y="6635045"/>
            <a:ext cx="17272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sz="3200"/>
          </a:p>
        </p:txBody>
      </p:sp>
      <p:sp>
        <p:nvSpPr>
          <p:cNvPr id="63501" name="Text Box 116">
            <a:extLst>
              <a:ext uri="{FF2B5EF4-FFF2-40B4-BE49-F238E27FC236}">
                <a16:creationId xmlns:a16="http://schemas.microsoft.com/office/drawing/2014/main" id="{3C8889BB-6E3C-DB0C-DCA0-8CD5228F56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9822" y="6290735"/>
            <a:ext cx="211384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편성효율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＝</a:t>
            </a:r>
          </a:p>
        </p:txBody>
      </p:sp>
      <p:grpSp>
        <p:nvGrpSpPr>
          <p:cNvPr id="63502" name="グループ化 115">
            <a:extLst>
              <a:ext uri="{FF2B5EF4-FFF2-40B4-BE49-F238E27FC236}">
                <a16:creationId xmlns:a16="http://schemas.microsoft.com/office/drawing/2014/main" id="{AE984BA2-56DD-1651-96BF-9AF4A6BCDC58}"/>
              </a:ext>
            </a:extLst>
          </p:cNvPr>
          <p:cNvGrpSpPr>
            <a:grpSpLocks/>
          </p:cNvGrpSpPr>
          <p:nvPr/>
        </p:nvGrpSpPr>
        <p:grpSpPr bwMode="auto">
          <a:xfrm>
            <a:off x="6996291" y="8164688"/>
            <a:ext cx="4318000" cy="4955822"/>
            <a:chOff x="5076825" y="4191000"/>
            <a:chExt cx="3240088" cy="2090266"/>
          </a:xfrm>
        </p:grpSpPr>
        <p:sp>
          <p:nvSpPr>
            <p:cNvPr id="63589" name="Text Box 118">
              <a:extLst>
                <a:ext uri="{FF2B5EF4-FFF2-40B4-BE49-F238E27FC236}">
                  <a16:creationId xmlns:a16="http://schemas.microsoft.com/office/drawing/2014/main" id="{4F38608B-188A-2EF0-E7B5-3F6AD99304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9256" y="4191000"/>
              <a:ext cx="1008063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3.74</a:t>
              </a:r>
            </a:p>
          </p:txBody>
        </p:sp>
        <p:sp>
          <p:nvSpPr>
            <p:cNvPr id="63590" name="Text Box 119">
              <a:extLst>
                <a:ext uri="{FF2B5EF4-FFF2-40B4-BE49-F238E27FC236}">
                  <a16:creationId xmlns:a16="http://schemas.microsoft.com/office/drawing/2014/main" id="{BFC7527A-08B3-98D7-8E08-E83D8D3D4F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0064" y="4508500"/>
              <a:ext cx="504825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4</a:t>
              </a:r>
            </a:p>
          </p:txBody>
        </p:sp>
        <p:sp>
          <p:nvSpPr>
            <p:cNvPr id="63591" name="Line 120">
              <a:extLst>
                <a:ext uri="{FF2B5EF4-FFF2-40B4-BE49-F238E27FC236}">
                  <a16:creationId xmlns:a16="http://schemas.microsoft.com/office/drawing/2014/main" id="{A50C247D-DBC3-2F1F-DEE1-AA9F9C562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4163" y="4508500"/>
              <a:ext cx="9366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3592" name="Text Box 121">
              <a:extLst>
                <a:ext uri="{FF2B5EF4-FFF2-40B4-BE49-F238E27FC236}">
                  <a16:creationId xmlns:a16="http://schemas.microsoft.com/office/drawing/2014/main" id="{AA51FD59-E8E8-EC58-C2A9-913029348E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8" y="4292600"/>
              <a:ext cx="525463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489">
                  <a:latin typeface="맑은 고딕" panose="020B0503020000020004" pitchFamily="50" charset="-127"/>
                </a:rPr>
                <a:t>＝</a:t>
              </a:r>
            </a:p>
          </p:txBody>
        </p:sp>
        <p:sp>
          <p:nvSpPr>
            <p:cNvPr id="63593" name="Text Box 122">
              <a:extLst>
                <a:ext uri="{FF2B5EF4-FFF2-40B4-BE49-F238E27FC236}">
                  <a16:creationId xmlns:a16="http://schemas.microsoft.com/office/drawing/2014/main" id="{8D1C147E-9DB4-2326-D55D-AB64AFD100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6250" y="4292600"/>
              <a:ext cx="1346200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489">
                  <a:latin typeface="맑은 고딕" panose="020B0503020000020004" pitchFamily="50" charset="-127"/>
                </a:rPr>
                <a:t>93.5</a:t>
              </a: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%</a:t>
              </a:r>
            </a:p>
          </p:txBody>
        </p:sp>
        <p:sp>
          <p:nvSpPr>
            <p:cNvPr id="63594" name="Text Box 125">
              <a:extLst>
                <a:ext uri="{FF2B5EF4-FFF2-40B4-BE49-F238E27FC236}">
                  <a16:creationId xmlns:a16="http://schemas.microsoft.com/office/drawing/2014/main" id="{6B611AE4-F3F6-995B-D5DC-F43C18A4A4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9256" y="4968875"/>
              <a:ext cx="1006475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2.79</a:t>
              </a:r>
            </a:p>
          </p:txBody>
        </p:sp>
        <p:sp>
          <p:nvSpPr>
            <p:cNvPr id="63595" name="Text Box 126">
              <a:extLst>
                <a:ext uri="{FF2B5EF4-FFF2-40B4-BE49-F238E27FC236}">
                  <a16:creationId xmlns:a16="http://schemas.microsoft.com/office/drawing/2014/main" id="{313B6E6E-980A-1C96-78A6-4D356DC8D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0064" y="5300663"/>
              <a:ext cx="504825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</a:p>
          </p:txBody>
        </p:sp>
        <p:sp>
          <p:nvSpPr>
            <p:cNvPr id="63596" name="Line 127">
              <a:extLst>
                <a:ext uri="{FF2B5EF4-FFF2-40B4-BE49-F238E27FC236}">
                  <a16:creationId xmlns:a16="http://schemas.microsoft.com/office/drawing/2014/main" id="{C9196562-F4BB-67B8-8630-D1CF22904E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4163" y="5300663"/>
              <a:ext cx="9366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3597" name="Text Box 128">
              <a:extLst>
                <a:ext uri="{FF2B5EF4-FFF2-40B4-BE49-F238E27FC236}">
                  <a16:creationId xmlns:a16="http://schemas.microsoft.com/office/drawing/2014/main" id="{02E6C687-60BC-6C97-F64F-B7A99E7BEC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8" y="5084763"/>
              <a:ext cx="504825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489">
                  <a:latin typeface="맑은 고딕" panose="020B0503020000020004" pitchFamily="50" charset="-127"/>
                </a:rPr>
                <a:t>＝</a:t>
              </a:r>
            </a:p>
          </p:txBody>
        </p:sp>
        <p:sp>
          <p:nvSpPr>
            <p:cNvPr id="63598" name="Text Box 129">
              <a:extLst>
                <a:ext uri="{FF2B5EF4-FFF2-40B4-BE49-F238E27FC236}">
                  <a16:creationId xmlns:a16="http://schemas.microsoft.com/office/drawing/2014/main" id="{D8532C2D-CC0E-BFCB-D202-253398724E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5614" y="5084763"/>
              <a:ext cx="1295400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489">
                  <a:latin typeface="맑은 고딕" panose="020B0503020000020004" pitchFamily="50" charset="-127"/>
                </a:rPr>
                <a:t>93.0</a:t>
              </a: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%</a:t>
              </a:r>
            </a:p>
          </p:txBody>
        </p:sp>
        <p:sp>
          <p:nvSpPr>
            <p:cNvPr id="63599" name="Text Box 131">
              <a:extLst>
                <a:ext uri="{FF2B5EF4-FFF2-40B4-BE49-F238E27FC236}">
                  <a16:creationId xmlns:a16="http://schemas.microsoft.com/office/drawing/2014/main" id="{BB30CC65-6E9F-4D94-F1D1-12CD64BC30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9256" y="5753730"/>
              <a:ext cx="1008063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2.79</a:t>
              </a:r>
            </a:p>
          </p:txBody>
        </p:sp>
        <p:sp>
          <p:nvSpPr>
            <p:cNvPr id="63600" name="Text Box 132">
              <a:extLst>
                <a:ext uri="{FF2B5EF4-FFF2-40B4-BE49-F238E27FC236}">
                  <a16:creationId xmlns:a16="http://schemas.microsoft.com/office/drawing/2014/main" id="{40E92441-CB2F-755B-EE9D-0543822B26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0064" y="6017746"/>
              <a:ext cx="504825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4</a:t>
              </a:r>
            </a:p>
          </p:txBody>
        </p:sp>
        <p:sp>
          <p:nvSpPr>
            <p:cNvPr id="63601" name="Line 133">
              <a:extLst>
                <a:ext uri="{FF2B5EF4-FFF2-40B4-BE49-F238E27FC236}">
                  <a16:creationId xmlns:a16="http://schemas.microsoft.com/office/drawing/2014/main" id="{473CB6DC-A803-487D-6528-2ECCA04A4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4163" y="6017746"/>
              <a:ext cx="9366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3602" name="Text Box 134">
              <a:extLst>
                <a:ext uri="{FF2B5EF4-FFF2-40B4-BE49-F238E27FC236}">
                  <a16:creationId xmlns:a16="http://schemas.microsoft.com/office/drawing/2014/main" id="{A65C2B5F-1F9B-ABAC-9B3A-2F0A903D03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8" y="5915748"/>
              <a:ext cx="503237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489">
                  <a:latin typeface="맑은 고딕" panose="020B0503020000020004" pitchFamily="50" charset="-127"/>
                </a:rPr>
                <a:t>＝</a:t>
              </a:r>
            </a:p>
          </p:txBody>
        </p:sp>
        <p:sp>
          <p:nvSpPr>
            <p:cNvPr id="63603" name="Text Box 135">
              <a:extLst>
                <a:ext uri="{FF2B5EF4-FFF2-40B4-BE49-F238E27FC236}">
                  <a16:creationId xmlns:a16="http://schemas.microsoft.com/office/drawing/2014/main" id="{F89ED7AE-D9F2-23EB-8FA1-363C5FCB9A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4025" y="5898287"/>
              <a:ext cx="1296988" cy="20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489">
                  <a:solidFill>
                    <a:srgbClr val="FF0000"/>
                  </a:solidFill>
                  <a:latin typeface="맑은 고딕" panose="020B0503020000020004" pitchFamily="50" charset="-127"/>
                </a:rPr>
                <a:t>69.7</a:t>
              </a:r>
              <a:r>
                <a:rPr lang="en-US" altLang="ja-JP" sz="2489">
                  <a:solidFill>
                    <a:srgbClr val="FF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%</a:t>
              </a:r>
            </a:p>
          </p:txBody>
        </p:sp>
        <p:sp>
          <p:nvSpPr>
            <p:cNvPr id="63604" name="AutoShape 119">
              <a:extLst>
                <a:ext uri="{FF2B5EF4-FFF2-40B4-BE49-F238E27FC236}">
                  <a16:creationId xmlns:a16="http://schemas.microsoft.com/office/drawing/2014/main" id="{B22D6352-0FFC-80FC-5A0C-C4904C406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6825" y="5734050"/>
              <a:ext cx="3240088" cy="547216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489">
                <a:latin typeface="맑은 고딕" panose="020B0503020000020004" pitchFamily="50" charset="-127"/>
              </a:endParaRPr>
            </a:p>
          </p:txBody>
        </p:sp>
      </p:grpSp>
      <p:grpSp>
        <p:nvGrpSpPr>
          <p:cNvPr id="63503" name="그룹 1">
            <a:extLst>
              <a:ext uri="{FF2B5EF4-FFF2-40B4-BE49-F238E27FC236}">
                <a16:creationId xmlns:a16="http://schemas.microsoft.com/office/drawing/2014/main" id="{7EAB3FEC-BDF6-8284-FB3D-7354298C95D5}"/>
              </a:ext>
            </a:extLst>
          </p:cNvPr>
          <p:cNvGrpSpPr>
            <a:grpSpLocks/>
          </p:cNvGrpSpPr>
          <p:nvPr/>
        </p:nvGrpSpPr>
        <p:grpSpPr bwMode="auto">
          <a:xfrm>
            <a:off x="976490" y="1984024"/>
            <a:ext cx="10992556" cy="3242732"/>
            <a:chOff x="133350" y="1116013"/>
            <a:chExt cx="6643688" cy="2420937"/>
          </a:xfrm>
        </p:grpSpPr>
        <p:sp>
          <p:nvSpPr>
            <p:cNvPr id="63524" name="Rectangle 24">
              <a:extLst>
                <a:ext uri="{FF2B5EF4-FFF2-40B4-BE49-F238E27FC236}">
                  <a16:creationId xmlns:a16="http://schemas.microsoft.com/office/drawing/2014/main" id="{05706A2D-C53E-FED1-1ED3-1EF6D3A2C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5" y="2306638"/>
              <a:ext cx="447675" cy="538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２</a:t>
              </a:r>
            </a:p>
          </p:txBody>
        </p:sp>
        <p:sp>
          <p:nvSpPr>
            <p:cNvPr id="63525" name="Rectangle 25">
              <a:extLst>
                <a:ext uri="{FF2B5EF4-FFF2-40B4-BE49-F238E27FC236}">
                  <a16:creationId xmlns:a16="http://schemas.microsoft.com/office/drawing/2014/main" id="{A78D55A6-9831-38F0-5A93-68A19213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550" y="2306638"/>
              <a:ext cx="612775" cy="538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１，９０</a:t>
              </a:r>
            </a:p>
          </p:txBody>
        </p:sp>
        <p:sp>
          <p:nvSpPr>
            <p:cNvPr id="63526" name="Rectangle 26">
              <a:extLst>
                <a:ext uri="{FF2B5EF4-FFF2-40B4-BE49-F238E27FC236}">
                  <a16:creationId xmlns:a16="http://schemas.microsoft.com/office/drawing/2014/main" id="{3567E870-8AA2-DBBC-CD89-B21A02711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2306638"/>
              <a:ext cx="708025" cy="538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　７８“</a:t>
              </a:r>
            </a:p>
          </p:txBody>
        </p:sp>
        <p:sp>
          <p:nvSpPr>
            <p:cNvPr id="63527" name="Rectangle 27">
              <a:extLst>
                <a:ext uri="{FF2B5EF4-FFF2-40B4-BE49-F238E27FC236}">
                  <a16:creationId xmlns:a16="http://schemas.microsoft.com/office/drawing/2014/main" id="{4FF7F95D-35CE-15F3-6AD2-CE3BB23A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538" y="2306638"/>
              <a:ext cx="557212" cy="538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41.2“</a:t>
              </a:r>
            </a:p>
          </p:txBody>
        </p:sp>
        <p:sp>
          <p:nvSpPr>
            <p:cNvPr id="63528" name="Rectangle 28">
              <a:extLst>
                <a:ext uri="{FF2B5EF4-FFF2-40B4-BE49-F238E27FC236}">
                  <a16:creationId xmlns:a16="http://schemas.microsoft.com/office/drawing/2014/main" id="{E6115967-2DD3-9B34-29C9-FF8E8EFED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175" y="2306638"/>
              <a:ext cx="614363" cy="538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６７０</a:t>
              </a:r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29" name="Rectangle 29">
              <a:extLst>
                <a:ext uri="{FF2B5EF4-FFF2-40B4-BE49-F238E27FC236}">
                  <a16:creationId xmlns:a16="http://schemas.microsoft.com/office/drawing/2014/main" id="{311E5DD9-D819-A772-6320-DCD6E541B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" y="2306638"/>
              <a:ext cx="501650" cy="1230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  <a:p>
              <a:pPr algn="ctr" eaLnBrk="1" hangingPunct="1"/>
              <a:endParaRPr lang="en-US" altLang="ja-JP" sz="1244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計</a:t>
              </a:r>
            </a:p>
          </p:txBody>
        </p:sp>
        <p:sp>
          <p:nvSpPr>
            <p:cNvPr id="63530" name="Rectangle 30">
              <a:extLst>
                <a:ext uri="{FF2B5EF4-FFF2-40B4-BE49-F238E27FC236}">
                  <a16:creationId xmlns:a16="http://schemas.microsoft.com/office/drawing/2014/main" id="{CA4BFB80-DA2C-BC8B-CF3C-FA9EF8F7F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5" y="1860550"/>
              <a:ext cx="447675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２</a:t>
              </a:r>
            </a:p>
          </p:txBody>
        </p:sp>
        <p:sp>
          <p:nvSpPr>
            <p:cNvPr id="63531" name="Rectangle 31">
              <a:extLst>
                <a:ext uri="{FF2B5EF4-FFF2-40B4-BE49-F238E27FC236}">
                  <a16:creationId xmlns:a16="http://schemas.microsoft.com/office/drawing/2014/main" id="{ED6A2836-82DA-BD89-4749-FED640C3D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550" y="1860550"/>
              <a:ext cx="612775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１，８４</a:t>
              </a:r>
            </a:p>
          </p:txBody>
        </p:sp>
        <p:sp>
          <p:nvSpPr>
            <p:cNvPr id="63532" name="Rectangle 32">
              <a:extLst>
                <a:ext uri="{FF2B5EF4-FFF2-40B4-BE49-F238E27FC236}">
                  <a16:creationId xmlns:a16="http://schemas.microsoft.com/office/drawing/2014/main" id="{9C98FD55-A45A-6E78-0DFF-267C9ABB7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0" y="1860550"/>
              <a:ext cx="708025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　７６“</a:t>
              </a:r>
            </a:p>
          </p:txBody>
        </p:sp>
        <p:sp>
          <p:nvSpPr>
            <p:cNvPr id="63533" name="Rectangle 33">
              <a:extLst>
                <a:ext uri="{FF2B5EF4-FFF2-40B4-BE49-F238E27FC236}">
                  <a16:creationId xmlns:a16="http://schemas.microsoft.com/office/drawing/2014/main" id="{2A565EED-06C9-AD23-FEDC-9B5761732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538" y="1860550"/>
              <a:ext cx="557212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41.2“</a:t>
              </a:r>
            </a:p>
          </p:txBody>
        </p:sp>
        <p:sp>
          <p:nvSpPr>
            <p:cNvPr id="63534" name="Rectangle 34">
              <a:extLst>
                <a:ext uri="{FF2B5EF4-FFF2-40B4-BE49-F238E27FC236}">
                  <a16:creationId xmlns:a16="http://schemas.microsoft.com/office/drawing/2014/main" id="{613FE5CB-9897-F7F3-C91A-CC52636C5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175" y="1860550"/>
              <a:ext cx="614363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６７０</a:t>
              </a:r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35" name="Rectangle 35">
              <a:extLst>
                <a:ext uri="{FF2B5EF4-FFF2-40B4-BE49-F238E27FC236}">
                  <a16:creationId xmlns:a16="http://schemas.microsoft.com/office/drawing/2014/main" id="{3CA9D629-C4A8-CB56-3270-BC5756DA3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" y="1860550"/>
              <a:ext cx="501650" cy="44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  <p:sp>
          <p:nvSpPr>
            <p:cNvPr id="63536" name="Rectangle 36">
              <a:extLst>
                <a:ext uri="{FF2B5EF4-FFF2-40B4-BE49-F238E27FC236}">
                  <a16:creationId xmlns:a16="http://schemas.microsoft.com/office/drawing/2014/main" id="{10730BDE-D5CA-FB4C-135A-2A87EE8D7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5" y="1116013"/>
              <a:ext cx="447675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인원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37" name="Rectangle 37">
              <a:extLst>
                <a:ext uri="{FF2B5EF4-FFF2-40B4-BE49-F238E27FC236}">
                  <a16:creationId xmlns:a16="http://schemas.microsoft.com/office/drawing/2014/main" id="{5A4A9A13-1B4B-0482-0C02-3BA927A00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550" y="1116013"/>
              <a:ext cx="612775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필요</a:t>
              </a:r>
              <a:endParaRPr lang="ja-JP" altLang="en-US" sz="1244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인공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38" name="Rectangle 38">
              <a:extLst>
                <a:ext uri="{FF2B5EF4-FFF2-40B4-BE49-F238E27FC236}">
                  <a16:creationId xmlns:a16="http://schemas.microsoft.com/office/drawing/2014/main" id="{2A400AA4-7B04-CB28-05D0-0EF1A92F3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0" y="1116013"/>
              <a:ext cx="558800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 당</a:t>
              </a:r>
              <a:endParaRPr lang="ja-JP" altLang="en-US" sz="1244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공수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39" name="Rectangle 39">
              <a:extLst>
                <a:ext uri="{FF2B5EF4-FFF2-40B4-BE49-F238E27FC236}">
                  <a16:creationId xmlns:a16="http://schemas.microsoft.com/office/drawing/2014/main" id="{EBB7189B-887A-8E90-1F68-187C9495C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538" y="1116013"/>
              <a:ext cx="557212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T.T</a:t>
              </a:r>
            </a:p>
          </p:txBody>
        </p:sp>
        <p:sp>
          <p:nvSpPr>
            <p:cNvPr id="63540" name="Rectangle 40">
              <a:extLst>
                <a:ext uri="{FF2B5EF4-FFF2-40B4-BE49-F238E27FC236}">
                  <a16:creationId xmlns:a16="http://schemas.microsoft.com/office/drawing/2014/main" id="{2A568D85-EF6A-F7F3-0294-C2180E2C9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8" y="1116013"/>
              <a:ext cx="687387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필요수</a:t>
              </a:r>
              <a:endParaRPr lang="ja-JP" altLang="en-US" sz="1244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／</a:t>
              </a:r>
              <a:r>
                <a:rPr lang="en-US" altLang="ja-JP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1</a:t>
              </a:r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교대 당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41" name="Rectangle 41">
              <a:extLst>
                <a:ext uri="{FF2B5EF4-FFF2-40B4-BE49-F238E27FC236}">
                  <a16:creationId xmlns:a16="http://schemas.microsoft.com/office/drawing/2014/main" id="{6671FBD6-D431-FF87-3926-35597E9F5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" y="1116013"/>
              <a:ext cx="501650" cy="744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라인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42" name="Line 42">
              <a:extLst>
                <a:ext uri="{FF2B5EF4-FFF2-40B4-BE49-F238E27FC236}">
                  <a16:creationId xmlns:a16="http://schemas.microsoft.com/office/drawing/2014/main" id="{1A993C26-411C-AF4D-D712-6445CC0BB9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525" y="1116013"/>
              <a:ext cx="5016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43" name="Line 43">
              <a:extLst>
                <a:ext uri="{FF2B5EF4-FFF2-40B4-BE49-F238E27FC236}">
                  <a16:creationId xmlns:a16="http://schemas.microsoft.com/office/drawing/2014/main" id="{D4CF4B3E-B1D6-7695-001A-B01BD0BE10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525" y="1860550"/>
              <a:ext cx="329247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44" name="Line 44">
              <a:extLst>
                <a:ext uri="{FF2B5EF4-FFF2-40B4-BE49-F238E27FC236}">
                  <a16:creationId xmlns:a16="http://schemas.microsoft.com/office/drawing/2014/main" id="{6B834FC2-32ED-6113-21E2-CE8F8B9A6F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525" y="2306638"/>
              <a:ext cx="329247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45" name="Line 45">
              <a:extLst>
                <a:ext uri="{FF2B5EF4-FFF2-40B4-BE49-F238E27FC236}">
                  <a16:creationId xmlns:a16="http://schemas.microsoft.com/office/drawing/2014/main" id="{D0FAA88E-5332-07D1-DDEA-BB54BF5093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525" y="3536950"/>
              <a:ext cx="3292475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46" name="Line 46">
              <a:extLst>
                <a:ext uri="{FF2B5EF4-FFF2-40B4-BE49-F238E27FC236}">
                  <a16:creationId xmlns:a16="http://schemas.microsoft.com/office/drawing/2014/main" id="{25E8F42C-89AE-31FF-A691-2A434EE843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938" y="1116013"/>
              <a:ext cx="0" cy="2420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47" name="Line 47">
              <a:extLst>
                <a:ext uri="{FF2B5EF4-FFF2-40B4-BE49-F238E27FC236}">
                  <a16:creationId xmlns:a16="http://schemas.microsoft.com/office/drawing/2014/main" id="{36BA2C66-C81F-D9A3-2B99-DB2235A74C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8175" y="111601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48" name="Line 48">
              <a:extLst>
                <a:ext uri="{FF2B5EF4-FFF2-40B4-BE49-F238E27FC236}">
                  <a16:creationId xmlns:a16="http://schemas.microsoft.com/office/drawing/2014/main" id="{62E68F0C-7655-46FC-A3E3-1288F92E53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2538" y="111601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49" name="Line 49">
              <a:extLst>
                <a:ext uri="{FF2B5EF4-FFF2-40B4-BE49-F238E27FC236}">
                  <a16:creationId xmlns:a16="http://schemas.microsoft.com/office/drawing/2014/main" id="{D1EA7194-4C60-1955-2701-B27A70FAFC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9750" y="111601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50" name="Line 50">
              <a:extLst>
                <a:ext uri="{FF2B5EF4-FFF2-40B4-BE49-F238E27FC236}">
                  <a16:creationId xmlns:a16="http://schemas.microsoft.com/office/drawing/2014/main" id="{C2F0CAC0-75B0-7223-CE48-C095D4EEF5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8550" y="111601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51" name="Line 51">
              <a:extLst>
                <a:ext uri="{FF2B5EF4-FFF2-40B4-BE49-F238E27FC236}">
                  <a16:creationId xmlns:a16="http://schemas.microsoft.com/office/drawing/2014/main" id="{3226369E-D28E-AC73-4BC3-11220628FB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81325" y="111601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52" name="Line 52">
              <a:extLst>
                <a:ext uri="{FF2B5EF4-FFF2-40B4-BE49-F238E27FC236}">
                  <a16:creationId xmlns:a16="http://schemas.microsoft.com/office/drawing/2014/main" id="{7D7511B9-1B99-5947-27C2-E3E7E09B4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000" y="1116013"/>
              <a:ext cx="0" cy="2420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53" name="Line 53">
              <a:extLst>
                <a:ext uri="{FF2B5EF4-FFF2-40B4-BE49-F238E27FC236}">
                  <a16:creationId xmlns:a16="http://schemas.microsoft.com/office/drawing/2014/main" id="{A14880F6-CB1B-3D7F-368F-61AC352D74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350" y="1116013"/>
              <a:ext cx="329565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54" name="Line 55">
              <a:extLst>
                <a:ext uri="{FF2B5EF4-FFF2-40B4-BE49-F238E27FC236}">
                  <a16:creationId xmlns:a16="http://schemas.microsoft.com/office/drawing/2014/main" id="{57947609-3272-D5FA-C72C-7D17A209E7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938" y="2844800"/>
              <a:ext cx="329406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3555" name="Rectangle 101">
              <a:extLst>
                <a:ext uri="{FF2B5EF4-FFF2-40B4-BE49-F238E27FC236}">
                  <a16:creationId xmlns:a16="http://schemas.microsoft.com/office/drawing/2014/main" id="{9E973871-4900-2644-AAEE-393CF2704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7300" y="2844800"/>
              <a:ext cx="439738" cy="692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３</a:t>
              </a:r>
            </a:p>
          </p:txBody>
        </p:sp>
        <p:sp>
          <p:nvSpPr>
            <p:cNvPr id="63556" name="Rectangle 102">
              <a:extLst>
                <a:ext uri="{FF2B5EF4-FFF2-40B4-BE49-F238E27FC236}">
                  <a16:creationId xmlns:a16="http://schemas.microsoft.com/office/drawing/2014/main" id="{A018ADB1-D0B2-17B9-5C5F-94EA08DF4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2306638"/>
              <a:ext cx="603250" cy="538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１，４１</a:t>
              </a:r>
            </a:p>
          </p:txBody>
        </p:sp>
        <p:sp>
          <p:nvSpPr>
            <p:cNvPr id="63557" name="Rectangle 103">
              <a:extLst>
                <a:ext uri="{FF2B5EF4-FFF2-40B4-BE49-F238E27FC236}">
                  <a16:creationId xmlns:a16="http://schemas.microsoft.com/office/drawing/2014/main" id="{45BE51A7-F8A8-2A5C-5221-8CB4F751C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713" y="2306638"/>
              <a:ext cx="709612" cy="538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　７８“</a:t>
              </a:r>
            </a:p>
          </p:txBody>
        </p:sp>
        <p:sp>
          <p:nvSpPr>
            <p:cNvPr id="63558" name="Rectangle 104">
              <a:extLst>
                <a:ext uri="{FF2B5EF4-FFF2-40B4-BE49-F238E27FC236}">
                  <a16:creationId xmlns:a16="http://schemas.microsoft.com/office/drawing/2014/main" id="{DC6597D8-83D4-A30A-99B6-BAC73D432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2306638"/>
              <a:ext cx="549275" cy="538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５５“</a:t>
              </a:r>
            </a:p>
          </p:txBody>
        </p:sp>
        <p:sp>
          <p:nvSpPr>
            <p:cNvPr id="63559" name="Rectangle 105">
              <a:extLst>
                <a:ext uri="{FF2B5EF4-FFF2-40B4-BE49-F238E27FC236}">
                  <a16:creationId xmlns:a16="http://schemas.microsoft.com/office/drawing/2014/main" id="{9926AE44-D0C2-39F9-6BF6-D737BDEA5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2306638"/>
              <a:ext cx="603250" cy="538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５００</a:t>
              </a:r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60" name="Rectangle 106">
              <a:extLst>
                <a:ext uri="{FF2B5EF4-FFF2-40B4-BE49-F238E27FC236}">
                  <a16:creationId xmlns:a16="http://schemas.microsoft.com/office/drawing/2014/main" id="{3E2FC6F9-5D5B-AE72-4392-16387BD05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950" y="2306638"/>
              <a:ext cx="493713" cy="12303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</a:p>
            <a:p>
              <a:pPr algn="ctr" eaLnBrk="1" hangingPunct="1"/>
              <a:endParaRPr lang="en-US" altLang="ja-JP" sz="1244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計</a:t>
              </a:r>
            </a:p>
          </p:txBody>
        </p:sp>
        <p:sp>
          <p:nvSpPr>
            <p:cNvPr id="63561" name="Rectangle 107">
              <a:extLst>
                <a:ext uri="{FF2B5EF4-FFF2-40B4-BE49-F238E27FC236}">
                  <a16:creationId xmlns:a16="http://schemas.microsoft.com/office/drawing/2014/main" id="{53AD1145-B59F-C125-E2AC-5D461189F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7300" y="1860550"/>
              <a:ext cx="439738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　</a:t>
              </a:r>
            </a:p>
          </p:txBody>
        </p:sp>
        <p:sp>
          <p:nvSpPr>
            <p:cNvPr id="63562" name="Rectangle 108">
              <a:extLst>
                <a:ext uri="{FF2B5EF4-FFF2-40B4-BE49-F238E27FC236}">
                  <a16:creationId xmlns:a16="http://schemas.microsoft.com/office/drawing/2014/main" id="{32111534-26C4-FCA6-B069-83DC818EC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1860550"/>
              <a:ext cx="603250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１，３８</a:t>
              </a:r>
            </a:p>
          </p:txBody>
        </p:sp>
        <p:sp>
          <p:nvSpPr>
            <p:cNvPr id="63563" name="Rectangle 109">
              <a:extLst>
                <a:ext uri="{FF2B5EF4-FFF2-40B4-BE49-F238E27FC236}">
                  <a16:creationId xmlns:a16="http://schemas.microsoft.com/office/drawing/2014/main" id="{1CAAC52A-70EB-5EEE-A025-EE91B9A56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713" y="1860550"/>
              <a:ext cx="709612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　７６“</a:t>
              </a:r>
            </a:p>
          </p:txBody>
        </p:sp>
        <p:sp>
          <p:nvSpPr>
            <p:cNvPr id="63564" name="Rectangle 110">
              <a:extLst>
                <a:ext uri="{FF2B5EF4-FFF2-40B4-BE49-F238E27FC236}">
                  <a16:creationId xmlns:a16="http://schemas.microsoft.com/office/drawing/2014/main" id="{ACF9D0A7-6C68-2674-53A3-7F2A3DC3E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1860550"/>
              <a:ext cx="549275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５５“</a:t>
              </a:r>
            </a:p>
          </p:txBody>
        </p:sp>
        <p:sp>
          <p:nvSpPr>
            <p:cNvPr id="63565" name="Rectangle 111">
              <a:extLst>
                <a:ext uri="{FF2B5EF4-FFF2-40B4-BE49-F238E27FC236}">
                  <a16:creationId xmlns:a16="http://schemas.microsoft.com/office/drawing/2014/main" id="{373E045C-C6D3-8F1D-C677-C469E9B87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1860550"/>
              <a:ext cx="603250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５００</a:t>
              </a:r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66" name="Rectangle 112">
              <a:extLst>
                <a:ext uri="{FF2B5EF4-FFF2-40B4-BE49-F238E27FC236}">
                  <a16:creationId xmlns:a16="http://schemas.microsoft.com/office/drawing/2014/main" id="{9726BD9B-56B6-ED91-2A17-147BDDA68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950" y="1860550"/>
              <a:ext cx="493713" cy="446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</a:p>
          </p:txBody>
        </p:sp>
        <p:sp>
          <p:nvSpPr>
            <p:cNvPr id="63567" name="Rectangle 113">
              <a:extLst>
                <a:ext uri="{FF2B5EF4-FFF2-40B4-BE49-F238E27FC236}">
                  <a16:creationId xmlns:a16="http://schemas.microsoft.com/office/drawing/2014/main" id="{B11AE670-8177-8E46-17AA-7F4FB6587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7300" y="1116013"/>
              <a:ext cx="439738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인원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68" name="Rectangle 114">
              <a:extLst>
                <a:ext uri="{FF2B5EF4-FFF2-40B4-BE49-F238E27FC236}">
                  <a16:creationId xmlns:a16="http://schemas.microsoft.com/office/drawing/2014/main" id="{917F295E-C126-FD03-90AD-40B324777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1116013"/>
              <a:ext cx="603250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필요</a:t>
              </a:r>
              <a:endParaRPr lang="ja-JP" altLang="en-US" sz="1244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인공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69" name="Rectangle 115">
              <a:extLst>
                <a:ext uri="{FF2B5EF4-FFF2-40B4-BE49-F238E27FC236}">
                  <a16:creationId xmlns:a16="http://schemas.microsoft.com/office/drawing/2014/main" id="{F39785ED-038D-B0F0-60D2-28680CC17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116013"/>
              <a:ext cx="549275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 당</a:t>
              </a:r>
              <a:endParaRPr lang="ja-JP" altLang="en-US" sz="1244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공수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70" name="Rectangle 116">
              <a:extLst>
                <a:ext uri="{FF2B5EF4-FFF2-40B4-BE49-F238E27FC236}">
                  <a16:creationId xmlns:a16="http://schemas.microsoft.com/office/drawing/2014/main" id="{07E83049-B8D9-D9CD-CA7F-B588A0392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1116013"/>
              <a:ext cx="549275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T.T</a:t>
              </a:r>
            </a:p>
          </p:txBody>
        </p:sp>
        <p:sp>
          <p:nvSpPr>
            <p:cNvPr id="63571" name="Rectangle 117">
              <a:extLst>
                <a:ext uri="{FF2B5EF4-FFF2-40B4-BE49-F238E27FC236}">
                  <a16:creationId xmlns:a16="http://schemas.microsoft.com/office/drawing/2014/main" id="{3443E679-BFF0-A65D-9349-9FD4D34C1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338" y="1116013"/>
              <a:ext cx="665162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필요수</a:t>
              </a:r>
              <a:endParaRPr lang="ja-JP" altLang="en-US" sz="1244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／</a:t>
              </a:r>
              <a:r>
                <a:rPr lang="en-US" altLang="ja-JP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1</a:t>
              </a:r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교대 당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72" name="Rectangle 118">
              <a:extLst>
                <a:ext uri="{FF2B5EF4-FFF2-40B4-BE49-F238E27FC236}">
                  <a16:creationId xmlns:a16="http://schemas.microsoft.com/office/drawing/2014/main" id="{967999F6-C159-CAD2-B8F1-A0F44008E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950" y="1116013"/>
              <a:ext cx="493713" cy="744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244">
                  <a:latin typeface="맑은 고딕" panose="020B0503020000020004" pitchFamily="50" charset="-127"/>
                  <a:ea typeface="맑은 고딕" panose="020B0503020000020004" pitchFamily="50" charset="-127"/>
                </a:rPr>
                <a:t>라인</a:t>
              </a:r>
              <a:endParaRPr lang="ja-JP" altLang="en-US" sz="1244">
                <a:latin typeface="맑은 고딕" panose="020B0503020000020004" pitchFamily="50" charset="-127"/>
              </a:endParaRPr>
            </a:p>
          </p:txBody>
        </p:sp>
        <p:sp>
          <p:nvSpPr>
            <p:cNvPr id="63573" name="Line 119">
              <a:extLst>
                <a:ext uri="{FF2B5EF4-FFF2-40B4-BE49-F238E27FC236}">
                  <a16:creationId xmlns:a16="http://schemas.microsoft.com/office/drawing/2014/main" id="{48B6A8AA-3A69-E69A-B759-44BE69845B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6950" y="1116013"/>
              <a:ext cx="49371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74" name="Line 120">
              <a:extLst>
                <a:ext uri="{FF2B5EF4-FFF2-40B4-BE49-F238E27FC236}">
                  <a16:creationId xmlns:a16="http://schemas.microsoft.com/office/drawing/2014/main" id="{4E9272B3-F428-0019-A90A-6A3A9DD01E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6950" y="1860550"/>
              <a:ext cx="324008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75" name="Line 121">
              <a:extLst>
                <a:ext uri="{FF2B5EF4-FFF2-40B4-BE49-F238E27FC236}">
                  <a16:creationId xmlns:a16="http://schemas.microsoft.com/office/drawing/2014/main" id="{EDF2028C-3C3D-DD6C-E5EE-0C4E2DCEF8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6950" y="2306638"/>
              <a:ext cx="324008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76" name="Line 122">
              <a:extLst>
                <a:ext uri="{FF2B5EF4-FFF2-40B4-BE49-F238E27FC236}">
                  <a16:creationId xmlns:a16="http://schemas.microsoft.com/office/drawing/2014/main" id="{641EFA64-4B44-5D9D-4BB6-00DA6A51D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6950" y="3536950"/>
              <a:ext cx="32400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77" name="Line 123">
              <a:extLst>
                <a:ext uri="{FF2B5EF4-FFF2-40B4-BE49-F238E27FC236}">
                  <a16:creationId xmlns:a16="http://schemas.microsoft.com/office/drawing/2014/main" id="{09C09FBB-4668-916A-063F-D1D6AE8A2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6950" y="1116013"/>
              <a:ext cx="0" cy="2420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78" name="Line 124">
              <a:extLst>
                <a:ext uri="{FF2B5EF4-FFF2-40B4-BE49-F238E27FC236}">
                  <a16:creationId xmlns:a16="http://schemas.microsoft.com/office/drawing/2014/main" id="{79287346-4C6C-486B-7326-D30D161BB8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0663" y="111601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79" name="Line 125">
              <a:extLst>
                <a:ext uri="{FF2B5EF4-FFF2-40B4-BE49-F238E27FC236}">
                  <a16:creationId xmlns:a16="http://schemas.microsoft.com/office/drawing/2014/main" id="{637182FB-A34E-28AE-FACF-34296E21B1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500" y="111601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80" name="Line 126">
              <a:extLst>
                <a:ext uri="{FF2B5EF4-FFF2-40B4-BE49-F238E27FC236}">
                  <a16:creationId xmlns:a16="http://schemas.microsoft.com/office/drawing/2014/main" id="{06A97234-6DCB-88BB-001C-7D83530D39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3188" y="111601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81" name="Line 127">
              <a:extLst>
                <a:ext uri="{FF2B5EF4-FFF2-40B4-BE49-F238E27FC236}">
                  <a16:creationId xmlns:a16="http://schemas.microsoft.com/office/drawing/2014/main" id="{CEC5D61C-39D8-4003-BE6A-E45000571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34050" y="111601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82" name="Line 128">
              <a:extLst>
                <a:ext uri="{FF2B5EF4-FFF2-40B4-BE49-F238E27FC236}">
                  <a16:creationId xmlns:a16="http://schemas.microsoft.com/office/drawing/2014/main" id="{35DC012E-5D1E-BC23-F3B7-A429FB9814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37300" y="1116013"/>
              <a:ext cx="0" cy="24209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83" name="Line 129">
              <a:extLst>
                <a:ext uri="{FF2B5EF4-FFF2-40B4-BE49-F238E27FC236}">
                  <a16:creationId xmlns:a16="http://schemas.microsoft.com/office/drawing/2014/main" id="{256A5603-D05D-2AF3-A0B0-3990F07A3D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77038" y="1116013"/>
              <a:ext cx="0" cy="2420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84" name="Line 132">
              <a:extLst>
                <a:ext uri="{FF2B5EF4-FFF2-40B4-BE49-F238E27FC236}">
                  <a16:creationId xmlns:a16="http://schemas.microsoft.com/office/drawing/2014/main" id="{1CDFE4CF-9346-4701-A62F-B88B3AB3B9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6950" y="2844800"/>
              <a:ext cx="324008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3585" name="Rectangle 24">
              <a:extLst>
                <a:ext uri="{FF2B5EF4-FFF2-40B4-BE49-F238E27FC236}">
                  <a16:creationId xmlns:a16="http://schemas.microsoft.com/office/drawing/2014/main" id="{4763D376-0DEE-FFE3-0356-2CA88D7F4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2882900"/>
              <a:ext cx="447675" cy="576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４</a:t>
              </a:r>
            </a:p>
          </p:txBody>
        </p:sp>
        <p:sp>
          <p:nvSpPr>
            <p:cNvPr id="63586" name="Rectangle 25">
              <a:extLst>
                <a:ext uri="{FF2B5EF4-FFF2-40B4-BE49-F238E27FC236}">
                  <a16:creationId xmlns:a16="http://schemas.microsoft.com/office/drawing/2014/main" id="{C959E8F3-FC1D-99A6-35EF-C6D5E0785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550" y="2882900"/>
              <a:ext cx="612775" cy="538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３，７４</a:t>
              </a:r>
            </a:p>
          </p:txBody>
        </p:sp>
        <p:sp>
          <p:nvSpPr>
            <p:cNvPr id="63587" name="Rectangle 102">
              <a:extLst>
                <a:ext uri="{FF2B5EF4-FFF2-40B4-BE49-F238E27FC236}">
                  <a16:creationId xmlns:a16="http://schemas.microsoft.com/office/drawing/2014/main" id="{46A0B838-04F2-7A14-480F-361799624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1988" y="2940050"/>
              <a:ext cx="603250" cy="576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244">
                  <a:latin typeface="맑은 고딕" panose="020B0503020000020004" pitchFamily="50" charset="-127"/>
                </a:rPr>
                <a:t>２，７９</a:t>
              </a:r>
            </a:p>
          </p:txBody>
        </p:sp>
        <p:sp>
          <p:nvSpPr>
            <p:cNvPr id="63588" name="Line 53">
              <a:extLst>
                <a:ext uri="{FF2B5EF4-FFF2-40B4-BE49-F238E27FC236}">
                  <a16:creationId xmlns:a16="http://schemas.microsoft.com/office/drawing/2014/main" id="{FF019496-AE07-F12F-D548-CEF326A99E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3138" y="1116013"/>
              <a:ext cx="32639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</p:grpSp>
      <p:grpSp>
        <p:nvGrpSpPr>
          <p:cNvPr id="63504" name="グループ化 114">
            <a:extLst>
              <a:ext uri="{FF2B5EF4-FFF2-40B4-BE49-F238E27FC236}">
                <a16:creationId xmlns:a16="http://schemas.microsoft.com/office/drawing/2014/main" id="{EB39E4C0-E119-DDC0-CF73-F179EEB6B31E}"/>
              </a:ext>
            </a:extLst>
          </p:cNvPr>
          <p:cNvGrpSpPr>
            <a:grpSpLocks/>
          </p:cNvGrpSpPr>
          <p:nvPr/>
        </p:nvGrpSpPr>
        <p:grpSpPr bwMode="auto">
          <a:xfrm>
            <a:off x="973668" y="7481712"/>
            <a:ext cx="10755488" cy="6536267"/>
            <a:chOff x="179388" y="3827463"/>
            <a:chExt cx="8785225" cy="2757342"/>
          </a:xfrm>
        </p:grpSpPr>
        <p:sp>
          <p:nvSpPr>
            <p:cNvPr id="63507" name="Text Box 85">
              <a:extLst>
                <a:ext uri="{FF2B5EF4-FFF2-40B4-BE49-F238E27FC236}">
                  <a16:creationId xmlns:a16="http://schemas.microsoft.com/office/drawing/2014/main" id="{08E61B0A-FEF1-D64A-AD1C-2EC57CEFC9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1188" y="4232275"/>
              <a:ext cx="866775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Ａ　</a:t>
              </a:r>
            </a:p>
          </p:txBody>
        </p:sp>
        <p:sp>
          <p:nvSpPr>
            <p:cNvPr id="63508" name="Line 86">
              <a:extLst>
                <a:ext uri="{FF2B5EF4-FFF2-40B4-BE49-F238E27FC236}">
                  <a16:creationId xmlns:a16="http://schemas.microsoft.com/office/drawing/2014/main" id="{2F422352-97F5-25F9-4CA4-20C101EFE7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7813" y="4437063"/>
              <a:ext cx="26638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3509" name="Text Box 87">
              <a:extLst>
                <a:ext uri="{FF2B5EF4-FFF2-40B4-BE49-F238E27FC236}">
                  <a16:creationId xmlns:a16="http://schemas.microsoft.com/office/drawing/2014/main" id="{CFF80714-B053-757D-9C98-2CBED9AB1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9250" y="4076700"/>
              <a:ext cx="1008064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ko-KR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670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3510" name="Text Box 96">
              <a:extLst>
                <a:ext uri="{FF2B5EF4-FFF2-40B4-BE49-F238E27FC236}">
                  <a16:creationId xmlns:a16="http://schemas.microsoft.com/office/drawing/2014/main" id="{59257F01-3E1C-CDD1-3EFC-A1194D7658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3310" y="4072707"/>
              <a:ext cx="503237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×</a:t>
              </a:r>
            </a:p>
          </p:txBody>
        </p:sp>
        <p:sp>
          <p:nvSpPr>
            <p:cNvPr id="63511" name="Text Box 97">
              <a:extLst>
                <a:ext uri="{FF2B5EF4-FFF2-40B4-BE49-F238E27FC236}">
                  <a16:creationId xmlns:a16="http://schemas.microsoft.com/office/drawing/2014/main" id="{09884AA1-278F-CE31-FE64-7B64347A5B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9114" y="4076700"/>
              <a:ext cx="912624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133">
                  <a:latin typeface="맑은 고딕" panose="020B0503020000020004" pitchFamily="50" charset="-127"/>
                </a:rPr>
                <a:t>76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초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3512" name="Text Box 98">
              <a:extLst>
                <a:ext uri="{FF2B5EF4-FFF2-40B4-BE49-F238E27FC236}">
                  <a16:creationId xmlns:a16="http://schemas.microsoft.com/office/drawing/2014/main" id="{36410B69-5FA7-8D67-9FF6-A30DC926CB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114" y="4891300"/>
              <a:ext cx="503237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＝</a:t>
              </a:r>
            </a:p>
          </p:txBody>
        </p:sp>
        <p:sp>
          <p:nvSpPr>
            <p:cNvPr id="63513" name="Text Box 99">
              <a:extLst>
                <a:ext uri="{FF2B5EF4-FFF2-40B4-BE49-F238E27FC236}">
                  <a16:creationId xmlns:a16="http://schemas.microsoft.com/office/drawing/2014/main" id="{814B38D8-B40E-08FA-2EF5-734B968F6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5662" y="4437063"/>
              <a:ext cx="1438275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133">
                  <a:latin typeface="맑은 고딕" panose="020B0503020000020004" pitchFamily="50" charset="-127"/>
                </a:rPr>
                <a:t>27,600 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초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3514" name="Text Box 100">
              <a:extLst>
                <a:ext uri="{FF2B5EF4-FFF2-40B4-BE49-F238E27FC236}">
                  <a16:creationId xmlns:a16="http://schemas.microsoft.com/office/drawing/2014/main" id="{4A624099-ECCD-9018-CC26-15B9C3FC8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9250" y="4768850"/>
              <a:ext cx="1223962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133">
                  <a:latin typeface="맑은 고딕" panose="020B0503020000020004" pitchFamily="50" charset="-127"/>
                </a:rPr>
                <a:t>50,920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3515" name="Text Box 101">
              <a:extLst>
                <a:ext uri="{FF2B5EF4-FFF2-40B4-BE49-F238E27FC236}">
                  <a16:creationId xmlns:a16="http://schemas.microsoft.com/office/drawing/2014/main" id="{17F9507D-D6A0-E743-197E-3BEF12C493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9250" y="5045086"/>
              <a:ext cx="1223962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133">
                  <a:latin typeface="맑은 고딕" panose="020B0503020000020004" pitchFamily="50" charset="-127"/>
                </a:rPr>
                <a:t>27,600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3516" name="Line 102">
              <a:extLst>
                <a:ext uri="{FF2B5EF4-FFF2-40B4-BE49-F238E27FC236}">
                  <a16:creationId xmlns:a16="http://schemas.microsoft.com/office/drawing/2014/main" id="{E1E29CC0-C101-8AC4-32A3-B0DA1E028E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7813" y="4996983"/>
              <a:ext cx="12954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3517" name="Text Box 103">
              <a:extLst>
                <a:ext uri="{FF2B5EF4-FFF2-40B4-BE49-F238E27FC236}">
                  <a16:creationId xmlns:a16="http://schemas.microsoft.com/office/drawing/2014/main" id="{82D099A5-AC28-842A-773C-A41393168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114" y="5369213"/>
              <a:ext cx="503237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＝</a:t>
              </a:r>
            </a:p>
          </p:txBody>
        </p:sp>
        <p:sp>
          <p:nvSpPr>
            <p:cNvPr id="63518" name="Text Box 104">
              <a:extLst>
                <a:ext uri="{FF2B5EF4-FFF2-40B4-BE49-F238E27FC236}">
                  <a16:creationId xmlns:a16="http://schemas.microsoft.com/office/drawing/2014/main" id="{8006C9CD-F859-D669-3EB2-9548116AC7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3350" y="5369213"/>
              <a:ext cx="1296988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2133">
                  <a:solidFill>
                    <a:srgbClr val="0000FF"/>
                  </a:solidFill>
                  <a:latin typeface="맑은 고딕" panose="020B0503020000020004" pitchFamily="50" charset="-127"/>
                </a:rPr>
                <a:t>1.84</a:t>
              </a:r>
              <a:endPara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endParaRPr>
            </a:p>
          </p:txBody>
        </p:sp>
        <p:sp>
          <p:nvSpPr>
            <p:cNvPr id="63519" name="Text Box 107">
              <a:extLst>
                <a:ext uri="{FF2B5EF4-FFF2-40B4-BE49-F238E27FC236}">
                  <a16:creationId xmlns:a16="http://schemas.microsoft.com/office/drawing/2014/main" id="{A7E51F32-8994-B7BA-CF95-92E51B39C7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528" y="5810181"/>
              <a:ext cx="4145888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Ａ＋Ｂ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의 필요인공</a:t>
              </a:r>
              <a:r>
                <a:rPr lang="ja-JP" altLang="en-US" sz="2133">
                  <a:latin typeface="맑은 고딕" panose="020B0503020000020004" pitchFamily="50" charset="-127"/>
                </a:rPr>
                <a:t>：</a:t>
              </a:r>
              <a:r>
                <a:rPr lang="en-US" altLang="ja-JP" sz="2133">
                  <a:latin typeface="맑은 고딕" panose="020B0503020000020004" pitchFamily="50" charset="-127"/>
                </a:rPr>
                <a:t>1.84</a:t>
              </a:r>
              <a:r>
                <a:rPr lang="ja-JP" altLang="en-US" sz="2133">
                  <a:latin typeface="맑은 고딕" panose="020B0503020000020004" pitchFamily="50" charset="-127"/>
                </a:rPr>
                <a:t>＋</a:t>
              </a:r>
              <a:r>
                <a:rPr lang="en-US" altLang="ja-JP" sz="2133">
                  <a:latin typeface="맑은 고딕" panose="020B0503020000020004" pitchFamily="50" charset="-127"/>
                </a:rPr>
                <a:t>1.90</a:t>
              </a:r>
              <a:r>
                <a:rPr lang="ja-JP" altLang="en-US" sz="2133">
                  <a:latin typeface="맑은 고딕" panose="020B0503020000020004" pitchFamily="50" charset="-127"/>
                </a:rPr>
                <a:t>＝</a:t>
              </a:r>
              <a:r>
                <a:rPr lang="en-US" altLang="ja-JP" sz="2133">
                  <a:latin typeface="맑은 고딕" panose="020B0503020000020004" pitchFamily="50" charset="-127"/>
                </a:rPr>
                <a:t>3.74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3520" name="Rectangle 108">
              <a:extLst>
                <a:ext uri="{FF2B5EF4-FFF2-40B4-BE49-F238E27FC236}">
                  <a16:creationId xmlns:a16="http://schemas.microsoft.com/office/drawing/2014/main" id="{BB3D62F3-7FA8-1CDC-313E-17F40C9C2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482" y="5717841"/>
              <a:ext cx="4248150" cy="38911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3521" name="Rectangle 191">
              <a:extLst>
                <a:ext uri="{FF2B5EF4-FFF2-40B4-BE49-F238E27FC236}">
                  <a16:creationId xmlns:a16="http://schemas.microsoft.com/office/drawing/2014/main" id="{6610CEEA-C5D9-16CA-8A83-1DD247FD0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88" y="3920980"/>
              <a:ext cx="8785225" cy="2663825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3522" name="Text Box 76">
              <a:extLst>
                <a:ext uri="{FF2B5EF4-FFF2-40B4-BE49-F238E27FC236}">
                  <a16:creationId xmlns:a16="http://schemas.microsoft.com/office/drawing/2014/main" id="{9157D7E2-6104-D0A9-0828-165629AB1B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935" y="3827463"/>
              <a:ext cx="1069415" cy="1774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（例）</a:t>
              </a:r>
            </a:p>
          </p:txBody>
        </p:sp>
        <p:sp>
          <p:nvSpPr>
            <p:cNvPr id="63523" name="Text Box 98">
              <a:extLst>
                <a:ext uri="{FF2B5EF4-FFF2-40B4-BE49-F238E27FC236}">
                  <a16:creationId xmlns:a16="http://schemas.microsoft.com/office/drawing/2014/main" id="{1E977BF5-1434-E3B4-9019-011B07E08A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114" y="4249738"/>
              <a:ext cx="503237" cy="177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＝</a:t>
              </a:r>
            </a:p>
          </p:txBody>
        </p:sp>
      </p:grpSp>
      <p:sp>
        <p:nvSpPr>
          <p:cNvPr id="63505" name="Rectangle 6">
            <a:extLst>
              <a:ext uri="{FF2B5EF4-FFF2-40B4-BE49-F238E27FC236}">
                <a16:creationId xmlns:a16="http://schemas.microsoft.com/office/drawing/2014/main" id="{9B905752-921C-F50A-7324-B10AA46A0505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906000" y="15169446"/>
            <a:ext cx="1693333" cy="682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48</a:t>
            </a:r>
          </a:p>
        </p:txBody>
      </p:sp>
      <p:sp>
        <p:nvSpPr>
          <p:cNvPr id="63506" name="AutoShape 7">
            <a:extLst>
              <a:ext uri="{FF2B5EF4-FFF2-40B4-BE49-F238E27FC236}">
                <a16:creationId xmlns:a16="http://schemas.microsoft.com/office/drawing/2014/main" id="{B7388F00-3394-FB27-1257-EEE84A914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90" y="832557"/>
            <a:ext cx="2988732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필요인공의 계산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3">
            <a:extLst>
              <a:ext uri="{FF2B5EF4-FFF2-40B4-BE49-F238E27FC236}">
                <a16:creationId xmlns:a16="http://schemas.microsoft.com/office/drawing/2014/main" id="{81517350-3496-CE08-B9A6-0241C30E971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82979" y="3008489"/>
            <a:ext cx="10597445" cy="654756"/>
          </a:xfrm>
        </p:spPr>
        <p:txBody>
          <a:bodyPr vert="horz" lIns="163689" tIns="81845" rIns="163689" bIns="81845" rtlCol="0">
            <a:normAutofit/>
          </a:bodyPr>
          <a:lstStyle/>
          <a:p>
            <a:pPr eaLnBrk="1" hangingPunct="1"/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０．６１人＋０．２７人＋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 공수</a:t>
            </a: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＝０．８８人＋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 공수</a:t>
            </a: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　　　</a:t>
            </a:r>
          </a:p>
        </p:txBody>
      </p:sp>
      <p:sp>
        <p:nvSpPr>
          <p:cNvPr id="64515" name="Rectangle 4">
            <a:extLst>
              <a:ext uri="{FF2B5EF4-FFF2-40B4-BE49-F238E27FC236}">
                <a16:creationId xmlns:a16="http://schemas.microsoft.com/office/drawing/2014/main" id="{F81385D0-8116-0B84-2CF3-ADA4EE066E3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719668" y="1727200"/>
            <a:ext cx="10944578" cy="1289756"/>
          </a:xfrm>
        </p:spPr>
        <p:txBody>
          <a:bodyPr vert="horz" lIns="163689" tIns="81845" rIns="163689" bIns="81845" rtlCol="0">
            <a:normAutofit lnSpcReduction="10000"/>
          </a:bodyPr>
          <a:lstStyle/>
          <a:p>
            <a:pPr eaLnBrk="1" hangingPunct="1">
              <a:lnSpc>
                <a:spcPct val="90000"/>
              </a:lnSpc>
            </a:pPr>
            <a:r>
              <a:rPr lang="ko-KR" altLang="en-US" sz="2133" b="1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준비교체를 늘려서라도 생산라인을 통합하여 집약하는 방식</a:t>
            </a:r>
            <a:endParaRPr lang="ja-JP" altLang="en-US" sz="2133" b="1">
              <a:solidFill>
                <a:srgbClr val="FF0000"/>
              </a:solidFill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  <a:p>
            <a:pPr eaLnBrk="1" hangingPunct="1">
              <a:buFontTx/>
              <a:buNone/>
            </a:pP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（例）</a:t>
            </a:r>
            <a:r>
              <a:rPr lang="en-US" altLang="ja-JP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C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와 </a:t>
            </a:r>
            <a:r>
              <a:rPr lang="en-US" altLang="ja-JP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D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의 라인에서 </a:t>
            </a:r>
            <a:r>
              <a:rPr lang="en-US" altLang="ja-JP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D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라인의 생산품목을 </a:t>
            </a:r>
            <a:r>
              <a:rPr lang="en-US" altLang="ja-JP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C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라인에서 생산할 수 있도록</a:t>
            </a:r>
            <a:endParaRPr lang="en-US" altLang="ja-JP" sz="2133" b="1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Tx/>
              <a:buNone/>
            </a:pP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　　　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해서 라인을 통합해 공수를 효율적으로 집약한다</a:t>
            </a:r>
            <a:endParaRPr lang="ja-JP" altLang="en-US" sz="2133" b="1"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</p:txBody>
      </p:sp>
      <p:grpSp>
        <p:nvGrpSpPr>
          <p:cNvPr id="64516" name="그룹 2">
            <a:extLst>
              <a:ext uri="{FF2B5EF4-FFF2-40B4-BE49-F238E27FC236}">
                <a16:creationId xmlns:a16="http://schemas.microsoft.com/office/drawing/2014/main" id="{F1238704-2908-38FE-5199-E7AEDB387078}"/>
              </a:ext>
            </a:extLst>
          </p:cNvPr>
          <p:cNvGrpSpPr>
            <a:grpSpLocks/>
          </p:cNvGrpSpPr>
          <p:nvPr/>
        </p:nvGrpSpPr>
        <p:grpSpPr bwMode="auto">
          <a:xfrm>
            <a:off x="1413935" y="9279467"/>
            <a:ext cx="6858000" cy="5342467"/>
            <a:chOff x="3536950" y="5022850"/>
            <a:chExt cx="3133725" cy="3005138"/>
          </a:xfrm>
        </p:grpSpPr>
        <p:sp>
          <p:nvSpPr>
            <p:cNvPr id="64562" name="Rectangle 43">
              <a:extLst>
                <a:ext uri="{FF2B5EF4-FFF2-40B4-BE49-F238E27FC236}">
                  <a16:creationId xmlns:a16="http://schemas.microsoft.com/office/drawing/2014/main" id="{8757FE22-535A-9D5C-ED95-7FE20D495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950" y="5802313"/>
              <a:ext cx="511175" cy="40163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4563" name="Rectangle 44">
              <a:extLst>
                <a:ext uri="{FF2B5EF4-FFF2-40B4-BE49-F238E27FC236}">
                  <a16:creationId xmlns:a16="http://schemas.microsoft.com/office/drawing/2014/main" id="{5AFA4A87-D14D-0C55-F92C-E7F97DCDF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5802313"/>
              <a:ext cx="511175" cy="40163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4564" name="Rectangle 45">
              <a:extLst>
                <a:ext uri="{FF2B5EF4-FFF2-40B4-BE49-F238E27FC236}">
                  <a16:creationId xmlns:a16="http://schemas.microsoft.com/office/drawing/2014/main" id="{BF4DF1B6-78C7-AC05-1A3F-7D48C2004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5802313"/>
              <a:ext cx="511175" cy="40163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4565" name="Rectangle 46">
              <a:extLst>
                <a:ext uri="{FF2B5EF4-FFF2-40B4-BE49-F238E27FC236}">
                  <a16:creationId xmlns:a16="http://schemas.microsoft.com/office/drawing/2014/main" id="{9E8E1061-B997-528C-58AE-8FAAC15B1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475" y="6762750"/>
              <a:ext cx="511175" cy="40163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4566" name="Rectangle 47">
              <a:extLst>
                <a:ext uri="{FF2B5EF4-FFF2-40B4-BE49-F238E27FC236}">
                  <a16:creationId xmlns:a16="http://schemas.microsoft.com/office/drawing/2014/main" id="{08BDE36D-6D12-D919-C755-1D2139B85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975" y="6762750"/>
              <a:ext cx="511175" cy="40163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4567" name="Rectangle 48">
              <a:extLst>
                <a:ext uri="{FF2B5EF4-FFF2-40B4-BE49-F238E27FC236}">
                  <a16:creationId xmlns:a16="http://schemas.microsoft.com/office/drawing/2014/main" id="{820230ED-BFDE-E4AB-1E0F-3128A4925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25" y="6762750"/>
              <a:ext cx="511175" cy="40163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4568" name="Oval 49">
              <a:extLst>
                <a:ext uri="{FF2B5EF4-FFF2-40B4-BE49-F238E27FC236}">
                  <a16:creationId xmlns:a16="http://schemas.microsoft.com/office/drawing/2014/main" id="{800B0078-94D0-169F-63AC-EB76F63AB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7838" y="5422900"/>
              <a:ext cx="168275" cy="300038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4569" name="Oval 50">
              <a:extLst>
                <a:ext uri="{FF2B5EF4-FFF2-40B4-BE49-F238E27FC236}">
                  <a16:creationId xmlns:a16="http://schemas.microsoft.com/office/drawing/2014/main" id="{8FC1F566-B466-5A36-49B9-CAC08355E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575" y="7259638"/>
              <a:ext cx="168275" cy="301625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4570" name="Freeform 51">
              <a:extLst>
                <a:ext uri="{FF2B5EF4-FFF2-40B4-BE49-F238E27FC236}">
                  <a16:creationId xmlns:a16="http://schemas.microsoft.com/office/drawing/2014/main" id="{F9F06A4B-50CB-DA20-097B-5C15584B3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6775" y="5886450"/>
              <a:ext cx="107950" cy="1162050"/>
            </a:xfrm>
            <a:custGeom>
              <a:avLst/>
              <a:gdLst>
                <a:gd name="T0" fmla="*/ 0 w 49"/>
                <a:gd name="T1" fmla="*/ 0 h 433"/>
                <a:gd name="T2" fmla="*/ 2147483647 w 49"/>
                <a:gd name="T3" fmla="*/ 2147483647 h 433"/>
                <a:gd name="T4" fmla="*/ 2147483647 w 49"/>
                <a:gd name="T5" fmla="*/ 2147483647 h 433"/>
                <a:gd name="T6" fmla="*/ 2147483647 w 49"/>
                <a:gd name="T7" fmla="*/ 2147483647 h 433"/>
                <a:gd name="T8" fmla="*/ 2147483647 w 49"/>
                <a:gd name="T9" fmla="*/ 2147483647 h 433"/>
                <a:gd name="T10" fmla="*/ 2147483647 w 49"/>
                <a:gd name="T11" fmla="*/ 2147483647 h 433"/>
                <a:gd name="T12" fmla="*/ 2147483647 w 49"/>
                <a:gd name="T13" fmla="*/ 2147483647 h 433"/>
                <a:gd name="T14" fmla="*/ 2147483647 w 49"/>
                <a:gd name="T15" fmla="*/ 2147483647 h 433"/>
                <a:gd name="T16" fmla="*/ 2147483647 w 49"/>
                <a:gd name="T17" fmla="*/ 2147483647 h 433"/>
                <a:gd name="T18" fmla="*/ 2147483647 w 49"/>
                <a:gd name="T19" fmla="*/ 2147483647 h 433"/>
                <a:gd name="T20" fmla="*/ 2147483647 w 49"/>
                <a:gd name="T21" fmla="*/ 2147483647 h 433"/>
                <a:gd name="T22" fmla="*/ 2147483647 w 49"/>
                <a:gd name="T23" fmla="*/ 2147483647 h 433"/>
                <a:gd name="T24" fmla="*/ 2147483647 w 49"/>
                <a:gd name="T25" fmla="*/ 2147483647 h 433"/>
                <a:gd name="T26" fmla="*/ 2147483647 w 49"/>
                <a:gd name="T27" fmla="*/ 2147483647 h 433"/>
                <a:gd name="T28" fmla="*/ 2147483647 w 49"/>
                <a:gd name="T29" fmla="*/ 2147483647 h 433"/>
                <a:gd name="T30" fmla="*/ 2147483647 w 49"/>
                <a:gd name="T31" fmla="*/ 2147483647 h 433"/>
                <a:gd name="T32" fmla="*/ 2147483647 w 49"/>
                <a:gd name="T33" fmla="*/ 2147483647 h 433"/>
                <a:gd name="T34" fmla="*/ 2147483647 w 49"/>
                <a:gd name="T35" fmla="*/ 2147483647 h 433"/>
                <a:gd name="T36" fmla="*/ 2147483647 w 49"/>
                <a:gd name="T37" fmla="*/ 2147483647 h 433"/>
                <a:gd name="T38" fmla="*/ 2147483647 w 49"/>
                <a:gd name="T39" fmla="*/ 2147483647 h 433"/>
                <a:gd name="T40" fmla="*/ 2147483647 w 49"/>
                <a:gd name="T41" fmla="*/ 2147483647 h 433"/>
                <a:gd name="T42" fmla="*/ 2147483647 w 49"/>
                <a:gd name="T43" fmla="*/ 2147483647 h 433"/>
                <a:gd name="T44" fmla="*/ 2147483647 w 49"/>
                <a:gd name="T45" fmla="*/ 2147483647 h 433"/>
                <a:gd name="T46" fmla="*/ 2147483647 w 49"/>
                <a:gd name="T47" fmla="*/ 2147483647 h 433"/>
                <a:gd name="T48" fmla="*/ 2147483647 w 49"/>
                <a:gd name="T49" fmla="*/ 2147483647 h 433"/>
                <a:gd name="T50" fmla="*/ 2147483647 w 49"/>
                <a:gd name="T51" fmla="*/ 2147483647 h 433"/>
                <a:gd name="T52" fmla="*/ 2147483647 w 49"/>
                <a:gd name="T53" fmla="*/ 2147483647 h 433"/>
                <a:gd name="T54" fmla="*/ 2147483647 w 49"/>
                <a:gd name="T55" fmla="*/ 2147483647 h 433"/>
                <a:gd name="T56" fmla="*/ 2147483647 w 49"/>
                <a:gd name="T57" fmla="*/ 2147483647 h 433"/>
                <a:gd name="T58" fmla="*/ 2147483647 w 49"/>
                <a:gd name="T59" fmla="*/ 2147483647 h 433"/>
                <a:gd name="T60" fmla="*/ 2147483647 w 49"/>
                <a:gd name="T61" fmla="*/ 2147483647 h 433"/>
                <a:gd name="T62" fmla="*/ 2147483647 w 49"/>
                <a:gd name="T63" fmla="*/ 2147483647 h 433"/>
                <a:gd name="T64" fmla="*/ 2147483647 w 49"/>
                <a:gd name="T65" fmla="*/ 2147483647 h 433"/>
                <a:gd name="T66" fmla="*/ 2147483647 w 49"/>
                <a:gd name="T67" fmla="*/ 2147483647 h 433"/>
                <a:gd name="T68" fmla="*/ 2147483647 w 49"/>
                <a:gd name="T69" fmla="*/ 2147483647 h 433"/>
                <a:gd name="T70" fmla="*/ 2147483647 w 49"/>
                <a:gd name="T71" fmla="*/ 2147483647 h 433"/>
                <a:gd name="T72" fmla="*/ 2147483647 w 49"/>
                <a:gd name="T73" fmla="*/ 2147483647 h 433"/>
                <a:gd name="T74" fmla="*/ 2147483647 w 49"/>
                <a:gd name="T75" fmla="*/ 2147483647 h 433"/>
                <a:gd name="T76" fmla="*/ 2147483647 w 49"/>
                <a:gd name="T77" fmla="*/ 2147483647 h 433"/>
                <a:gd name="T78" fmla="*/ 2147483647 w 49"/>
                <a:gd name="T79" fmla="*/ 2147483647 h 433"/>
                <a:gd name="T80" fmla="*/ 2147483647 w 49"/>
                <a:gd name="T81" fmla="*/ 2147483647 h 433"/>
                <a:gd name="T82" fmla="*/ 2147483647 w 49"/>
                <a:gd name="T83" fmla="*/ 2147483647 h 433"/>
                <a:gd name="T84" fmla="*/ 2147483647 w 49"/>
                <a:gd name="T85" fmla="*/ 2147483647 h 433"/>
                <a:gd name="T86" fmla="*/ 2147483647 w 49"/>
                <a:gd name="T87" fmla="*/ 2147483647 h 433"/>
                <a:gd name="T88" fmla="*/ 2147483647 w 49"/>
                <a:gd name="T89" fmla="*/ 2147483647 h 433"/>
                <a:gd name="T90" fmla="*/ 2147483647 w 49"/>
                <a:gd name="T91" fmla="*/ 2147483647 h 433"/>
                <a:gd name="T92" fmla="*/ 2147483647 w 49"/>
                <a:gd name="T93" fmla="*/ 2147483647 h 433"/>
                <a:gd name="T94" fmla="*/ 2147483647 w 49"/>
                <a:gd name="T95" fmla="*/ 2147483647 h 433"/>
                <a:gd name="T96" fmla="*/ 2147483647 w 49"/>
                <a:gd name="T97" fmla="*/ 2147483647 h 433"/>
                <a:gd name="T98" fmla="*/ 2147483647 w 49"/>
                <a:gd name="T99" fmla="*/ 2147483647 h 433"/>
                <a:gd name="T100" fmla="*/ 2147483647 w 49"/>
                <a:gd name="T101" fmla="*/ 2147483647 h 433"/>
                <a:gd name="T102" fmla="*/ 2147483647 w 49"/>
                <a:gd name="T103" fmla="*/ 2147483647 h 433"/>
                <a:gd name="T104" fmla="*/ 2147483647 w 49"/>
                <a:gd name="T105" fmla="*/ 2147483647 h 433"/>
                <a:gd name="T106" fmla="*/ 2147483647 w 49"/>
                <a:gd name="T107" fmla="*/ 2147483647 h 433"/>
                <a:gd name="T108" fmla="*/ 2147483647 w 49"/>
                <a:gd name="T109" fmla="*/ 2147483647 h 433"/>
                <a:gd name="T110" fmla="*/ 2147483647 w 49"/>
                <a:gd name="T111" fmla="*/ 2147483647 h 433"/>
                <a:gd name="T112" fmla="*/ 2147483647 w 49"/>
                <a:gd name="T113" fmla="*/ 2147483647 h 433"/>
                <a:gd name="T114" fmla="*/ 2147483647 w 49"/>
                <a:gd name="T115" fmla="*/ 2147483647 h 433"/>
                <a:gd name="T116" fmla="*/ 2147483647 w 49"/>
                <a:gd name="T117" fmla="*/ 2147483647 h 433"/>
                <a:gd name="T118" fmla="*/ 2147483647 w 49"/>
                <a:gd name="T119" fmla="*/ 2147483647 h 433"/>
                <a:gd name="T120" fmla="*/ 2147483647 w 49"/>
                <a:gd name="T121" fmla="*/ 2147483647 h 433"/>
                <a:gd name="T122" fmla="*/ 2147483647 w 49"/>
                <a:gd name="T123" fmla="*/ 2147483647 h 433"/>
                <a:gd name="T124" fmla="*/ 0 w 49"/>
                <a:gd name="T125" fmla="*/ 2147483647 h 4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9"/>
                <a:gd name="T190" fmla="*/ 0 h 433"/>
                <a:gd name="T191" fmla="*/ 49 w 49"/>
                <a:gd name="T192" fmla="*/ 433 h 4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9" h="433">
                  <a:moveTo>
                    <a:pt x="0" y="0"/>
                  </a:moveTo>
                  <a:lnTo>
                    <a:pt x="5" y="1"/>
                  </a:lnTo>
                  <a:lnTo>
                    <a:pt x="7" y="1"/>
                  </a:lnTo>
                  <a:lnTo>
                    <a:pt x="9" y="3"/>
                  </a:lnTo>
                  <a:lnTo>
                    <a:pt x="11" y="4"/>
                  </a:lnTo>
                  <a:lnTo>
                    <a:pt x="13" y="6"/>
                  </a:lnTo>
                  <a:lnTo>
                    <a:pt x="15" y="8"/>
                  </a:lnTo>
                  <a:lnTo>
                    <a:pt x="17" y="10"/>
                  </a:lnTo>
                  <a:lnTo>
                    <a:pt x="18" y="13"/>
                  </a:lnTo>
                  <a:lnTo>
                    <a:pt x="20" y="16"/>
                  </a:lnTo>
                  <a:lnTo>
                    <a:pt x="21" y="19"/>
                  </a:lnTo>
                  <a:lnTo>
                    <a:pt x="22" y="22"/>
                  </a:lnTo>
                  <a:lnTo>
                    <a:pt x="23" y="25"/>
                  </a:lnTo>
                  <a:lnTo>
                    <a:pt x="24" y="28"/>
                  </a:lnTo>
                  <a:lnTo>
                    <a:pt x="24" y="33"/>
                  </a:lnTo>
                  <a:lnTo>
                    <a:pt x="24" y="36"/>
                  </a:lnTo>
                  <a:lnTo>
                    <a:pt x="24" y="180"/>
                  </a:lnTo>
                  <a:lnTo>
                    <a:pt x="24" y="184"/>
                  </a:lnTo>
                  <a:lnTo>
                    <a:pt x="24" y="188"/>
                  </a:lnTo>
                  <a:lnTo>
                    <a:pt x="25" y="191"/>
                  </a:lnTo>
                  <a:lnTo>
                    <a:pt x="26" y="194"/>
                  </a:lnTo>
                  <a:lnTo>
                    <a:pt x="27" y="197"/>
                  </a:lnTo>
                  <a:lnTo>
                    <a:pt x="28" y="200"/>
                  </a:lnTo>
                  <a:lnTo>
                    <a:pt x="30" y="203"/>
                  </a:lnTo>
                  <a:lnTo>
                    <a:pt x="31" y="206"/>
                  </a:lnTo>
                  <a:lnTo>
                    <a:pt x="33" y="208"/>
                  </a:lnTo>
                  <a:lnTo>
                    <a:pt x="35" y="210"/>
                  </a:lnTo>
                  <a:lnTo>
                    <a:pt x="37" y="212"/>
                  </a:lnTo>
                  <a:lnTo>
                    <a:pt x="39" y="213"/>
                  </a:lnTo>
                  <a:lnTo>
                    <a:pt x="41" y="215"/>
                  </a:lnTo>
                  <a:lnTo>
                    <a:pt x="43" y="215"/>
                  </a:lnTo>
                  <a:lnTo>
                    <a:pt x="48" y="216"/>
                  </a:lnTo>
                  <a:lnTo>
                    <a:pt x="43" y="217"/>
                  </a:lnTo>
                  <a:lnTo>
                    <a:pt x="41" y="218"/>
                  </a:lnTo>
                  <a:lnTo>
                    <a:pt x="39" y="219"/>
                  </a:lnTo>
                  <a:lnTo>
                    <a:pt x="37" y="220"/>
                  </a:lnTo>
                  <a:lnTo>
                    <a:pt x="35" y="222"/>
                  </a:lnTo>
                  <a:lnTo>
                    <a:pt x="33" y="224"/>
                  </a:lnTo>
                  <a:lnTo>
                    <a:pt x="31" y="227"/>
                  </a:lnTo>
                  <a:lnTo>
                    <a:pt x="30" y="229"/>
                  </a:lnTo>
                  <a:lnTo>
                    <a:pt x="28" y="232"/>
                  </a:lnTo>
                  <a:lnTo>
                    <a:pt x="27" y="235"/>
                  </a:lnTo>
                  <a:lnTo>
                    <a:pt x="26" y="238"/>
                  </a:lnTo>
                  <a:lnTo>
                    <a:pt x="25" y="241"/>
                  </a:lnTo>
                  <a:lnTo>
                    <a:pt x="24" y="245"/>
                  </a:lnTo>
                  <a:lnTo>
                    <a:pt x="24" y="249"/>
                  </a:lnTo>
                  <a:lnTo>
                    <a:pt x="24" y="252"/>
                  </a:lnTo>
                  <a:lnTo>
                    <a:pt x="24" y="396"/>
                  </a:lnTo>
                  <a:lnTo>
                    <a:pt x="24" y="400"/>
                  </a:lnTo>
                  <a:lnTo>
                    <a:pt x="24" y="403"/>
                  </a:lnTo>
                  <a:lnTo>
                    <a:pt x="23" y="407"/>
                  </a:lnTo>
                  <a:lnTo>
                    <a:pt x="22" y="410"/>
                  </a:lnTo>
                  <a:lnTo>
                    <a:pt x="21" y="413"/>
                  </a:lnTo>
                  <a:lnTo>
                    <a:pt x="20" y="416"/>
                  </a:lnTo>
                  <a:lnTo>
                    <a:pt x="18" y="419"/>
                  </a:lnTo>
                  <a:lnTo>
                    <a:pt x="17" y="422"/>
                  </a:lnTo>
                  <a:lnTo>
                    <a:pt x="15" y="424"/>
                  </a:lnTo>
                  <a:lnTo>
                    <a:pt x="13" y="426"/>
                  </a:lnTo>
                  <a:lnTo>
                    <a:pt x="11" y="428"/>
                  </a:lnTo>
                  <a:lnTo>
                    <a:pt x="9" y="430"/>
                  </a:lnTo>
                  <a:lnTo>
                    <a:pt x="7" y="431"/>
                  </a:lnTo>
                  <a:lnTo>
                    <a:pt x="5" y="432"/>
                  </a:lnTo>
                  <a:lnTo>
                    <a:pt x="0" y="432"/>
                  </a:lnTo>
                </a:path>
              </a:pathLst>
            </a:custGeom>
            <a:noFill/>
            <a:ln w="28575" cap="rnd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4571" name="Freeform 53">
              <a:extLst>
                <a:ext uri="{FF2B5EF4-FFF2-40B4-BE49-F238E27FC236}">
                  <a16:creationId xmlns:a16="http://schemas.microsoft.com/office/drawing/2014/main" id="{8213EAC6-A82C-C7A6-59D2-4DAC41753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5022850"/>
              <a:ext cx="1485900" cy="204788"/>
            </a:xfrm>
            <a:custGeom>
              <a:avLst/>
              <a:gdLst>
                <a:gd name="T0" fmla="*/ 0 w 1248"/>
                <a:gd name="T1" fmla="*/ 2147483647 h 97"/>
                <a:gd name="T2" fmla="*/ 0 w 1248"/>
                <a:gd name="T3" fmla="*/ 2147483647 h 97"/>
                <a:gd name="T4" fmla="*/ 2147483647 w 1248"/>
                <a:gd name="T5" fmla="*/ 2147483647 h 97"/>
                <a:gd name="T6" fmla="*/ 2147483647 w 1248"/>
                <a:gd name="T7" fmla="*/ 2147483647 h 97"/>
                <a:gd name="T8" fmla="*/ 2147483647 w 1248"/>
                <a:gd name="T9" fmla="*/ 2147483647 h 97"/>
                <a:gd name="T10" fmla="*/ 2147483647 w 1248"/>
                <a:gd name="T11" fmla="*/ 2147483647 h 97"/>
                <a:gd name="T12" fmla="*/ 2147483647 w 1248"/>
                <a:gd name="T13" fmla="*/ 2147483647 h 97"/>
                <a:gd name="T14" fmla="*/ 2147483647 w 1248"/>
                <a:gd name="T15" fmla="*/ 2147483647 h 97"/>
                <a:gd name="T16" fmla="*/ 2147483647 w 1248"/>
                <a:gd name="T17" fmla="*/ 2147483647 h 97"/>
                <a:gd name="T18" fmla="*/ 2147483647 w 1248"/>
                <a:gd name="T19" fmla="*/ 2147483647 h 97"/>
                <a:gd name="T20" fmla="*/ 2147483647 w 1248"/>
                <a:gd name="T21" fmla="*/ 2147483647 h 97"/>
                <a:gd name="T22" fmla="*/ 2147483647 w 1248"/>
                <a:gd name="T23" fmla="*/ 2147483647 h 97"/>
                <a:gd name="T24" fmla="*/ 2147483647 w 1248"/>
                <a:gd name="T25" fmla="*/ 2147483647 h 97"/>
                <a:gd name="T26" fmla="*/ 2147483647 w 1248"/>
                <a:gd name="T27" fmla="*/ 2147483647 h 97"/>
                <a:gd name="T28" fmla="*/ 2147483647 w 1248"/>
                <a:gd name="T29" fmla="*/ 2147483647 h 97"/>
                <a:gd name="T30" fmla="*/ 2147483647 w 1248"/>
                <a:gd name="T31" fmla="*/ 2147483647 h 97"/>
                <a:gd name="T32" fmla="*/ 2147483647 w 1248"/>
                <a:gd name="T33" fmla="*/ 2147483647 h 97"/>
                <a:gd name="T34" fmla="*/ 2147483647 w 1248"/>
                <a:gd name="T35" fmla="*/ 2147483647 h 97"/>
                <a:gd name="T36" fmla="*/ 2147483647 w 1248"/>
                <a:gd name="T37" fmla="*/ 2147483647 h 97"/>
                <a:gd name="T38" fmla="*/ 2147483647 w 1248"/>
                <a:gd name="T39" fmla="*/ 2147483647 h 97"/>
                <a:gd name="T40" fmla="*/ 2147483647 w 1248"/>
                <a:gd name="T41" fmla="*/ 2147483647 h 97"/>
                <a:gd name="T42" fmla="*/ 2147483647 w 1248"/>
                <a:gd name="T43" fmla="*/ 2147483647 h 97"/>
                <a:gd name="T44" fmla="*/ 2147483647 w 1248"/>
                <a:gd name="T45" fmla="*/ 2147483647 h 97"/>
                <a:gd name="T46" fmla="*/ 2147483647 w 1248"/>
                <a:gd name="T47" fmla="*/ 0 h 97"/>
                <a:gd name="T48" fmla="*/ 2147483647 w 1248"/>
                <a:gd name="T49" fmla="*/ 0 h 97"/>
                <a:gd name="T50" fmla="*/ 2147483647 w 1248"/>
                <a:gd name="T51" fmla="*/ 0 h 97"/>
                <a:gd name="T52" fmla="*/ 2147483647 w 1248"/>
                <a:gd name="T53" fmla="*/ 0 h 97"/>
                <a:gd name="T54" fmla="*/ 2147483647 w 1248"/>
                <a:gd name="T55" fmla="*/ 0 h 97"/>
                <a:gd name="T56" fmla="*/ 2147483647 w 1248"/>
                <a:gd name="T57" fmla="*/ 0 h 97"/>
                <a:gd name="T58" fmla="*/ 2147483647 w 1248"/>
                <a:gd name="T59" fmla="*/ 2147483647 h 97"/>
                <a:gd name="T60" fmla="*/ 2147483647 w 1248"/>
                <a:gd name="T61" fmla="*/ 2147483647 h 97"/>
                <a:gd name="T62" fmla="*/ 2147483647 w 1248"/>
                <a:gd name="T63" fmla="*/ 2147483647 h 97"/>
                <a:gd name="T64" fmla="*/ 2147483647 w 1248"/>
                <a:gd name="T65" fmla="*/ 2147483647 h 97"/>
                <a:gd name="T66" fmla="*/ 2147483647 w 1248"/>
                <a:gd name="T67" fmla="*/ 2147483647 h 97"/>
                <a:gd name="T68" fmla="*/ 2147483647 w 1248"/>
                <a:gd name="T69" fmla="*/ 2147483647 h 97"/>
                <a:gd name="T70" fmla="*/ 2147483647 w 1248"/>
                <a:gd name="T71" fmla="*/ 2147483647 h 97"/>
                <a:gd name="T72" fmla="*/ 2147483647 w 1248"/>
                <a:gd name="T73" fmla="*/ 2147483647 h 97"/>
                <a:gd name="T74" fmla="*/ 2147483647 w 1248"/>
                <a:gd name="T75" fmla="*/ 2147483647 h 97"/>
                <a:gd name="T76" fmla="*/ 2147483647 w 1248"/>
                <a:gd name="T77" fmla="*/ 2147483647 h 97"/>
                <a:gd name="T78" fmla="*/ 2147483647 w 1248"/>
                <a:gd name="T79" fmla="*/ 2147483647 h 97"/>
                <a:gd name="T80" fmla="*/ 2147483647 w 1248"/>
                <a:gd name="T81" fmla="*/ 2147483647 h 97"/>
                <a:gd name="T82" fmla="*/ 2147483647 w 1248"/>
                <a:gd name="T83" fmla="*/ 2147483647 h 97"/>
                <a:gd name="T84" fmla="*/ 2147483647 w 1248"/>
                <a:gd name="T85" fmla="*/ 2147483647 h 97"/>
                <a:gd name="T86" fmla="*/ 2147483647 w 1248"/>
                <a:gd name="T87" fmla="*/ 2147483647 h 97"/>
                <a:gd name="T88" fmla="*/ 2147483647 w 1248"/>
                <a:gd name="T89" fmla="*/ 2147483647 h 97"/>
                <a:gd name="T90" fmla="*/ 2147483647 w 1248"/>
                <a:gd name="T91" fmla="*/ 2147483647 h 97"/>
                <a:gd name="T92" fmla="*/ 2147483647 w 1248"/>
                <a:gd name="T93" fmla="*/ 2147483647 h 97"/>
                <a:gd name="T94" fmla="*/ 2147483647 w 1248"/>
                <a:gd name="T95" fmla="*/ 2147483647 h 97"/>
                <a:gd name="T96" fmla="*/ 2147483647 w 1248"/>
                <a:gd name="T97" fmla="*/ 2147483647 h 97"/>
                <a:gd name="T98" fmla="*/ 2147483647 w 1248"/>
                <a:gd name="T99" fmla="*/ 2147483647 h 97"/>
                <a:gd name="T100" fmla="*/ 2147483647 w 1248"/>
                <a:gd name="T101" fmla="*/ 2147483647 h 97"/>
                <a:gd name="T102" fmla="*/ 2147483647 w 1248"/>
                <a:gd name="T103" fmla="*/ 2147483647 h 9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48"/>
                <a:gd name="T157" fmla="*/ 0 h 97"/>
                <a:gd name="T158" fmla="*/ 1248 w 1248"/>
                <a:gd name="T159" fmla="*/ 97 h 9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48" h="97">
                  <a:moveTo>
                    <a:pt x="0" y="96"/>
                  </a:moveTo>
                  <a:lnTo>
                    <a:pt x="0" y="86"/>
                  </a:lnTo>
                  <a:lnTo>
                    <a:pt x="2" y="77"/>
                  </a:lnTo>
                  <a:lnTo>
                    <a:pt x="4" y="68"/>
                  </a:lnTo>
                  <a:lnTo>
                    <a:pt x="8" y="59"/>
                  </a:lnTo>
                  <a:lnTo>
                    <a:pt x="12" y="50"/>
                  </a:lnTo>
                  <a:lnTo>
                    <a:pt x="18" y="42"/>
                  </a:lnTo>
                  <a:lnTo>
                    <a:pt x="24" y="35"/>
                  </a:lnTo>
                  <a:lnTo>
                    <a:pt x="28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8" y="22"/>
                  </a:lnTo>
                  <a:lnTo>
                    <a:pt x="42" y="19"/>
                  </a:lnTo>
                  <a:lnTo>
                    <a:pt x="46" y="16"/>
                  </a:lnTo>
                  <a:lnTo>
                    <a:pt x="50" y="14"/>
                  </a:lnTo>
                  <a:lnTo>
                    <a:pt x="56" y="12"/>
                  </a:lnTo>
                  <a:lnTo>
                    <a:pt x="60" y="9"/>
                  </a:lnTo>
                  <a:lnTo>
                    <a:pt x="64" y="8"/>
                  </a:lnTo>
                  <a:lnTo>
                    <a:pt x="68" y="6"/>
                  </a:lnTo>
                  <a:lnTo>
                    <a:pt x="74" y="4"/>
                  </a:lnTo>
                  <a:lnTo>
                    <a:pt x="78" y="3"/>
                  </a:lnTo>
                  <a:lnTo>
                    <a:pt x="84" y="2"/>
                  </a:lnTo>
                  <a:lnTo>
                    <a:pt x="88" y="1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143" y="0"/>
                  </a:lnTo>
                  <a:lnTo>
                    <a:pt x="1149" y="0"/>
                  </a:lnTo>
                  <a:lnTo>
                    <a:pt x="1153" y="0"/>
                  </a:lnTo>
                  <a:lnTo>
                    <a:pt x="1159" y="1"/>
                  </a:lnTo>
                  <a:lnTo>
                    <a:pt x="1165" y="2"/>
                  </a:lnTo>
                  <a:lnTo>
                    <a:pt x="1169" y="3"/>
                  </a:lnTo>
                  <a:lnTo>
                    <a:pt x="1175" y="4"/>
                  </a:lnTo>
                  <a:lnTo>
                    <a:pt x="1179" y="6"/>
                  </a:lnTo>
                  <a:lnTo>
                    <a:pt x="1183" y="8"/>
                  </a:lnTo>
                  <a:lnTo>
                    <a:pt x="1189" y="9"/>
                  </a:lnTo>
                  <a:lnTo>
                    <a:pt x="1193" y="12"/>
                  </a:lnTo>
                  <a:lnTo>
                    <a:pt x="1197" y="14"/>
                  </a:lnTo>
                  <a:lnTo>
                    <a:pt x="1201" y="16"/>
                  </a:lnTo>
                  <a:lnTo>
                    <a:pt x="1205" y="19"/>
                  </a:lnTo>
                  <a:lnTo>
                    <a:pt x="1209" y="22"/>
                  </a:lnTo>
                  <a:lnTo>
                    <a:pt x="1213" y="25"/>
                  </a:lnTo>
                  <a:lnTo>
                    <a:pt x="1217" y="28"/>
                  </a:lnTo>
                  <a:lnTo>
                    <a:pt x="1221" y="32"/>
                  </a:lnTo>
                  <a:lnTo>
                    <a:pt x="1223" y="35"/>
                  </a:lnTo>
                  <a:lnTo>
                    <a:pt x="1229" y="42"/>
                  </a:lnTo>
                  <a:lnTo>
                    <a:pt x="1235" y="50"/>
                  </a:lnTo>
                  <a:lnTo>
                    <a:pt x="1239" y="59"/>
                  </a:lnTo>
                  <a:lnTo>
                    <a:pt x="1243" y="68"/>
                  </a:lnTo>
                  <a:lnTo>
                    <a:pt x="1245" y="77"/>
                  </a:lnTo>
                  <a:lnTo>
                    <a:pt x="1247" y="86"/>
                  </a:lnTo>
                  <a:lnTo>
                    <a:pt x="1247" y="96"/>
                  </a:lnTo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4572" name="Freeform 54">
              <a:extLst>
                <a:ext uri="{FF2B5EF4-FFF2-40B4-BE49-F238E27FC236}">
                  <a16:creationId xmlns:a16="http://schemas.microsoft.com/office/drawing/2014/main" id="{D2FBECB5-17BF-CE19-9D1F-7EF07F2BF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5226050"/>
              <a:ext cx="1485900" cy="306388"/>
            </a:xfrm>
            <a:custGeom>
              <a:avLst/>
              <a:gdLst>
                <a:gd name="T0" fmla="*/ 0 w 1248"/>
                <a:gd name="T1" fmla="*/ 0 h 145"/>
                <a:gd name="T2" fmla="*/ 0 w 1248"/>
                <a:gd name="T3" fmla="*/ 2147483647 h 145"/>
                <a:gd name="T4" fmla="*/ 2147483647 w 1248"/>
                <a:gd name="T5" fmla="*/ 2147483647 h 145"/>
                <a:gd name="T6" fmla="*/ 2147483647 w 1248"/>
                <a:gd name="T7" fmla="*/ 2147483647 h 145"/>
                <a:gd name="T8" fmla="*/ 2147483647 w 1248"/>
                <a:gd name="T9" fmla="*/ 2147483647 h 145"/>
                <a:gd name="T10" fmla="*/ 2147483647 w 1248"/>
                <a:gd name="T11" fmla="*/ 2147483647 h 145"/>
                <a:gd name="T12" fmla="*/ 2147483647 w 1248"/>
                <a:gd name="T13" fmla="*/ 2147483647 h 145"/>
                <a:gd name="T14" fmla="*/ 2147483647 w 1248"/>
                <a:gd name="T15" fmla="*/ 2147483647 h 145"/>
                <a:gd name="T16" fmla="*/ 2147483647 w 1248"/>
                <a:gd name="T17" fmla="*/ 2147483647 h 145"/>
                <a:gd name="T18" fmla="*/ 2147483647 w 1248"/>
                <a:gd name="T19" fmla="*/ 2147483647 h 145"/>
                <a:gd name="T20" fmla="*/ 2147483647 w 1248"/>
                <a:gd name="T21" fmla="*/ 2147483647 h 145"/>
                <a:gd name="T22" fmla="*/ 2147483647 w 1248"/>
                <a:gd name="T23" fmla="*/ 2147483647 h 145"/>
                <a:gd name="T24" fmla="*/ 2147483647 w 1248"/>
                <a:gd name="T25" fmla="*/ 2147483647 h 145"/>
                <a:gd name="T26" fmla="*/ 2147483647 w 1248"/>
                <a:gd name="T27" fmla="*/ 2147483647 h 145"/>
                <a:gd name="T28" fmla="*/ 2147483647 w 1248"/>
                <a:gd name="T29" fmla="*/ 2147483647 h 145"/>
                <a:gd name="T30" fmla="*/ 2147483647 w 1248"/>
                <a:gd name="T31" fmla="*/ 2147483647 h 145"/>
                <a:gd name="T32" fmla="*/ 2147483647 w 1248"/>
                <a:gd name="T33" fmla="*/ 2147483647 h 145"/>
                <a:gd name="T34" fmla="*/ 2147483647 w 1248"/>
                <a:gd name="T35" fmla="*/ 2147483647 h 145"/>
                <a:gd name="T36" fmla="*/ 2147483647 w 1248"/>
                <a:gd name="T37" fmla="*/ 2147483647 h 145"/>
                <a:gd name="T38" fmla="*/ 2147483647 w 1248"/>
                <a:gd name="T39" fmla="*/ 2147483647 h 145"/>
                <a:gd name="T40" fmla="*/ 2147483647 w 1248"/>
                <a:gd name="T41" fmla="*/ 2147483647 h 145"/>
                <a:gd name="T42" fmla="*/ 2147483647 w 1248"/>
                <a:gd name="T43" fmla="*/ 2147483647 h 145"/>
                <a:gd name="T44" fmla="*/ 2147483647 w 1248"/>
                <a:gd name="T45" fmla="*/ 2147483647 h 145"/>
                <a:gd name="T46" fmla="*/ 2147483647 w 1248"/>
                <a:gd name="T47" fmla="*/ 2147483647 h 145"/>
                <a:gd name="T48" fmla="*/ 2147483647 w 1248"/>
                <a:gd name="T49" fmla="*/ 2147483647 h 145"/>
                <a:gd name="T50" fmla="*/ 2147483647 w 1248"/>
                <a:gd name="T51" fmla="*/ 2147483647 h 145"/>
                <a:gd name="T52" fmla="*/ 2147483647 w 1248"/>
                <a:gd name="T53" fmla="*/ 2147483647 h 145"/>
                <a:gd name="T54" fmla="*/ 2147483647 w 1248"/>
                <a:gd name="T55" fmla="*/ 2147483647 h 145"/>
                <a:gd name="T56" fmla="*/ 2147483647 w 1248"/>
                <a:gd name="T57" fmla="*/ 2147483647 h 145"/>
                <a:gd name="T58" fmla="*/ 2147483647 w 1248"/>
                <a:gd name="T59" fmla="*/ 2147483647 h 145"/>
                <a:gd name="T60" fmla="*/ 2147483647 w 1248"/>
                <a:gd name="T61" fmla="*/ 2147483647 h 145"/>
                <a:gd name="T62" fmla="*/ 2147483647 w 1248"/>
                <a:gd name="T63" fmla="*/ 2147483647 h 145"/>
                <a:gd name="T64" fmla="*/ 2147483647 w 1248"/>
                <a:gd name="T65" fmla="*/ 2147483647 h 145"/>
                <a:gd name="T66" fmla="*/ 2147483647 w 1248"/>
                <a:gd name="T67" fmla="*/ 2147483647 h 145"/>
                <a:gd name="T68" fmla="*/ 2147483647 w 1248"/>
                <a:gd name="T69" fmla="*/ 2147483647 h 145"/>
                <a:gd name="T70" fmla="*/ 2147483647 w 1248"/>
                <a:gd name="T71" fmla="*/ 2147483647 h 145"/>
                <a:gd name="T72" fmla="*/ 2147483647 w 1248"/>
                <a:gd name="T73" fmla="*/ 2147483647 h 145"/>
                <a:gd name="T74" fmla="*/ 2147483647 w 1248"/>
                <a:gd name="T75" fmla="*/ 2147483647 h 145"/>
                <a:gd name="T76" fmla="*/ 2147483647 w 1248"/>
                <a:gd name="T77" fmla="*/ 2147483647 h 145"/>
                <a:gd name="T78" fmla="*/ 2147483647 w 1248"/>
                <a:gd name="T79" fmla="*/ 2147483647 h 145"/>
                <a:gd name="T80" fmla="*/ 2147483647 w 1248"/>
                <a:gd name="T81" fmla="*/ 2147483647 h 145"/>
                <a:gd name="T82" fmla="*/ 2147483647 w 1248"/>
                <a:gd name="T83" fmla="*/ 2147483647 h 145"/>
                <a:gd name="T84" fmla="*/ 2147483647 w 1248"/>
                <a:gd name="T85" fmla="*/ 2147483647 h 145"/>
                <a:gd name="T86" fmla="*/ 2147483647 w 1248"/>
                <a:gd name="T87" fmla="*/ 2147483647 h 145"/>
                <a:gd name="T88" fmla="*/ 2147483647 w 1248"/>
                <a:gd name="T89" fmla="*/ 2147483647 h 145"/>
                <a:gd name="T90" fmla="*/ 2147483647 w 1248"/>
                <a:gd name="T91" fmla="*/ 2147483647 h 145"/>
                <a:gd name="T92" fmla="*/ 2147483647 w 1248"/>
                <a:gd name="T93" fmla="*/ 2147483647 h 145"/>
                <a:gd name="T94" fmla="*/ 2147483647 w 1248"/>
                <a:gd name="T95" fmla="*/ 2147483647 h 145"/>
                <a:gd name="T96" fmla="*/ 2147483647 w 1248"/>
                <a:gd name="T97" fmla="*/ 2147483647 h 145"/>
                <a:gd name="T98" fmla="*/ 2147483647 w 1248"/>
                <a:gd name="T99" fmla="*/ 2147483647 h 145"/>
                <a:gd name="T100" fmla="*/ 2147483647 w 1248"/>
                <a:gd name="T101" fmla="*/ 2147483647 h 145"/>
                <a:gd name="T102" fmla="*/ 2147483647 w 1248"/>
                <a:gd name="T103" fmla="*/ 0 h 1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48"/>
                <a:gd name="T157" fmla="*/ 0 h 145"/>
                <a:gd name="T158" fmla="*/ 1248 w 1248"/>
                <a:gd name="T159" fmla="*/ 145 h 1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48" h="145">
                  <a:moveTo>
                    <a:pt x="0" y="0"/>
                  </a:moveTo>
                  <a:lnTo>
                    <a:pt x="0" y="15"/>
                  </a:lnTo>
                  <a:lnTo>
                    <a:pt x="2" y="29"/>
                  </a:lnTo>
                  <a:lnTo>
                    <a:pt x="4" y="43"/>
                  </a:lnTo>
                  <a:lnTo>
                    <a:pt x="8" y="56"/>
                  </a:lnTo>
                  <a:lnTo>
                    <a:pt x="12" y="69"/>
                  </a:lnTo>
                  <a:lnTo>
                    <a:pt x="18" y="81"/>
                  </a:lnTo>
                  <a:lnTo>
                    <a:pt x="24" y="92"/>
                  </a:lnTo>
                  <a:lnTo>
                    <a:pt x="28" y="97"/>
                  </a:lnTo>
                  <a:lnTo>
                    <a:pt x="32" y="102"/>
                  </a:lnTo>
                  <a:lnTo>
                    <a:pt x="34" y="107"/>
                  </a:lnTo>
                  <a:lnTo>
                    <a:pt x="38" y="111"/>
                  </a:lnTo>
                  <a:lnTo>
                    <a:pt x="42" y="116"/>
                  </a:lnTo>
                  <a:lnTo>
                    <a:pt x="46" y="120"/>
                  </a:lnTo>
                  <a:lnTo>
                    <a:pt x="50" y="123"/>
                  </a:lnTo>
                  <a:lnTo>
                    <a:pt x="56" y="127"/>
                  </a:lnTo>
                  <a:lnTo>
                    <a:pt x="60" y="130"/>
                  </a:lnTo>
                  <a:lnTo>
                    <a:pt x="64" y="133"/>
                  </a:lnTo>
                  <a:lnTo>
                    <a:pt x="68" y="135"/>
                  </a:lnTo>
                  <a:lnTo>
                    <a:pt x="74" y="138"/>
                  </a:lnTo>
                  <a:lnTo>
                    <a:pt x="78" y="140"/>
                  </a:lnTo>
                  <a:lnTo>
                    <a:pt x="84" y="141"/>
                  </a:lnTo>
                  <a:lnTo>
                    <a:pt x="88" y="142"/>
                  </a:lnTo>
                  <a:lnTo>
                    <a:pt x="94" y="143"/>
                  </a:lnTo>
                  <a:lnTo>
                    <a:pt x="98" y="144"/>
                  </a:lnTo>
                  <a:lnTo>
                    <a:pt x="104" y="144"/>
                  </a:lnTo>
                  <a:lnTo>
                    <a:pt x="1143" y="144"/>
                  </a:lnTo>
                  <a:lnTo>
                    <a:pt x="1149" y="144"/>
                  </a:lnTo>
                  <a:lnTo>
                    <a:pt x="1153" y="143"/>
                  </a:lnTo>
                  <a:lnTo>
                    <a:pt x="1159" y="142"/>
                  </a:lnTo>
                  <a:lnTo>
                    <a:pt x="1165" y="141"/>
                  </a:lnTo>
                  <a:lnTo>
                    <a:pt x="1169" y="140"/>
                  </a:lnTo>
                  <a:lnTo>
                    <a:pt x="1175" y="138"/>
                  </a:lnTo>
                  <a:lnTo>
                    <a:pt x="1179" y="135"/>
                  </a:lnTo>
                  <a:lnTo>
                    <a:pt x="1183" y="133"/>
                  </a:lnTo>
                  <a:lnTo>
                    <a:pt x="1189" y="130"/>
                  </a:lnTo>
                  <a:lnTo>
                    <a:pt x="1193" y="127"/>
                  </a:lnTo>
                  <a:lnTo>
                    <a:pt x="1197" y="123"/>
                  </a:lnTo>
                  <a:lnTo>
                    <a:pt x="1201" y="120"/>
                  </a:lnTo>
                  <a:lnTo>
                    <a:pt x="1205" y="116"/>
                  </a:lnTo>
                  <a:lnTo>
                    <a:pt x="1209" y="111"/>
                  </a:lnTo>
                  <a:lnTo>
                    <a:pt x="1213" y="107"/>
                  </a:lnTo>
                  <a:lnTo>
                    <a:pt x="1217" y="102"/>
                  </a:lnTo>
                  <a:lnTo>
                    <a:pt x="1221" y="97"/>
                  </a:lnTo>
                  <a:lnTo>
                    <a:pt x="1223" y="92"/>
                  </a:lnTo>
                  <a:lnTo>
                    <a:pt x="1229" y="81"/>
                  </a:lnTo>
                  <a:lnTo>
                    <a:pt x="1235" y="69"/>
                  </a:lnTo>
                  <a:lnTo>
                    <a:pt x="1239" y="56"/>
                  </a:lnTo>
                  <a:lnTo>
                    <a:pt x="1243" y="43"/>
                  </a:lnTo>
                  <a:lnTo>
                    <a:pt x="1245" y="29"/>
                  </a:lnTo>
                  <a:lnTo>
                    <a:pt x="1247" y="15"/>
                  </a:lnTo>
                  <a:lnTo>
                    <a:pt x="1247" y="0"/>
                  </a:lnTo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4573" name="Line 57">
              <a:extLst>
                <a:ext uri="{FF2B5EF4-FFF2-40B4-BE49-F238E27FC236}">
                  <a16:creationId xmlns:a16="http://schemas.microsoft.com/office/drawing/2014/main" id="{5E5ADCE9-8963-5323-0188-6FBC9753F0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2138" y="5022850"/>
              <a:ext cx="1714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4574" name="Line 59">
              <a:extLst>
                <a:ext uri="{FF2B5EF4-FFF2-40B4-BE49-F238E27FC236}">
                  <a16:creationId xmlns:a16="http://schemas.microsoft.com/office/drawing/2014/main" id="{5C45B5F7-C624-134F-7B55-A2896E7BC3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73588" y="5530850"/>
              <a:ext cx="2286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4575" name="Freeform 55">
              <a:extLst>
                <a:ext uri="{FF2B5EF4-FFF2-40B4-BE49-F238E27FC236}">
                  <a16:creationId xmlns:a16="http://schemas.microsoft.com/office/drawing/2014/main" id="{0C4A5E1D-3240-3BA2-511D-D3F125D55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7620000"/>
              <a:ext cx="1371600" cy="407988"/>
            </a:xfrm>
            <a:custGeom>
              <a:avLst/>
              <a:gdLst>
                <a:gd name="T0" fmla="*/ 0 w 1152"/>
                <a:gd name="T1" fmla="*/ 0 h 193"/>
                <a:gd name="T2" fmla="*/ 0 w 1152"/>
                <a:gd name="T3" fmla="*/ 2147483647 h 193"/>
                <a:gd name="T4" fmla="*/ 2147483647 w 1152"/>
                <a:gd name="T5" fmla="*/ 2147483647 h 193"/>
                <a:gd name="T6" fmla="*/ 2147483647 w 1152"/>
                <a:gd name="T7" fmla="*/ 2147483647 h 193"/>
                <a:gd name="T8" fmla="*/ 2147483647 w 1152"/>
                <a:gd name="T9" fmla="*/ 2147483647 h 193"/>
                <a:gd name="T10" fmla="*/ 2147483647 w 1152"/>
                <a:gd name="T11" fmla="*/ 2147483647 h 193"/>
                <a:gd name="T12" fmla="*/ 2147483647 w 1152"/>
                <a:gd name="T13" fmla="*/ 2147483647 h 193"/>
                <a:gd name="T14" fmla="*/ 2147483647 w 1152"/>
                <a:gd name="T15" fmla="*/ 2147483647 h 193"/>
                <a:gd name="T16" fmla="*/ 2147483647 w 1152"/>
                <a:gd name="T17" fmla="*/ 2147483647 h 193"/>
                <a:gd name="T18" fmla="*/ 2147483647 w 1152"/>
                <a:gd name="T19" fmla="*/ 2147483647 h 193"/>
                <a:gd name="T20" fmla="*/ 2147483647 w 1152"/>
                <a:gd name="T21" fmla="*/ 2147483647 h 193"/>
                <a:gd name="T22" fmla="*/ 2147483647 w 1152"/>
                <a:gd name="T23" fmla="*/ 2147483647 h 193"/>
                <a:gd name="T24" fmla="*/ 2147483647 w 1152"/>
                <a:gd name="T25" fmla="*/ 2147483647 h 193"/>
                <a:gd name="T26" fmla="*/ 2147483647 w 1152"/>
                <a:gd name="T27" fmla="*/ 2147483647 h 193"/>
                <a:gd name="T28" fmla="*/ 2147483647 w 1152"/>
                <a:gd name="T29" fmla="*/ 2147483647 h 193"/>
                <a:gd name="T30" fmla="*/ 2147483647 w 1152"/>
                <a:gd name="T31" fmla="*/ 2147483647 h 193"/>
                <a:gd name="T32" fmla="*/ 2147483647 w 1152"/>
                <a:gd name="T33" fmla="*/ 2147483647 h 193"/>
                <a:gd name="T34" fmla="*/ 2147483647 w 1152"/>
                <a:gd name="T35" fmla="*/ 2147483647 h 193"/>
                <a:gd name="T36" fmla="*/ 2147483647 w 1152"/>
                <a:gd name="T37" fmla="*/ 2147483647 h 193"/>
                <a:gd name="T38" fmla="*/ 2147483647 w 1152"/>
                <a:gd name="T39" fmla="*/ 2147483647 h 193"/>
                <a:gd name="T40" fmla="*/ 2147483647 w 1152"/>
                <a:gd name="T41" fmla="*/ 2147483647 h 193"/>
                <a:gd name="T42" fmla="*/ 2147483647 w 1152"/>
                <a:gd name="T43" fmla="*/ 2147483647 h 193"/>
                <a:gd name="T44" fmla="*/ 2147483647 w 1152"/>
                <a:gd name="T45" fmla="*/ 2147483647 h 193"/>
                <a:gd name="T46" fmla="*/ 2147483647 w 1152"/>
                <a:gd name="T47" fmla="*/ 2147483647 h 193"/>
                <a:gd name="T48" fmla="*/ 2147483647 w 1152"/>
                <a:gd name="T49" fmla="*/ 2147483647 h 193"/>
                <a:gd name="T50" fmla="*/ 2147483647 w 1152"/>
                <a:gd name="T51" fmla="*/ 2147483647 h 193"/>
                <a:gd name="T52" fmla="*/ 2147483647 w 1152"/>
                <a:gd name="T53" fmla="*/ 2147483647 h 193"/>
                <a:gd name="T54" fmla="*/ 2147483647 w 1152"/>
                <a:gd name="T55" fmla="*/ 2147483647 h 193"/>
                <a:gd name="T56" fmla="*/ 2147483647 w 1152"/>
                <a:gd name="T57" fmla="*/ 2147483647 h 193"/>
                <a:gd name="T58" fmla="*/ 2147483647 w 1152"/>
                <a:gd name="T59" fmla="*/ 2147483647 h 193"/>
                <a:gd name="T60" fmla="*/ 2147483647 w 1152"/>
                <a:gd name="T61" fmla="*/ 2147483647 h 193"/>
                <a:gd name="T62" fmla="*/ 2147483647 w 1152"/>
                <a:gd name="T63" fmla="*/ 2147483647 h 193"/>
                <a:gd name="T64" fmla="*/ 2147483647 w 1152"/>
                <a:gd name="T65" fmla="*/ 2147483647 h 193"/>
                <a:gd name="T66" fmla="*/ 2147483647 w 1152"/>
                <a:gd name="T67" fmla="*/ 2147483647 h 193"/>
                <a:gd name="T68" fmla="*/ 2147483647 w 1152"/>
                <a:gd name="T69" fmla="*/ 2147483647 h 193"/>
                <a:gd name="T70" fmla="*/ 2147483647 w 1152"/>
                <a:gd name="T71" fmla="*/ 2147483647 h 193"/>
                <a:gd name="T72" fmla="*/ 2147483647 w 1152"/>
                <a:gd name="T73" fmla="*/ 2147483647 h 193"/>
                <a:gd name="T74" fmla="*/ 2147483647 w 1152"/>
                <a:gd name="T75" fmla="*/ 2147483647 h 193"/>
                <a:gd name="T76" fmla="*/ 2147483647 w 1152"/>
                <a:gd name="T77" fmla="*/ 2147483647 h 193"/>
                <a:gd name="T78" fmla="*/ 2147483647 w 1152"/>
                <a:gd name="T79" fmla="*/ 2147483647 h 193"/>
                <a:gd name="T80" fmla="*/ 2147483647 w 1152"/>
                <a:gd name="T81" fmla="*/ 2147483647 h 193"/>
                <a:gd name="T82" fmla="*/ 2147483647 w 1152"/>
                <a:gd name="T83" fmla="*/ 2147483647 h 193"/>
                <a:gd name="T84" fmla="*/ 2147483647 w 1152"/>
                <a:gd name="T85" fmla="*/ 2147483647 h 193"/>
                <a:gd name="T86" fmla="*/ 2147483647 w 1152"/>
                <a:gd name="T87" fmla="*/ 2147483647 h 193"/>
                <a:gd name="T88" fmla="*/ 2147483647 w 1152"/>
                <a:gd name="T89" fmla="*/ 2147483647 h 193"/>
                <a:gd name="T90" fmla="*/ 2147483647 w 1152"/>
                <a:gd name="T91" fmla="*/ 2147483647 h 193"/>
                <a:gd name="T92" fmla="*/ 2147483647 w 1152"/>
                <a:gd name="T93" fmla="*/ 2147483647 h 193"/>
                <a:gd name="T94" fmla="*/ 2147483647 w 1152"/>
                <a:gd name="T95" fmla="*/ 2147483647 h 193"/>
                <a:gd name="T96" fmla="*/ 2147483647 w 1152"/>
                <a:gd name="T97" fmla="*/ 2147483647 h 193"/>
                <a:gd name="T98" fmla="*/ 2147483647 w 1152"/>
                <a:gd name="T99" fmla="*/ 2147483647 h 193"/>
                <a:gd name="T100" fmla="*/ 2147483647 w 1152"/>
                <a:gd name="T101" fmla="*/ 2147483647 h 193"/>
                <a:gd name="T102" fmla="*/ 2147483647 w 1152"/>
                <a:gd name="T103" fmla="*/ 0 h 1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2"/>
                <a:gd name="T157" fmla="*/ 0 h 193"/>
                <a:gd name="T158" fmla="*/ 1152 w 1152"/>
                <a:gd name="T159" fmla="*/ 193 h 1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2" h="193">
                  <a:moveTo>
                    <a:pt x="0" y="0"/>
                  </a:moveTo>
                  <a:lnTo>
                    <a:pt x="0" y="20"/>
                  </a:lnTo>
                  <a:lnTo>
                    <a:pt x="2" y="39"/>
                  </a:lnTo>
                  <a:lnTo>
                    <a:pt x="4" y="57"/>
                  </a:lnTo>
                  <a:lnTo>
                    <a:pt x="7" y="75"/>
                  </a:lnTo>
                  <a:lnTo>
                    <a:pt x="11" y="91"/>
                  </a:lnTo>
                  <a:lnTo>
                    <a:pt x="17" y="107"/>
                  </a:lnTo>
                  <a:lnTo>
                    <a:pt x="22" y="122"/>
                  </a:lnTo>
                  <a:lnTo>
                    <a:pt x="24" y="129"/>
                  </a:lnTo>
                  <a:lnTo>
                    <a:pt x="28" y="136"/>
                  </a:lnTo>
                  <a:lnTo>
                    <a:pt x="31" y="142"/>
                  </a:lnTo>
                  <a:lnTo>
                    <a:pt x="35" y="148"/>
                  </a:lnTo>
                  <a:lnTo>
                    <a:pt x="39" y="154"/>
                  </a:lnTo>
                  <a:lnTo>
                    <a:pt x="42" y="159"/>
                  </a:lnTo>
                  <a:lnTo>
                    <a:pt x="46" y="164"/>
                  </a:lnTo>
                  <a:lnTo>
                    <a:pt x="50" y="169"/>
                  </a:lnTo>
                  <a:lnTo>
                    <a:pt x="53" y="173"/>
                  </a:lnTo>
                  <a:lnTo>
                    <a:pt x="59" y="177"/>
                  </a:lnTo>
                  <a:lnTo>
                    <a:pt x="63" y="180"/>
                  </a:lnTo>
                  <a:lnTo>
                    <a:pt x="66" y="183"/>
                  </a:lnTo>
                  <a:lnTo>
                    <a:pt x="72" y="186"/>
                  </a:lnTo>
                  <a:lnTo>
                    <a:pt x="76" y="188"/>
                  </a:lnTo>
                  <a:lnTo>
                    <a:pt x="81" y="190"/>
                  </a:lnTo>
                  <a:lnTo>
                    <a:pt x="87" y="191"/>
                  </a:lnTo>
                  <a:lnTo>
                    <a:pt x="90" y="192"/>
                  </a:lnTo>
                  <a:lnTo>
                    <a:pt x="96" y="192"/>
                  </a:lnTo>
                  <a:lnTo>
                    <a:pt x="1055" y="192"/>
                  </a:lnTo>
                  <a:lnTo>
                    <a:pt x="1061" y="192"/>
                  </a:lnTo>
                  <a:lnTo>
                    <a:pt x="1064" y="191"/>
                  </a:lnTo>
                  <a:lnTo>
                    <a:pt x="1070" y="190"/>
                  </a:lnTo>
                  <a:lnTo>
                    <a:pt x="1076" y="188"/>
                  </a:lnTo>
                  <a:lnTo>
                    <a:pt x="1079" y="186"/>
                  </a:lnTo>
                  <a:lnTo>
                    <a:pt x="1085" y="183"/>
                  </a:lnTo>
                  <a:lnTo>
                    <a:pt x="1088" y="180"/>
                  </a:lnTo>
                  <a:lnTo>
                    <a:pt x="1092" y="177"/>
                  </a:lnTo>
                  <a:lnTo>
                    <a:pt x="1098" y="173"/>
                  </a:lnTo>
                  <a:lnTo>
                    <a:pt x="1101" y="169"/>
                  </a:lnTo>
                  <a:lnTo>
                    <a:pt x="1105" y="164"/>
                  </a:lnTo>
                  <a:lnTo>
                    <a:pt x="1109" y="159"/>
                  </a:lnTo>
                  <a:lnTo>
                    <a:pt x="1112" y="154"/>
                  </a:lnTo>
                  <a:lnTo>
                    <a:pt x="1116" y="148"/>
                  </a:lnTo>
                  <a:lnTo>
                    <a:pt x="1120" y="142"/>
                  </a:lnTo>
                  <a:lnTo>
                    <a:pt x="1123" y="136"/>
                  </a:lnTo>
                  <a:lnTo>
                    <a:pt x="1127" y="129"/>
                  </a:lnTo>
                  <a:lnTo>
                    <a:pt x="1129" y="122"/>
                  </a:lnTo>
                  <a:lnTo>
                    <a:pt x="1135" y="107"/>
                  </a:lnTo>
                  <a:lnTo>
                    <a:pt x="1140" y="91"/>
                  </a:lnTo>
                  <a:lnTo>
                    <a:pt x="1144" y="75"/>
                  </a:lnTo>
                  <a:lnTo>
                    <a:pt x="1147" y="57"/>
                  </a:lnTo>
                  <a:lnTo>
                    <a:pt x="1149" y="39"/>
                  </a:lnTo>
                  <a:lnTo>
                    <a:pt x="1151" y="20"/>
                  </a:lnTo>
                  <a:lnTo>
                    <a:pt x="1151" y="0"/>
                  </a:lnTo>
                </a:path>
              </a:pathLst>
            </a:custGeom>
            <a:noFill/>
            <a:ln w="28575" cap="rnd">
              <a:solidFill>
                <a:schemeClr val="tx1"/>
              </a:solidFill>
              <a:prstDash val="sysDot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4576" name="Freeform 56">
              <a:extLst>
                <a:ext uri="{FF2B5EF4-FFF2-40B4-BE49-F238E27FC236}">
                  <a16:creationId xmlns:a16="http://schemas.microsoft.com/office/drawing/2014/main" id="{AFB80689-6B3C-E825-8584-EE7054BAC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7416800"/>
              <a:ext cx="1371600" cy="204788"/>
            </a:xfrm>
            <a:custGeom>
              <a:avLst/>
              <a:gdLst>
                <a:gd name="T0" fmla="*/ 0 w 1152"/>
                <a:gd name="T1" fmla="*/ 2147483647 h 97"/>
                <a:gd name="T2" fmla="*/ 0 w 1152"/>
                <a:gd name="T3" fmla="*/ 2147483647 h 97"/>
                <a:gd name="T4" fmla="*/ 2147483647 w 1152"/>
                <a:gd name="T5" fmla="*/ 2147483647 h 97"/>
                <a:gd name="T6" fmla="*/ 2147483647 w 1152"/>
                <a:gd name="T7" fmla="*/ 2147483647 h 97"/>
                <a:gd name="T8" fmla="*/ 2147483647 w 1152"/>
                <a:gd name="T9" fmla="*/ 2147483647 h 97"/>
                <a:gd name="T10" fmla="*/ 2147483647 w 1152"/>
                <a:gd name="T11" fmla="*/ 2147483647 h 97"/>
                <a:gd name="T12" fmla="*/ 2147483647 w 1152"/>
                <a:gd name="T13" fmla="*/ 2147483647 h 97"/>
                <a:gd name="T14" fmla="*/ 2147483647 w 1152"/>
                <a:gd name="T15" fmla="*/ 2147483647 h 97"/>
                <a:gd name="T16" fmla="*/ 2147483647 w 1152"/>
                <a:gd name="T17" fmla="*/ 2147483647 h 97"/>
                <a:gd name="T18" fmla="*/ 2147483647 w 1152"/>
                <a:gd name="T19" fmla="*/ 2147483647 h 97"/>
                <a:gd name="T20" fmla="*/ 2147483647 w 1152"/>
                <a:gd name="T21" fmla="*/ 2147483647 h 97"/>
                <a:gd name="T22" fmla="*/ 2147483647 w 1152"/>
                <a:gd name="T23" fmla="*/ 2147483647 h 97"/>
                <a:gd name="T24" fmla="*/ 2147483647 w 1152"/>
                <a:gd name="T25" fmla="*/ 2147483647 h 97"/>
                <a:gd name="T26" fmla="*/ 2147483647 w 1152"/>
                <a:gd name="T27" fmla="*/ 2147483647 h 97"/>
                <a:gd name="T28" fmla="*/ 2147483647 w 1152"/>
                <a:gd name="T29" fmla="*/ 2147483647 h 97"/>
                <a:gd name="T30" fmla="*/ 2147483647 w 1152"/>
                <a:gd name="T31" fmla="*/ 2147483647 h 97"/>
                <a:gd name="T32" fmla="*/ 2147483647 w 1152"/>
                <a:gd name="T33" fmla="*/ 2147483647 h 97"/>
                <a:gd name="T34" fmla="*/ 2147483647 w 1152"/>
                <a:gd name="T35" fmla="*/ 2147483647 h 97"/>
                <a:gd name="T36" fmla="*/ 2147483647 w 1152"/>
                <a:gd name="T37" fmla="*/ 2147483647 h 97"/>
                <a:gd name="T38" fmla="*/ 2147483647 w 1152"/>
                <a:gd name="T39" fmla="*/ 2147483647 h 97"/>
                <a:gd name="T40" fmla="*/ 2147483647 w 1152"/>
                <a:gd name="T41" fmla="*/ 2147483647 h 97"/>
                <a:gd name="T42" fmla="*/ 2147483647 w 1152"/>
                <a:gd name="T43" fmla="*/ 2147483647 h 97"/>
                <a:gd name="T44" fmla="*/ 2147483647 w 1152"/>
                <a:gd name="T45" fmla="*/ 2147483647 h 97"/>
                <a:gd name="T46" fmla="*/ 2147483647 w 1152"/>
                <a:gd name="T47" fmla="*/ 0 h 97"/>
                <a:gd name="T48" fmla="*/ 2147483647 w 1152"/>
                <a:gd name="T49" fmla="*/ 0 h 97"/>
                <a:gd name="T50" fmla="*/ 2147483647 w 1152"/>
                <a:gd name="T51" fmla="*/ 0 h 97"/>
                <a:gd name="T52" fmla="*/ 2147483647 w 1152"/>
                <a:gd name="T53" fmla="*/ 0 h 97"/>
                <a:gd name="T54" fmla="*/ 2147483647 w 1152"/>
                <a:gd name="T55" fmla="*/ 0 h 97"/>
                <a:gd name="T56" fmla="*/ 2147483647 w 1152"/>
                <a:gd name="T57" fmla="*/ 0 h 97"/>
                <a:gd name="T58" fmla="*/ 2147483647 w 1152"/>
                <a:gd name="T59" fmla="*/ 2147483647 h 97"/>
                <a:gd name="T60" fmla="*/ 2147483647 w 1152"/>
                <a:gd name="T61" fmla="*/ 2147483647 h 97"/>
                <a:gd name="T62" fmla="*/ 2147483647 w 1152"/>
                <a:gd name="T63" fmla="*/ 2147483647 h 97"/>
                <a:gd name="T64" fmla="*/ 2147483647 w 1152"/>
                <a:gd name="T65" fmla="*/ 2147483647 h 97"/>
                <a:gd name="T66" fmla="*/ 2147483647 w 1152"/>
                <a:gd name="T67" fmla="*/ 2147483647 h 97"/>
                <a:gd name="T68" fmla="*/ 2147483647 w 1152"/>
                <a:gd name="T69" fmla="*/ 2147483647 h 97"/>
                <a:gd name="T70" fmla="*/ 2147483647 w 1152"/>
                <a:gd name="T71" fmla="*/ 2147483647 h 97"/>
                <a:gd name="T72" fmla="*/ 2147483647 w 1152"/>
                <a:gd name="T73" fmla="*/ 2147483647 h 97"/>
                <a:gd name="T74" fmla="*/ 2147483647 w 1152"/>
                <a:gd name="T75" fmla="*/ 2147483647 h 97"/>
                <a:gd name="T76" fmla="*/ 2147483647 w 1152"/>
                <a:gd name="T77" fmla="*/ 2147483647 h 97"/>
                <a:gd name="T78" fmla="*/ 2147483647 w 1152"/>
                <a:gd name="T79" fmla="*/ 2147483647 h 97"/>
                <a:gd name="T80" fmla="*/ 2147483647 w 1152"/>
                <a:gd name="T81" fmla="*/ 2147483647 h 97"/>
                <a:gd name="T82" fmla="*/ 2147483647 w 1152"/>
                <a:gd name="T83" fmla="*/ 2147483647 h 97"/>
                <a:gd name="T84" fmla="*/ 2147483647 w 1152"/>
                <a:gd name="T85" fmla="*/ 2147483647 h 97"/>
                <a:gd name="T86" fmla="*/ 2147483647 w 1152"/>
                <a:gd name="T87" fmla="*/ 2147483647 h 97"/>
                <a:gd name="T88" fmla="*/ 2147483647 w 1152"/>
                <a:gd name="T89" fmla="*/ 2147483647 h 97"/>
                <a:gd name="T90" fmla="*/ 2147483647 w 1152"/>
                <a:gd name="T91" fmla="*/ 2147483647 h 97"/>
                <a:gd name="T92" fmla="*/ 2147483647 w 1152"/>
                <a:gd name="T93" fmla="*/ 2147483647 h 97"/>
                <a:gd name="T94" fmla="*/ 2147483647 w 1152"/>
                <a:gd name="T95" fmla="*/ 2147483647 h 97"/>
                <a:gd name="T96" fmla="*/ 2147483647 w 1152"/>
                <a:gd name="T97" fmla="*/ 2147483647 h 97"/>
                <a:gd name="T98" fmla="*/ 2147483647 w 1152"/>
                <a:gd name="T99" fmla="*/ 2147483647 h 97"/>
                <a:gd name="T100" fmla="*/ 2147483647 w 1152"/>
                <a:gd name="T101" fmla="*/ 2147483647 h 97"/>
                <a:gd name="T102" fmla="*/ 2147483647 w 1152"/>
                <a:gd name="T103" fmla="*/ 2147483647 h 9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2"/>
                <a:gd name="T157" fmla="*/ 0 h 97"/>
                <a:gd name="T158" fmla="*/ 1152 w 1152"/>
                <a:gd name="T159" fmla="*/ 97 h 9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2" h="97">
                  <a:moveTo>
                    <a:pt x="0" y="96"/>
                  </a:moveTo>
                  <a:lnTo>
                    <a:pt x="0" y="86"/>
                  </a:lnTo>
                  <a:lnTo>
                    <a:pt x="2" y="77"/>
                  </a:lnTo>
                  <a:lnTo>
                    <a:pt x="4" y="68"/>
                  </a:lnTo>
                  <a:lnTo>
                    <a:pt x="7" y="59"/>
                  </a:lnTo>
                  <a:lnTo>
                    <a:pt x="11" y="50"/>
                  </a:lnTo>
                  <a:lnTo>
                    <a:pt x="17" y="42"/>
                  </a:lnTo>
                  <a:lnTo>
                    <a:pt x="22" y="35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1" y="25"/>
                  </a:lnTo>
                  <a:lnTo>
                    <a:pt x="35" y="22"/>
                  </a:lnTo>
                  <a:lnTo>
                    <a:pt x="39" y="19"/>
                  </a:lnTo>
                  <a:lnTo>
                    <a:pt x="42" y="16"/>
                  </a:lnTo>
                  <a:lnTo>
                    <a:pt x="46" y="14"/>
                  </a:lnTo>
                  <a:lnTo>
                    <a:pt x="50" y="12"/>
                  </a:lnTo>
                  <a:lnTo>
                    <a:pt x="53" y="9"/>
                  </a:lnTo>
                  <a:lnTo>
                    <a:pt x="59" y="8"/>
                  </a:lnTo>
                  <a:lnTo>
                    <a:pt x="63" y="6"/>
                  </a:lnTo>
                  <a:lnTo>
                    <a:pt x="66" y="4"/>
                  </a:lnTo>
                  <a:lnTo>
                    <a:pt x="72" y="3"/>
                  </a:lnTo>
                  <a:lnTo>
                    <a:pt x="76" y="2"/>
                  </a:lnTo>
                  <a:lnTo>
                    <a:pt x="81" y="1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55" y="0"/>
                  </a:lnTo>
                  <a:lnTo>
                    <a:pt x="1061" y="0"/>
                  </a:lnTo>
                  <a:lnTo>
                    <a:pt x="1064" y="0"/>
                  </a:lnTo>
                  <a:lnTo>
                    <a:pt x="1070" y="1"/>
                  </a:lnTo>
                  <a:lnTo>
                    <a:pt x="1076" y="2"/>
                  </a:lnTo>
                  <a:lnTo>
                    <a:pt x="1079" y="3"/>
                  </a:lnTo>
                  <a:lnTo>
                    <a:pt x="1085" y="4"/>
                  </a:lnTo>
                  <a:lnTo>
                    <a:pt x="1088" y="6"/>
                  </a:lnTo>
                  <a:lnTo>
                    <a:pt x="1092" y="8"/>
                  </a:lnTo>
                  <a:lnTo>
                    <a:pt x="1098" y="9"/>
                  </a:lnTo>
                  <a:lnTo>
                    <a:pt x="1101" y="12"/>
                  </a:lnTo>
                  <a:lnTo>
                    <a:pt x="1105" y="14"/>
                  </a:lnTo>
                  <a:lnTo>
                    <a:pt x="1109" y="16"/>
                  </a:lnTo>
                  <a:lnTo>
                    <a:pt x="1112" y="19"/>
                  </a:lnTo>
                  <a:lnTo>
                    <a:pt x="1116" y="22"/>
                  </a:lnTo>
                  <a:lnTo>
                    <a:pt x="1120" y="25"/>
                  </a:lnTo>
                  <a:lnTo>
                    <a:pt x="1123" y="28"/>
                  </a:lnTo>
                  <a:lnTo>
                    <a:pt x="1127" y="32"/>
                  </a:lnTo>
                  <a:lnTo>
                    <a:pt x="1129" y="35"/>
                  </a:lnTo>
                  <a:lnTo>
                    <a:pt x="1135" y="42"/>
                  </a:lnTo>
                  <a:lnTo>
                    <a:pt x="1140" y="50"/>
                  </a:lnTo>
                  <a:lnTo>
                    <a:pt x="1144" y="59"/>
                  </a:lnTo>
                  <a:lnTo>
                    <a:pt x="1147" y="68"/>
                  </a:lnTo>
                  <a:lnTo>
                    <a:pt x="1149" y="77"/>
                  </a:lnTo>
                  <a:lnTo>
                    <a:pt x="1151" y="86"/>
                  </a:lnTo>
                  <a:lnTo>
                    <a:pt x="1151" y="96"/>
                  </a:lnTo>
                </a:path>
              </a:pathLst>
            </a:custGeom>
            <a:noFill/>
            <a:ln w="28575" cap="rnd">
              <a:solidFill>
                <a:schemeClr val="tx1"/>
              </a:solidFill>
              <a:prstDash val="sysDot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4577" name="Line 60">
              <a:extLst>
                <a:ext uri="{FF2B5EF4-FFF2-40B4-BE49-F238E27FC236}">
                  <a16:creationId xmlns:a16="http://schemas.microsoft.com/office/drawing/2014/main" id="{C4E78464-A3FD-EEA1-ADA4-84691EB7C5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73588" y="8026400"/>
              <a:ext cx="2286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4578" name="Rectangle 67">
              <a:extLst>
                <a:ext uri="{FF2B5EF4-FFF2-40B4-BE49-F238E27FC236}">
                  <a16:creationId xmlns:a16="http://schemas.microsoft.com/office/drawing/2014/main" id="{137D972F-6F2A-0266-354B-A7C87447C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6589713"/>
              <a:ext cx="973138" cy="669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4579" name="Line 68">
              <a:extLst>
                <a:ext uri="{FF2B5EF4-FFF2-40B4-BE49-F238E27FC236}">
                  <a16:creationId xmlns:a16="http://schemas.microsoft.com/office/drawing/2014/main" id="{C7258EBC-AFFA-7707-5F7E-5933FF3165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14775" y="6589713"/>
              <a:ext cx="971550" cy="669925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4580" name="Line 69">
              <a:extLst>
                <a:ext uri="{FF2B5EF4-FFF2-40B4-BE49-F238E27FC236}">
                  <a16:creationId xmlns:a16="http://schemas.microsoft.com/office/drawing/2014/main" id="{D8819FA3-728C-C75C-FB3C-A5BCA08703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4775" y="6589713"/>
              <a:ext cx="971550" cy="669925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4581" name="Text Box 73">
              <a:extLst>
                <a:ext uri="{FF2B5EF4-FFF2-40B4-BE49-F238E27FC236}">
                  <a16:creationId xmlns:a16="http://schemas.microsoft.com/office/drawing/2014/main" id="{344CD7D4-7C09-C871-6E56-AC7FA632AE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5738" y="5745163"/>
              <a:ext cx="755650" cy="236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Ｃ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라인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4582" name="Text Box 74">
              <a:extLst>
                <a:ext uri="{FF2B5EF4-FFF2-40B4-BE49-F238E27FC236}">
                  <a16:creationId xmlns:a16="http://schemas.microsoft.com/office/drawing/2014/main" id="{F86536E9-A015-1A59-4B13-951599D220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5738" y="6716713"/>
              <a:ext cx="755650" cy="236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Ｄ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라인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4583" name="Text Box 75">
              <a:extLst>
                <a:ext uri="{FF2B5EF4-FFF2-40B4-BE49-F238E27FC236}">
                  <a16:creationId xmlns:a16="http://schemas.microsoft.com/office/drawing/2014/main" id="{EB821D50-E7D0-C405-3F58-FDB7CDCFE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5363" y="5722938"/>
              <a:ext cx="595312" cy="13444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２人</a:t>
              </a:r>
            </a:p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　</a:t>
              </a:r>
              <a:endParaRPr lang="en-US" altLang="ja-JP" sz="2133">
                <a:latin typeface="맑은 고딕" panose="020B0503020000020004" pitchFamily="50" charset="-127"/>
              </a:endParaRPr>
            </a:p>
            <a:p>
              <a:pPr eaLnBrk="1" hangingPunct="1">
                <a:spcBef>
                  <a:spcPct val="50000"/>
                </a:spcBef>
              </a:pPr>
              <a:endParaRPr lang="en-US" altLang="ja-JP" sz="2133">
                <a:latin typeface="맑은 고딕" panose="020B0503020000020004" pitchFamily="50" charset="-127"/>
              </a:endParaRPr>
            </a:p>
            <a:p>
              <a:pPr eaLnBrk="1" hangingPunct="1">
                <a:spcBef>
                  <a:spcPct val="5000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１人</a:t>
              </a:r>
              <a:endPara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64584" name="AutoShape 77">
              <a:extLst>
                <a:ext uri="{FF2B5EF4-FFF2-40B4-BE49-F238E27FC236}">
                  <a16:creationId xmlns:a16="http://schemas.microsoft.com/office/drawing/2014/main" id="{7AECB339-DABE-8C71-6E83-AE579A0DD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3313" y="6394450"/>
              <a:ext cx="323850" cy="192088"/>
            </a:xfrm>
            <a:prstGeom prst="downArrow">
              <a:avLst>
                <a:gd name="adj1" fmla="val 58676"/>
                <a:gd name="adj2" fmla="val 55250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vert="eaVert"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</p:grpSp>
      <p:sp>
        <p:nvSpPr>
          <p:cNvPr id="64517" name="Rectangle 3">
            <a:extLst>
              <a:ext uri="{FF2B5EF4-FFF2-40B4-BE49-F238E27FC236}">
                <a16:creationId xmlns:a16="http://schemas.microsoft.com/office/drawing/2014/main" id="{54AA31FC-DB5D-93A5-ABB9-5F4A07ED8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757" y="3392311"/>
            <a:ext cx="1382889" cy="49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2133">
                <a:latin typeface="맑은 고딕" panose="020B0503020000020004" pitchFamily="50" charset="-127"/>
              </a:rPr>
              <a:t>(</a:t>
            </a:r>
            <a:r>
              <a:rPr lang="ja-JP" altLang="en-US" sz="2133">
                <a:latin typeface="맑은 고딕" panose="020B0503020000020004" pitchFamily="50" charset="-127"/>
              </a:rPr>
              <a:t>１人</a:t>
            </a:r>
            <a:r>
              <a:rPr lang="en-US" altLang="ja-JP" sz="2133">
                <a:latin typeface="맑은 고딕" panose="020B0503020000020004" pitchFamily="50" charset="-127"/>
              </a:rPr>
              <a:t>)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grpSp>
        <p:nvGrpSpPr>
          <p:cNvPr id="64518" name="그룹 1">
            <a:extLst>
              <a:ext uri="{FF2B5EF4-FFF2-40B4-BE49-F238E27FC236}">
                <a16:creationId xmlns:a16="http://schemas.microsoft.com/office/drawing/2014/main" id="{7A2C6F53-368D-7FAA-7820-1675D5B9D69A}"/>
              </a:ext>
            </a:extLst>
          </p:cNvPr>
          <p:cNvGrpSpPr>
            <a:grpSpLocks/>
          </p:cNvGrpSpPr>
          <p:nvPr/>
        </p:nvGrpSpPr>
        <p:grpSpPr bwMode="auto">
          <a:xfrm>
            <a:off x="1247422" y="4241801"/>
            <a:ext cx="7337778" cy="4526844"/>
            <a:chOff x="171450" y="4667250"/>
            <a:chExt cx="3263900" cy="3455988"/>
          </a:xfrm>
        </p:grpSpPr>
        <p:sp>
          <p:nvSpPr>
            <p:cNvPr id="64523" name="Rectangle 5">
              <a:extLst>
                <a:ext uri="{FF2B5EF4-FFF2-40B4-BE49-F238E27FC236}">
                  <a16:creationId xmlns:a16="http://schemas.microsoft.com/office/drawing/2014/main" id="{7FDE551E-2242-1117-5D28-0AB426014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075" y="7434263"/>
              <a:ext cx="542925" cy="688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1600">
                  <a:latin typeface="맑은 고딕" panose="020B0503020000020004" pitchFamily="50" charset="-127"/>
                </a:rPr>
                <a:t>　２</a:t>
              </a:r>
            </a:p>
          </p:txBody>
        </p:sp>
        <p:sp>
          <p:nvSpPr>
            <p:cNvPr id="64524" name="Rectangle 6">
              <a:extLst>
                <a:ext uri="{FF2B5EF4-FFF2-40B4-BE49-F238E27FC236}">
                  <a16:creationId xmlns:a16="http://schemas.microsoft.com/office/drawing/2014/main" id="{1F5C8A65-5EE0-F3A3-9935-5A9D0FD00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013" y="7434263"/>
              <a:ext cx="658812" cy="688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1600">
                  <a:latin typeface="맑은 고딕" panose="020B0503020000020004" pitchFamily="50" charset="-127"/>
                </a:rPr>
                <a:t>０．８８</a:t>
              </a:r>
            </a:p>
          </p:txBody>
        </p:sp>
        <p:sp>
          <p:nvSpPr>
            <p:cNvPr id="64525" name="Rectangle 7">
              <a:extLst>
                <a:ext uri="{FF2B5EF4-FFF2-40B4-BE49-F238E27FC236}">
                  <a16:creationId xmlns:a16="http://schemas.microsoft.com/office/drawing/2014/main" id="{B2FD67CD-2693-560F-0D57-1A4B4DC26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225" y="7434263"/>
              <a:ext cx="427038" cy="688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ja-JP" sz="1600" b="0">
                <a:latin typeface="맑은 고딕" panose="020B0503020000020004" pitchFamily="50" charset="-127"/>
              </a:endParaRPr>
            </a:p>
          </p:txBody>
        </p:sp>
        <p:sp>
          <p:nvSpPr>
            <p:cNvPr id="64526" name="Rectangle 8">
              <a:extLst>
                <a:ext uri="{FF2B5EF4-FFF2-40B4-BE49-F238E27FC236}">
                  <a16:creationId xmlns:a16="http://schemas.microsoft.com/office/drawing/2014/main" id="{3E6BEBFB-9F04-940B-CC4D-91C09782C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300" y="7434263"/>
              <a:ext cx="542925" cy="688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ja-JP" sz="1600" b="0">
                <a:latin typeface="맑은 고딕" panose="020B0503020000020004" pitchFamily="50" charset="-127"/>
              </a:endParaRPr>
            </a:p>
          </p:txBody>
        </p:sp>
        <p:sp>
          <p:nvSpPr>
            <p:cNvPr id="64527" name="Rectangle 9">
              <a:extLst>
                <a:ext uri="{FF2B5EF4-FFF2-40B4-BE49-F238E27FC236}">
                  <a16:creationId xmlns:a16="http://schemas.microsoft.com/office/drawing/2014/main" id="{44A46EDC-ECF9-FE09-53E0-5E4303AA7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75" y="7434263"/>
              <a:ext cx="542925" cy="688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ja-JP" altLang="ja-JP" sz="1600" b="0">
                <a:latin typeface="맑은 고딕" panose="020B0503020000020004" pitchFamily="50" charset="-127"/>
              </a:endParaRPr>
            </a:p>
          </p:txBody>
        </p:sp>
        <p:sp>
          <p:nvSpPr>
            <p:cNvPr id="64528" name="Rectangle 10">
              <a:extLst>
                <a:ext uri="{FF2B5EF4-FFF2-40B4-BE49-F238E27FC236}">
                  <a16:creationId xmlns:a16="http://schemas.microsoft.com/office/drawing/2014/main" id="{ABAA8EB4-5272-4F30-9940-943D8F80A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" y="7434263"/>
              <a:ext cx="542925" cy="688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ja-JP" altLang="en-US" sz="1600">
                  <a:latin typeface="맑은 고딕" panose="020B0503020000020004" pitchFamily="50" charset="-127"/>
                </a:rPr>
                <a:t>計</a:t>
              </a:r>
            </a:p>
          </p:txBody>
        </p:sp>
        <p:sp>
          <p:nvSpPr>
            <p:cNvPr id="64529" name="Rectangle 11">
              <a:extLst>
                <a:ext uri="{FF2B5EF4-FFF2-40B4-BE49-F238E27FC236}">
                  <a16:creationId xmlns:a16="http://schemas.microsoft.com/office/drawing/2014/main" id="{28458320-6288-547C-6B73-547725155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075" y="6596063"/>
              <a:ext cx="542925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1600">
                  <a:latin typeface="맑은 고딕" panose="020B0503020000020004" pitchFamily="50" charset="-127"/>
                </a:rPr>
                <a:t>　１</a:t>
              </a:r>
            </a:p>
          </p:txBody>
        </p:sp>
        <p:sp>
          <p:nvSpPr>
            <p:cNvPr id="64530" name="Rectangle 12">
              <a:extLst>
                <a:ext uri="{FF2B5EF4-FFF2-40B4-BE49-F238E27FC236}">
                  <a16:creationId xmlns:a16="http://schemas.microsoft.com/office/drawing/2014/main" id="{D8F070BC-5E8E-EAF8-1076-E82574EC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013" y="6596063"/>
              <a:ext cx="658812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1600">
                  <a:latin typeface="맑은 고딕" panose="020B0503020000020004" pitchFamily="50" charset="-127"/>
                </a:rPr>
                <a:t>０．２７</a:t>
              </a:r>
            </a:p>
          </p:txBody>
        </p:sp>
        <p:sp>
          <p:nvSpPr>
            <p:cNvPr id="64531" name="Rectangle 13">
              <a:extLst>
                <a:ext uri="{FF2B5EF4-FFF2-40B4-BE49-F238E27FC236}">
                  <a16:creationId xmlns:a16="http://schemas.microsoft.com/office/drawing/2014/main" id="{895C4EAF-3A92-6D2E-2FAE-820E4F81C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113" y="6596063"/>
              <a:ext cx="642937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1600">
                  <a:latin typeface="맑은 고딕" panose="020B0503020000020004" pitchFamily="50" charset="-127"/>
                </a:rPr>
                <a:t>５２“</a:t>
              </a:r>
            </a:p>
          </p:txBody>
        </p:sp>
        <p:sp>
          <p:nvSpPr>
            <p:cNvPr id="64532" name="Rectangle 14">
              <a:extLst>
                <a:ext uri="{FF2B5EF4-FFF2-40B4-BE49-F238E27FC236}">
                  <a16:creationId xmlns:a16="http://schemas.microsoft.com/office/drawing/2014/main" id="{432901D8-FA34-E28E-316F-2AA2E66D5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300" y="6596063"/>
              <a:ext cx="703263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r" eaLnBrk="1" hangingPunct="1"/>
              <a:r>
                <a:rPr lang="ja-JP" altLang="en-US" sz="1600">
                  <a:latin typeface="맑은 고딕" panose="020B0503020000020004" pitchFamily="50" charset="-127"/>
                </a:rPr>
                <a:t>１９３“</a:t>
              </a:r>
            </a:p>
          </p:txBody>
        </p:sp>
        <p:sp>
          <p:nvSpPr>
            <p:cNvPr id="64533" name="Rectangle 15">
              <a:extLst>
                <a:ext uri="{FF2B5EF4-FFF2-40B4-BE49-F238E27FC236}">
                  <a16:creationId xmlns:a16="http://schemas.microsoft.com/office/drawing/2014/main" id="{B47FCF3B-AF23-8CA7-973F-7361ABD50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75" y="6596063"/>
              <a:ext cx="542925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ja-JP" sz="1600">
                  <a:latin typeface="맑은 고딕" panose="020B0503020000020004" pitchFamily="50" charset="-127"/>
                </a:rPr>
                <a:t>143</a:t>
              </a:r>
              <a:r>
                <a:rPr lang="ko-KR" altLang="en-US" sz="1600">
                  <a:latin typeface="맑은 고딕" panose="020B0503020000020004" pitchFamily="50" charset="-127"/>
                </a:rPr>
                <a:t>개</a:t>
              </a:r>
              <a:endParaRPr lang="ja-JP" altLang="en-US" sz="1600">
                <a:latin typeface="맑은 고딕" panose="020B0503020000020004" pitchFamily="50" charset="-127"/>
              </a:endParaRPr>
            </a:p>
          </p:txBody>
        </p:sp>
        <p:sp>
          <p:nvSpPr>
            <p:cNvPr id="64534" name="Rectangle 16">
              <a:extLst>
                <a:ext uri="{FF2B5EF4-FFF2-40B4-BE49-F238E27FC236}">
                  <a16:creationId xmlns:a16="http://schemas.microsoft.com/office/drawing/2014/main" id="{55BCF604-B737-7CA4-C233-E2092B1AE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" y="6596063"/>
              <a:ext cx="542925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1600">
                  <a:latin typeface="맑은 고딕" panose="020B0503020000020004" pitchFamily="50" charset="-127"/>
                </a:rPr>
                <a:t>　</a:t>
              </a:r>
              <a:r>
                <a:rPr lang="en-US" altLang="ja-JP" sz="1600">
                  <a:latin typeface="맑은 고딕" panose="020B0503020000020004" pitchFamily="50" charset="-127"/>
                  <a:ea typeface="맑은 고딕" panose="020B0503020000020004" pitchFamily="50" charset="-127"/>
                </a:rPr>
                <a:t>D</a:t>
              </a:r>
            </a:p>
          </p:txBody>
        </p:sp>
        <p:sp>
          <p:nvSpPr>
            <p:cNvPr id="64535" name="Rectangle 17">
              <a:extLst>
                <a:ext uri="{FF2B5EF4-FFF2-40B4-BE49-F238E27FC236}">
                  <a16:creationId xmlns:a16="http://schemas.microsoft.com/office/drawing/2014/main" id="{1EFEB0AA-8CF2-5469-C870-90D45072E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075" y="5757863"/>
              <a:ext cx="542925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1600">
                  <a:latin typeface="맑은 고딕" panose="020B0503020000020004" pitchFamily="50" charset="-127"/>
                </a:rPr>
                <a:t>　１</a:t>
              </a:r>
            </a:p>
          </p:txBody>
        </p:sp>
        <p:sp>
          <p:nvSpPr>
            <p:cNvPr id="64536" name="Rectangle 18">
              <a:extLst>
                <a:ext uri="{FF2B5EF4-FFF2-40B4-BE49-F238E27FC236}">
                  <a16:creationId xmlns:a16="http://schemas.microsoft.com/office/drawing/2014/main" id="{771C4E83-38E5-A4E8-F4A8-C13FF0526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013" y="5757863"/>
              <a:ext cx="658812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1600">
                  <a:latin typeface="맑은 고딕" panose="020B0503020000020004" pitchFamily="50" charset="-127"/>
                </a:rPr>
                <a:t>０，６１</a:t>
              </a:r>
            </a:p>
          </p:txBody>
        </p:sp>
        <p:sp>
          <p:nvSpPr>
            <p:cNvPr id="64537" name="Rectangle 19">
              <a:extLst>
                <a:ext uri="{FF2B5EF4-FFF2-40B4-BE49-F238E27FC236}">
                  <a16:creationId xmlns:a16="http://schemas.microsoft.com/office/drawing/2014/main" id="{886B6F95-DDC6-A558-8E68-9D07D75CE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113" y="5757863"/>
              <a:ext cx="642937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1600">
                  <a:latin typeface="맑은 고딕" panose="020B0503020000020004" pitchFamily="50" charset="-127"/>
                </a:rPr>
                <a:t>４８“</a:t>
              </a:r>
            </a:p>
          </p:txBody>
        </p:sp>
        <p:sp>
          <p:nvSpPr>
            <p:cNvPr id="64538" name="Rectangle 20">
              <a:extLst>
                <a:ext uri="{FF2B5EF4-FFF2-40B4-BE49-F238E27FC236}">
                  <a16:creationId xmlns:a16="http://schemas.microsoft.com/office/drawing/2014/main" id="{3B6641FC-B15D-65E5-891D-632E89319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363" y="5757863"/>
              <a:ext cx="703262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r" eaLnBrk="1" hangingPunct="1"/>
              <a:r>
                <a:rPr lang="ja-JP" altLang="en-US" sz="1600">
                  <a:latin typeface="맑은 고딕" panose="020B0503020000020004" pitchFamily="50" charset="-127"/>
                </a:rPr>
                <a:t>７８“</a:t>
              </a:r>
            </a:p>
          </p:txBody>
        </p:sp>
        <p:sp>
          <p:nvSpPr>
            <p:cNvPr id="64539" name="Rectangle 21">
              <a:extLst>
                <a:ext uri="{FF2B5EF4-FFF2-40B4-BE49-F238E27FC236}">
                  <a16:creationId xmlns:a16="http://schemas.microsoft.com/office/drawing/2014/main" id="{4A5ECB75-D134-B7DC-04EB-E79553148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75" y="5757863"/>
              <a:ext cx="542925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ja-JP" sz="1600">
                  <a:latin typeface="맑은 고딕" panose="020B0503020000020004" pitchFamily="50" charset="-127"/>
                </a:rPr>
                <a:t>350</a:t>
              </a:r>
              <a:r>
                <a:rPr lang="ko-KR" altLang="en-US" sz="1600">
                  <a:latin typeface="맑은 고딕" panose="020B0503020000020004" pitchFamily="50" charset="-127"/>
                </a:rPr>
                <a:t>개</a:t>
              </a:r>
              <a:endParaRPr lang="ja-JP" altLang="en-US" sz="1600">
                <a:latin typeface="맑은 고딕" panose="020B0503020000020004" pitchFamily="50" charset="-127"/>
              </a:endParaRPr>
            </a:p>
          </p:txBody>
        </p:sp>
        <p:sp>
          <p:nvSpPr>
            <p:cNvPr id="64540" name="Rectangle 22">
              <a:extLst>
                <a:ext uri="{FF2B5EF4-FFF2-40B4-BE49-F238E27FC236}">
                  <a16:creationId xmlns:a16="http://schemas.microsoft.com/office/drawing/2014/main" id="{51CFA558-9C13-6629-0DA9-06EDAC818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" y="5757863"/>
              <a:ext cx="542925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1600">
                  <a:latin typeface="맑은 고딕" panose="020B0503020000020004" pitchFamily="50" charset="-127"/>
                </a:rPr>
                <a:t>　</a:t>
              </a:r>
              <a:r>
                <a:rPr lang="en-US" altLang="ja-JP" sz="160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  <a:endParaRPr lang="ja-JP" altLang="en-US" sz="1600">
                <a:latin typeface="맑은 고딕" panose="020B0503020000020004" pitchFamily="50" charset="-127"/>
              </a:endParaRPr>
            </a:p>
          </p:txBody>
        </p:sp>
        <p:sp>
          <p:nvSpPr>
            <p:cNvPr id="64541" name="Rectangle 23">
              <a:extLst>
                <a:ext uri="{FF2B5EF4-FFF2-40B4-BE49-F238E27FC236}">
                  <a16:creationId xmlns:a16="http://schemas.microsoft.com/office/drawing/2014/main" id="{8CB67CFA-41A1-936C-7330-2B921963B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075" y="4703763"/>
              <a:ext cx="542925" cy="82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6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인원</a:t>
              </a:r>
              <a:endParaRPr lang="ja-JP" altLang="en-US" sz="1600" b="0">
                <a:latin typeface="맑은 고딕" panose="020B0503020000020004" pitchFamily="50" charset="-127"/>
              </a:endParaRPr>
            </a:p>
          </p:txBody>
        </p:sp>
        <p:sp>
          <p:nvSpPr>
            <p:cNvPr id="64542" name="Rectangle 24">
              <a:extLst>
                <a:ext uri="{FF2B5EF4-FFF2-40B4-BE49-F238E27FC236}">
                  <a16:creationId xmlns:a16="http://schemas.microsoft.com/office/drawing/2014/main" id="{5E44B84F-6B00-6527-F81A-0B2CFA526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263" y="4703763"/>
              <a:ext cx="658812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ko-KR" altLang="en-US" sz="16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필요</a:t>
              </a:r>
              <a:endParaRPr lang="ja-JP" altLang="en-US" sz="1600" b="0">
                <a:latin typeface="맑은 고딕" panose="020B0503020000020004" pitchFamily="50" charset="-127"/>
              </a:endParaRPr>
            </a:p>
            <a:p>
              <a:pPr algn="ctr" eaLnBrk="1" hangingPunct="1"/>
              <a:r>
                <a:rPr lang="ko-KR" altLang="en-US" sz="16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인공</a:t>
              </a:r>
              <a:endParaRPr lang="en-US" altLang="ja-JP" sz="1600" b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64543" name="Rectangle 25">
              <a:extLst>
                <a:ext uri="{FF2B5EF4-FFF2-40B4-BE49-F238E27FC236}">
                  <a16:creationId xmlns:a16="http://schemas.microsoft.com/office/drawing/2014/main" id="{2319CA35-4B8D-B304-9430-BA56E63E1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225" y="4703763"/>
              <a:ext cx="493713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16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 당</a:t>
              </a:r>
              <a:r>
                <a:rPr lang="ja-JP" altLang="en-US" sz="1600" b="0">
                  <a:latin typeface="맑은 고딕" panose="020B0503020000020004" pitchFamily="50" charset="-127"/>
                </a:rPr>
                <a:t>　</a:t>
              </a:r>
              <a:r>
                <a:rPr lang="ko-KR" altLang="en-US" sz="16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공수</a:t>
              </a:r>
              <a:endParaRPr lang="ja-JP" altLang="en-US" sz="1600" b="0">
                <a:latin typeface="맑은 고딕" panose="020B0503020000020004" pitchFamily="50" charset="-127"/>
              </a:endParaRPr>
            </a:p>
          </p:txBody>
        </p:sp>
        <p:sp>
          <p:nvSpPr>
            <p:cNvPr id="64544" name="Rectangle 26">
              <a:extLst>
                <a:ext uri="{FF2B5EF4-FFF2-40B4-BE49-F238E27FC236}">
                  <a16:creationId xmlns:a16="http://schemas.microsoft.com/office/drawing/2014/main" id="{85C52DBE-25C3-0BC7-5FE3-8188D918C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300" y="4703763"/>
              <a:ext cx="542925" cy="82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/>
              <a:r>
                <a:rPr lang="en-US" altLang="ja-JP" sz="16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T.T</a:t>
              </a:r>
            </a:p>
          </p:txBody>
        </p:sp>
        <p:sp>
          <p:nvSpPr>
            <p:cNvPr id="64545" name="Rectangle 27">
              <a:extLst>
                <a:ext uri="{FF2B5EF4-FFF2-40B4-BE49-F238E27FC236}">
                  <a16:creationId xmlns:a16="http://schemas.microsoft.com/office/drawing/2014/main" id="{C191BDF1-D145-06FB-2824-107BBF8BC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513" y="4703763"/>
              <a:ext cx="542925" cy="4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1600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필요수</a:t>
              </a:r>
              <a:endParaRPr lang="ja-JP" altLang="en-US" sz="1600" b="0">
                <a:latin typeface="맑은 고딕" panose="020B0503020000020004" pitchFamily="50" charset="-127"/>
              </a:endParaRPr>
            </a:p>
          </p:txBody>
        </p:sp>
        <p:sp>
          <p:nvSpPr>
            <p:cNvPr id="64546" name="Rectangle 28">
              <a:extLst>
                <a:ext uri="{FF2B5EF4-FFF2-40B4-BE49-F238E27FC236}">
                  <a16:creationId xmlns:a16="http://schemas.microsoft.com/office/drawing/2014/main" id="{558355B2-D2B9-8A9E-77B0-B6A00392D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0" y="4703763"/>
              <a:ext cx="542925" cy="82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1600">
                  <a:latin typeface="맑은 고딕" panose="020B0503020000020004" pitchFamily="50" charset="-127"/>
                  <a:ea typeface="맑은 고딕" panose="020B0503020000020004" pitchFamily="50" charset="-127"/>
                </a:rPr>
                <a:t>라인</a:t>
              </a:r>
              <a:endParaRPr lang="ja-JP" altLang="en-US" sz="1600">
                <a:latin typeface="맑은 고딕" panose="020B0503020000020004" pitchFamily="50" charset="-127"/>
              </a:endParaRPr>
            </a:p>
          </p:txBody>
        </p:sp>
        <p:sp>
          <p:nvSpPr>
            <p:cNvPr id="64547" name="Line 29">
              <a:extLst>
                <a:ext uri="{FF2B5EF4-FFF2-40B4-BE49-F238E27FC236}">
                  <a16:creationId xmlns:a16="http://schemas.microsoft.com/office/drawing/2014/main" id="{3BFD88BB-A25B-F8BA-4183-0AC78C6F91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800" y="4686300"/>
              <a:ext cx="325755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48" name="Line 30">
              <a:extLst>
                <a:ext uri="{FF2B5EF4-FFF2-40B4-BE49-F238E27FC236}">
                  <a16:creationId xmlns:a16="http://schemas.microsoft.com/office/drawing/2014/main" id="{070359FF-5B5E-028E-8F3E-2FD9252C3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450" y="5608638"/>
              <a:ext cx="3257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49" name="Line 31">
              <a:extLst>
                <a:ext uri="{FF2B5EF4-FFF2-40B4-BE49-F238E27FC236}">
                  <a16:creationId xmlns:a16="http://schemas.microsoft.com/office/drawing/2014/main" id="{9DD99070-E7A9-3409-93B8-3CCC46A90D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450" y="6596063"/>
              <a:ext cx="3257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50" name="Line 32">
              <a:extLst>
                <a:ext uri="{FF2B5EF4-FFF2-40B4-BE49-F238E27FC236}">
                  <a16:creationId xmlns:a16="http://schemas.microsoft.com/office/drawing/2014/main" id="{94524937-C8F5-453A-C66D-689673C59C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450" y="7434263"/>
              <a:ext cx="3257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51" name="Line 33">
              <a:extLst>
                <a:ext uri="{FF2B5EF4-FFF2-40B4-BE49-F238E27FC236}">
                  <a16:creationId xmlns:a16="http://schemas.microsoft.com/office/drawing/2014/main" id="{D5EFF15A-6B31-BF3F-2917-9A81F82CA6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450" y="8123238"/>
              <a:ext cx="325755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52" name="Line 34">
              <a:extLst>
                <a:ext uri="{FF2B5EF4-FFF2-40B4-BE49-F238E27FC236}">
                  <a16:creationId xmlns:a16="http://schemas.microsoft.com/office/drawing/2014/main" id="{7DF1FD1D-6E16-CA13-F417-98FA9B0AF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450" y="4703763"/>
              <a:ext cx="0" cy="34194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53" name="Line 35">
              <a:extLst>
                <a:ext uri="{FF2B5EF4-FFF2-40B4-BE49-F238E27FC236}">
                  <a16:creationId xmlns:a16="http://schemas.microsoft.com/office/drawing/2014/main" id="{3B76BA08-E1B0-9071-650A-612D5825A1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4375" y="4703763"/>
              <a:ext cx="0" cy="34194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54" name="Line 36">
              <a:extLst>
                <a:ext uri="{FF2B5EF4-FFF2-40B4-BE49-F238E27FC236}">
                  <a16:creationId xmlns:a16="http://schemas.microsoft.com/office/drawing/2014/main" id="{017C0A88-8EB0-7160-458E-40C5D8EFF2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7300" y="4703763"/>
              <a:ext cx="0" cy="34194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55" name="Line 37">
              <a:extLst>
                <a:ext uri="{FF2B5EF4-FFF2-40B4-BE49-F238E27FC236}">
                  <a16:creationId xmlns:a16="http://schemas.microsoft.com/office/drawing/2014/main" id="{0F956B97-23F0-5FAB-E3F2-33E20EF9B6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0225" y="4703763"/>
              <a:ext cx="0" cy="34194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56" name="Line 38">
              <a:extLst>
                <a:ext uri="{FF2B5EF4-FFF2-40B4-BE49-F238E27FC236}">
                  <a16:creationId xmlns:a16="http://schemas.microsoft.com/office/drawing/2014/main" id="{F6C4D4EB-B5D6-043C-CA32-6CC6B6C932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9013" y="4703763"/>
              <a:ext cx="0" cy="34194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57" name="Line 39">
              <a:extLst>
                <a:ext uri="{FF2B5EF4-FFF2-40B4-BE49-F238E27FC236}">
                  <a16:creationId xmlns:a16="http://schemas.microsoft.com/office/drawing/2014/main" id="{5466912B-658C-24DD-9803-2CEF8284A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5" y="4703763"/>
              <a:ext cx="0" cy="34194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58" name="Line 40">
              <a:extLst>
                <a:ext uri="{FF2B5EF4-FFF2-40B4-BE49-F238E27FC236}">
                  <a16:creationId xmlns:a16="http://schemas.microsoft.com/office/drawing/2014/main" id="{E7846808-7A17-3323-836B-38E3DF211A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000" y="4703763"/>
              <a:ext cx="0" cy="10541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59" name="Line 41">
              <a:extLst>
                <a:ext uri="{FF2B5EF4-FFF2-40B4-BE49-F238E27FC236}">
                  <a16:creationId xmlns:a16="http://schemas.microsoft.com/office/drawing/2014/main" id="{7F97651B-8BD4-77AD-E41C-7B1848526C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000" y="4667250"/>
              <a:ext cx="0" cy="34559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ko-KR" altLang="en-US" sz="3200"/>
            </a:p>
          </p:txBody>
        </p:sp>
        <p:sp>
          <p:nvSpPr>
            <p:cNvPr id="64560" name="Line 79">
              <a:extLst>
                <a:ext uri="{FF2B5EF4-FFF2-40B4-BE49-F238E27FC236}">
                  <a16:creationId xmlns:a16="http://schemas.microsoft.com/office/drawing/2014/main" id="{2E1DE15D-15DA-D192-0976-75EDB2B17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2638" y="5053013"/>
              <a:ext cx="431800" cy="2873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163689" tIns="81845" rIns="163689" bIns="81845"/>
            <a:lstStyle/>
            <a:p>
              <a:endParaRPr lang="ko-KR" altLang="en-US" sz="3200"/>
            </a:p>
          </p:txBody>
        </p:sp>
        <p:sp>
          <p:nvSpPr>
            <p:cNvPr id="64561" name="Rectangle 27">
              <a:extLst>
                <a:ext uri="{FF2B5EF4-FFF2-40B4-BE49-F238E27FC236}">
                  <a16:creationId xmlns:a16="http://schemas.microsoft.com/office/drawing/2014/main" id="{ED356756-483B-5A60-2AA2-F22D0CCFB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363" y="5245100"/>
              <a:ext cx="542925" cy="287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63689" tIns="81845" rIns="163689" bIns="81845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1600" b="0">
                  <a:latin typeface="맑은 고딕" panose="020B0503020000020004" pitchFamily="50" charset="-127"/>
                </a:rPr>
                <a:t>直</a:t>
              </a:r>
            </a:p>
          </p:txBody>
        </p:sp>
      </p:grpSp>
      <p:sp>
        <p:nvSpPr>
          <p:cNvPr id="64519" name="Rectangle 6">
            <a:extLst>
              <a:ext uri="{FF2B5EF4-FFF2-40B4-BE49-F238E27FC236}">
                <a16:creationId xmlns:a16="http://schemas.microsoft.com/office/drawing/2014/main" id="{89C3B0F8-6D7F-A49D-DC77-75DC9531AD3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736667" y="15127111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49</a:t>
            </a:r>
          </a:p>
        </p:txBody>
      </p:sp>
      <p:sp>
        <p:nvSpPr>
          <p:cNvPr id="64520" name="AutoShape 7">
            <a:extLst>
              <a:ext uri="{FF2B5EF4-FFF2-40B4-BE49-F238E27FC236}">
                <a16:creationId xmlns:a16="http://schemas.microsoft.com/office/drawing/2014/main" id="{2E04673B-877D-3272-44E4-D8A413096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90" y="832557"/>
            <a:ext cx="2988732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en-US" sz="2844">
                <a:latin typeface="맑은 고딕" panose="020B0503020000020004" pitchFamily="50" charset="-127"/>
              </a:rPr>
              <a:t>多品種混合方式</a:t>
            </a:r>
            <a:endParaRPr lang="ko-KR" altLang="en-US" sz="2844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4521" name="Rectangle 3">
            <a:extLst>
              <a:ext uri="{FF2B5EF4-FFF2-40B4-BE49-F238E27FC236}">
                <a16:creationId xmlns:a16="http://schemas.microsoft.com/office/drawing/2014/main" id="{5A1B74DD-438F-2E77-71D9-7C2777827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2" y="3420533"/>
            <a:ext cx="1380066" cy="49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2133">
                <a:latin typeface="맑은 고딕" panose="020B0503020000020004" pitchFamily="50" charset="-127"/>
              </a:rPr>
              <a:t>(</a:t>
            </a:r>
            <a:r>
              <a:rPr lang="ja-JP" altLang="en-US" sz="2133">
                <a:latin typeface="맑은 고딕" panose="020B0503020000020004" pitchFamily="50" charset="-127"/>
              </a:rPr>
              <a:t>１人</a:t>
            </a:r>
            <a:r>
              <a:rPr lang="en-US" altLang="ja-JP" sz="2133">
                <a:latin typeface="맑은 고딕" panose="020B0503020000020004" pitchFamily="50" charset="-127"/>
              </a:rPr>
              <a:t>)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64522" name="Rectangle 3">
            <a:extLst>
              <a:ext uri="{FF2B5EF4-FFF2-40B4-BE49-F238E27FC236}">
                <a16:creationId xmlns:a16="http://schemas.microsoft.com/office/drawing/2014/main" id="{3B08AD01-F8E2-CC2A-9AFF-3430AAE33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424" y="3420533"/>
            <a:ext cx="1380066" cy="49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/>
          <a:lstStyle>
            <a:lvl1pPr marL="342900" indent="-3429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2133">
                <a:latin typeface="맑은 고딕" panose="020B0503020000020004" pitchFamily="50" charset="-127"/>
              </a:rPr>
              <a:t>(2</a:t>
            </a:r>
            <a:r>
              <a:rPr lang="ja-JP" altLang="en-US" sz="2133">
                <a:latin typeface="맑은 고딕" panose="020B0503020000020004" pitchFamily="50" charset="-127"/>
              </a:rPr>
              <a:t>人</a:t>
            </a:r>
            <a:r>
              <a:rPr lang="en-US" altLang="ja-JP" sz="2133">
                <a:latin typeface="맑은 고딕" panose="020B0503020000020004" pitchFamily="50" charset="-127"/>
              </a:rPr>
              <a:t>)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  <p:transition>
    <p:cut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슬라이드 번호 개체 틀 1">
            <a:extLst>
              <a:ext uri="{FF2B5EF4-FFF2-40B4-BE49-F238E27FC236}">
                <a16:creationId xmlns:a16="http://schemas.microsoft.com/office/drawing/2014/main" id="{6ADFE458-9D84-49F1-00D7-3BDECC5759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829F193A-220B-4A6E-BE44-AAE83C7B4233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5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7411" name="AutoShape 3">
            <a:extLst>
              <a:ext uri="{FF2B5EF4-FFF2-40B4-BE49-F238E27FC236}">
                <a16:creationId xmlns:a16="http://schemas.microsoft.com/office/drawing/2014/main" id="{A82A9B42-AC52-FAC0-1A8F-1D7DC8C08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3734" y="1653822"/>
            <a:ext cx="5554133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844"/>
              <a:t>1. </a:t>
            </a:r>
            <a:r>
              <a:rPr lang="ko-KR" altLang="en-US" sz="2844"/>
              <a:t>도입에 있어서 중요한 점</a:t>
            </a:r>
          </a:p>
        </p:txBody>
      </p:sp>
      <p:sp>
        <p:nvSpPr>
          <p:cNvPr id="17412" name="Text Box 4">
            <a:extLst>
              <a:ext uri="{FF2B5EF4-FFF2-40B4-BE49-F238E27FC236}">
                <a16:creationId xmlns:a16="http://schemas.microsoft.com/office/drawing/2014/main" id="{24C90044-22AE-C03D-3791-9AB7E697FE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179" y="2466622"/>
            <a:ext cx="7563289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* GPS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는 현장에서만 하는 것이 아니라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기업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회사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전체가 노력해야 한다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17413" name="Text Box 5">
            <a:extLst>
              <a:ext uri="{FF2B5EF4-FFF2-40B4-BE49-F238E27FC236}">
                <a16:creationId xmlns:a16="http://schemas.microsoft.com/office/drawing/2014/main" id="{CCD8B24E-404E-8EEB-AB67-9C970CC461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3733" y="8156222"/>
            <a:ext cx="7213834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en-US" altLang="ko-KR" sz="1778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GPS</a:t>
            </a:r>
            <a:r>
              <a:rPr lang="ko-KR" altLang="en-US" sz="1778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는 경영 시스템에 연결시키지 않으면 의미가 없음을 가장 먼저 </a:t>
            </a:r>
          </a:p>
          <a:p>
            <a:pPr eaLnBrk="1" hangingPunct="1"/>
            <a:r>
              <a:rPr lang="ko-KR" altLang="en-US" sz="1778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</a:t>
            </a:r>
            <a:r>
              <a:rPr lang="en-US" altLang="ko-KR" sz="1778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TOP </a:t>
            </a:r>
            <a:r>
              <a:rPr lang="ko-KR" altLang="en-US" sz="1778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스스로가 이해하는 것이 중요하다</a:t>
            </a:r>
            <a:r>
              <a:rPr lang="en-US" altLang="ko-KR" sz="1778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  <a:endParaRPr lang="en-US" altLang="ko-KR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7414" name="Picture 23">
            <a:extLst>
              <a:ext uri="{FF2B5EF4-FFF2-40B4-BE49-F238E27FC236}">
                <a16:creationId xmlns:a16="http://schemas.microsoft.com/office/drawing/2014/main" id="{EB59D60F-65F7-05EF-7A11-DD4A792B83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2934" y="3115734"/>
            <a:ext cx="7941733" cy="4436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5" name="Picture 24" descr="top연구">
            <a:extLst>
              <a:ext uri="{FF2B5EF4-FFF2-40B4-BE49-F238E27FC236}">
                <a16:creationId xmlns:a16="http://schemas.microsoft.com/office/drawing/2014/main" id="{85E1E4F2-3EF5-00FB-C4FE-9E7FD38629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046" y="9347200"/>
            <a:ext cx="9081911" cy="5873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직사각형 9">
            <a:extLst>
              <a:ext uri="{FF2B5EF4-FFF2-40B4-BE49-F238E27FC236}">
                <a16:creationId xmlns:a16="http://schemas.microsoft.com/office/drawing/2014/main" id="{ECACBC31-29D8-4860-C65C-E857E0BB6526}"/>
              </a:ext>
            </a:extLst>
          </p:cNvPr>
          <p:cNvSpPr/>
          <p:nvPr/>
        </p:nvSpPr>
        <p:spPr bwMode="auto">
          <a:xfrm>
            <a:off x="719668" y="445912"/>
            <a:ext cx="5545666" cy="640645"/>
          </a:xfrm>
          <a:prstGeom prst="rect">
            <a:avLst/>
          </a:prstGeom>
          <a:ln>
            <a:headEnd type="none" w="sm" len="sm"/>
            <a:tailEnd type="none" w="sm" len="sm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spcBef>
                <a:spcPct val="0"/>
              </a:spcBef>
              <a:defRPr/>
            </a:pPr>
            <a:r>
              <a:rPr lang="ko-KR" altLang="en-US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도입에</a:t>
            </a:r>
            <a:r>
              <a:rPr lang="en-US" altLang="ko-KR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있어서의 포인트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슬라이드 번호 개체 틀 1">
            <a:extLst>
              <a:ext uri="{FF2B5EF4-FFF2-40B4-BE49-F238E27FC236}">
                <a16:creationId xmlns:a16="http://schemas.microsoft.com/office/drawing/2014/main" id="{6271F23E-93E7-E2D9-390E-8EF030931A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AA9B92E0-D788-4D6F-90C6-BFCB150D6C34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50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65539" name="Text Box 21">
            <a:extLst>
              <a:ext uri="{FF2B5EF4-FFF2-40B4-BE49-F238E27FC236}">
                <a16:creationId xmlns:a16="http://schemas.microsoft.com/office/drawing/2014/main" id="{155FCBEC-3114-4575-0AD2-02F18F8A8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1" y="9745135"/>
            <a:ext cx="8531503" cy="748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원가를 달성하기 위해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관리감독자가 같은 척도로 볼 수 있게 한다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/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  (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자율신경이 있어 문제를 누가 보든 알 수 있는 라인으로 만든다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.)</a:t>
            </a:r>
          </a:p>
        </p:txBody>
      </p:sp>
      <p:sp>
        <p:nvSpPr>
          <p:cNvPr id="65540" name="Text Box 22">
            <a:extLst>
              <a:ext uri="{FF2B5EF4-FFF2-40B4-BE49-F238E27FC236}">
                <a16:creationId xmlns:a16="http://schemas.microsoft.com/office/drawing/2014/main" id="{A0F8381A-20E0-16A6-FC62-987D5102C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8940800"/>
            <a:ext cx="1219200" cy="4753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ja-JP" altLang="en-US" sz="2489">
                <a:latin typeface="맑은 고딕" panose="020B0503020000020004" pitchFamily="50" charset="-127"/>
                <a:ea typeface="MS PGothic" panose="020B0600070205080204" pitchFamily="34" charset="-128"/>
              </a:rPr>
              <a:t>　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목적</a:t>
            </a:r>
          </a:p>
        </p:txBody>
      </p:sp>
      <p:sp>
        <p:nvSpPr>
          <p:cNvPr id="65541" name="Text Box 23">
            <a:extLst>
              <a:ext uri="{FF2B5EF4-FFF2-40B4-BE49-F238E27FC236}">
                <a16:creationId xmlns:a16="http://schemas.microsoft.com/office/drawing/2014/main" id="{9C15B81D-C637-4F83-1CBF-1BE98C9AC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7422" y="11641668"/>
            <a:ext cx="6899646" cy="694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할당한 작업이 많은가 적은가를 알 수 있도록 하기 위해서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자신의 작업의 진척도를 알 수 있도록 하기 위해서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65542" name="Text Box 24">
            <a:extLst>
              <a:ext uri="{FF2B5EF4-FFF2-40B4-BE49-F238E27FC236}">
                <a16:creationId xmlns:a16="http://schemas.microsoft.com/office/drawing/2014/main" id="{048DE801-E9C0-AFB9-C808-28D83E40C7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7422" y="10837334"/>
            <a:ext cx="2415822" cy="4753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ja-JP" altLang="en-US" sz="2489">
                <a:latin typeface="맑은 고딕" panose="020B0503020000020004" pitchFamily="50" charset="-127"/>
                <a:ea typeface="MS PGothic" panose="020B0600070205080204" pitchFamily="34" charset="-128"/>
              </a:rPr>
              <a:t>　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왜 만드는가</a:t>
            </a:r>
          </a:p>
        </p:txBody>
      </p:sp>
      <p:sp>
        <p:nvSpPr>
          <p:cNvPr id="65543" name="Text Box 26">
            <a:extLst>
              <a:ext uri="{FF2B5EF4-FFF2-40B4-BE49-F238E27FC236}">
                <a16:creationId xmlns:a16="http://schemas.microsoft.com/office/drawing/2014/main" id="{49061D56-D7E2-E5CF-F6E5-C14E684C24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1" y="13439423"/>
            <a:ext cx="6777817" cy="694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정 피치 컨베어                   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평준화 포스트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쪼로비끼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안돈                                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생산관리 판 등</a:t>
            </a:r>
          </a:p>
        </p:txBody>
      </p:sp>
      <p:sp>
        <p:nvSpPr>
          <p:cNvPr id="65544" name="Text Box 27">
            <a:extLst>
              <a:ext uri="{FF2B5EF4-FFF2-40B4-BE49-F238E27FC236}">
                <a16:creationId xmlns:a16="http://schemas.microsoft.com/office/drawing/2014/main" id="{717FBC53-CB18-A003-353E-3B07FC647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635090"/>
            <a:ext cx="3533422" cy="4753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ja-JP" altLang="en-US" sz="2489">
                <a:latin typeface="맑은 고딕" panose="020B0503020000020004" pitchFamily="50" charset="-127"/>
                <a:ea typeface="MS PGothic" panose="020B0600070205080204" pitchFamily="34" charset="-128"/>
              </a:rPr>
              <a:t>　</a:t>
            </a:r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페이스 메이커의 예</a:t>
            </a:r>
          </a:p>
        </p:txBody>
      </p:sp>
      <p:sp>
        <p:nvSpPr>
          <p:cNvPr id="65545" name="AutoShape 28">
            <a:extLst>
              <a:ext uri="{FF2B5EF4-FFF2-40B4-BE49-F238E27FC236}">
                <a16:creationId xmlns:a16="http://schemas.microsoft.com/office/drawing/2014/main" id="{D1343DF1-D1A8-3F24-0ECB-FAC05DB0E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1" y="14469534"/>
            <a:ext cx="10631312" cy="948267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일의 늦고 빠름을 그 때 그 때 알아 빨리 손을 쓰기 위해서</a:t>
            </a:r>
            <a:r>
              <a:rPr lang="en-US" altLang="ko-KR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</a:p>
          <a:p>
            <a:pPr eaLnBrk="1" hangingPunct="1"/>
            <a:r>
              <a:rPr lang="ko-KR" altLang="en-US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페이스메이커는 필요 불가결하다</a:t>
            </a:r>
            <a:r>
              <a:rPr lang="en-US" altLang="ko-KR" sz="2489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grpSp>
        <p:nvGrpSpPr>
          <p:cNvPr id="65546" name="Group 31">
            <a:extLst>
              <a:ext uri="{FF2B5EF4-FFF2-40B4-BE49-F238E27FC236}">
                <a16:creationId xmlns:a16="http://schemas.microsoft.com/office/drawing/2014/main" id="{2344F7A2-EE26-BBD7-D1CA-C892D6CA33B2}"/>
              </a:ext>
            </a:extLst>
          </p:cNvPr>
          <p:cNvGrpSpPr>
            <a:grpSpLocks/>
          </p:cNvGrpSpPr>
          <p:nvPr/>
        </p:nvGrpSpPr>
        <p:grpSpPr bwMode="auto">
          <a:xfrm>
            <a:off x="1761067" y="3251200"/>
            <a:ext cx="8398933" cy="5283200"/>
            <a:chOff x="624" y="1152"/>
            <a:chExt cx="2976" cy="1872"/>
          </a:xfrm>
        </p:grpSpPr>
        <p:pic>
          <p:nvPicPr>
            <p:cNvPr id="65549" name="Picture 29">
              <a:extLst>
                <a:ext uri="{FF2B5EF4-FFF2-40B4-BE49-F238E27FC236}">
                  <a16:creationId xmlns:a16="http://schemas.microsoft.com/office/drawing/2014/main" id="{B514E921-52EA-8CE0-BE6A-2C8750FB67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" y="1152"/>
              <a:ext cx="2880" cy="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550" name="Rectangle 30">
              <a:extLst>
                <a:ext uri="{FF2B5EF4-FFF2-40B4-BE49-F238E27FC236}">
                  <a16:creationId xmlns:a16="http://schemas.microsoft.com/office/drawing/2014/main" id="{CCDD86B3-B419-9393-D158-59C8B0A47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2784"/>
              <a:ext cx="240" cy="2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ko-KR" altLang="en-US" sz="3556"/>
            </a:p>
          </p:txBody>
        </p:sp>
      </p:grpSp>
      <p:sp>
        <p:nvSpPr>
          <p:cNvPr id="65547" name="Rectangle 6">
            <a:extLst>
              <a:ext uri="{FF2B5EF4-FFF2-40B4-BE49-F238E27FC236}">
                <a16:creationId xmlns:a16="http://schemas.microsoft.com/office/drawing/2014/main" id="{6A2BC6D1-BB45-A245-EE29-82525CEE6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9" y="575734"/>
            <a:ext cx="8065911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200"/>
              <a:t>페이스 메이커</a:t>
            </a:r>
            <a:r>
              <a:rPr lang="en-US" altLang="ko-KR" sz="3200"/>
              <a:t>(PACE MAKER)  </a:t>
            </a:r>
            <a:r>
              <a:rPr lang="ko-KR" altLang="en-US" sz="3200"/>
              <a:t>운영 </a:t>
            </a:r>
            <a:r>
              <a:rPr lang="en-US" altLang="ko-KR" sz="3200"/>
              <a:t>TOOL </a:t>
            </a:r>
          </a:p>
        </p:txBody>
      </p:sp>
      <p:sp>
        <p:nvSpPr>
          <p:cNvPr id="65548" name="TextBox 1">
            <a:extLst>
              <a:ext uri="{FF2B5EF4-FFF2-40B4-BE49-F238E27FC236}">
                <a16:creationId xmlns:a16="http://schemas.microsoft.com/office/drawing/2014/main" id="{83D98F08-B291-A468-AD81-355E4997CB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356" y="1848557"/>
            <a:ext cx="8860118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133" b="0"/>
              <a:t>* </a:t>
            </a:r>
            <a:r>
              <a:rPr lang="ko-KR" altLang="en-US" sz="2133" b="0"/>
              <a:t>진척상황을 </a:t>
            </a:r>
            <a:r>
              <a:rPr lang="en-US" altLang="ko-KR" sz="2133" b="0"/>
              <a:t>1</a:t>
            </a:r>
            <a:r>
              <a:rPr lang="ko-KR" altLang="en-US" sz="2133" b="0"/>
              <a:t>개 또는 </a:t>
            </a:r>
            <a:r>
              <a:rPr lang="en-US" altLang="ko-KR" sz="2133" b="0"/>
              <a:t>1</a:t>
            </a:r>
            <a:r>
              <a:rPr lang="ko-KR" altLang="en-US" sz="2133" b="0"/>
              <a:t>대 단위로 알 수 있도록 해주는 도구를 말한다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슬라이드 번호 개체 틀 1">
            <a:extLst>
              <a:ext uri="{FF2B5EF4-FFF2-40B4-BE49-F238E27FC236}">
                <a16:creationId xmlns:a16="http://schemas.microsoft.com/office/drawing/2014/main" id="{094430D3-5116-0E74-0719-87ABCDA0C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08E70F86-1F54-4208-8B76-C9C4259F9BAA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51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graphicFrame>
        <p:nvGraphicFramePr>
          <p:cNvPr id="66563" name="Object 2">
            <a:extLst>
              <a:ext uri="{FF2B5EF4-FFF2-40B4-BE49-F238E27FC236}">
                <a16:creationId xmlns:a16="http://schemas.microsoft.com/office/drawing/2014/main" id="{6F6BFA48-5473-F3EB-004A-1267DA6467E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54667" y="6429023"/>
          <a:ext cx="9753600" cy="30536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훈민정음" r:id="rId2" imgW="9258300" imgH="2543175" progId="hunmin.doc">
                  <p:embed/>
                </p:oleObj>
              </mc:Choice>
              <mc:Fallback>
                <p:oleObj name="훈민정음" r:id="rId2" imgW="9258300" imgH="2543175" progId="hunmin.doc">
                  <p:embed/>
                  <p:pic>
                    <p:nvPicPr>
                      <p:cNvPr id="66563" name="Object 2">
                        <a:extLst>
                          <a:ext uri="{FF2B5EF4-FFF2-40B4-BE49-F238E27FC236}">
                            <a16:creationId xmlns:a16="http://schemas.microsoft.com/office/drawing/2014/main" id="{6F6BFA48-5473-F3EB-004A-1267DA6467E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54667" y="6429023"/>
                        <a:ext cx="9753600" cy="305364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564" name="Text Box 4101">
            <a:extLst>
              <a:ext uri="{FF2B5EF4-FFF2-40B4-BE49-F238E27FC236}">
                <a16:creationId xmlns:a16="http://schemas.microsoft.com/office/drawing/2014/main" id="{BE21E7D1-54ED-4FBB-B0B0-774C83F98A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1" y="10727268"/>
            <a:ext cx="10916356" cy="748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목적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-</a:t>
            </a:r>
            <a:r>
              <a:rPr lang="ja-JP" altLang="en-US" sz="2133">
                <a:latin typeface="맑은 고딕" panose="020B0503020000020004" pitchFamily="50" charset="-127"/>
                <a:ea typeface="굴림" panose="020B0600000101010101" pitchFamily="50" charset="-127"/>
              </a:rPr>
              <a:t>前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공정이 멈추면 메인라인도 동시에 멈추므로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커다란 기회 손실을 초래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  <a:r>
              <a:rPr lang="ja-JP" altLang="en-US" sz="2133">
                <a:latin typeface="맑은 고딕" panose="020B0503020000020004" pitchFamily="50" charset="-127"/>
                <a:ea typeface="굴림" panose="020B0600000101010101" pitchFamily="50" charset="-127"/>
              </a:rPr>
              <a:t>（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반대의 경우도 같다</a:t>
            </a:r>
            <a:r>
              <a:rPr lang="ja-JP" altLang="en-US" sz="2133">
                <a:latin typeface="맑은 고딕" panose="020B0503020000020004" pitchFamily="50" charset="-127"/>
                <a:ea typeface="굴림" panose="020B0600000101010101" pitchFamily="50" charset="-127"/>
              </a:rPr>
              <a:t>）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이를 방지하기 위한 것이다</a:t>
            </a:r>
            <a:endParaRPr lang="en-US" altLang="ko-KR" sz="3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6565" name="Rectangle 6">
            <a:extLst>
              <a:ext uri="{FF2B5EF4-FFF2-40B4-BE49-F238E27FC236}">
                <a16:creationId xmlns:a16="http://schemas.microsoft.com/office/drawing/2014/main" id="{51BFB6EE-27EF-E491-51E4-5D9D28899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7" y="575734"/>
            <a:ext cx="4478866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200"/>
              <a:t> </a:t>
            </a:r>
            <a:r>
              <a:rPr lang="en-US" altLang="ko-KR" sz="3200"/>
              <a:t>AB</a:t>
            </a:r>
            <a:r>
              <a:rPr lang="ko-KR" altLang="en-US" sz="3200"/>
              <a:t>제어 </a:t>
            </a:r>
            <a:r>
              <a:rPr lang="en-US" altLang="ko-KR" sz="3200">
                <a:latin typeface="Times New Roman" panose="02020603050405020304" pitchFamily="18" charset="0"/>
              </a:rPr>
              <a:t>–</a:t>
            </a:r>
            <a:r>
              <a:rPr lang="en-US" altLang="ko-KR" sz="3200"/>
              <a:t> </a:t>
            </a:r>
            <a:r>
              <a:rPr lang="ko-KR" altLang="en-US" sz="3200"/>
              <a:t>운영 </a:t>
            </a:r>
            <a:r>
              <a:rPr lang="en-US" altLang="ko-KR" sz="3200"/>
              <a:t>TOOL </a:t>
            </a:r>
          </a:p>
        </p:txBody>
      </p:sp>
      <p:sp>
        <p:nvSpPr>
          <p:cNvPr id="66566" name="TextBox 1">
            <a:extLst>
              <a:ext uri="{FF2B5EF4-FFF2-40B4-BE49-F238E27FC236}">
                <a16:creationId xmlns:a16="http://schemas.microsoft.com/office/drawing/2014/main" id="{946003C4-AE72-D53A-B892-135EA8EBDF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489" y="2238024"/>
            <a:ext cx="8100294" cy="206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* No Work, Full Work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라고도 말한다</a:t>
            </a:r>
            <a:endParaRPr lang="en-US" altLang="ja-JP" sz="2133">
              <a:solidFill>
                <a:srgbClr val="0000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前</a:t>
            </a: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공정이 멈추면 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後</a:t>
            </a: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공정도 멈춘다</a:t>
            </a:r>
            <a:r>
              <a:rPr lang="en-US" altLang="ko-KR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 </a:t>
            </a: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반대의 경우도 있음</a:t>
            </a: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</a:rPr>
              <a:t>* 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後</a:t>
            </a: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공정 인수에 응해 </a:t>
            </a:r>
            <a:r>
              <a:rPr lang="ja-JP" altLang="en-US" sz="2133">
                <a:latin typeface="맑은 고딕" panose="020B0503020000020004" pitchFamily="50" charset="-127"/>
              </a:rPr>
              <a:t>１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개마다 일정한 간격으로</a:t>
            </a:r>
            <a:r>
              <a:rPr lang="ja-JP" altLang="en-US" sz="2133">
                <a:latin typeface="맑은 고딕" panose="020B0503020000020004" pitchFamily="50" charset="-127"/>
              </a:rPr>
              <a:t> </a:t>
            </a: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제품을 보낸다</a:t>
            </a:r>
            <a:r>
              <a:rPr lang="en-US" altLang="ko-KR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 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그 간격을 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Ｔ</a:t>
            </a: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Ｔ</a:t>
            </a: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과 일치시킨 컨베이어를 제어하는 방법</a:t>
            </a:r>
            <a:endParaRPr lang="en-US" altLang="ko-KR" sz="2133">
              <a:solidFill>
                <a:srgbClr val="0000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75000"/>
              </a:lnSpc>
              <a:spcBef>
                <a:spcPct val="50000"/>
              </a:spcBef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목적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표준재공을 최소수로 일정하게 유지</a:t>
            </a:r>
          </a:p>
        </p:txBody>
      </p:sp>
      <p:sp>
        <p:nvSpPr>
          <p:cNvPr id="66567" name="Text Box 30">
            <a:extLst>
              <a:ext uri="{FF2B5EF4-FFF2-40B4-BE49-F238E27FC236}">
                <a16:creationId xmlns:a16="http://schemas.microsoft.com/office/drawing/2014/main" id="{9A6FA66D-D116-B5A9-1ED9-6B2B858490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7956" y="4439357"/>
            <a:ext cx="443653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과잉생산의 억제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66568" name="Text Box 30">
            <a:extLst>
              <a:ext uri="{FF2B5EF4-FFF2-40B4-BE49-F238E27FC236}">
                <a16:creationId xmlns:a16="http://schemas.microsoft.com/office/drawing/2014/main" id="{EE027E46-EEAC-C753-E507-0485314F75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7956" y="4930424"/>
            <a:ext cx="443653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표준작업을 지킬 수 있다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66569" name="Rectangle 6">
            <a:extLst>
              <a:ext uri="{FF2B5EF4-FFF2-40B4-BE49-F238E27FC236}">
                <a16:creationId xmlns:a16="http://schemas.microsoft.com/office/drawing/2014/main" id="{173FF27A-5477-72CF-E01E-1F444300A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1" y="9660468"/>
            <a:ext cx="2020711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200"/>
              <a:t> </a:t>
            </a:r>
            <a:r>
              <a:rPr lang="en-US" altLang="ja-JP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BUFFER</a:t>
            </a:r>
            <a:endParaRPr lang="en-US" altLang="ko-KR" sz="3200"/>
          </a:p>
        </p:txBody>
      </p:sp>
      <p:sp>
        <p:nvSpPr>
          <p:cNvPr id="66570" name="Text Box 49">
            <a:extLst>
              <a:ext uri="{FF2B5EF4-FFF2-40B4-BE49-F238E27FC236}">
                <a16:creationId xmlns:a16="http://schemas.microsoft.com/office/drawing/2014/main" id="{B7BF909A-CF46-324D-6660-D034142447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7956" y="11548533"/>
            <a:ext cx="120509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前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66571" name="Text Box 50">
            <a:extLst>
              <a:ext uri="{FF2B5EF4-FFF2-40B4-BE49-F238E27FC236}">
                <a16:creationId xmlns:a16="http://schemas.microsoft.com/office/drawing/2014/main" id="{5589BC78-3376-10F6-812A-9F43AD807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3268" y="11613446"/>
            <a:ext cx="182315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後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66572" name="Text Box 51">
            <a:extLst>
              <a:ext uri="{FF2B5EF4-FFF2-40B4-BE49-F238E27FC236}">
                <a16:creationId xmlns:a16="http://schemas.microsoft.com/office/drawing/2014/main" id="{B8A0F7A2-38F0-3FB8-B406-5306B276EE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4201" y="11548534"/>
            <a:ext cx="1535289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BUFFER</a:t>
            </a:r>
            <a:endParaRPr lang="ja-JP" altLang="en-US" sz="2133">
              <a:solidFill>
                <a:srgbClr val="0000FF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66573" name="그룹 3">
            <a:extLst>
              <a:ext uri="{FF2B5EF4-FFF2-40B4-BE49-F238E27FC236}">
                <a16:creationId xmlns:a16="http://schemas.microsoft.com/office/drawing/2014/main" id="{34BEBBA1-3403-F7E0-CFB1-467ED76CD018}"/>
              </a:ext>
            </a:extLst>
          </p:cNvPr>
          <p:cNvGrpSpPr>
            <a:grpSpLocks/>
          </p:cNvGrpSpPr>
          <p:nvPr/>
        </p:nvGrpSpPr>
        <p:grpSpPr bwMode="auto">
          <a:xfrm>
            <a:off x="4512735" y="12107334"/>
            <a:ext cx="1120421" cy="708379"/>
            <a:chOff x="3011488" y="7111925"/>
            <a:chExt cx="892175" cy="863600"/>
          </a:xfrm>
        </p:grpSpPr>
        <p:sp>
          <p:nvSpPr>
            <p:cNvPr id="66593" name="AutoShape 46">
              <a:extLst>
                <a:ext uri="{FF2B5EF4-FFF2-40B4-BE49-F238E27FC236}">
                  <a16:creationId xmlns:a16="http://schemas.microsoft.com/office/drawing/2014/main" id="{5D96347B-0579-2477-BC36-75C11BD12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7111925"/>
              <a:ext cx="892175" cy="863600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rgbClr val="FF66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6594" name="Oval 16">
              <a:extLst>
                <a:ext uri="{FF2B5EF4-FFF2-40B4-BE49-F238E27FC236}">
                  <a16:creationId xmlns:a16="http://schemas.microsoft.com/office/drawing/2014/main" id="{E20A95C7-C86C-4376-14DD-55554961B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7364338"/>
              <a:ext cx="227013" cy="401637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6595" name="Oval 16">
              <a:extLst>
                <a:ext uri="{FF2B5EF4-FFF2-40B4-BE49-F238E27FC236}">
                  <a16:creationId xmlns:a16="http://schemas.microsoft.com/office/drawing/2014/main" id="{F4BA9807-0D01-5532-3F98-A74D2060A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7364338"/>
              <a:ext cx="225425" cy="401637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</p:grpSp>
      <p:grpSp>
        <p:nvGrpSpPr>
          <p:cNvPr id="66574" name="그룹 4">
            <a:extLst>
              <a:ext uri="{FF2B5EF4-FFF2-40B4-BE49-F238E27FC236}">
                <a16:creationId xmlns:a16="http://schemas.microsoft.com/office/drawing/2014/main" id="{AC562938-F28D-6870-552A-416F6BF2161E}"/>
              </a:ext>
            </a:extLst>
          </p:cNvPr>
          <p:cNvGrpSpPr>
            <a:grpSpLocks/>
          </p:cNvGrpSpPr>
          <p:nvPr/>
        </p:nvGrpSpPr>
        <p:grpSpPr bwMode="auto">
          <a:xfrm>
            <a:off x="6352823" y="12076290"/>
            <a:ext cx="2133600" cy="767644"/>
            <a:chOff x="4064000" y="7118275"/>
            <a:chExt cx="1608138" cy="863600"/>
          </a:xfrm>
        </p:grpSpPr>
        <p:grpSp>
          <p:nvGrpSpPr>
            <p:cNvPr id="66586" name="グループ化 26">
              <a:extLst>
                <a:ext uri="{FF2B5EF4-FFF2-40B4-BE49-F238E27FC236}">
                  <a16:creationId xmlns:a16="http://schemas.microsoft.com/office/drawing/2014/main" id="{FC786A4D-AB6F-F313-7A40-903A64281F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5600" y="7364338"/>
              <a:ext cx="982663" cy="401637"/>
              <a:chOff x="5176838" y="3722688"/>
              <a:chExt cx="1309687" cy="301625"/>
            </a:xfrm>
          </p:grpSpPr>
          <p:grpSp>
            <p:nvGrpSpPr>
              <p:cNvPr id="66589" name="Group 45">
                <a:extLst>
                  <a:ext uri="{FF2B5EF4-FFF2-40B4-BE49-F238E27FC236}">
                    <a16:creationId xmlns:a16="http://schemas.microsoft.com/office/drawing/2014/main" id="{A4905273-DC97-FAB4-47BA-439E38D110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838" y="3722688"/>
                <a:ext cx="804862" cy="301625"/>
                <a:chOff x="740" y="1408"/>
                <a:chExt cx="507" cy="190"/>
              </a:xfrm>
            </p:grpSpPr>
            <p:sp>
              <p:nvSpPr>
                <p:cNvPr id="66591" name="Oval 14">
                  <a:extLst>
                    <a:ext uri="{FF2B5EF4-FFF2-40B4-BE49-F238E27FC236}">
                      <a16:creationId xmlns:a16="http://schemas.microsoft.com/office/drawing/2014/main" id="{734AB150-5B61-DC93-E5D2-BDFAC37F5D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1408"/>
                  <a:ext cx="190" cy="19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6592" name="Oval 15">
                  <a:extLst>
                    <a:ext uri="{FF2B5EF4-FFF2-40B4-BE49-F238E27FC236}">
                      <a16:creationId xmlns:a16="http://schemas.microsoft.com/office/drawing/2014/main" id="{19110E0A-212C-0034-9BD7-CF58CC6D9C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7" y="1408"/>
                  <a:ext cx="190" cy="19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sp>
            <p:nvSpPr>
              <p:cNvPr id="66590" name="Oval 16">
                <a:extLst>
                  <a:ext uri="{FF2B5EF4-FFF2-40B4-BE49-F238E27FC236}">
                    <a16:creationId xmlns:a16="http://schemas.microsoft.com/office/drawing/2014/main" id="{010A1B2D-22F2-B86D-93E4-D69B849C7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4900" y="3722688"/>
                <a:ext cx="301625" cy="30162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</p:grpSp>
        <p:sp>
          <p:nvSpPr>
            <p:cNvPr id="66587" name="AutoShape 47">
              <a:extLst>
                <a:ext uri="{FF2B5EF4-FFF2-40B4-BE49-F238E27FC236}">
                  <a16:creationId xmlns:a16="http://schemas.microsoft.com/office/drawing/2014/main" id="{87666C41-6D90-645A-AFDF-6EB785616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0" y="7118275"/>
              <a:ext cx="1608138" cy="863600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6588" name="Oval 16">
              <a:extLst>
                <a:ext uri="{FF2B5EF4-FFF2-40B4-BE49-F238E27FC236}">
                  <a16:creationId xmlns:a16="http://schemas.microsoft.com/office/drawing/2014/main" id="{EC3C3340-6A62-BD62-5D85-93F488C08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7364338"/>
              <a:ext cx="227013" cy="401637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</p:grpSp>
      <p:sp>
        <p:nvSpPr>
          <p:cNvPr id="66575" name="正方形/長方形 33">
            <a:extLst>
              <a:ext uri="{FF2B5EF4-FFF2-40B4-BE49-F238E27FC236}">
                <a16:creationId xmlns:a16="http://schemas.microsoft.com/office/drawing/2014/main" id="{6BAFEC82-5171-F8C7-109A-DB3AF5BD4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9200" y="12564533"/>
            <a:ext cx="1549401" cy="2032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2133" b="0">
              <a:latin typeface="맑은 고딕" panose="020B0503020000020004" pitchFamily="50" charset="-127"/>
              <a:ea typeface="MS PGothic" panose="020B0600070205080204" pitchFamily="34" charset="-128"/>
            </a:endParaRPr>
          </a:p>
        </p:txBody>
      </p:sp>
      <p:sp>
        <p:nvSpPr>
          <p:cNvPr id="66576" name="AutoShape 55">
            <a:extLst>
              <a:ext uri="{FF2B5EF4-FFF2-40B4-BE49-F238E27FC236}">
                <a16:creationId xmlns:a16="http://schemas.microsoft.com/office/drawing/2014/main" id="{72A01EFB-A8B7-BE5E-6592-847E96218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2578" y="12206113"/>
            <a:ext cx="962379" cy="510821"/>
          </a:xfrm>
          <a:prstGeom prst="rightArrow">
            <a:avLst>
              <a:gd name="adj1" fmla="val 49454"/>
              <a:gd name="adj2" fmla="val 156379"/>
            </a:avLst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2133">
              <a:latin typeface="맑은 고딕" panose="020B0503020000020004" pitchFamily="50" charset="-127"/>
            </a:endParaRPr>
          </a:p>
        </p:txBody>
      </p:sp>
      <p:grpSp>
        <p:nvGrpSpPr>
          <p:cNvPr id="66577" name="그룹 45">
            <a:extLst>
              <a:ext uri="{FF2B5EF4-FFF2-40B4-BE49-F238E27FC236}">
                <a16:creationId xmlns:a16="http://schemas.microsoft.com/office/drawing/2014/main" id="{64F2B6D3-09E0-4E1D-AB4B-12EA26069891}"/>
              </a:ext>
            </a:extLst>
          </p:cNvPr>
          <p:cNvGrpSpPr>
            <a:grpSpLocks/>
          </p:cNvGrpSpPr>
          <p:nvPr/>
        </p:nvGrpSpPr>
        <p:grpSpPr bwMode="auto">
          <a:xfrm>
            <a:off x="1769534" y="12090400"/>
            <a:ext cx="2133600" cy="767644"/>
            <a:chOff x="4064000" y="7118275"/>
            <a:chExt cx="1608138" cy="863600"/>
          </a:xfrm>
        </p:grpSpPr>
        <p:grpSp>
          <p:nvGrpSpPr>
            <p:cNvPr id="66579" name="グループ化 26">
              <a:extLst>
                <a:ext uri="{FF2B5EF4-FFF2-40B4-BE49-F238E27FC236}">
                  <a16:creationId xmlns:a16="http://schemas.microsoft.com/office/drawing/2014/main" id="{96CA7220-5B60-41ED-48B5-F19D30DC82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5600" y="7364338"/>
              <a:ext cx="982663" cy="401637"/>
              <a:chOff x="5176838" y="3722688"/>
              <a:chExt cx="1309687" cy="301625"/>
            </a:xfrm>
          </p:grpSpPr>
          <p:grpSp>
            <p:nvGrpSpPr>
              <p:cNvPr id="66582" name="Group 45">
                <a:extLst>
                  <a:ext uri="{FF2B5EF4-FFF2-40B4-BE49-F238E27FC236}">
                    <a16:creationId xmlns:a16="http://schemas.microsoft.com/office/drawing/2014/main" id="{25B754BD-7823-AC2E-DE49-E05A1E54D6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838" y="3722688"/>
                <a:ext cx="804862" cy="301625"/>
                <a:chOff x="740" y="1408"/>
                <a:chExt cx="507" cy="190"/>
              </a:xfrm>
            </p:grpSpPr>
            <p:sp>
              <p:nvSpPr>
                <p:cNvPr id="66584" name="Oval 14">
                  <a:extLst>
                    <a:ext uri="{FF2B5EF4-FFF2-40B4-BE49-F238E27FC236}">
                      <a16:creationId xmlns:a16="http://schemas.microsoft.com/office/drawing/2014/main" id="{B8D2D3D6-9709-10DF-E16C-D41D0F1F80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1408"/>
                  <a:ext cx="190" cy="19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  <p:sp>
              <p:nvSpPr>
                <p:cNvPr id="66585" name="Oval 15">
                  <a:extLst>
                    <a:ext uri="{FF2B5EF4-FFF2-40B4-BE49-F238E27FC236}">
                      <a16:creationId xmlns:a16="http://schemas.microsoft.com/office/drawing/2014/main" id="{5B7D179A-A296-ACBC-06B3-D739759E51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7" y="1408"/>
                  <a:ext cx="190" cy="19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1pPr>
                  <a:lvl2pPr marL="742950" indent="-28575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2pPr>
                  <a:lvl3pPr marL="11430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3pPr>
                  <a:lvl4pPr marL="16002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4pPr>
                  <a:lvl5pPr marL="2057400" indent="-228600" eaLnBrk="0" hangingPunct="0"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defRPr kumimoji="1" sz="2000" b="1">
                      <a:solidFill>
                        <a:schemeClr val="tx1"/>
                      </a:solidFill>
                      <a:latin typeface="HG丸ｺﾞｼｯｸM-PRO" panose="020F0400000000000000" pitchFamily="34" charset="-128"/>
                      <a:ea typeface="HG丸ｺﾞｼｯｸM-PRO" panose="020F0400000000000000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ja-JP" altLang="en-US" sz="2133">
                    <a:latin typeface="맑은 고딕" panose="020B0503020000020004" pitchFamily="50" charset="-127"/>
                  </a:endParaRPr>
                </a:p>
              </p:txBody>
            </p:sp>
          </p:grpSp>
          <p:sp>
            <p:nvSpPr>
              <p:cNvPr id="66583" name="Oval 16">
                <a:extLst>
                  <a:ext uri="{FF2B5EF4-FFF2-40B4-BE49-F238E27FC236}">
                    <a16:creationId xmlns:a16="http://schemas.microsoft.com/office/drawing/2014/main" id="{06E55B6E-9D5F-1E16-99C2-DF8D97FF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4900" y="3722688"/>
                <a:ext cx="301625" cy="301625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</p:grpSp>
        <p:sp>
          <p:nvSpPr>
            <p:cNvPr id="66580" name="AutoShape 47">
              <a:extLst>
                <a:ext uri="{FF2B5EF4-FFF2-40B4-BE49-F238E27FC236}">
                  <a16:creationId xmlns:a16="http://schemas.microsoft.com/office/drawing/2014/main" id="{A517194F-7B47-2412-7358-108E566ED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0" y="7118275"/>
              <a:ext cx="1608138" cy="863600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66581" name="Oval 16">
              <a:extLst>
                <a:ext uri="{FF2B5EF4-FFF2-40B4-BE49-F238E27FC236}">
                  <a16:creationId xmlns:a16="http://schemas.microsoft.com/office/drawing/2014/main" id="{15164975-DCAD-DB6E-6097-703DD28C0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7364338"/>
              <a:ext cx="227013" cy="401637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>
                <a:latin typeface="맑은 고딕" panose="020B0503020000020004" pitchFamily="50" charset="-127"/>
              </a:endParaRPr>
            </a:p>
          </p:txBody>
        </p:sp>
      </p:grpSp>
      <p:sp>
        <p:nvSpPr>
          <p:cNvPr id="66578" name="Text Box 56">
            <a:extLst>
              <a:ext uri="{FF2B5EF4-FFF2-40B4-BE49-F238E27FC236}">
                <a16:creationId xmlns:a16="http://schemas.microsoft.com/office/drawing/2014/main" id="{680880F2-4C08-92F4-0F08-BE1F52C9A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068" y="13072534"/>
            <a:ext cx="970562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* BUFFER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：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라인 연결 부분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（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합류점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）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에는 반드시 재공을 가진다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슬라이드 번호 개체 틀 1">
            <a:extLst>
              <a:ext uri="{FF2B5EF4-FFF2-40B4-BE49-F238E27FC236}">
                <a16:creationId xmlns:a16="http://schemas.microsoft.com/office/drawing/2014/main" id="{EFA51FA5-BF6D-11CC-C1F3-76DC4C6578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C5700707-59B0-4467-8A62-66A88B1E3F6D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52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67587" name="Text Box 3">
            <a:extLst>
              <a:ext uri="{FF2B5EF4-FFF2-40B4-BE49-F238E27FC236}">
                <a16:creationId xmlns:a16="http://schemas.microsoft.com/office/drawing/2014/main" id="{66B105DF-F1F4-4D33-488E-9E1A891F7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4667" y="1854202"/>
            <a:ext cx="10430933" cy="5208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1.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표준작업이란</a:t>
            </a:r>
          </a:p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JUST IN TIME, </a:t>
            </a:r>
            <a:r>
              <a:rPr lang="ja-JP" altLang="en-US" sz="1956">
                <a:latin typeface="맑은 고딕" panose="020B0503020000020004" pitchFamily="50" charset="-127"/>
                <a:ea typeface="MS PGothic" panose="020B0600070205080204" pitchFamily="34" charset="-128"/>
              </a:rPr>
              <a:t>自働化, 1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인공을 추구할 때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</a:p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 『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낭비가 가장 적은 순서로 효율적인 작업을 조합한 것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』</a:t>
            </a:r>
          </a:p>
          <a:p>
            <a:pPr eaLnBrk="1" hangingPunct="1"/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2.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표준작업의 조건</a:t>
            </a:r>
          </a:p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사람의 동작을 중심으로 할 것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반복 작업일 것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/>
            <a:endParaRPr lang="en-US" altLang="ko-KR" sz="1956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3.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표준작업의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3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요소</a:t>
            </a:r>
          </a:p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①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TACT TIME</a:t>
            </a:r>
          </a:p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 - 1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개 또는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대를 몇 분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몇 초로 만들지 않으면 안 된다는 시간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②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작업순서</a:t>
            </a:r>
          </a:p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물건을 가공 또는 조립한다든지 작업자가 물건을 운반하는 </a:t>
            </a:r>
          </a:p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    기계에 장착하거나 떼어내는 순서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③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표준 재공</a:t>
            </a:r>
          </a:p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동일한 순서로 반복하여 작업할 수 있도록 하기 위하여 공정 내</a:t>
            </a:r>
          </a:p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      또는 기계 안에 필요한 최소한의 재공품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pic>
        <p:nvPicPr>
          <p:cNvPr id="67588" name="Picture 42">
            <a:extLst>
              <a:ext uri="{FF2B5EF4-FFF2-40B4-BE49-F238E27FC236}">
                <a16:creationId xmlns:a16="http://schemas.microsoft.com/office/drawing/2014/main" id="{DCFC8F67-E23D-0113-6ADD-9F33903963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001" y="9211733"/>
            <a:ext cx="1238956" cy="142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6" name="Text Box 43">
            <a:extLst>
              <a:ext uri="{FF2B5EF4-FFF2-40B4-BE49-F238E27FC236}">
                <a16:creationId xmlns:a16="http://schemas.microsoft.com/office/drawing/2014/main" id="{F613FDA9-A56A-EF48-225C-E63D6589D1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58024" y="8940800"/>
            <a:ext cx="1348061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>
              <a:defRPr/>
            </a:pPr>
            <a:r>
              <a:rPr lang="en-US" altLang="ko-KR" sz="1867">
                <a:latin typeface="맑은 고딕" pitchFamily="50" charset="-127"/>
                <a:ea typeface="맑은 고딕" pitchFamily="50" charset="-127"/>
              </a:rPr>
              <a:t>TACT TIME</a:t>
            </a:r>
          </a:p>
        </p:txBody>
      </p:sp>
      <p:sp>
        <p:nvSpPr>
          <p:cNvPr id="67590" name="Text Box 50">
            <a:extLst>
              <a:ext uri="{FF2B5EF4-FFF2-40B4-BE49-F238E27FC236}">
                <a16:creationId xmlns:a16="http://schemas.microsoft.com/office/drawing/2014/main" id="{073CC8C6-8A6E-F821-C265-07DF0BE696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7757" y="13682133"/>
            <a:ext cx="3449983" cy="1296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④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표준작업을 결정하는 순서</a:t>
            </a:r>
          </a:p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공정별 능력표</a:t>
            </a:r>
          </a:p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 조합표</a:t>
            </a:r>
          </a:p>
          <a:p>
            <a:pPr eaLnBrk="1" hangingPunct="1"/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    </a:t>
            </a:r>
            <a:r>
              <a:rPr lang="en-US" altLang="ko-KR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1956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표준작업표</a:t>
            </a:r>
          </a:p>
        </p:txBody>
      </p:sp>
      <p:sp>
        <p:nvSpPr>
          <p:cNvPr id="56328" name="Text Box 45">
            <a:extLst>
              <a:ext uri="{FF2B5EF4-FFF2-40B4-BE49-F238E27FC236}">
                <a16:creationId xmlns:a16="http://schemas.microsoft.com/office/drawing/2014/main" id="{764D2375-F6C4-D9B4-4BC4-CF674E4D7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4801" y="9076267"/>
            <a:ext cx="1611339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>
              <a:defRPr/>
            </a:pPr>
            <a:r>
              <a:rPr lang="ko-KR" altLang="en-US" sz="1867">
                <a:latin typeface="맑은 고딕" pitchFamily="50" charset="-127"/>
                <a:ea typeface="맑은 고딕" pitchFamily="50" charset="-127"/>
              </a:rPr>
              <a:t>표준 재공</a:t>
            </a:r>
            <a:r>
              <a:rPr lang="en-US" altLang="ko-KR" sz="1867">
                <a:latin typeface="맑은 고딕" pitchFamily="50" charset="-127"/>
                <a:ea typeface="맑은 고딕" pitchFamily="50" charset="-127"/>
              </a:rPr>
              <a:t>(●)</a:t>
            </a:r>
          </a:p>
        </p:txBody>
      </p:sp>
      <p:sp>
        <p:nvSpPr>
          <p:cNvPr id="56329" name="Text Box 53">
            <a:extLst>
              <a:ext uri="{FF2B5EF4-FFF2-40B4-BE49-F238E27FC236}">
                <a16:creationId xmlns:a16="http://schemas.microsoft.com/office/drawing/2014/main" id="{DD63FC61-126C-5E13-4C50-FD88F202C5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800" y="9858023"/>
            <a:ext cx="1761067" cy="640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ko-KR" altLang="en-US" sz="1867" dirty="0">
                <a:latin typeface="맑은 고딕" pitchFamily="50" charset="-127"/>
                <a:ea typeface="맑은 고딕" pitchFamily="50" charset="-127"/>
              </a:rPr>
              <a:t>작업순서</a:t>
            </a:r>
          </a:p>
          <a:p>
            <a:pPr eaLnBrk="1" hangingPunct="1">
              <a:lnSpc>
                <a:spcPct val="30000"/>
              </a:lnSpc>
              <a:spcBef>
                <a:spcPct val="50000"/>
              </a:spcBef>
              <a:defRPr/>
            </a:pPr>
            <a:r>
              <a:rPr lang="ko-KR" altLang="en-US" sz="1867" dirty="0">
                <a:latin typeface="맑은 고딕" pitchFamily="50" charset="-127"/>
                <a:ea typeface="맑은 고딕" pitchFamily="50" charset="-127"/>
              </a:rPr>
              <a:t>①</a:t>
            </a:r>
            <a:r>
              <a:rPr lang="en-US" altLang="ko-KR" sz="1867" dirty="0">
                <a:latin typeface="맑은 고딕" pitchFamily="50" charset="-127"/>
                <a:ea typeface="맑은 고딕" pitchFamily="50" charset="-127"/>
              </a:rPr>
              <a:t>~⑥</a:t>
            </a:r>
          </a:p>
        </p:txBody>
      </p:sp>
      <p:pic>
        <p:nvPicPr>
          <p:cNvPr id="67593" name="Picture 55" descr="표준작업순서">
            <a:extLst>
              <a:ext uri="{FF2B5EF4-FFF2-40B4-BE49-F238E27FC236}">
                <a16:creationId xmlns:a16="http://schemas.microsoft.com/office/drawing/2014/main" id="{2C5E363D-E714-E7DA-469D-F15AA5825E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1157" y="9618134"/>
            <a:ext cx="7964311" cy="37987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94" name="Rectangle 6">
            <a:extLst>
              <a:ext uri="{FF2B5EF4-FFF2-40B4-BE49-F238E27FC236}">
                <a16:creationId xmlns:a16="http://schemas.microsoft.com/office/drawing/2014/main" id="{DF69D0A8-CC10-DB47-1077-373BD16D2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9" y="575734"/>
            <a:ext cx="2240844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</a:t>
            </a:r>
            <a:endParaRPr lang="en-US" altLang="ko-KR" sz="3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슬라이드 번호 개체 틀 1">
            <a:extLst>
              <a:ext uri="{FF2B5EF4-FFF2-40B4-BE49-F238E27FC236}">
                <a16:creationId xmlns:a16="http://schemas.microsoft.com/office/drawing/2014/main" id="{FEDBFE05-E60A-4C39-C416-039DC06B6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DF4793F4-0341-48F8-B468-8E7E0B4C045A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53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pic>
        <p:nvPicPr>
          <p:cNvPr id="68611" name="Picture 133">
            <a:extLst>
              <a:ext uri="{FF2B5EF4-FFF2-40B4-BE49-F238E27FC236}">
                <a16:creationId xmlns:a16="http://schemas.microsoft.com/office/drawing/2014/main" id="{BD4443A2-5B48-3413-3848-34C4A9BD8F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6133" y="11785601"/>
            <a:ext cx="1309511" cy="1507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12" name="Picture 113">
            <a:extLst>
              <a:ext uri="{FF2B5EF4-FFF2-40B4-BE49-F238E27FC236}">
                <a16:creationId xmlns:a16="http://schemas.microsoft.com/office/drawing/2014/main" id="{B4BA7839-E1A5-5C1C-8AD9-1AD77D777B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3756" y="7902222"/>
            <a:ext cx="1047044" cy="1174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3" name="Rectangle 56">
            <a:extLst>
              <a:ext uri="{FF2B5EF4-FFF2-40B4-BE49-F238E27FC236}">
                <a16:creationId xmlns:a16="http://schemas.microsoft.com/office/drawing/2014/main" id="{C7C2CE83-5A42-42E7-3523-A1C7CB375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4711" y="6524978"/>
            <a:ext cx="812800" cy="67733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68614" name="Rectangle 33">
            <a:extLst>
              <a:ext uri="{FF2B5EF4-FFF2-40B4-BE49-F238E27FC236}">
                <a16:creationId xmlns:a16="http://schemas.microsoft.com/office/drawing/2014/main" id="{24775681-54B1-CE08-FDDE-98F981F1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80267"/>
            <a:ext cx="5960533" cy="1828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en-US" altLang="ko-KR" sz="2133"/>
          </a:p>
          <a:p>
            <a:pPr eaLnBrk="1" hangingPunct="1"/>
            <a:endParaRPr lang="en-US" altLang="ko-KR" sz="2133"/>
          </a:p>
          <a:p>
            <a:pPr eaLnBrk="1" hangingPunct="1"/>
            <a:endParaRPr lang="en-US" altLang="ko-KR" sz="2133"/>
          </a:p>
          <a:p>
            <a:pPr eaLnBrk="1" hangingPunct="1"/>
            <a:endParaRPr lang="en-US" altLang="ko-KR" sz="2133"/>
          </a:p>
        </p:txBody>
      </p:sp>
      <p:sp>
        <p:nvSpPr>
          <p:cNvPr id="68615" name="Text Box 31">
            <a:extLst>
              <a:ext uri="{FF2B5EF4-FFF2-40B4-BE49-F238E27FC236}">
                <a16:creationId xmlns:a16="http://schemas.microsoft.com/office/drawing/2014/main" id="{66706991-A24E-89CC-93F4-1036FECB4D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5600" y="1896534"/>
            <a:ext cx="2438400" cy="53001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개선의 스텝</a:t>
            </a:r>
          </a:p>
        </p:txBody>
      </p:sp>
      <p:pic>
        <p:nvPicPr>
          <p:cNvPr id="68616" name="Picture 32">
            <a:extLst>
              <a:ext uri="{FF2B5EF4-FFF2-40B4-BE49-F238E27FC236}">
                <a16:creationId xmlns:a16="http://schemas.microsoft.com/office/drawing/2014/main" id="{FC837745-F3B5-84A1-3EEE-9CBC0E4783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3333" y="3493912"/>
            <a:ext cx="1354667" cy="1247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7" name="Rectangle 36">
            <a:extLst>
              <a:ext uri="{FF2B5EF4-FFF2-40B4-BE49-F238E27FC236}">
                <a16:creationId xmlns:a16="http://schemas.microsoft.com/office/drawing/2014/main" id="{076E6E9F-917A-B757-D8F0-3850BE635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418667"/>
            <a:ext cx="5960533" cy="1828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en-US" altLang="ko-KR" sz="2133"/>
          </a:p>
          <a:p>
            <a:pPr eaLnBrk="1" hangingPunct="1"/>
            <a:endParaRPr lang="en-US" altLang="ko-KR" sz="2133"/>
          </a:p>
        </p:txBody>
      </p:sp>
      <p:sp>
        <p:nvSpPr>
          <p:cNvPr id="68618" name="AutoShape 41">
            <a:extLst>
              <a:ext uri="{FF2B5EF4-FFF2-40B4-BE49-F238E27FC236}">
                <a16:creationId xmlns:a16="http://schemas.microsoft.com/office/drawing/2014/main" id="{19EEB3A3-792B-B390-8372-A3895F618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3467" y="3522133"/>
            <a:ext cx="2438400" cy="948267"/>
          </a:xfrm>
          <a:prstGeom prst="wedgeEllipseCallout">
            <a:avLst>
              <a:gd name="adj1" fmla="val -55787"/>
              <a:gd name="adj2" fmla="val 4196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ko-KR" sz="3556"/>
          </a:p>
        </p:txBody>
      </p:sp>
      <p:sp>
        <p:nvSpPr>
          <p:cNvPr id="68619" name="Line 42">
            <a:extLst>
              <a:ext uri="{FF2B5EF4-FFF2-40B4-BE49-F238E27FC236}">
                <a16:creationId xmlns:a16="http://schemas.microsoft.com/office/drawing/2014/main" id="{3BFD85E6-051A-8993-53BA-0655B33C26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5333" y="3793067"/>
            <a:ext cx="0" cy="6773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20" name="Line 43">
            <a:extLst>
              <a:ext uri="{FF2B5EF4-FFF2-40B4-BE49-F238E27FC236}">
                <a16:creationId xmlns:a16="http://schemas.microsoft.com/office/drawing/2014/main" id="{8F4C9B35-199D-2EBE-2B7A-755A513427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5334" y="4470400"/>
            <a:ext cx="1083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21" name="Line 44">
            <a:extLst>
              <a:ext uri="{FF2B5EF4-FFF2-40B4-BE49-F238E27FC236}">
                <a16:creationId xmlns:a16="http://schemas.microsoft.com/office/drawing/2014/main" id="{AE809107-243B-C28E-8EE4-23AFF620B4D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0800" y="3793068"/>
            <a:ext cx="812800" cy="468489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22" name="Line 46">
            <a:extLst>
              <a:ext uri="{FF2B5EF4-FFF2-40B4-BE49-F238E27FC236}">
                <a16:creationId xmlns:a16="http://schemas.microsoft.com/office/drawing/2014/main" id="{0A697945-D345-FC3D-8BD7-2D2957CBADDD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6800" y="6231467"/>
            <a:ext cx="40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23" name="Line 47">
            <a:extLst>
              <a:ext uri="{FF2B5EF4-FFF2-40B4-BE49-F238E27FC236}">
                <a16:creationId xmlns:a16="http://schemas.microsoft.com/office/drawing/2014/main" id="{857C0162-7BC1-FBF3-75EC-9C9D2DE21B8F}"/>
              </a:ext>
            </a:extLst>
          </p:cNvPr>
          <p:cNvSpPr>
            <a:spLocks noChangeShapeType="1"/>
          </p:cNvSpPr>
          <p:nvPr/>
        </p:nvSpPr>
        <p:spPr bwMode="auto">
          <a:xfrm>
            <a:off x="5283200" y="6231467"/>
            <a:ext cx="0" cy="2709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24" name="Line 48">
            <a:extLst>
              <a:ext uri="{FF2B5EF4-FFF2-40B4-BE49-F238E27FC236}">
                <a16:creationId xmlns:a16="http://schemas.microsoft.com/office/drawing/2014/main" id="{2496C821-296C-0DE8-FED6-EE190069132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83200" y="6502400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25" name="Line 49">
            <a:extLst>
              <a:ext uri="{FF2B5EF4-FFF2-40B4-BE49-F238E27FC236}">
                <a16:creationId xmlns:a16="http://schemas.microsoft.com/office/drawing/2014/main" id="{9225DD74-BCA1-C73C-709A-2F44C2324F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6000" y="6502400"/>
            <a:ext cx="0" cy="6773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26" name="Line 50">
            <a:extLst>
              <a:ext uri="{FF2B5EF4-FFF2-40B4-BE49-F238E27FC236}">
                <a16:creationId xmlns:a16="http://schemas.microsoft.com/office/drawing/2014/main" id="{7BA7740B-4BFC-38FD-8DBE-E68E47BCF1E9}"/>
              </a:ext>
            </a:extLst>
          </p:cNvPr>
          <p:cNvSpPr>
            <a:spLocks noChangeShapeType="1"/>
          </p:cNvSpPr>
          <p:nvPr/>
        </p:nvSpPr>
        <p:spPr bwMode="auto">
          <a:xfrm>
            <a:off x="9482667" y="6299200"/>
            <a:ext cx="0" cy="94826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27" name="Line 51">
            <a:extLst>
              <a:ext uri="{FF2B5EF4-FFF2-40B4-BE49-F238E27FC236}">
                <a16:creationId xmlns:a16="http://schemas.microsoft.com/office/drawing/2014/main" id="{59765167-8E90-E1F5-7962-E6BBF15B825A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66400" y="5825067"/>
            <a:ext cx="0" cy="6773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28" name="Line 52">
            <a:extLst>
              <a:ext uri="{FF2B5EF4-FFF2-40B4-BE49-F238E27FC236}">
                <a16:creationId xmlns:a16="http://schemas.microsoft.com/office/drawing/2014/main" id="{5A96FF24-C20C-62DC-4748-0DE4955E4F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66400" y="5825067"/>
            <a:ext cx="2709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29" name="Line 53">
            <a:extLst>
              <a:ext uri="{FF2B5EF4-FFF2-40B4-BE49-F238E27FC236}">
                <a16:creationId xmlns:a16="http://schemas.microsoft.com/office/drawing/2014/main" id="{983D03A9-D01C-9118-B177-82246EF6A590}"/>
              </a:ext>
            </a:extLst>
          </p:cNvPr>
          <p:cNvSpPr>
            <a:spLocks noChangeShapeType="1"/>
          </p:cNvSpPr>
          <p:nvPr/>
        </p:nvSpPr>
        <p:spPr bwMode="auto">
          <a:xfrm>
            <a:off x="9482667" y="6276622"/>
            <a:ext cx="2709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30" name="Line 54">
            <a:extLst>
              <a:ext uri="{FF2B5EF4-FFF2-40B4-BE49-F238E27FC236}">
                <a16:creationId xmlns:a16="http://schemas.microsoft.com/office/drawing/2014/main" id="{324A4729-D936-1511-CD0E-D5E37674833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9618134" y="6412089"/>
            <a:ext cx="2709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31" name="Line 55">
            <a:extLst>
              <a:ext uri="{FF2B5EF4-FFF2-40B4-BE49-F238E27FC236}">
                <a16:creationId xmlns:a16="http://schemas.microsoft.com/office/drawing/2014/main" id="{B2101A50-552A-D3E2-EBD6-870A8FF9E715}"/>
              </a:ext>
            </a:extLst>
          </p:cNvPr>
          <p:cNvSpPr>
            <a:spLocks noChangeShapeType="1"/>
          </p:cNvSpPr>
          <p:nvPr/>
        </p:nvSpPr>
        <p:spPr bwMode="auto">
          <a:xfrm>
            <a:off x="9776178" y="6547556"/>
            <a:ext cx="790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32" name="Rectangle 61">
            <a:extLst>
              <a:ext uri="{FF2B5EF4-FFF2-40B4-BE49-F238E27FC236}">
                <a16:creationId xmlns:a16="http://schemas.microsoft.com/office/drawing/2014/main" id="{C78E882F-3244-4B1D-5649-30329BD8A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4711" y="8579556"/>
            <a:ext cx="812800" cy="67733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68633" name="Rectangle 73">
            <a:extLst>
              <a:ext uri="{FF2B5EF4-FFF2-40B4-BE49-F238E27FC236}">
                <a16:creationId xmlns:a16="http://schemas.microsoft.com/office/drawing/2014/main" id="{603F8079-CF25-5490-18D4-C8BED4137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3200" y="9889067"/>
            <a:ext cx="812800" cy="67733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68634" name="Rectangle 85">
            <a:extLst>
              <a:ext uri="{FF2B5EF4-FFF2-40B4-BE49-F238E27FC236}">
                <a16:creationId xmlns:a16="http://schemas.microsoft.com/office/drawing/2014/main" id="{E7344EF7-4052-321B-FCA9-269EFFF2D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3200" y="11921067"/>
            <a:ext cx="812800" cy="67733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68635" name="Rectangle 97">
            <a:extLst>
              <a:ext uri="{FF2B5EF4-FFF2-40B4-BE49-F238E27FC236}">
                <a16:creationId xmlns:a16="http://schemas.microsoft.com/office/drawing/2014/main" id="{373B8C96-E07D-EB4E-83F7-C8EA5615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600" y="13998222"/>
            <a:ext cx="812800" cy="67733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grpSp>
        <p:nvGrpSpPr>
          <p:cNvPr id="68636" name="Group 109">
            <a:extLst>
              <a:ext uri="{FF2B5EF4-FFF2-40B4-BE49-F238E27FC236}">
                <a16:creationId xmlns:a16="http://schemas.microsoft.com/office/drawing/2014/main" id="{717DAB60-96F4-F7E6-49F2-6DCD6A15B042}"/>
              </a:ext>
            </a:extLst>
          </p:cNvPr>
          <p:cNvGrpSpPr>
            <a:grpSpLocks/>
          </p:cNvGrpSpPr>
          <p:nvPr/>
        </p:nvGrpSpPr>
        <p:grpSpPr bwMode="auto">
          <a:xfrm>
            <a:off x="4876800" y="7450667"/>
            <a:ext cx="5960533" cy="7924800"/>
            <a:chOff x="1104" y="2640"/>
            <a:chExt cx="2112" cy="2808"/>
          </a:xfrm>
        </p:grpSpPr>
        <p:sp>
          <p:nvSpPr>
            <p:cNvPr id="68658" name="Rectangle 62">
              <a:extLst>
                <a:ext uri="{FF2B5EF4-FFF2-40B4-BE49-F238E27FC236}">
                  <a16:creationId xmlns:a16="http://schemas.microsoft.com/office/drawing/2014/main" id="{FF950CBE-CEBF-C505-0AAC-988EAA9D5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2640"/>
              <a:ext cx="2112" cy="64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en-US" altLang="ko-KR" sz="2133"/>
            </a:p>
            <a:p>
              <a:pPr eaLnBrk="1" hangingPunct="1"/>
              <a:endParaRPr lang="en-US" altLang="ko-KR" sz="2133"/>
            </a:p>
          </p:txBody>
        </p:sp>
        <p:sp>
          <p:nvSpPr>
            <p:cNvPr id="68659" name="Line 63">
              <a:extLst>
                <a:ext uri="{FF2B5EF4-FFF2-40B4-BE49-F238E27FC236}">
                  <a16:creationId xmlns:a16="http://schemas.microsoft.com/office/drawing/2014/main" id="{AA134765-0F8C-520F-DF8D-E2AB1D5AB3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928"/>
              <a:ext cx="1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60" name="Line 64">
              <a:extLst>
                <a:ext uri="{FF2B5EF4-FFF2-40B4-BE49-F238E27FC236}">
                  <a16:creationId xmlns:a16="http://schemas.microsoft.com/office/drawing/2014/main" id="{FC213E3B-66BA-4774-96AF-94665F4EF8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8" y="2928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61" name="Line 65">
              <a:extLst>
                <a:ext uri="{FF2B5EF4-FFF2-40B4-BE49-F238E27FC236}">
                  <a16:creationId xmlns:a16="http://schemas.microsoft.com/office/drawing/2014/main" id="{05253991-9911-5038-7C15-692A9D127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8" y="3024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62" name="Line 66">
              <a:extLst>
                <a:ext uri="{FF2B5EF4-FFF2-40B4-BE49-F238E27FC236}">
                  <a16:creationId xmlns:a16="http://schemas.microsoft.com/office/drawing/2014/main" id="{FE0FA8A5-CB33-0E33-6A96-9EA34DC5F0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6" y="3024"/>
              <a:ext cx="0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63" name="Line 67">
              <a:extLst>
                <a:ext uri="{FF2B5EF4-FFF2-40B4-BE49-F238E27FC236}">
                  <a16:creationId xmlns:a16="http://schemas.microsoft.com/office/drawing/2014/main" id="{71FBC030-8A35-AF97-1D62-D0A4CDAE38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2952"/>
              <a:ext cx="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64" name="Line 68">
              <a:extLst>
                <a:ext uri="{FF2B5EF4-FFF2-40B4-BE49-F238E27FC236}">
                  <a16:creationId xmlns:a16="http://schemas.microsoft.com/office/drawing/2014/main" id="{1FDD692B-131D-9353-B02B-4B74AFB41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2784"/>
              <a:ext cx="0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65" name="Line 69">
              <a:extLst>
                <a:ext uri="{FF2B5EF4-FFF2-40B4-BE49-F238E27FC236}">
                  <a16:creationId xmlns:a16="http://schemas.microsoft.com/office/drawing/2014/main" id="{96BB73F9-1A44-8342-28BB-A60E1CDF7A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2784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66" name="Line 70">
              <a:extLst>
                <a:ext uri="{FF2B5EF4-FFF2-40B4-BE49-F238E27FC236}">
                  <a16:creationId xmlns:a16="http://schemas.microsoft.com/office/drawing/2014/main" id="{65F57A24-D5C0-34C5-4078-F589AD392E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2944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67" name="Line 71">
              <a:extLst>
                <a:ext uri="{FF2B5EF4-FFF2-40B4-BE49-F238E27FC236}">
                  <a16:creationId xmlns:a16="http://schemas.microsoft.com/office/drawing/2014/main" id="{7C2F4DB0-E3E8-3D49-3D21-2B47322E40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2784" y="2992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68" name="Line 72">
              <a:extLst>
                <a:ext uri="{FF2B5EF4-FFF2-40B4-BE49-F238E27FC236}">
                  <a16:creationId xmlns:a16="http://schemas.microsoft.com/office/drawing/2014/main" id="{CC208FF1-F50B-1AFA-2BEC-05758F1FFA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0" y="3040"/>
              <a:ext cx="2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69" name="Rectangle 74">
              <a:extLst>
                <a:ext uri="{FF2B5EF4-FFF2-40B4-BE49-F238E27FC236}">
                  <a16:creationId xmlns:a16="http://schemas.microsoft.com/office/drawing/2014/main" id="{22FD3B98-974F-881A-59D0-9BE84ADFD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3360"/>
              <a:ext cx="2112" cy="64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en-US" altLang="ko-KR" sz="2133"/>
            </a:p>
            <a:p>
              <a:pPr eaLnBrk="1" hangingPunct="1"/>
              <a:endParaRPr lang="en-US" altLang="ko-KR" sz="2133"/>
            </a:p>
          </p:txBody>
        </p:sp>
        <p:sp>
          <p:nvSpPr>
            <p:cNvPr id="68670" name="Line 75">
              <a:extLst>
                <a:ext uri="{FF2B5EF4-FFF2-40B4-BE49-F238E27FC236}">
                  <a16:creationId xmlns:a16="http://schemas.microsoft.com/office/drawing/2014/main" id="{070AA29C-3C6A-074F-3461-D1E85431CA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48"/>
              <a:ext cx="1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71" name="Line 76">
              <a:extLst>
                <a:ext uri="{FF2B5EF4-FFF2-40B4-BE49-F238E27FC236}">
                  <a16:creationId xmlns:a16="http://schemas.microsoft.com/office/drawing/2014/main" id="{C945057D-3FDC-81E0-9365-B7B39B36A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8" y="3648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72" name="Line 77">
              <a:extLst>
                <a:ext uri="{FF2B5EF4-FFF2-40B4-BE49-F238E27FC236}">
                  <a16:creationId xmlns:a16="http://schemas.microsoft.com/office/drawing/2014/main" id="{A360C89A-7A96-6EF2-9A0F-C4BD367144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8" y="3744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73" name="Line 78">
              <a:extLst>
                <a:ext uri="{FF2B5EF4-FFF2-40B4-BE49-F238E27FC236}">
                  <a16:creationId xmlns:a16="http://schemas.microsoft.com/office/drawing/2014/main" id="{D4512EA4-580F-D7ED-A011-1F7CDE57F0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6" y="3744"/>
              <a:ext cx="0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74" name="Line 79">
              <a:extLst>
                <a:ext uri="{FF2B5EF4-FFF2-40B4-BE49-F238E27FC236}">
                  <a16:creationId xmlns:a16="http://schemas.microsoft.com/office/drawing/2014/main" id="{0542613E-6AAD-9047-173F-ECC18CF8B8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3672"/>
              <a:ext cx="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75" name="Line 80">
              <a:extLst>
                <a:ext uri="{FF2B5EF4-FFF2-40B4-BE49-F238E27FC236}">
                  <a16:creationId xmlns:a16="http://schemas.microsoft.com/office/drawing/2014/main" id="{748A26F3-5578-36C5-F0C7-CB6D4D98A7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3504"/>
              <a:ext cx="0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76" name="Line 81">
              <a:extLst>
                <a:ext uri="{FF2B5EF4-FFF2-40B4-BE49-F238E27FC236}">
                  <a16:creationId xmlns:a16="http://schemas.microsoft.com/office/drawing/2014/main" id="{416CC92D-6BD8-A89D-47F1-1CE318D792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3504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77" name="Line 82">
              <a:extLst>
                <a:ext uri="{FF2B5EF4-FFF2-40B4-BE49-F238E27FC236}">
                  <a16:creationId xmlns:a16="http://schemas.microsoft.com/office/drawing/2014/main" id="{9C16CDF9-29BE-3BFA-835F-A71AC7EE2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3664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78" name="Line 83">
              <a:extLst>
                <a:ext uri="{FF2B5EF4-FFF2-40B4-BE49-F238E27FC236}">
                  <a16:creationId xmlns:a16="http://schemas.microsoft.com/office/drawing/2014/main" id="{B80B25A4-10C5-3ACA-C6EC-9322E6EC643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2784" y="3712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79" name="Line 84">
              <a:extLst>
                <a:ext uri="{FF2B5EF4-FFF2-40B4-BE49-F238E27FC236}">
                  <a16:creationId xmlns:a16="http://schemas.microsoft.com/office/drawing/2014/main" id="{ABBAD426-249D-BB6A-A2FB-206816FDA0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0" y="3760"/>
              <a:ext cx="2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80" name="Rectangle 86">
              <a:extLst>
                <a:ext uri="{FF2B5EF4-FFF2-40B4-BE49-F238E27FC236}">
                  <a16:creationId xmlns:a16="http://schemas.microsoft.com/office/drawing/2014/main" id="{9EA0D6D3-2E1B-87FC-BCC5-9E4BE3ED8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4080"/>
              <a:ext cx="2112" cy="64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en-US" altLang="ko-KR" sz="2133"/>
            </a:p>
            <a:p>
              <a:pPr eaLnBrk="1" hangingPunct="1"/>
              <a:endParaRPr lang="en-US" altLang="ko-KR" sz="2133"/>
            </a:p>
          </p:txBody>
        </p:sp>
        <p:sp>
          <p:nvSpPr>
            <p:cNvPr id="68681" name="Line 87">
              <a:extLst>
                <a:ext uri="{FF2B5EF4-FFF2-40B4-BE49-F238E27FC236}">
                  <a16:creationId xmlns:a16="http://schemas.microsoft.com/office/drawing/2014/main" id="{BB8B58B3-3AB3-1549-4C60-999F702F64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4368"/>
              <a:ext cx="1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82" name="Line 88">
              <a:extLst>
                <a:ext uri="{FF2B5EF4-FFF2-40B4-BE49-F238E27FC236}">
                  <a16:creationId xmlns:a16="http://schemas.microsoft.com/office/drawing/2014/main" id="{FFF4508A-0C39-1011-7755-BD94D8453D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8" y="4368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83" name="Line 89">
              <a:extLst>
                <a:ext uri="{FF2B5EF4-FFF2-40B4-BE49-F238E27FC236}">
                  <a16:creationId xmlns:a16="http://schemas.microsoft.com/office/drawing/2014/main" id="{86D655C0-D982-DDB2-82EB-956185509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8" y="4464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84" name="Line 90">
              <a:extLst>
                <a:ext uri="{FF2B5EF4-FFF2-40B4-BE49-F238E27FC236}">
                  <a16:creationId xmlns:a16="http://schemas.microsoft.com/office/drawing/2014/main" id="{0A03B677-B232-66BB-76E3-B0AF237656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6" y="4464"/>
              <a:ext cx="0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85" name="Line 91">
              <a:extLst>
                <a:ext uri="{FF2B5EF4-FFF2-40B4-BE49-F238E27FC236}">
                  <a16:creationId xmlns:a16="http://schemas.microsoft.com/office/drawing/2014/main" id="{4E00EF5F-1619-9C3F-5922-5D8C8C6137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4392"/>
              <a:ext cx="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86" name="Line 92">
              <a:extLst>
                <a:ext uri="{FF2B5EF4-FFF2-40B4-BE49-F238E27FC236}">
                  <a16:creationId xmlns:a16="http://schemas.microsoft.com/office/drawing/2014/main" id="{8B9F3DB1-2E85-A200-C82A-9182E49ECC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4224"/>
              <a:ext cx="0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87" name="Line 93">
              <a:extLst>
                <a:ext uri="{FF2B5EF4-FFF2-40B4-BE49-F238E27FC236}">
                  <a16:creationId xmlns:a16="http://schemas.microsoft.com/office/drawing/2014/main" id="{625FAC2E-912C-0513-3E0A-696EB4AFAA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4224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88" name="Line 94">
              <a:extLst>
                <a:ext uri="{FF2B5EF4-FFF2-40B4-BE49-F238E27FC236}">
                  <a16:creationId xmlns:a16="http://schemas.microsoft.com/office/drawing/2014/main" id="{13899083-D43C-11EF-7394-6F935A3DC0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4384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89" name="Line 95">
              <a:extLst>
                <a:ext uri="{FF2B5EF4-FFF2-40B4-BE49-F238E27FC236}">
                  <a16:creationId xmlns:a16="http://schemas.microsoft.com/office/drawing/2014/main" id="{4FC60974-20C2-1EC3-A17A-810A2A8AFBA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2784" y="4432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90" name="Line 96">
              <a:extLst>
                <a:ext uri="{FF2B5EF4-FFF2-40B4-BE49-F238E27FC236}">
                  <a16:creationId xmlns:a16="http://schemas.microsoft.com/office/drawing/2014/main" id="{722A70CB-C90E-7019-056D-2151E6F06B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0" y="4480"/>
              <a:ext cx="2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91" name="Rectangle 98">
              <a:extLst>
                <a:ext uri="{FF2B5EF4-FFF2-40B4-BE49-F238E27FC236}">
                  <a16:creationId xmlns:a16="http://schemas.microsoft.com/office/drawing/2014/main" id="{700320E1-00BB-0079-7F68-6C55F9B08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4800"/>
              <a:ext cx="2112" cy="64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en-US" altLang="ko-KR" sz="2133"/>
            </a:p>
            <a:p>
              <a:pPr eaLnBrk="1" hangingPunct="1"/>
              <a:endParaRPr lang="en-US" altLang="ko-KR" sz="2133"/>
            </a:p>
          </p:txBody>
        </p:sp>
        <p:sp>
          <p:nvSpPr>
            <p:cNvPr id="68692" name="Line 99">
              <a:extLst>
                <a:ext uri="{FF2B5EF4-FFF2-40B4-BE49-F238E27FC236}">
                  <a16:creationId xmlns:a16="http://schemas.microsoft.com/office/drawing/2014/main" id="{9C42253A-3399-6F1A-9002-5667434FD2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5088"/>
              <a:ext cx="1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93" name="Line 100">
              <a:extLst>
                <a:ext uri="{FF2B5EF4-FFF2-40B4-BE49-F238E27FC236}">
                  <a16:creationId xmlns:a16="http://schemas.microsoft.com/office/drawing/2014/main" id="{089B61B1-A975-B5B0-EF56-23FEC964C1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8" y="5088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94" name="Line 101">
              <a:extLst>
                <a:ext uri="{FF2B5EF4-FFF2-40B4-BE49-F238E27FC236}">
                  <a16:creationId xmlns:a16="http://schemas.microsoft.com/office/drawing/2014/main" id="{F1314815-9DBF-E73F-73CA-E61B7D33A8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8" y="5184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95" name="Line 102">
              <a:extLst>
                <a:ext uri="{FF2B5EF4-FFF2-40B4-BE49-F238E27FC236}">
                  <a16:creationId xmlns:a16="http://schemas.microsoft.com/office/drawing/2014/main" id="{289B4087-A446-3148-AF93-0DC8991D0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6" y="5184"/>
              <a:ext cx="0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96" name="Line 103">
              <a:extLst>
                <a:ext uri="{FF2B5EF4-FFF2-40B4-BE49-F238E27FC236}">
                  <a16:creationId xmlns:a16="http://schemas.microsoft.com/office/drawing/2014/main" id="{0BC2F612-3712-2121-6033-DF8BEC54DD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5112"/>
              <a:ext cx="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97" name="Line 104">
              <a:extLst>
                <a:ext uri="{FF2B5EF4-FFF2-40B4-BE49-F238E27FC236}">
                  <a16:creationId xmlns:a16="http://schemas.microsoft.com/office/drawing/2014/main" id="{70FF70B3-3F28-ADAF-10F6-6C5051292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4944"/>
              <a:ext cx="0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98" name="Line 105">
              <a:extLst>
                <a:ext uri="{FF2B5EF4-FFF2-40B4-BE49-F238E27FC236}">
                  <a16:creationId xmlns:a16="http://schemas.microsoft.com/office/drawing/2014/main" id="{B028DB81-74CB-CC34-03A2-A976F23F3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4944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699" name="Line 106">
              <a:extLst>
                <a:ext uri="{FF2B5EF4-FFF2-40B4-BE49-F238E27FC236}">
                  <a16:creationId xmlns:a16="http://schemas.microsoft.com/office/drawing/2014/main" id="{BB81498D-6875-43DE-FCA7-383C73C3BA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5104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700" name="Line 107">
              <a:extLst>
                <a:ext uri="{FF2B5EF4-FFF2-40B4-BE49-F238E27FC236}">
                  <a16:creationId xmlns:a16="http://schemas.microsoft.com/office/drawing/2014/main" id="{75CB4B7B-45DB-8A9F-00D7-EABCB52AD9D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2784" y="5152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68701" name="Line 108">
              <a:extLst>
                <a:ext uri="{FF2B5EF4-FFF2-40B4-BE49-F238E27FC236}">
                  <a16:creationId xmlns:a16="http://schemas.microsoft.com/office/drawing/2014/main" id="{06914526-5C96-2362-BBA5-B08E9DF00E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0" y="5200"/>
              <a:ext cx="2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</p:grpSp>
      <p:pic>
        <p:nvPicPr>
          <p:cNvPr id="68637" name="Picture 110">
            <a:extLst>
              <a:ext uri="{FF2B5EF4-FFF2-40B4-BE49-F238E27FC236}">
                <a16:creationId xmlns:a16="http://schemas.microsoft.com/office/drawing/2014/main" id="{7262FE08-EE63-EB7C-B82E-AD9C0CAEB2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0" y="6096001"/>
            <a:ext cx="1072444" cy="1134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38" name="Text Box 111">
            <a:extLst>
              <a:ext uri="{FF2B5EF4-FFF2-40B4-BE49-F238E27FC236}">
                <a16:creationId xmlns:a16="http://schemas.microsoft.com/office/drawing/2014/main" id="{6C2FA015-C767-ED84-2A85-A4BF9A430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8667" y="2573867"/>
            <a:ext cx="3248379" cy="74879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개선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Needs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의 명확화</a:t>
            </a:r>
          </a:p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     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(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목표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)</a:t>
            </a:r>
          </a:p>
        </p:txBody>
      </p:sp>
      <p:sp>
        <p:nvSpPr>
          <p:cNvPr id="68639" name="Text Box 112">
            <a:extLst>
              <a:ext uri="{FF2B5EF4-FFF2-40B4-BE49-F238E27FC236}">
                <a16:creationId xmlns:a16="http://schemas.microsoft.com/office/drawing/2014/main" id="{BB5BADD9-69F6-280B-A88E-1FBD65A710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1" y="4876800"/>
            <a:ext cx="4046301" cy="1077026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사실을 파악한다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(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현상을 나타냄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)</a:t>
            </a:r>
          </a:p>
          <a:p>
            <a:pPr eaLnBrk="1" hangingPunct="1">
              <a:buFontTx/>
              <a:buChar char="-"/>
            </a:pP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표준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(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表準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)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작업조합표</a:t>
            </a:r>
          </a:p>
          <a:p>
            <a:pPr eaLnBrk="1" hangingPunct="1">
              <a:buFontTx/>
              <a:buChar char="-"/>
            </a:pP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표준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(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表準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)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작업표</a:t>
            </a:r>
          </a:p>
        </p:txBody>
      </p:sp>
      <p:pic>
        <p:nvPicPr>
          <p:cNvPr id="68640" name="Picture 114">
            <a:extLst>
              <a:ext uri="{FF2B5EF4-FFF2-40B4-BE49-F238E27FC236}">
                <a16:creationId xmlns:a16="http://schemas.microsoft.com/office/drawing/2014/main" id="{2D947325-0677-39DB-AAFB-C4E1ACF2B9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3334" y="9753601"/>
            <a:ext cx="1289756" cy="15324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41" name="Line 115">
            <a:extLst>
              <a:ext uri="{FF2B5EF4-FFF2-40B4-BE49-F238E27FC236}">
                <a16:creationId xmlns:a16="http://schemas.microsoft.com/office/drawing/2014/main" id="{DAE7E9F8-51C2-0E84-1AE9-8D682D103A3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41156" y="10182578"/>
            <a:ext cx="812800" cy="27093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42" name="Text Box 116">
            <a:extLst>
              <a:ext uri="{FF2B5EF4-FFF2-40B4-BE49-F238E27FC236}">
                <a16:creationId xmlns:a16="http://schemas.microsoft.com/office/drawing/2014/main" id="{86D22D5D-8A51-F761-D183-D815AF9D7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6578" y="7315200"/>
            <a:ext cx="2316660" cy="1077026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낭비를 발견</a:t>
            </a:r>
          </a:p>
          <a:p>
            <a:pPr eaLnBrk="1" hangingPunct="1"/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-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사실을 근간으로</a:t>
            </a:r>
          </a:p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  문제점의 적출</a:t>
            </a:r>
          </a:p>
        </p:txBody>
      </p:sp>
      <p:sp>
        <p:nvSpPr>
          <p:cNvPr id="68643" name="Text Box 117">
            <a:extLst>
              <a:ext uri="{FF2B5EF4-FFF2-40B4-BE49-F238E27FC236}">
                <a16:creationId xmlns:a16="http://schemas.microsoft.com/office/drawing/2014/main" id="{733DF9D5-8BDF-C491-1EE0-5CD12468A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1" y="9302045"/>
            <a:ext cx="720069" cy="420564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실천</a:t>
            </a:r>
          </a:p>
        </p:txBody>
      </p:sp>
      <p:sp>
        <p:nvSpPr>
          <p:cNvPr id="68644" name="Text Box 118">
            <a:extLst>
              <a:ext uri="{FF2B5EF4-FFF2-40B4-BE49-F238E27FC236}">
                <a16:creationId xmlns:a16="http://schemas.microsoft.com/office/drawing/2014/main" id="{A0EAC318-5B45-B3C1-A295-1A2CE83EF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8667" y="11325579"/>
            <a:ext cx="2217274" cy="420564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반성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(Follow-up)</a:t>
            </a:r>
          </a:p>
        </p:txBody>
      </p:sp>
      <p:sp>
        <p:nvSpPr>
          <p:cNvPr id="68645" name="Text Box 119">
            <a:extLst>
              <a:ext uri="{FF2B5EF4-FFF2-40B4-BE49-F238E27FC236}">
                <a16:creationId xmlns:a16="http://schemas.microsoft.com/office/drawing/2014/main" id="{B0F3542C-0CDF-B0D9-2E7D-50B96E237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422" y="13411200"/>
            <a:ext cx="3762568" cy="140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개선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개선 후의 표준작업을 만들고</a:t>
            </a:r>
          </a:p>
          <a:p>
            <a:pPr eaLnBrk="1" hangingPunct="1"/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-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표준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標準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작업조합표</a:t>
            </a:r>
          </a:p>
          <a:p>
            <a:pPr eaLnBrk="1" hangingPunct="1"/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-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표준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標準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작업표</a:t>
            </a:r>
          </a:p>
        </p:txBody>
      </p:sp>
      <p:sp>
        <p:nvSpPr>
          <p:cNvPr id="68646" name="Line 125">
            <a:extLst>
              <a:ext uri="{FF2B5EF4-FFF2-40B4-BE49-F238E27FC236}">
                <a16:creationId xmlns:a16="http://schemas.microsoft.com/office/drawing/2014/main" id="{E9D2D2C6-6E42-B1CA-4D6C-084A29A30D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4933" y="14494933"/>
            <a:ext cx="541867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47" name="Line 126">
            <a:extLst>
              <a:ext uri="{FF2B5EF4-FFF2-40B4-BE49-F238E27FC236}">
                <a16:creationId xmlns:a16="http://schemas.microsoft.com/office/drawing/2014/main" id="{2E35C3CB-06DB-025B-29E9-40CBC10AFB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4933" y="4199467"/>
            <a:ext cx="541867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48" name="Line 127">
            <a:extLst>
              <a:ext uri="{FF2B5EF4-FFF2-40B4-BE49-F238E27FC236}">
                <a16:creationId xmlns:a16="http://schemas.microsoft.com/office/drawing/2014/main" id="{57DBB7BF-D151-6181-3ECD-50AFB2AA268F}"/>
              </a:ext>
            </a:extLst>
          </p:cNvPr>
          <p:cNvSpPr>
            <a:spLocks noChangeShapeType="1"/>
          </p:cNvSpPr>
          <p:nvPr/>
        </p:nvSpPr>
        <p:spPr bwMode="auto">
          <a:xfrm rot="16200000" flipH="1">
            <a:off x="-801511" y="9358489"/>
            <a:ext cx="1031804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sp>
        <p:nvSpPr>
          <p:cNvPr id="68649" name="AutoShape 128">
            <a:extLst>
              <a:ext uri="{FF2B5EF4-FFF2-40B4-BE49-F238E27FC236}">
                <a16:creationId xmlns:a16="http://schemas.microsoft.com/office/drawing/2014/main" id="{2443ABF9-B659-D05A-3CD6-624C6A690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2800" y="4018844"/>
            <a:ext cx="406400" cy="2167467"/>
          </a:xfrm>
          <a:prstGeom prst="curvedLeftArrow">
            <a:avLst>
              <a:gd name="adj1" fmla="val 106667"/>
              <a:gd name="adj2" fmla="val 213333"/>
              <a:gd name="adj3" fmla="val 33333"/>
            </a:avLst>
          </a:prstGeom>
          <a:solidFill>
            <a:srgbClr val="0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68650" name="AutoShape 129">
            <a:extLst>
              <a:ext uri="{FF2B5EF4-FFF2-40B4-BE49-F238E27FC236}">
                <a16:creationId xmlns:a16="http://schemas.microsoft.com/office/drawing/2014/main" id="{9A4C9AF9-137B-1E53-D2AF-54E73B30C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0533" y="6231467"/>
            <a:ext cx="406400" cy="2167467"/>
          </a:xfrm>
          <a:prstGeom prst="curvedLeftArrow">
            <a:avLst>
              <a:gd name="adj1" fmla="val 106667"/>
              <a:gd name="adj2" fmla="val 213333"/>
              <a:gd name="adj3" fmla="val 33333"/>
            </a:avLst>
          </a:prstGeom>
          <a:solidFill>
            <a:srgbClr val="0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68651" name="AutoShape 130">
            <a:extLst>
              <a:ext uri="{FF2B5EF4-FFF2-40B4-BE49-F238E27FC236}">
                <a16:creationId xmlns:a16="http://schemas.microsoft.com/office/drawing/2014/main" id="{BF90C6F5-DE2B-931C-C702-82C7C5949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3111" y="8421511"/>
            <a:ext cx="406400" cy="2167467"/>
          </a:xfrm>
          <a:prstGeom prst="curvedLeftArrow">
            <a:avLst>
              <a:gd name="adj1" fmla="val 106667"/>
              <a:gd name="adj2" fmla="val 213333"/>
              <a:gd name="adj3" fmla="val 33333"/>
            </a:avLst>
          </a:prstGeom>
          <a:solidFill>
            <a:srgbClr val="0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68652" name="AutoShape 131">
            <a:extLst>
              <a:ext uri="{FF2B5EF4-FFF2-40B4-BE49-F238E27FC236}">
                <a16:creationId xmlns:a16="http://schemas.microsoft.com/office/drawing/2014/main" id="{6339ABCB-AD11-14A3-992A-10C3EB167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95378" y="10566400"/>
            <a:ext cx="406400" cy="2167467"/>
          </a:xfrm>
          <a:prstGeom prst="curvedLeftArrow">
            <a:avLst>
              <a:gd name="adj1" fmla="val 106667"/>
              <a:gd name="adj2" fmla="val 213333"/>
              <a:gd name="adj3" fmla="val 33333"/>
            </a:avLst>
          </a:prstGeom>
          <a:solidFill>
            <a:srgbClr val="0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68653" name="AutoShape 132">
            <a:extLst>
              <a:ext uri="{FF2B5EF4-FFF2-40B4-BE49-F238E27FC236}">
                <a16:creationId xmlns:a16="http://schemas.microsoft.com/office/drawing/2014/main" id="{19F9590E-98F8-128E-0DE9-2820733DA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2800" y="12733867"/>
            <a:ext cx="406400" cy="2167467"/>
          </a:xfrm>
          <a:prstGeom prst="curvedLeftArrow">
            <a:avLst>
              <a:gd name="adj1" fmla="val 106667"/>
              <a:gd name="adj2" fmla="val 213333"/>
              <a:gd name="adj3" fmla="val 33333"/>
            </a:avLst>
          </a:prstGeom>
          <a:solidFill>
            <a:srgbClr val="0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sp>
        <p:nvSpPr>
          <p:cNvPr id="68654" name="Line 135">
            <a:extLst>
              <a:ext uri="{FF2B5EF4-FFF2-40B4-BE49-F238E27FC236}">
                <a16:creationId xmlns:a16="http://schemas.microsoft.com/office/drawing/2014/main" id="{955A2CE0-2C3D-53C7-38EF-7DCC9C958642}"/>
              </a:ext>
            </a:extLst>
          </p:cNvPr>
          <p:cNvSpPr>
            <a:spLocks noChangeShapeType="1"/>
          </p:cNvSpPr>
          <p:nvPr/>
        </p:nvSpPr>
        <p:spPr bwMode="auto">
          <a:xfrm rot="9602858" flipH="1" flipV="1">
            <a:off x="8805334" y="13953067"/>
            <a:ext cx="821268" cy="27093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 sz="3200"/>
          </a:p>
        </p:txBody>
      </p:sp>
      <p:pic>
        <p:nvPicPr>
          <p:cNvPr id="68655" name="Picture 137">
            <a:extLst>
              <a:ext uri="{FF2B5EF4-FFF2-40B4-BE49-F238E27FC236}">
                <a16:creationId xmlns:a16="http://schemas.microsoft.com/office/drawing/2014/main" id="{2E773CBF-C8C6-4A0E-76CC-8F95F2F06D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4734" y="13817601"/>
            <a:ext cx="855132" cy="1439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56" name="Text Box 138">
            <a:extLst>
              <a:ext uri="{FF2B5EF4-FFF2-40B4-BE49-F238E27FC236}">
                <a16:creationId xmlns:a16="http://schemas.microsoft.com/office/drawing/2014/main" id="{B7FDC1E7-7C80-C3E4-468A-22FEA1AC0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1" y="13411200"/>
            <a:ext cx="720069" cy="420564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개선</a:t>
            </a:r>
          </a:p>
        </p:txBody>
      </p:sp>
      <p:sp>
        <p:nvSpPr>
          <p:cNvPr id="68657" name="Rectangle 6">
            <a:extLst>
              <a:ext uri="{FF2B5EF4-FFF2-40B4-BE49-F238E27FC236}">
                <a16:creationId xmlns:a16="http://schemas.microsoft.com/office/drawing/2014/main" id="{71948A87-C487-0268-FA62-A38BE17A4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7" y="575734"/>
            <a:ext cx="4478866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3200"/>
              <a:t>표준작업에 의한 개선</a:t>
            </a:r>
            <a:endParaRPr lang="en-US" altLang="ko-KR" sz="3200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3">
            <a:extLst>
              <a:ext uri="{FF2B5EF4-FFF2-40B4-BE49-F238E27FC236}">
                <a16:creationId xmlns:a16="http://schemas.microsoft.com/office/drawing/2014/main" id="{E5D3A21D-92BB-91C6-93C1-8DAB9649EA0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821268" y="3349980"/>
            <a:ext cx="5568244" cy="4995333"/>
          </a:xfrm>
          <a:solidFill>
            <a:schemeClr val="bg1"/>
          </a:solidFill>
          <a:ln w="12700" cap="flat">
            <a:solidFill>
              <a:schemeClr val="tx1"/>
            </a:solidFill>
            <a:miter lim="800000"/>
            <a:headEnd/>
            <a:tailEnd/>
          </a:ln>
        </p:spPr>
        <p:txBody>
          <a:bodyPr vert="horz" lIns="163689" tIns="81845" rIns="163689" bIns="81845" rtlCol="0">
            <a:normAutofit/>
          </a:bodyPr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ja-JP" altLang="en-US" sz="3556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・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현상 파악</a:t>
            </a:r>
            <a:endParaRPr lang="ja-JP" altLang="en-US" sz="2133" b="1"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（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전 작업자의  사이클 타임을 측정</a:t>
            </a: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）</a:t>
            </a:r>
          </a:p>
          <a:p>
            <a:pPr eaLnBrk="1" hangingPunct="1">
              <a:lnSpc>
                <a:spcPct val="130000"/>
              </a:lnSpc>
              <a:buFontTx/>
              <a:buNone/>
            </a:pPr>
            <a:r>
              <a:rPr lang="ja-JP" altLang="en-US" sz="2489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・</a:t>
            </a:r>
            <a:r>
              <a:rPr lang="ko-KR" altLang="en-US" sz="1956" b="1">
                <a:latin typeface="맑은 고딕" panose="020B0503020000020004" pitchFamily="50" charset="-127"/>
                <a:ea typeface="맑은 고딕" panose="020B0503020000020004" pitchFamily="50" charset="-127"/>
              </a:rPr>
              <a:t>라인스톱이</a:t>
            </a:r>
            <a:r>
              <a:rPr lang="ja-JP" altLang="en-US" sz="1956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　　・</a:t>
            </a:r>
            <a:r>
              <a:rPr lang="ko-KR" altLang="en-US" sz="1956" b="1">
                <a:latin typeface="맑은 고딕" panose="020B0503020000020004" pitchFamily="50" charset="-127"/>
                <a:ea typeface="맑은 고딕" panose="020B0503020000020004" pitchFamily="50" charset="-127"/>
              </a:rPr>
              <a:t>라인스톱이</a:t>
            </a:r>
            <a:endParaRPr lang="en-US" altLang="ko-KR" sz="1956" b="1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lnSpc>
                <a:spcPct val="130000"/>
              </a:lnSpc>
              <a:buFontTx/>
              <a:buNone/>
            </a:pPr>
            <a:r>
              <a:rPr lang="ja-JP" altLang="en-US" sz="1956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　</a:t>
            </a:r>
            <a:r>
              <a:rPr lang="ko-KR" altLang="en-US" sz="1956" b="1">
                <a:latin typeface="맑은 고딕" panose="020B0503020000020004" pitchFamily="50" charset="-127"/>
                <a:ea typeface="맑은 고딕" panose="020B0503020000020004" pitchFamily="50" charset="-127"/>
              </a:rPr>
              <a:t>많은 라인</a:t>
            </a:r>
            <a:r>
              <a:rPr lang="ja-JP" altLang="en-US" sz="1956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　　　　</a:t>
            </a:r>
            <a:r>
              <a:rPr lang="ko-KR" altLang="en-US" sz="1956" b="1">
                <a:latin typeface="맑은 고딕" panose="020B0503020000020004" pitchFamily="50" charset="-127"/>
                <a:ea typeface="맑은 고딕" panose="020B0503020000020004" pitchFamily="50" charset="-127"/>
              </a:rPr>
              <a:t>적은 라인</a:t>
            </a:r>
            <a:endParaRPr lang="en-US" altLang="ja-JP" sz="1956" b="1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9635" name="Rectangle 4">
            <a:extLst>
              <a:ext uri="{FF2B5EF4-FFF2-40B4-BE49-F238E27FC236}">
                <a16:creationId xmlns:a16="http://schemas.microsoft.com/office/drawing/2014/main" id="{3510A42B-7B67-9BD5-B185-208481ECD486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578601" y="3349979"/>
            <a:ext cx="5407378" cy="5034844"/>
          </a:xfrm>
          <a:solidFill>
            <a:schemeClr val="bg1"/>
          </a:solidFill>
          <a:ln w="12700" cap="flat">
            <a:solidFill>
              <a:schemeClr val="tx1"/>
            </a:solidFill>
            <a:miter lim="800000"/>
            <a:headEnd/>
            <a:tailEnd/>
          </a:ln>
        </p:spPr>
        <p:txBody>
          <a:bodyPr vert="horz" lIns="163689" tIns="81845" rIns="163689" bIns="81845" rtlCol="0">
            <a:normAutofit/>
          </a:bodyPr>
          <a:lstStyle/>
          <a:p>
            <a:pPr eaLnBrk="1" hangingPunct="1">
              <a:buFontTx/>
              <a:buNone/>
            </a:pP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・</a:t>
            </a:r>
            <a:r>
              <a:rPr lang="ko-KR" altLang="en-US" sz="2133" b="1">
                <a:latin typeface="맑은 고딕" panose="020B0503020000020004" pitchFamily="50" charset="-127"/>
                <a:ea typeface="맑은 고딕" panose="020B0503020000020004" pitchFamily="50" charset="-127"/>
              </a:rPr>
              <a:t>개선 후의 작업 밸런스</a:t>
            </a:r>
            <a:endParaRPr lang="ja-JP" altLang="en-US" sz="2133" b="1"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  <a:p>
            <a:pPr eaLnBrk="1" hangingPunct="1">
              <a:buFontTx/>
              <a:buNone/>
            </a:pPr>
            <a:endParaRPr lang="ja-JP" altLang="en-US" sz="2133" b="1">
              <a:latin typeface="맑은 고딕" panose="020B0503020000020004" pitchFamily="50" charset="-127"/>
              <a:ea typeface="HG丸ｺﾞｼｯｸM-PRO" panose="020F0400000000000000" pitchFamily="34" charset="-128"/>
            </a:endParaRPr>
          </a:p>
          <a:p>
            <a:pPr eaLnBrk="1" hangingPunct="1">
              <a:buFontTx/>
              <a:buNone/>
            </a:pPr>
            <a:r>
              <a:rPr lang="ja-JP" altLang="en-US" sz="2133" b="1">
                <a:latin typeface="맑은 고딕" panose="020B0503020000020004" pitchFamily="50" charset="-127"/>
                <a:ea typeface="HG丸ｺﾞｼｯｸM-PRO" panose="020F0400000000000000" pitchFamily="34" charset="-128"/>
              </a:rPr>
              <a:t>　　</a:t>
            </a:r>
            <a:endParaRPr lang="en-US" altLang="ja-JP" sz="2133" b="1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69636" name="Group 28">
            <a:extLst>
              <a:ext uri="{FF2B5EF4-FFF2-40B4-BE49-F238E27FC236}">
                <a16:creationId xmlns:a16="http://schemas.microsoft.com/office/drawing/2014/main" id="{4A09C5CD-475F-039A-AAEB-AF7A362C3381}"/>
              </a:ext>
            </a:extLst>
          </p:cNvPr>
          <p:cNvGrpSpPr>
            <a:grpSpLocks/>
          </p:cNvGrpSpPr>
          <p:nvPr/>
        </p:nvGrpSpPr>
        <p:grpSpPr bwMode="auto">
          <a:xfrm>
            <a:off x="9011356" y="5542845"/>
            <a:ext cx="2672644" cy="1817511"/>
            <a:chOff x="3969" y="1117"/>
            <a:chExt cx="1573" cy="817"/>
          </a:xfrm>
        </p:grpSpPr>
        <p:sp>
          <p:nvSpPr>
            <p:cNvPr id="69673" name="Freeform 26">
              <a:extLst>
                <a:ext uri="{FF2B5EF4-FFF2-40B4-BE49-F238E27FC236}">
                  <a16:creationId xmlns:a16="http://schemas.microsoft.com/office/drawing/2014/main" id="{AC1509B1-E4CB-2FEE-607E-C47867601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117"/>
              <a:ext cx="1573" cy="817"/>
            </a:xfrm>
            <a:custGeom>
              <a:avLst/>
              <a:gdLst>
                <a:gd name="T0" fmla="*/ 468 w 1573"/>
                <a:gd name="T1" fmla="*/ 0 h 817"/>
                <a:gd name="T2" fmla="*/ 468 w 1573"/>
                <a:gd name="T3" fmla="*/ 476 h 817"/>
                <a:gd name="T4" fmla="*/ 0 w 1573"/>
                <a:gd name="T5" fmla="*/ 757 h 817"/>
                <a:gd name="T6" fmla="*/ 468 w 1573"/>
                <a:gd name="T7" fmla="*/ 680 h 817"/>
                <a:gd name="T8" fmla="*/ 468 w 1573"/>
                <a:gd name="T9" fmla="*/ 816 h 817"/>
                <a:gd name="T10" fmla="*/ 652 w 1573"/>
                <a:gd name="T11" fmla="*/ 816 h 817"/>
                <a:gd name="T12" fmla="*/ 928 w 1573"/>
                <a:gd name="T13" fmla="*/ 816 h 817"/>
                <a:gd name="T14" fmla="*/ 1572 w 1573"/>
                <a:gd name="T15" fmla="*/ 816 h 817"/>
                <a:gd name="T16" fmla="*/ 1572 w 1573"/>
                <a:gd name="T17" fmla="*/ 680 h 817"/>
                <a:gd name="T18" fmla="*/ 1572 w 1573"/>
                <a:gd name="T19" fmla="*/ 476 h 817"/>
                <a:gd name="T20" fmla="*/ 1572 w 1573"/>
                <a:gd name="T21" fmla="*/ 0 h 817"/>
                <a:gd name="T22" fmla="*/ 928 w 1573"/>
                <a:gd name="T23" fmla="*/ 0 h 817"/>
                <a:gd name="T24" fmla="*/ 652 w 1573"/>
                <a:gd name="T25" fmla="*/ 0 h 817"/>
                <a:gd name="T26" fmla="*/ 468 w 1573"/>
                <a:gd name="T27" fmla="*/ 0 h 8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3"/>
                <a:gd name="T43" fmla="*/ 0 h 817"/>
                <a:gd name="T44" fmla="*/ 1573 w 1573"/>
                <a:gd name="T45" fmla="*/ 817 h 8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3" h="817">
                  <a:moveTo>
                    <a:pt x="468" y="0"/>
                  </a:moveTo>
                  <a:lnTo>
                    <a:pt x="468" y="476"/>
                  </a:lnTo>
                  <a:lnTo>
                    <a:pt x="0" y="757"/>
                  </a:lnTo>
                  <a:lnTo>
                    <a:pt x="468" y="680"/>
                  </a:lnTo>
                  <a:lnTo>
                    <a:pt x="468" y="816"/>
                  </a:lnTo>
                  <a:lnTo>
                    <a:pt x="652" y="816"/>
                  </a:lnTo>
                  <a:lnTo>
                    <a:pt x="928" y="816"/>
                  </a:lnTo>
                  <a:lnTo>
                    <a:pt x="1572" y="816"/>
                  </a:lnTo>
                  <a:lnTo>
                    <a:pt x="1572" y="680"/>
                  </a:lnTo>
                  <a:lnTo>
                    <a:pt x="1572" y="476"/>
                  </a:lnTo>
                  <a:lnTo>
                    <a:pt x="1572" y="0"/>
                  </a:lnTo>
                  <a:lnTo>
                    <a:pt x="928" y="0"/>
                  </a:lnTo>
                  <a:lnTo>
                    <a:pt x="652" y="0"/>
                  </a:lnTo>
                  <a:lnTo>
                    <a:pt x="468" y="0"/>
                  </a:lnTo>
                </a:path>
              </a:pathLst>
            </a:custGeom>
            <a:solidFill>
              <a:srgbClr val="FFFF00"/>
            </a:solidFill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9674" name="Rectangle 27">
              <a:extLst>
                <a:ext uri="{FF2B5EF4-FFF2-40B4-BE49-F238E27FC236}">
                  <a16:creationId xmlns:a16="http://schemas.microsoft.com/office/drawing/2014/main" id="{55145CF4-232B-59D1-EF2C-1A4D987BD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8" y="1149"/>
              <a:ext cx="982" cy="7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fontAlgn="t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더욱이 개선</a:t>
              </a:r>
              <a:endParaRPr lang="ja-JP" altLang="en-US" sz="2133">
                <a:latin typeface="맑은 고딕" panose="020B0503020000020004" pitchFamily="50" charset="-127"/>
              </a:endParaRPr>
            </a:p>
            <a:p>
              <a:pPr algn="ctr" eaLnBrk="1" fontAlgn="t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또는 라인</a:t>
              </a:r>
              <a:endParaRPr lang="ja-JP" altLang="en-US" sz="2133">
                <a:latin typeface="맑은 고딕" panose="020B0503020000020004" pitchFamily="50" charset="-127"/>
              </a:endParaRPr>
            </a:p>
            <a:p>
              <a:pPr algn="ctr" eaLnBrk="1" fontAlgn="t" hangingPunct="1">
                <a:spcBef>
                  <a:spcPct val="0"/>
                </a:spcBef>
              </a:pP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집합에 따른</a:t>
              </a:r>
              <a:endParaRPr lang="ja-JP" altLang="en-US" sz="2133">
                <a:latin typeface="맑은 고딕" panose="020B0503020000020004" pitchFamily="50" charset="-127"/>
              </a:endParaRPr>
            </a:p>
            <a:p>
              <a:pPr algn="ctr" eaLnBrk="1" fontAlgn="t" hangingPunct="1">
                <a:spcBef>
                  <a:spcPct val="0"/>
                </a:spcBef>
              </a:pPr>
              <a:r>
                <a:rPr lang="ja-JP" altLang="en-US" sz="2133">
                  <a:latin typeface="맑은 고딕" panose="020B0503020000020004" pitchFamily="50" charset="-127"/>
                </a:rPr>
                <a:t>省人、少人化</a:t>
              </a:r>
            </a:p>
          </p:txBody>
        </p:sp>
      </p:grpSp>
      <p:sp>
        <p:nvSpPr>
          <p:cNvPr id="69637" name="Rectangle 29">
            <a:extLst>
              <a:ext uri="{FF2B5EF4-FFF2-40B4-BE49-F238E27FC236}">
                <a16:creationId xmlns:a16="http://schemas.microsoft.com/office/drawing/2014/main" id="{3F243DB3-D6C7-5E64-0E38-75189DCAE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4156" y="11396134"/>
            <a:ext cx="4289778" cy="2201333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fontAlgn="t" hangingPunct="1">
              <a:lnSpc>
                <a:spcPts val="5333"/>
              </a:lnSpc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（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개선 방향 설정</a:t>
            </a:r>
            <a:r>
              <a:rPr lang="ja-JP" altLang="en-US" sz="2133">
                <a:latin typeface="맑은 고딕" panose="020B0503020000020004" pitchFamily="50" charset="-127"/>
              </a:rPr>
              <a:t>）</a:t>
            </a:r>
          </a:p>
          <a:p>
            <a:pPr eaLnBrk="1" fontAlgn="t" hangingPunct="1">
              <a:spcBef>
                <a:spcPct val="0"/>
              </a:spcBef>
            </a:pPr>
            <a:endParaRPr lang="ja-JP" altLang="en-US" sz="2133">
              <a:latin typeface="맑은 고딕" panose="020B0503020000020004" pitchFamily="50" charset="-127"/>
            </a:endParaRPr>
          </a:p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C.T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단축인지  언밸런스의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해소인지를 판별한다</a:t>
            </a:r>
            <a:r>
              <a:rPr lang="ja-JP" altLang="en-US" sz="2133" b="0">
                <a:latin typeface="맑은 고딕" panose="020B0503020000020004" pitchFamily="50" charset="-127"/>
              </a:rPr>
              <a:t>　　　</a:t>
            </a:r>
          </a:p>
        </p:txBody>
      </p:sp>
      <p:sp>
        <p:nvSpPr>
          <p:cNvPr id="69638" name="Rectangle 30">
            <a:extLst>
              <a:ext uri="{FF2B5EF4-FFF2-40B4-BE49-F238E27FC236}">
                <a16:creationId xmlns:a16="http://schemas.microsoft.com/office/drawing/2014/main" id="{C113963D-C420-568F-B1A7-8335857A2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023" y="11328400"/>
            <a:ext cx="5046133" cy="226906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fontAlgn="t" hangingPunct="1">
              <a:lnSpc>
                <a:spcPts val="5333"/>
              </a:lnSpc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（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개선</a:t>
            </a:r>
            <a:r>
              <a:rPr lang="ja-JP" altLang="en-US" sz="2133">
                <a:latin typeface="맑은 고딕" panose="020B0503020000020004" pitchFamily="50" charset="-127"/>
              </a:rPr>
              <a:t>）　　　</a:t>
            </a:r>
          </a:p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　　　　　　　　　　　　　</a:t>
            </a:r>
          </a:p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・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개개의 작업자 표준작업을</a:t>
            </a:r>
            <a:endParaRPr lang="en-US" altLang="ja-JP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기초로 개개의 작업 및 작업 밸런스를</a:t>
            </a:r>
            <a:endParaRPr lang="en-US" altLang="ja-JP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취한다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69639" name="AutoShape 31">
            <a:extLst>
              <a:ext uri="{FF2B5EF4-FFF2-40B4-BE49-F238E27FC236}">
                <a16:creationId xmlns:a16="http://schemas.microsoft.com/office/drawing/2014/main" id="{1714D480-B7A8-F026-E3AD-AC7AC2682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311" y="8511823"/>
            <a:ext cx="643467" cy="2884311"/>
          </a:xfrm>
          <a:prstGeom prst="downArrow">
            <a:avLst>
              <a:gd name="adj1" fmla="val 50000"/>
              <a:gd name="adj2" fmla="val 63979"/>
            </a:avLst>
          </a:prstGeom>
          <a:solidFill>
            <a:srgbClr val="FFCC99"/>
          </a:solidFill>
          <a:ln w="12700">
            <a:solidFill>
              <a:schemeClr val="bg2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69640" name="AutoShape 32">
            <a:extLst>
              <a:ext uri="{FF2B5EF4-FFF2-40B4-BE49-F238E27FC236}">
                <a16:creationId xmlns:a16="http://schemas.microsoft.com/office/drawing/2014/main" id="{420C60CD-FF74-DFF8-BB86-6D180316A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2578" y="8525935"/>
            <a:ext cx="666044" cy="2802466"/>
          </a:xfrm>
          <a:prstGeom prst="upArrow">
            <a:avLst>
              <a:gd name="adj1" fmla="val 50000"/>
              <a:gd name="adj2" fmla="val 62140"/>
            </a:avLst>
          </a:prstGeom>
          <a:solidFill>
            <a:srgbClr val="FFCC99"/>
          </a:solidFill>
          <a:ln w="12700">
            <a:solidFill>
              <a:schemeClr val="bg2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69641" name="AutoShape 33">
            <a:extLst>
              <a:ext uri="{FF2B5EF4-FFF2-40B4-BE49-F238E27FC236}">
                <a16:creationId xmlns:a16="http://schemas.microsoft.com/office/drawing/2014/main" id="{3F7AEF6A-94C3-8013-A9E0-6B2662D1C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8490" y="11957757"/>
            <a:ext cx="1058334" cy="1145822"/>
          </a:xfrm>
          <a:prstGeom prst="rightArrow">
            <a:avLst>
              <a:gd name="adj1" fmla="val 50000"/>
              <a:gd name="adj2" fmla="val 47903"/>
            </a:avLst>
          </a:prstGeom>
          <a:solidFill>
            <a:srgbClr val="FFCC99"/>
          </a:solidFill>
          <a:ln w="127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2133">
              <a:latin typeface="맑은 고딕" panose="020B0503020000020004" pitchFamily="50" charset="-127"/>
            </a:endParaRPr>
          </a:p>
        </p:txBody>
      </p:sp>
      <p:grpSp>
        <p:nvGrpSpPr>
          <p:cNvPr id="69642" name="그룹 1">
            <a:extLst>
              <a:ext uri="{FF2B5EF4-FFF2-40B4-BE49-F238E27FC236}">
                <a16:creationId xmlns:a16="http://schemas.microsoft.com/office/drawing/2014/main" id="{93A5759D-D47F-D949-913C-6960AF00D751}"/>
              </a:ext>
            </a:extLst>
          </p:cNvPr>
          <p:cNvGrpSpPr>
            <a:grpSpLocks/>
          </p:cNvGrpSpPr>
          <p:nvPr/>
        </p:nvGrpSpPr>
        <p:grpSpPr bwMode="auto">
          <a:xfrm>
            <a:off x="1332089" y="5952067"/>
            <a:ext cx="4662311" cy="1931750"/>
            <a:chOff x="188913" y="3708400"/>
            <a:chExt cx="3011487" cy="1516944"/>
          </a:xfrm>
        </p:grpSpPr>
        <p:sp>
          <p:nvSpPr>
            <p:cNvPr id="69655" name="Line 5">
              <a:extLst>
                <a:ext uri="{FF2B5EF4-FFF2-40B4-BE49-F238E27FC236}">
                  <a16:creationId xmlns:a16="http://schemas.microsoft.com/office/drawing/2014/main" id="{E49E0FB8-98A6-7243-ED16-8F48541FD2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350" y="3733800"/>
              <a:ext cx="0" cy="1219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9656" name="Line 6">
              <a:extLst>
                <a:ext uri="{FF2B5EF4-FFF2-40B4-BE49-F238E27FC236}">
                  <a16:creationId xmlns:a16="http://schemas.microsoft.com/office/drawing/2014/main" id="{9F0A7835-52E5-87A3-2512-005BB6761E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350" y="4953000"/>
              <a:ext cx="10858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9657" name="Line 7">
              <a:extLst>
                <a:ext uri="{FF2B5EF4-FFF2-40B4-BE49-F238E27FC236}">
                  <a16:creationId xmlns:a16="http://schemas.microsoft.com/office/drawing/2014/main" id="{075AB05F-3BA3-FBAC-9D28-1F68FE3B4A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0250" y="3708400"/>
              <a:ext cx="0" cy="1219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9658" name="Line 8">
              <a:extLst>
                <a:ext uri="{FF2B5EF4-FFF2-40B4-BE49-F238E27FC236}">
                  <a16:creationId xmlns:a16="http://schemas.microsoft.com/office/drawing/2014/main" id="{F502B77C-8F48-790D-1723-24A52B034A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0250" y="4953000"/>
              <a:ext cx="12001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9659" name="Line 9">
              <a:extLst>
                <a:ext uri="{FF2B5EF4-FFF2-40B4-BE49-F238E27FC236}">
                  <a16:creationId xmlns:a16="http://schemas.microsoft.com/office/drawing/2014/main" id="{A7B5F8DE-365B-9E5B-4B41-9AEEB33667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350" y="4241800"/>
              <a:ext cx="10287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sysDot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9660" name="Line 10">
              <a:extLst>
                <a:ext uri="{FF2B5EF4-FFF2-40B4-BE49-F238E27FC236}">
                  <a16:creationId xmlns:a16="http://schemas.microsoft.com/office/drawing/2014/main" id="{A0C7D04D-839E-9286-F86D-B64B768004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0250" y="4241800"/>
              <a:ext cx="10287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sysDot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9661" name="Rectangle 11">
              <a:extLst>
                <a:ext uri="{FF2B5EF4-FFF2-40B4-BE49-F238E27FC236}">
                  <a16:creationId xmlns:a16="http://schemas.microsoft.com/office/drawing/2014/main" id="{A532B4EF-601F-FEC3-8FB4-6FF1C78B3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088" y="4040188"/>
              <a:ext cx="53975" cy="911225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62" name="Rectangle 12">
              <a:extLst>
                <a:ext uri="{FF2B5EF4-FFF2-40B4-BE49-F238E27FC236}">
                  <a16:creationId xmlns:a16="http://schemas.microsoft.com/office/drawing/2014/main" id="{7F99F418-A71A-75EE-63C3-09785EEDE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538" y="3938588"/>
              <a:ext cx="53975" cy="1012825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63" name="Rectangle 13">
              <a:extLst>
                <a:ext uri="{FF2B5EF4-FFF2-40B4-BE49-F238E27FC236}">
                  <a16:creationId xmlns:a16="http://schemas.microsoft.com/office/drawing/2014/main" id="{2FE63538-53D0-3D19-D183-E56C825E9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988" y="4040188"/>
              <a:ext cx="53975" cy="911225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64" name="Rectangle 14">
              <a:extLst>
                <a:ext uri="{FF2B5EF4-FFF2-40B4-BE49-F238E27FC236}">
                  <a16:creationId xmlns:a16="http://schemas.microsoft.com/office/drawing/2014/main" id="{4D825760-CC13-3E38-3500-F244C994C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438" y="4446588"/>
              <a:ext cx="53975" cy="504825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65" name="Rectangle 15">
              <a:extLst>
                <a:ext uri="{FF2B5EF4-FFF2-40B4-BE49-F238E27FC236}">
                  <a16:creationId xmlns:a16="http://schemas.microsoft.com/office/drawing/2014/main" id="{B8E452AB-8DA4-5F68-B15D-03D5B0835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250" y="4446588"/>
              <a:ext cx="53975" cy="504825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66" name="Rectangle 16">
              <a:extLst>
                <a:ext uri="{FF2B5EF4-FFF2-40B4-BE49-F238E27FC236}">
                  <a16:creationId xmlns:a16="http://schemas.microsoft.com/office/drawing/2014/main" id="{B4C9BD06-A39C-21FA-C04A-D974E6547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4344988"/>
              <a:ext cx="55563" cy="606425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67" name="Rectangle 17">
              <a:extLst>
                <a:ext uri="{FF2B5EF4-FFF2-40B4-BE49-F238E27FC236}">
                  <a16:creationId xmlns:a16="http://schemas.microsoft.com/office/drawing/2014/main" id="{4FAE65C7-FDC5-2556-619A-CAA4F07DD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675" y="4446588"/>
              <a:ext cx="55563" cy="504825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68" name="Rectangle 18">
              <a:extLst>
                <a:ext uri="{FF2B5EF4-FFF2-40B4-BE49-F238E27FC236}">
                  <a16:creationId xmlns:a16="http://schemas.microsoft.com/office/drawing/2014/main" id="{38C043B9-55EE-0F49-B09E-5B4BED965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413" y="4243388"/>
              <a:ext cx="55562" cy="708025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69" name="Text Box 36">
              <a:extLst>
                <a:ext uri="{FF2B5EF4-FFF2-40B4-BE49-F238E27FC236}">
                  <a16:creationId xmlns:a16="http://schemas.microsoft.com/office/drawing/2014/main" id="{7940D9F8-B230-B9E6-4071-5D12173AF7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8913" y="3995737"/>
              <a:ext cx="539750" cy="308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T.T</a:t>
              </a:r>
            </a:p>
          </p:txBody>
        </p:sp>
        <p:sp>
          <p:nvSpPr>
            <p:cNvPr id="69670" name="Text Box 36">
              <a:extLst>
                <a:ext uri="{FF2B5EF4-FFF2-40B4-BE49-F238E27FC236}">
                  <a16:creationId xmlns:a16="http://schemas.microsoft.com/office/drawing/2014/main" id="{77C817B3-7537-EBF0-FB2B-D45B1F2E82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125" y="3995737"/>
              <a:ext cx="539750" cy="308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T.T</a:t>
              </a:r>
            </a:p>
          </p:txBody>
        </p:sp>
        <p:sp>
          <p:nvSpPr>
            <p:cNvPr id="69671" name="Text Box 36">
              <a:extLst>
                <a:ext uri="{FF2B5EF4-FFF2-40B4-BE49-F238E27FC236}">
                  <a16:creationId xmlns:a16="http://schemas.microsoft.com/office/drawing/2014/main" id="{01D64F4E-7441-B03A-A7AE-03A30D4EC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0375" y="4916487"/>
              <a:ext cx="1079500" cy="308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  <a:r>
                <a:rPr lang="ja-JP" altLang="en-US" sz="1067" b="0">
                  <a:latin typeface="맑은 고딕" panose="020B0503020000020004" pitchFamily="50" charset="-127"/>
                </a:rPr>
                <a:t>　</a:t>
              </a: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  <a:r>
                <a:rPr lang="ja-JP" altLang="en-US" sz="1067" b="0">
                  <a:latin typeface="맑은 고딕" panose="020B0503020000020004" pitchFamily="50" charset="-127"/>
                </a:rPr>
                <a:t>　</a:t>
              </a: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  <a:r>
                <a:rPr lang="ja-JP" altLang="en-US" sz="1067" b="0">
                  <a:latin typeface="맑은 고딕" panose="020B0503020000020004" pitchFamily="50" charset="-127"/>
                </a:rPr>
                <a:t>　</a:t>
              </a: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D</a:t>
              </a:r>
            </a:p>
          </p:txBody>
        </p:sp>
        <p:sp>
          <p:nvSpPr>
            <p:cNvPr id="69672" name="Text Box 36">
              <a:extLst>
                <a:ext uri="{FF2B5EF4-FFF2-40B4-BE49-F238E27FC236}">
                  <a16:creationId xmlns:a16="http://schemas.microsoft.com/office/drawing/2014/main" id="{2337E94B-564A-B1DB-0A20-70E2DA1E24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5175" y="4916487"/>
              <a:ext cx="1079500" cy="308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  <a:r>
                <a:rPr lang="ja-JP" altLang="en-US" sz="1067" b="0">
                  <a:latin typeface="맑은 고딕" panose="020B0503020000020004" pitchFamily="50" charset="-127"/>
                </a:rPr>
                <a:t>　</a:t>
              </a: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  <a:r>
                <a:rPr lang="ja-JP" altLang="en-US" sz="1067" b="0">
                  <a:latin typeface="맑은 고딕" panose="020B0503020000020004" pitchFamily="50" charset="-127"/>
                </a:rPr>
                <a:t>　</a:t>
              </a: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  <a:r>
                <a:rPr lang="ja-JP" altLang="en-US" sz="1067" b="0">
                  <a:latin typeface="맑은 고딕" panose="020B0503020000020004" pitchFamily="50" charset="-127"/>
                </a:rPr>
                <a:t>　</a:t>
              </a: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D</a:t>
              </a:r>
            </a:p>
          </p:txBody>
        </p:sp>
      </p:grpSp>
      <p:grpSp>
        <p:nvGrpSpPr>
          <p:cNvPr id="69643" name="그룹 2">
            <a:extLst>
              <a:ext uri="{FF2B5EF4-FFF2-40B4-BE49-F238E27FC236}">
                <a16:creationId xmlns:a16="http://schemas.microsoft.com/office/drawing/2014/main" id="{7E813F7B-0BDE-0157-344C-10F961EFAC9E}"/>
              </a:ext>
            </a:extLst>
          </p:cNvPr>
          <p:cNvGrpSpPr>
            <a:grpSpLocks/>
          </p:cNvGrpSpPr>
          <p:nvPr/>
        </p:nvGrpSpPr>
        <p:grpSpPr bwMode="auto">
          <a:xfrm>
            <a:off x="7092246" y="5551311"/>
            <a:ext cx="2587977" cy="2356344"/>
            <a:chOff x="3792538" y="3122613"/>
            <a:chExt cx="1595437" cy="2153296"/>
          </a:xfrm>
        </p:grpSpPr>
        <p:sp>
          <p:nvSpPr>
            <p:cNvPr id="69646" name="Line 19">
              <a:extLst>
                <a:ext uri="{FF2B5EF4-FFF2-40B4-BE49-F238E27FC236}">
                  <a16:creationId xmlns:a16="http://schemas.microsoft.com/office/drawing/2014/main" id="{435467A9-1A9E-A5E3-7C3F-CFB7772833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0675" y="3122613"/>
              <a:ext cx="0" cy="1828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9647" name="Line 20">
              <a:extLst>
                <a:ext uri="{FF2B5EF4-FFF2-40B4-BE49-F238E27FC236}">
                  <a16:creationId xmlns:a16="http://schemas.microsoft.com/office/drawing/2014/main" id="{DBB1EE57-CB2D-7FAB-31D4-BFB62620EE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0675" y="4951413"/>
              <a:ext cx="12001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9648" name="Line 21">
              <a:extLst>
                <a:ext uri="{FF2B5EF4-FFF2-40B4-BE49-F238E27FC236}">
                  <a16:creationId xmlns:a16="http://schemas.microsoft.com/office/drawing/2014/main" id="{18D14AA2-B7E0-1F87-A8EE-D393696A48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0675" y="3427413"/>
              <a:ext cx="12573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prstDash val="sysDot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69649" name="Rectangle 22">
              <a:extLst>
                <a:ext uri="{FF2B5EF4-FFF2-40B4-BE49-F238E27FC236}">
                  <a16:creationId xmlns:a16="http://schemas.microsoft.com/office/drawing/2014/main" id="{E7A5ABEC-341F-78C0-EF8D-550F934AB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563" y="3429000"/>
              <a:ext cx="53975" cy="1519238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50" name="Rectangle 25">
              <a:extLst>
                <a:ext uri="{FF2B5EF4-FFF2-40B4-BE49-F238E27FC236}">
                  <a16:creationId xmlns:a16="http://schemas.microsoft.com/office/drawing/2014/main" id="{F6123CE5-B8D4-1711-6A0F-86AFD2AE5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300" y="4140200"/>
              <a:ext cx="55563" cy="808038"/>
            </a:xfrm>
            <a:prstGeom prst="rect">
              <a:avLst/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51" name="Rectangle 22">
              <a:extLst>
                <a:ext uri="{FF2B5EF4-FFF2-40B4-BE49-F238E27FC236}">
                  <a16:creationId xmlns:a16="http://schemas.microsoft.com/office/drawing/2014/main" id="{BFDA0B84-F472-5EB9-C0C7-E1264E157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3429000"/>
              <a:ext cx="53975" cy="1519238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52" name="Rectangle 22">
              <a:extLst>
                <a:ext uri="{FF2B5EF4-FFF2-40B4-BE49-F238E27FC236}">
                  <a16:creationId xmlns:a16="http://schemas.microsoft.com/office/drawing/2014/main" id="{EFDE6834-4E21-2546-7295-DDD5B2DC3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738" y="3429000"/>
              <a:ext cx="53975" cy="1519238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844">
                <a:latin typeface="맑은 고딕" panose="020B0503020000020004" pitchFamily="50" charset="-127"/>
              </a:endParaRPr>
            </a:p>
          </p:txBody>
        </p:sp>
        <p:sp>
          <p:nvSpPr>
            <p:cNvPr id="69653" name="Text Box 36">
              <a:extLst>
                <a:ext uri="{FF2B5EF4-FFF2-40B4-BE49-F238E27FC236}">
                  <a16:creationId xmlns:a16="http://schemas.microsoft.com/office/drawing/2014/main" id="{60EDA6D8-7C1A-2428-F9B2-568BB9E19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0363" y="4916488"/>
              <a:ext cx="1081087" cy="359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A</a:t>
              </a:r>
              <a:r>
                <a:rPr lang="ja-JP" altLang="en-US" sz="1067" b="0">
                  <a:latin typeface="맑은 고딕" panose="020B0503020000020004" pitchFamily="50" charset="-127"/>
                </a:rPr>
                <a:t>　</a:t>
              </a: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B</a:t>
              </a:r>
              <a:r>
                <a:rPr lang="ja-JP" altLang="en-US" sz="1067" b="0">
                  <a:latin typeface="맑은 고딕" panose="020B0503020000020004" pitchFamily="50" charset="-127"/>
                </a:rPr>
                <a:t>　</a:t>
              </a: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</a:t>
              </a:r>
              <a:r>
                <a:rPr lang="ja-JP" altLang="en-US" sz="1067" b="0">
                  <a:latin typeface="맑은 고딕" panose="020B0503020000020004" pitchFamily="50" charset="-127"/>
                </a:rPr>
                <a:t>　</a:t>
              </a: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D</a:t>
              </a:r>
            </a:p>
          </p:txBody>
        </p:sp>
        <p:sp>
          <p:nvSpPr>
            <p:cNvPr id="69654" name="Text Box 36">
              <a:extLst>
                <a:ext uri="{FF2B5EF4-FFF2-40B4-BE49-F238E27FC236}">
                  <a16:creationId xmlns:a16="http://schemas.microsoft.com/office/drawing/2014/main" id="{1E8D68AF-77F2-02EB-7F11-D104DB4935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2538" y="3208337"/>
              <a:ext cx="539750" cy="359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ja-JP" sz="1956" b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T.T</a:t>
              </a:r>
            </a:p>
          </p:txBody>
        </p:sp>
      </p:grpSp>
      <p:sp>
        <p:nvSpPr>
          <p:cNvPr id="69644" name="Rectangle 6">
            <a:extLst>
              <a:ext uri="{FF2B5EF4-FFF2-40B4-BE49-F238E27FC236}">
                <a16:creationId xmlns:a16="http://schemas.microsoft.com/office/drawing/2014/main" id="{64B58C24-6B88-FA81-C647-27A76BDF7786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810045" y="15468602"/>
            <a:ext cx="1693333" cy="682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54</a:t>
            </a:r>
          </a:p>
        </p:txBody>
      </p:sp>
      <p:sp>
        <p:nvSpPr>
          <p:cNvPr id="69645" name="Rectangle 6">
            <a:extLst>
              <a:ext uri="{FF2B5EF4-FFF2-40B4-BE49-F238E27FC236}">
                <a16:creationId xmlns:a16="http://schemas.microsoft.com/office/drawing/2014/main" id="{ABF8950C-7048-F71A-2ED0-A7A4DE86A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575734"/>
            <a:ext cx="7512756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개선의 구체적인 추진방안</a:t>
            </a:r>
            <a:r>
              <a:rPr lang="ja-JP" altLang="en-US" sz="3200">
                <a:latin typeface="맑은 고딕" panose="020B0503020000020004" pitchFamily="50" charset="-127"/>
              </a:rPr>
              <a:t>（</a:t>
            </a: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공수절감</a:t>
            </a:r>
            <a:r>
              <a:rPr lang="ja-JP" altLang="en-US" sz="3200">
                <a:latin typeface="맑은 고딕" panose="020B0503020000020004" pitchFamily="50" charset="-127"/>
              </a:rPr>
              <a:t>）</a:t>
            </a:r>
            <a:endParaRPr lang="en-US" altLang="ja-JP" sz="3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</p:cSld>
  <p:clrMapOvr>
    <a:masterClrMapping/>
  </p:clrMapOvr>
  <p:transition>
    <p:cut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3">
            <a:extLst>
              <a:ext uri="{FF2B5EF4-FFF2-40B4-BE49-F238E27FC236}">
                <a16:creationId xmlns:a16="http://schemas.microsoft.com/office/drawing/2014/main" id="{1E6A5602-E4C8-0759-314B-42DB2E141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3801" y="1727201"/>
            <a:ext cx="8881532" cy="179211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＊</a:t>
            </a:r>
            <a:r>
              <a:rPr lang="en-US" altLang="ja-JP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Neck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공정과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Neck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설비를 찾아낸다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　（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공정별능력표</a:t>
            </a:r>
            <a:r>
              <a:rPr lang="ja-JP" altLang="en-US" sz="2133">
                <a:latin typeface="맑은 고딕" panose="020B0503020000020004" pitchFamily="50" charset="-127"/>
              </a:rPr>
              <a:t>）　　　　　　</a:t>
            </a:r>
          </a:p>
          <a:p>
            <a:pPr eaLnBrk="1" fontAlgn="t" hangingPunct="1">
              <a:lnSpc>
                <a:spcPct val="140000"/>
              </a:lnSpc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＊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사람이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Neck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인지 설비가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Neck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인지를 판별한다</a:t>
            </a:r>
            <a:endParaRPr lang="ja-JP" altLang="en-US" sz="2133">
              <a:latin typeface="맑은 고딕" panose="020B0503020000020004" pitchFamily="50" charset="-127"/>
            </a:endParaRPr>
          </a:p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　（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표준작업조합표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표준작업표</a:t>
            </a:r>
            <a:r>
              <a:rPr lang="ja-JP" altLang="en-US" sz="2133">
                <a:latin typeface="맑은 고딕" panose="020B0503020000020004" pitchFamily="50" charset="-127"/>
              </a:rPr>
              <a:t>）</a:t>
            </a:r>
          </a:p>
        </p:txBody>
      </p:sp>
      <p:sp>
        <p:nvSpPr>
          <p:cNvPr id="70659" name="Rectangle 4">
            <a:extLst>
              <a:ext uri="{FF2B5EF4-FFF2-40B4-BE49-F238E27FC236}">
                <a16:creationId xmlns:a16="http://schemas.microsoft.com/office/drawing/2014/main" id="{FC95CD87-D372-F293-6D0F-DB57608CE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3801" y="4416779"/>
            <a:ext cx="8949266" cy="694267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＊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사람의 일과 기계의 일을 재 조합한다</a:t>
            </a:r>
            <a:endParaRPr lang="ja-JP" altLang="en-US" sz="2133">
              <a:latin typeface="맑은 고딕" panose="020B0503020000020004" pitchFamily="50" charset="-127"/>
            </a:endParaRPr>
          </a:p>
        </p:txBody>
      </p:sp>
      <p:sp>
        <p:nvSpPr>
          <p:cNvPr id="70660" name="Rectangle 5">
            <a:extLst>
              <a:ext uri="{FF2B5EF4-FFF2-40B4-BE49-F238E27FC236}">
                <a16:creationId xmlns:a16="http://schemas.microsoft.com/office/drawing/2014/main" id="{37C2C241-49D4-AF45-E2A8-FB3D3085E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3801" y="5952067"/>
            <a:ext cx="8881532" cy="640644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63689" tIns="81845" rIns="163689" bIns="81845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fontAlgn="t" hangingPunct="1">
              <a:spcBef>
                <a:spcPct val="0"/>
              </a:spcBef>
            </a:pPr>
            <a:r>
              <a:rPr lang="ja-JP" altLang="en-US" sz="2133">
                <a:latin typeface="맑은 고딕" panose="020B0503020000020004" pitchFamily="50" charset="-127"/>
              </a:rPr>
              <a:t>　＊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앞으로 몇 초 단축하면 좋을지를 명확히 해서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개선한다</a:t>
            </a:r>
            <a:r>
              <a:rPr lang="ja-JP" altLang="en-US" sz="2133">
                <a:latin typeface="맑은 고딕" panose="020B0503020000020004" pitchFamily="50" charset="-127"/>
              </a:rPr>
              <a:t>　　　</a:t>
            </a:r>
          </a:p>
        </p:txBody>
      </p:sp>
      <p:sp>
        <p:nvSpPr>
          <p:cNvPr id="70661" name="AutoShape 6">
            <a:extLst>
              <a:ext uri="{FF2B5EF4-FFF2-40B4-BE49-F238E27FC236}">
                <a16:creationId xmlns:a16="http://schemas.microsoft.com/office/drawing/2014/main" id="{ED020F25-B0AD-5ADD-40CB-D2E76A06B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912" y="3603979"/>
            <a:ext cx="1151467" cy="682978"/>
          </a:xfrm>
          <a:prstGeom prst="downArrow">
            <a:avLst>
              <a:gd name="adj1" fmla="val 50000"/>
              <a:gd name="adj2" fmla="val 25139"/>
            </a:avLst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70662" name="AutoShape 7">
            <a:extLst>
              <a:ext uri="{FF2B5EF4-FFF2-40B4-BE49-F238E27FC236}">
                <a16:creationId xmlns:a16="http://schemas.microsoft.com/office/drawing/2014/main" id="{2CB0EDA2-C39C-ADE4-F1D5-C4AA6CC6B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6912" y="5184424"/>
            <a:ext cx="1151467" cy="680155"/>
          </a:xfrm>
          <a:prstGeom prst="downArrow">
            <a:avLst>
              <a:gd name="adj1" fmla="val 50000"/>
              <a:gd name="adj2" fmla="val 25139"/>
            </a:avLst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ja-JP" altLang="en-US" sz="3556">
              <a:latin typeface="맑은 고딕" panose="020B0503020000020004" pitchFamily="50" charset="-127"/>
            </a:endParaRPr>
          </a:p>
        </p:txBody>
      </p:sp>
      <p:sp>
        <p:nvSpPr>
          <p:cNvPr id="70663" name="Text Box 11">
            <a:extLst>
              <a:ext uri="{FF2B5EF4-FFF2-40B4-BE49-F238E27FC236}">
                <a16:creationId xmlns:a16="http://schemas.microsoft.com/office/drawing/2014/main" id="{B45E8A2D-28D4-9E57-493F-E8AFC9F51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4711" y="1727201"/>
            <a:ext cx="1380068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스텝</a:t>
            </a:r>
            <a:r>
              <a:rPr lang="ja-JP" altLang="en-US" sz="2133">
                <a:latin typeface="맑은 고딕" panose="020B0503020000020004" pitchFamily="50" charset="-127"/>
              </a:rPr>
              <a:t>１</a:t>
            </a:r>
          </a:p>
        </p:txBody>
      </p:sp>
      <p:sp>
        <p:nvSpPr>
          <p:cNvPr id="70664" name="Text Box 13">
            <a:extLst>
              <a:ext uri="{FF2B5EF4-FFF2-40B4-BE49-F238E27FC236}">
                <a16:creationId xmlns:a16="http://schemas.microsoft.com/office/drawing/2014/main" id="{C9A12646-A5E8-7E64-0826-8EEB2E342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4711" y="4306712"/>
            <a:ext cx="1380068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스텝</a:t>
            </a:r>
            <a:r>
              <a:rPr lang="ja-JP" altLang="en-US" sz="2133">
                <a:latin typeface="맑은 고딕" panose="020B0503020000020004" pitchFamily="50" charset="-127"/>
              </a:rPr>
              <a:t>２</a:t>
            </a:r>
          </a:p>
        </p:txBody>
      </p:sp>
      <p:sp>
        <p:nvSpPr>
          <p:cNvPr id="70665" name="Text Box 14">
            <a:extLst>
              <a:ext uri="{FF2B5EF4-FFF2-40B4-BE49-F238E27FC236}">
                <a16:creationId xmlns:a16="http://schemas.microsoft.com/office/drawing/2014/main" id="{E9F73E42-3966-835D-CE40-5DBEFE3FD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556" y="5825068"/>
            <a:ext cx="150424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스텝</a:t>
            </a:r>
            <a:r>
              <a:rPr lang="ja-JP" altLang="en-US" sz="2133">
                <a:latin typeface="맑은 고딕" panose="020B0503020000020004" pitchFamily="50" charset="-127"/>
              </a:rPr>
              <a:t>３</a:t>
            </a:r>
          </a:p>
        </p:txBody>
      </p:sp>
      <p:sp>
        <p:nvSpPr>
          <p:cNvPr id="70666" name="Rectangle 6">
            <a:extLst>
              <a:ext uri="{FF2B5EF4-FFF2-40B4-BE49-F238E27FC236}">
                <a16:creationId xmlns:a16="http://schemas.microsoft.com/office/drawing/2014/main" id="{F8F0217D-E41C-2034-E11D-C14F53FB7C2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9716912" y="15127111"/>
            <a:ext cx="1693333" cy="680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55</a:t>
            </a:r>
          </a:p>
          <a:p>
            <a:pPr algn="r" eaLnBrk="1" hangingPunct="1">
              <a:spcBef>
                <a:spcPct val="0"/>
              </a:spcBef>
            </a:pPr>
            <a:endParaRPr lang="en-US" altLang="ja-JP" sz="2489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0667" name="Rectangle 6">
            <a:extLst>
              <a:ext uri="{FF2B5EF4-FFF2-40B4-BE49-F238E27FC236}">
                <a16:creationId xmlns:a16="http://schemas.microsoft.com/office/drawing/2014/main" id="{81DB968C-1102-EE42-338C-010EB930D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8" y="575734"/>
            <a:ext cx="3327399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생산능력의 향상</a:t>
            </a:r>
            <a:endParaRPr lang="ja-JP" altLang="en-US" sz="3200">
              <a:latin typeface="맑은 고딕" panose="020B0503020000020004" pitchFamily="50" charset="-127"/>
            </a:endParaRPr>
          </a:p>
        </p:txBody>
      </p:sp>
      <p:pic>
        <p:nvPicPr>
          <p:cNvPr id="70668" name="Picture 17">
            <a:extLst>
              <a:ext uri="{FF2B5EF4-FFF2-40B4-BE49-F238E27FC236}">
                <a16:creationId xmlns:a16="http://schemas.microsoft.com/office/drawing/2014/main" id="{48DF0406-5809-CF4F-E729-230CA1BE51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0623" y="12434712"/>
            <a:ext cx="5672667" cy="269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9">
            <a:extLst>
              <a:ext uri="{FF2B5EF4-FFF2-40B4-BE49-F238E27FC236}">
                <a16:creationId xmlns:a16="http://schemas.microsoft.com/office/drawing/2014/main" id="{FCC944D6-3603-D070-F0DF-9FD8ADD11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3801" y="6976534"/>
            <a:ext cx="8949266" cy="5119511"/>
          </a:xfrm>
          <a:prstGeom prst="rect">
            <a:avLst/>
          </a:prstGeom>
          <a:ln w="9525"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>
              <a:defRPr/>
            </a:pPr>
            <a:r>
              <a:rPr lang="en-US" altLang="ko-KR" sz="2133" dirty="0">
                <a:latin typeface="맑은 고딕" pitchFamily="50" charset="-127"/>
                <a:ea typeface="맑은 고딕" pitchFamily="50" charset="-127"/>
              </a:rPr>
              <a:t>* 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개선의 착안점</a:t>
            </a:r>
          </a:p>
          <a:p>
            <a:pPr>
              <a:defRPr/>
            </a:pP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   </a:t>
            </a: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１）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사람이 </a:t>
            </a:r>
            <a:r>
              <a:rPr lang="en-US" altLang="ko-KR" sz="2133" dirty="0">
                <a:latin typeface="맑은 고딕" pitchFamily="50" charset="-127"/>
                <a:ea typeface="맑은 고딕" pitchFamily="50" charset="-127"/>
              </a:rPr>
              <a:t>Neck</a:t>
            </a: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（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작업자가 많은 곳에 주목</a:t>
            </a: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）</a:t>
            </a:r>
          </a:p>
          <a:p>
            <a:pPr>
              <a:lnSpc>
                <a:spcPct val="65000"/>
              </a:lnSpc>
              <a:defRPr/>
            </a:pP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　　（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대기가 있는 곳은 작업의 재분배를 한다</a:t>
            </a: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）</a:t>
            </a:r>
          </a:p>
          <a:p>
            <a:pPr>
              <a:defRPr/>
            </a:pP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　　＊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작업조합 변경에 의해 작업 밸런스를 취한다</a:t>
            </a:r>
            <a:endParaRPr lang="ja-JP" altLang="en-US" sz="2133" dirty="0">
              <a:latin typeface="맑은 고딕" pitchFamily="50" charset="-127"/>
              <a:ea typeface="HG丸ｺﾞｼｯｸM-PRO" pitchFamily="50" charset="-128"/>
            </a:endParaRPr>
          </a:p>
          <a:p>
            <a:pPr>
              <a:defRPr/>
            </a:pP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　　＊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보행거리의 단축</a:t>
            </a:r>
            <a:endParaRPr lang="ja-JP" altLang="en-US" sz="2133" dirty="0">
              <a:latin typeface="맑은 고딕" pitchFamily="50" charset="-127"/>
              <a:ea typeface="HG丸ｺﾞｼｯｸM-PRO" pitchFamily="50" charset="-128"/>
            </a:endParaRPr>
          </a:p>
          <a:p>
            <a:pPr>
              <a:defRPr/>
            </a:pP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　　＊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수작업시간의 단축</a:t>
            </a:r>
            <a:endParaRPr lang="ja-JP" altLang="en-US" sz="2133" dirty="0">
              <a:latin typeface="맑은 고딕" pitchFamily="50" charset="-127"/>
              <a:ea typeface="HG丸ｺﾞｼｯｸM-PRO" pitchFamily="50" charset="-128"/>
            </a:endParaRPr>
          </a:p>
          <a:p>
            <a:pPr>
              <a:defRPr/>
            </a:pP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　　＊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사람의 일과 기계의 일의 분리</a:t>
            </a:r>
            <a:endParaRPr lang="en-US" altLang="ko-KR" sz="2133" dirty="0">
              <a:latin typeface="맑은 고딕" pitchFamily="50" charset="-127"/>
              <a:ea typeface="맑은 고딕" pitchFamily="50" charset="-127"/>
            </a:endParaRPr>
          </a:p>
          <a:p>
            <a:pPr>
              <a:defRPr/>
            </a:pPr>
            <a:endParaRPr lang="en-US" altLang="ko-KR" sz="2133" dirty="0"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defRPr/>
            </a:pPr>
            <a:r>
              <a:rPr lang="en-US" altLang="ko-KR" sz="2133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２）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설비가 </a:t>
            </a:r>
            <a:r>
              <a:rPr lang="en-US" altLang="ko-KR" sz="2133" dirty="0">
                <a:latin typeface="맑은 고딕" pitchFamily="50" charset="-127"/>
                <a:ea typeface="맑은 고딕" pitchFamily="50" charset="-127"/>
              </a:rPr>
              <a:t>Neck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인 경우</a:t>
            </a:r>
            <a:endParaRPr lang="ja-JP" altLang="en-US" sz="2133" dirty="0">
              <a:latin typeface="맑은 고딕" pitchFamily="50" charset="-127"/>
              <a:ea typeface="HG丸ｺﾞｼｯｸM-PRO" pitchFamily="50" charset="-128"/>
            </a:endParaRPr>
          </a:p>
          <a:p>
            <a:pPr>
              <a:lnSpc>
                <a:spcPct val="140000"/>
              </a:lnSpc>
              <a:defRPr/>
            </a:pP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　　＊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기동 스위치를 누르는 타이밍을 빨리 할 수 없는가</a:t>
            </a:r>
            <a:endParaRPr lang="ja-JP" altLang="en-US" sz="2133" dirty="0">
              <a:latin typeface="맑은 고딕" pitchFamily="50" charset="-127"/>
              <a:ea typeface="HG丸ｺﾞｼｯｸM-PRO" pitchFamily="50" charset="-128"/>
            </a:endParaRPr>
          </a:p>
          <a:p>
            <a:pPr>
              <a:defRPr/>
            </a:pP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　　＊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반송 </a:t>
            </a:r>
            <a:r>
              <a:rPr lang="ko-KR" altLang="en-US" sz="2133" dirty="0" err="1">
                <a:latin typeface="맑은 고딕" pitchFamily="50" charset="-127"/>
                <a:ea typeface="맑은 고딕" pitchFamily="50" charset="-127"/>
              </a:rPr>
              <a:t>스트로크를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 단축할 수 없는가</a:t>
            </a:r>
            <a:endParaRPr lang="ja-JP" altLang="en-US" sz="2133" dirty="0">
              <a:latin typeface="맑은 고딕" pitchFamily="50" charset="-127"/>
              <a:ea typeface="HG丸ｺﾞｼｯｸM-PRO" pitchFamily="50" charset="-128"/>
            </a:endParaRPr>
          </a:p>
          <a:p>
            <a:pPr>
              <a:defRPr/>
            </a:pP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　　＊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기계 작동을 </a:t>
            </a:r>
            <a:r>
              <a:rPr lang="ko-KR" altLang="en-US" sz="2133" dirty="0" err="1">
                <a:latin typeface="맑은 고딕" pitchFamily="50" charset="-127"/>
                <a:ea typeface="맑은 고딕" pitchFamily="50" charset="-127"/>
              </a:rPr>
              <a:t>오버랩시켜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 가공 외 시간의 단축은 할 수 없는가</a:t>
            </a:r>
            <a:endParaRPr lang="ja-JP" altLang="en-US" sz="2133" dirty="0">
              <a:latin typeface="맑은 고딕" pitchFamily="50" charset="-127"/>
              <a:ea typeface="HG丸ｺﾞｼｯｸM-PRO" pitchFamily="50" charset="-128"/>
            </a:endParaRPr>
          </a:p>
          <a:p>
            <a:pPr>
              <a:defRPr/>
            </a:pPr>
            <a:r>
              <a:rPr lang="ja-JP" altLang="en-US" sz="2133" dirty="0">
                <a:latin typeface="맑은 고딕" pitchFamily="50" charset="-127"/>
                <a:ea typeface="HG丸ｺﾞｼｯｸM-PRO" pitchFamily="50" charset="-128"/>
              </a:rPr>
              <a:t>　　＊</a:t>
            </a:r>
            <a:r>
              <a:rPr lang="ko-KR" altLang="en-US" sz="2133" dirty="0">
                <a:latin typeface="맑은 고딕" pitchFamily="50" charset="-127"/>
                <a:ea typeface="맑은 고딕" pitchFamily="50" charset="-127"/>
              </a:rPr>
              <a:t>반송 속도를 조절할 수 없는가</a:t>
            </a:r>
            <a:endParaRPr lang="en-US" altLang="ko-KR" sz="2133" dirty="0">
              <a:latin typeface="맑은 고딕" pitchFamily="50" charset="-127"/>
              <a:ea typeface="맑은 고딕" pitchFamily="50" charset="-127"/>
            </a:endParaRPr>
          </a:p>
        </p:txBody>
      </p:sp>
    </p:spTree>
  </p:cSld>
  <p:clrMapOvr>
    <a:masterClrMapping/>
  </p:clrMapOvr>
  <p:transition>
    <p:cut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슬라이드 번호 개체 틀 1">
            <a:extLst>
              <a:ext uri="{FF2B5EF4-FFF2-40B4-BE49-F238E27FC236}">
                <a16:creationId xmlns:a16="http://schemas.microsoft.com/office/drawing/2014/main" id="{D9C03F02-AC45-7E27-50F2-BB1D732E79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E960C25B-7A84-4BDC-B5B1-8944E697F2DE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56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pic>
        <p:nvPicPr>
          <p:cNvPr id="71683" name="Picture 28" descr="리듬">
            <a:extLst>
              <a:ext uri="{FF2B5EF4-FFF2-40B4-BE49-F238E27FC236}">
                <a16:creationId xmlns:a16="http://schemas.microsoft.com/office/drawing/2014/main" id="{CC986103-793D-A03B-56A1-63E523C005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12192000"/>
            <a:ext cx="2370667" cy="325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684" name="Picture 21">
            <a:extLst>
              <a:ext uri="{FF2B5EF4-FFF2-40B4-BE49-F238E27FC236}">
                <a16:creationId xmlns:a16="http://schemas.microsoft.com/office/drawing/2014/main" id="{487301ED-0532-028C-4312-E295508D47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334" y="10673645"/>
            <a:ext cx="1896533" cy="16538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5" name="Text Box 9">
            <a:extLst>
              <a:ext uri="{FF2B5EF4-FFF2-40B4-BE49-F238E27FC236}">
                <a16:creationId xmlns:a16="http://schemas.microsoft.com/office/drawing/2014/main" id="{C2AD3A3B-80CE-1C47-C26A-EC8890D63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1" y="2438400"/>
            <a:ext cx="2956259" cy="1460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◆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발의 움직임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헛보행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반걸음 뒷걸음치기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반걸음 더 깊이 내딛기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멈춰 서기 등</a:t>
            </a:r>
          </a:p>
        </p:txBody>
      </p:sp>
      <p:pic>
        <p:nvPicPr>
          <p:cNvPr id="71686" name="Picture 10">
            <a:extLst>
              <a:ext uri="{FF2B5EF4-FFF2-40B4-BE49-F238E27FC236}">
                <a16:creationId xmlns:a16="http://schemas.microsoft.com/office/drawing/2014/main" id="{7312C145-D995-436F-E1DC-352064C9B4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2801" y="2302934"/>
            <a:ext cx="1507067" cy="2319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7" name="Text Box 11">
            <a:extLst>
              <a:ext uri="{FF2B5EF4-FFF2-40B4-BE49-F238E27FC236}">
                <a16:creationId xmlns:a16="http://schemas.microsoft.com/office/drawing/2014/main" id="{608DA9F7-3D6E-9A49-AD95-851176E850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1" y="5260622"/>
            <a:ext cx="2058577" cy="255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◆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손의 움직임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상하</a:t>
            </a:r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,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좌우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한 손의 대기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유지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고쳐 잡기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반복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잡기 힘들다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하기 힘들다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놓은 순간  등</a:t>
            </a:r>
          </a:p>
        </p:txBody>
      </p:sp>
      <p:pic>
        <p:nvPicPr>
          <p:cNvPr id="71688" name="Picture 12">
            <a:extLst>
              <a:ext uri="{FF2B5EF4-FFF2-40B4-BE49-F238E27FC236}">
                <a16:creationId xmlns:a16="http://schemas.microsoft.com/office/drawing/2014/main" id="{4963FE2F-8A12-5036-C482-E73F72C086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267" y="5147734"/>
            <a:ext cx="1303867" cy="2319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9" name="Text Box 13">
            <a:extLst>
              <a:ext uri="{FF2B5EF4-FFF2-40B4-BE49-F238E27FC236}">
                <a16:creationId xmlns:a16="http://schemas.microsoft.com/office/drawing/2014/main" id="{F005B4CB-D551-C63D-4CB1-72C708D32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5446" y="2438400"/>
            <a:ext cx="2058577" cy="1460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◆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물건의 움직임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상하</a:t>
            </a:r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,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좌우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반전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방향전환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잡기</a:t>
            </a:r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,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놓기 등</a:t>
            </a:r>
          </a:p>
        </p:txBody>
      </p:sp>
      <p:pic>
        <p:nvPicPr>
          <p:cNvPr id="71690" name="Picture 14">
            <a:extLst>
              <a:ext uri="{FF2B5EF4-FFF2-40B4-BE49-F238E27FC236}">
                <a16:creationId xmlns:a16="http://schemas.microsoft.com/office/drawing/2014/main" id="{389CD70B-0941-62C9-A70E-D19B4816B8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1601" y="4690534"/>
            <a:ext cx="2455333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91" name="Text Box 15">
            <a:extLst>
              <a:ext uri="{FF2B5EF4-FFF2-40B4-BE49-F238E27FC236}">
                <a16:creationId xmlns:a16="http://schemas.microsoft.com/office/drawing/2014/main" id="{AAC08A82-5867-6E47-2FDD-F9B87C96E4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4267" y="6008512"/>
            <a:ext cx="4201791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물건을 수평이동 가능하도록 배치</a:t>
            </a:r>
          </a:p>
        </p:txBody>
      </p:sp>
      <p:pic>
        <p:nvPicPr>
          <p:cNvPr id="71692" name="Picture 16">
            <a:extLst>
              <a:ext uri="{FF2B5EF4-FFF2-40B4-BE49-F238E27FC236}">
                <a16:creationId xmlns:a16="http://schemas.microsoft.com/office/drawing/2014/main" id="{FBB6DE06-FC20-0727-B4DA-59932AE5C9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47200" y="9211733"/>
            <a:ext cx="2235200" cy="2167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693" name="Picture 17">
            <a:extLst>
              <a:ext uri="{FF2B5EF4-FFF2-40B4-BE49-F238E27FC236}">
                <a16:creationId xmlns:a16="http://schemas.microsoft.com/office/drawing/2014/main" id="{4E2F15FE-4A02-E453-3CFD-FCE8EE394C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0668" y="9347200"/>
            <a:ext cx="1574800" cy="223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94" name="Text Box 18">
            <a:extLst>
              <a:ext uri="{FF2B5EF4-FFF2-40B4-BE49-F238E27FC236}">
                <a16:creationId xmlns:a16="http://schemas.microsoft.com/office/drawing/2014/main" id="{4584C8D4-2ED1-13A5-B870-0C1FFDB11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2622" y="6886222"/>
            <a:ext cx="2432076" cy="17339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◆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몸의 움직임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방향 바꾸기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허리 굽히기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무거운 물건 운반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끌어당기기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불안전 동작 등</a:t>
            </a:r>
          </a:p>
        </p:txBody>
      </p:sp>
      <p:sp>
        <p:nvSpPr>
          <p:cNvPr id="71695" name="Text Box 19">
            <a:extLst>
              <a:ext uri="{FF2B5EF4-FFF2-40B4-BE49-F238E27FC236}">
                <a16:creationId xmlns:a16="http://schemas.microsoft.com/office/drawing/2014/main" id="{63964C31-8199-7690-3CCD-5F5548B4D0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9378" y="11514667"/>
            <a:ext cx="4023858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불안전한 자세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, </a:t>
            </a:r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상하운동은 안됨</a:t>
            </a:r>
          </a:p>
        </p:txBody>
      </p:sp>
      <p:sp>
        <p:nvSpPr>
          <p:cNvPr id="71696" name="Text Box 20">
            <a:extLst>
              <a:ext uri="{FF2B5EF4-FFF2-40B4-BE49-F238E27FC236}">
                <a16:creationId xmlns:a16="http://schemas.microsoft.com/office/drawing/2014/main" id="{BC79159E-E263-F27F-03AA-42AABDCF4B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1713" y="9680223"/>
            <a:ext cx="1907895" cy="2281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◆ </a:t>
            </a:r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눈의 움직임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찾는다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고른다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확인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보기 힘들다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노린다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주의한다</a:t>
            </a:r>
          </a:p>
          <a:p>
            <a:pPr eaLnBrk="1" hangingPunct="1"/>
            <a:r>
              <a:rPr lang="ko-KR" altLang="en-US" sz="1778">
                <a:latin typeface="굴림" panose="020B0600000101010101" pitchFamily="50" charset="-127"/>
                <a:ea typeface="굴림" panose="020B0600000101010101" pitchFamily="50" charset="-127"/>
              </a:rPr>
              <a:t>   ⊙ 초조 등</a:t>
            </a:r>
          </a:p>
        </p:txBody>
      </p:sp>
      <p:pic>
        <p:nvPicPr>
          <p:cNvPr id="71697" name="Picture 22">
            <a:extLst>
              <a:ext uri="{FF2B5EF4-FFF2-40B4-BE49-F238E27FC236}">
                <a16:creationId xmlns:a16="http://schemas.microsoft.com/office/drawing/2014/main" id="{EE0B8324-BC92-9481-CB87-82BC9B9520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312" y="7450667"/>
            <a:ext cx="1984021" cy="1998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98" name="Text Box 23">
            <a:extLst>
              <a:ext uri="{FF2B5EF4-FFF2-40B4-BE49-F238E27FC236}">
                <a16:creationId xmlns:a16="http://schemas.microsoft.com/office/drawing/2014/main" id="{265DFD33-6200-372C-23D8-E8A5EDE12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15036800"/>
            <a:ext cx="2329484" cy="4205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굴림" panose="020B0600000101010101" pitchFamily="50" charset="-127"/>
                <a:ea typeface="굴림" panose="020B0600000101010101" pitchFamily="50" charset="-127"/>
              </a:rPr>
              <a:t>리드미컬하게 </a:t>
            </a:r>
            <a:r>
              <a:rPr lang="en-US" altLang="ko-KR" sz="2133">
                <a:latin typeface="굴림" panose="020B0600000101010101" pitchFamily="50" charset="-127"/>
                <a:ea typeface="굴림" panose="020B0600000101010101" pitchFamily="50" charset="-127"/>
              </a:rPr>
              <a:t>! ! !</a:t>
            </a:r>
          </a:p>
        </p:txBody>
      </p:sp>
      <p:grpSp>
        <p:nvGrpSpPr>
          <p:cNvPr id="71699" name="Group 27">
            <a:extLst>
              <a:ext uri="{FF2B5EF4-FFF2-40B4-BE49-F238E27FC236}">
                <a16:creationId xmlns:a16="http://schemas.microsoft.com/office/drawing/2014/main" id="{C3D812A2-895A-6512-4F1A-687509EA1064}"/>
              </a:ext>
            </a:extLst>
          </p:cNvPr>
          <p:cNvGrpSpPr>
            <a:grpSpLocks/>
          </p:cNvGrpSpPr>
          <p:nvPr/>
        </p:nvGrpSpPr>
        <p:grpSpPr bwMode="auto">
          <a:xfrm>
            <a:off x="2836335" y="5243689"/>
            <a:ext cx="6369755" cy="4416779"/>
            <a:chOff x="0" y="0"/>
            <a:chExt cx="2257" cy="1565"/>
          </a:xfrm>
        </p:grpSpPr>
        <p:sp>
          <p:nvSpPr>
            <p:cNvPr id="71702" name="Rectangle 24">
              <a:extLst>
                <a:ext uri="{FF2B5EF4-FFF2-40B4-BE49-F238E27FC236}">
                  <a16:creationId xmlns:a16="http://schemas.microsoft.com/office/drawing/2014/main" id="{6D23801B-F64E-8F62-FA34-CA4FE18B9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2257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ko-KR" altLang="en-US" sz="3556"/>
            </a:p>
          </p:txBody>
        </p:sp>
        <p:sp>
          <p:nvSpPr>
            <p:cNvPr id="71703" name="Rectangle 25">
              <a:extLst>
                <a:ext uri="{FF2B5EF4-FFF2-40B4-BE49-F238E27FC236}">
                  <a16:creationId xmlns:a16="http://schemas.microsoft.com/office/drawing/2014/main" id="{276DBEEF-307D-6C29-30BC-2D6CF1CC6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2257" cy="1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ko-KR" sz="2133">
                  <a:ea typeface="가는으뜸체"/>
                  <a:cs typeface="가는으뜸체"/>
                </a:rPr>
                <a:t>  </a:t>
              </a:r>
              <a:r>
                <a:rPr lang="en-US" altLang="ko-KR" sz="25778">
                  <a:latin typeface="Times New Roman" panose="02020603050405020304" pitchFamily="18" charset="0"/>
                  <a:ea typeface="가는으뜸체"/>
                  <a:cs typeface="가는으뜸체"/>
                </a:rPr>
                <a:t> </a:t>
              </a:r>
              <a:r>
                <a:rPr lang="en-US" altLang="ko-KR" sz="2133">
                  <a:latin typeface="Times New Roman" panose="02020603050405020304" pitchFamily="18" charset="0"/>
                  <a:ea typeface="가는으뜸체"/>
                  <a:cs typeface="가는으뜸체"/>
                </a:rPr>
                <a:t>                                                                </a:t>
              </a:r>
              <a:endParaRPr lang="en-US" altLang="ko-KR" sz="2133">
                <a:ea typeface="가는으뜸체"/>
                <a:cs typeface="가는으뜸체"/>
              </a:endParaRPr>
            </a:p>
            <a:p>
              <a:endParaRPr lang="en-US" altLang="ko-KR" sz="2133">
                <a:ea typeface="가는으뜸체"/>
                <a:cs typeface="가는으뜸체"/>
              </a:endParaRPr>
            </a:p>
          </p:txBody>
        </p:sp>
      </p:grpSp>
      <p:pic>
        <p:nvPicPr>
          <p:cNvPr id="71700" name="Picture 26" descr="109hi_5601-4">
            <a:extLst>
              <a:ext uri="{FF2B5EF4-FFF2-40B4-BE49-F238E27FC236}">
                <a16:creationId xmlns:a16="http://schemas.microsoft.com/office/drawing/2014/main" id="{5403EA3B-DF06-356E-4552-7CA921EFB6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6133" y="13332178"/>
            <a:ext cx="2652889" cy="1840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01" name="Rectangle 6">
            <a:extLst>
              <a:ext uri="{FF2B5EF4-FFF2-40B4-BE49-F238E27FC236}">
                <a16:creationId xmlns:a16="http://schemas.microsoft.com/office/drawing/2014/main" id="{F8D7FA3A-CC13-ED2F-9678-014CAADFD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7" y="575734"/>
            <a:ext cx="5937956" cy="767644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사람의 동작</a:t>
            </a:r>
            <a:r>
              <a:rPr lang="en-US" altLang="ko-KR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3200">
                <a:latin typeface="맑은 고딕" panose="020B0503020000020004" pitchFamily="50" charset="-127"/>
                <a:ea typeface="맑은 고딕" panose="020B0503020000020004" pitchFamily="50" charset="-127"/>
              </a:rPr>
              <a:t>낭비를 찾는 방법</a:t>
            </a:r>
            <a:endParaRPr lang="ja-JP" altLang="en-US" sz="320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슬라이드 번호 개체 틀 1">
            <a:extLst>
              <a:ext uri="{FF2B5EF4-FFF2-40B4-BE49-F238E27FC236}">
                <a16:creationId xmlns:a16="http://schemas.microsoft.com/office/drawing/2014/main" id="{4B58A7BE-77E3-9050-DAC9-92A705483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8B672534-2EDE-4B5F-880B-BB20E82B44BE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57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graphicFrame>
        <p:nvGraphicFramePr>
          <p:cNvPr id="72707" name="Object 2">
            <a:extLst>
              <a:ext uri="{FF2B5EF4-FFF2-40B4-BE49-F238E27FC236}">
                <a16:creationId xmlns:a16="http://schemas.microsoft.com/office/drawing/2014/main" id="{1C5BF4E9-D27F-FE5C-C1AB-B84E0A6B60A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85333" y="5960534"/>
          <a:ext cx="4910667" cy="360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비트맵 이미지" r:id="rId2" imgW="2762636" imgH="2029108" progId="Paint.Picture">
                  <p:embed/>
                </p:oleObj>
              </mc:Choice>
              <mc:Fallback>
                <p:oleObj name="비트맵 이미지" r:id="rId2" imgW="2762636" imgH="2029108" progId="Paint.Picture">
                  <p:embed/>
                  <p:pic>
                    <p:nvPicPr>
                      <p:cNvPr id="72707" name="Object 2">
                        <a:extLst>
                          <a:ext uri="{FF2B5EF4-FFF2-40B4-BE49-F238E27FC236}">
                            <a16:creationId xmlns:a16="http://schemas.microsoft.com/office/drawing/2014/main" id="{1C5BF4E9-D27F-FE5C-C1AB-B84E0A6B60A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5333" y="5960534"/>
                        <a:ext cx="4910667" cy="360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708" name="Object 3">
            <a:extLst>
              <a:ext uri="{FF2B5EF4-FFF2-40B4-BE49-F238E27FC236}">
                <a16:creationId xmlns:a16="http://schemas.microsoft.com/office/drawing/2014/main" id="{3BD978D7-4D4D-AFD2-1D17-6DF7FEF94B1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366934" y="6231467"/>
          <a:ext cx="4216400" cy="31157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비트맵 이미지" r:id="rId4" imgW="2371429" imgH="1752381" progId="Paint.Picture">
                  <p:embed/>
                </p:oleObj>
              </mc:Choice>
              <mc:Fallback>
                <p:oleObj name="비트맵 이미지" r:id="rId4" imgW="2371429" imgH="1752381" progId="Paint.Picture">
                  <p:embed/>
                  <p:pic>
                    <p:nvPicPr>
                      <p:cNvPr id="72708" name="Object 3">
                        <a:extLst>
                          <a:ext uri="{FF2B5EF4-FFF2-40B4-BE49-F238E27FC236}">
                            <a16:creationId xmlns:a16="http://schemas.microsoft.com/office/drawing/2014/main" id="{3BD978D7-4D4D-AFD2-1D17-6DF7FEF94B1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66934" y="6231467"/>
                        <a:ext cx="4216400" cy="311573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709" name="Rectangle 12">
            <a:extLst>
              <a:ext uri="{FF2B5EF4-FFF2-40B4-BE49-F238E27FC236}">
                <a16:creationId xmlns:a16="http://schemas.microsoft.com/office/drawing/2014/main" id="{A743FBF5-184C-6207-7F7D-486351715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133" y="1984024"/>
            <a:ext cx="9076267" cy="340077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표준작업 중에 품질체크작업을 도입하여 품질을 확보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 eaLnBrk="1" hangingPunct="1"/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  ☞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품질체크 작업의 개선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     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체크 작업의 분할</a:t>
            </a:r>
          </a:p>
          <a:p>
            <a:pPr eaLnBrk="1" hangingPunct="1"/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       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체크작업의 단축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간이게이지 등</a:t>
            </a: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) 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등</a:t>
            </a:r>
            <a:endParaRPr lang="en-US" altLang="ko-KR" sz="2133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ja-JP" altLang="en-US" sz="2133">
                <a:latin typeface="맑은 고딕" panose="020B0503020000020004" pitchFamily="50" charset="-127"/>
              </a:rPr>
              <a:t>＊</a:t>
            </a: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검사는 표준작업을 지키면서 하는가를 확인하고</a:t>
            </a:r>
            <a:endParaRPr lang="ja-JP" altLang="en-US" sz="2133">
              <a:solidFill>
                <a:srgbClr val="0000FF"/>
              </a:solidFill>
              <a:latin typeface="맑은 고딕" panose="020B0503020000020004" pitchFamily="50" charset="-127"/>
            </a:endParaRPr>
          </a:p>
          <a:p>
            <a:pPr eaLnBrk="1" hangingPunct="1"/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　</a:t>
            </a:r>
            <a:r>
              <a:rPr lang="ko-KR" altLang="en-US" sz="2133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지켜지지 않고 있으면 지킬 수 있도록 한다</a:t>
            </a:r>
            <a:r>
              <a:rPr lang="ja-JP" altLang="en-US" sz="2133">
                <a:solidFill>
                  <a:srgbClr val="0000FF"/>
                </a:solidFill>
                <a:latin typeface="맑은 고딕" panose="020B0503020000020004" pitchFamily="50" charset="-127"/>
              </a:rPr>
              <a:t>　</a:t>
            </a:r>
          </a:p>
          <a:p>
            <a:pPr eaLnBrk="1" hangingPunct="1"/>
            <a:r>
              <a:rPr lang="ja-JP" altLang="en-US" sz="2133">
                <a:latin typeface="맑은 고딕" panose="020B0503020000020004" pitchFamily="50" charset="-127"/>
              </a:rPr>
              <a:t>　　　　　・・・　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완성품의 </a:t>
            </a:r>
            <a:r>
              <a:rPr lang="ja-JP" altLang="en-US" sz="2133">
                <a:solidFill>
                  <a:srgbClr val="FF0000"/>
                </a:solidFill>
                <a:latin typeface="맑은 고딕" panose="020B0503020000020004" pitchFamily="50" charset="-127"/>
              </a:rPr>
              <a:t>良否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를 판단하는 것은 아니다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2710" name="Rectangle 14">
            <a:extLst>
              <a:ext uri="{FF2B5EF4-FFF2-40B4-BE49-F238E27FC236}">
                <a16:creationId xmlns:a16="http://schemas.microsoft.com/office/drawing/2014/main" id="{E0C285E5-70B0-A092-4991-475BC1E13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133" y="11650134"/>
            <a:ext cx="9076267" cy="230293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en-US" altLang="ko-KR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☞ </a:t>
            </a: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룰을 지킬 수 있는 표준작업의 개선</a:t>
            </a:r>
          </a:p>
          <a:p>
            <a:pPr eaLnBrk="1" hangingPunct="1">
              <a:lnSpc>
                <a:spcPct val="120000"/>
              </a:lnSpc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☞ 깜짝 놀라는 작업을 철저히 배제</a:t>
            </a:r>
          </a:p>
          <a:p>
            <a:pPr eaLnBrk="1" hangingPunct="1">
              <a:lnSpc>
                <a:spcPct val="120000"/>
              </a:lnSpc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☞ 압박감이 없는 공정</a:t>
            </a:r>
          </a:p>
          <a:p>
            <a:pPr eaLnBrk="1" hangingPunct="1">
              <a:lnSpc>
                <a:spcPct val="120000"/>
              </a:lnSpc>
            </a:pPr>
            <a:r>
              <a:rPr lang="ko-KR" altLang="en-US" sz="2133">
                <a:latin typeface="맑은 고딕" panose="020B0503020000020004" pitchFamily="50" charset="-127"/>
                <a:ea typeface="맑은 고딕" panose="020B0503020000020004" pitchFamily="50" charset="-127"/>
              </a:rPr>
              <a:t>☞ 청소하기 쉬운 공정</a:t>
            </a:r>
          </a:p>
        </p:txBody>
      </p:sp>
      <p:sp>
        <p:nvSpPr>
          <p:cNvPr id="72711" name="AutoShape 7">
            <a:extLst>
              <a:ext uri="{FF2B5EF4-FFF2-40B4-BE49-F238E27FC236}">
                <a16:creationId xmlns:a16="http://schemas.microsoft.com/office/drawing/2014/main" id="{C2D59B23-D05F-55C7-4188-FE71E28A4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91" y="832557"/>
            <a:ext cx="1278466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품질</a:t>
            </a:r>
          </a:p>
        </p:txBody>
      </p:sp>
      <p:sp>
        <p:nvSpPr>
          <p:cNvPr id="72712" name="AutoShape 7">
            <a:extLst>
              <a:ext uri="{FF2B5EF4-FFF2-40B4-BE49-F238E27FC236}">
                <a16:creationId xmlns:a16="http://schemas.microsoft.com/office/drawing/2014/main" id="{A04C3BBB-8CC9-C165-53BD-7A1AED9B1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91" y="10481734"/>
            <a:ext cx="3197577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안전</a:t>
            </a:r>
            <a:r>
              <a:rPr lang="en-US" altLang="ko-KR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환경의 유지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スライド番号プレースホルダ 1">
            <a:extLst>
              <a:ext uri="{FF2B5EF4-FFF2-40B4-BE49-F238E27FC236}">
                <a16:creationId xmlns:a16="http://schemas.microsoft.com/office/drawing/2014/main" id="{70FF85BF-16C2-7851-3D1B-493488274E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ja-JP" sz="2489" b="0">
                <a:latin typeface="맑은 고딕" panose="020B0503020000020004" pitchFamily="50" charset="-127"/>
                <a:ea typeface="맑은 고딕" panose="020B0503020000020004" pitchFamily="50" charset="-127"/>
              </a:rPr>
              <a:t>58</a:t>
            </a:r>
          </a:p>
        </p:txBody>
      </p:sp>
      <p:grpSp>
        <p:nvGrpSpPr>
          <p:cNvPr id="73731" name="그룹 2">
            <a:extLst>
              <a:ext uri="{FF2B5EF4-FFF2-40B4-BE49-F238E27FC236}">
                <a16:creationId xmlns:a16="http://schemas.microsoft.com/office/drawing/2014/main" id="{050776E7-54E2-CC40-6422-41BD3A5186F3}"/>
              </a:ext>
            </a:extLst>
          </p:cNvPr>
          <p:cNvGrpSpPr>
            <a:grpSpLocks/>
          </p:cNvGrpSpPr>
          <p:nvPr/>
        </p:nvGrpSpPr>
        <p:grpSpPr bwMode="auto">
          <a:xfrm>
            <a:off x="1230490" y="1984023"/>
            <a:ext cx="10323689" cy="5444991"/>
            <a:chOff x="437976" y="1691680"/>
            <a:chExt cx="6375400" cy="5305651"/>
          </a:xfrm>
        </p:grpSpPr>
        <p:sp>
          <p:nvSpPr>
            <p:cNvPr id="73759" name="円/楕円 4">
              <a:extLst>
                <a:ext uri="{FF2B5EF4-FFF2-40B4-BE49-F238E27FC236}">
                  <a16:creationId xmlns:a16="http://schemas.microsoft.com/office/drawing/2014/main" id="{2ADC88EA-70A9-BCB6-BD17-BC4F14EBC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76" y="2548930"/>
              <a:ext cx="642937" cy="76200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73760" name="円/楕円 5">
              <a:extLst>
                <a:ext uri="{FF2B5EF4-FFF2-40B4-BE49-F238E27FC236}">
                  <a16:creationId xmlns:a16="http://schemas.microsoft.com/office/drawing/2014/main" id="{3B395754-BE9D-B3BB-A5E8-20B031406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326" y="2548930"/>
              <a:ext cx="644525" cy="762000"/>
            </a:xfrm>
            <a:prstGeom prst="ellipse">
              <a:avLst/>
            </a:prstGeom>
            <a:solidFill>
              <a:schemeClr val="accent1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73761" name="円/楕円 6">
              <a:extLst>
                <a:ext uri="{FF2B5EF4-FFF2-40B4-BE49-F238E27FC236}">
                  <a16:creationId xmlns:a16="http://schemas.microsoft.com/office/drawing/2014/main" id="{1B1EC58B-8CD2-7297-9E9C-C3CE9BD0C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851" y="2548930"/>
              <a:ext cx="642937" cy="76200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73762" name="円/楕円 7">
              <a:extLst>
                <a:ext uri="{FF2B5EF4-FFF2-40B4-BE49-F238E27FC236}">
                  <a16:creationId xmlns:a16="http://schemas.microsoft.com/office/drawing/2014/main" id="{7C8716EC-99BD-27AE-3419-85155AAC7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201" y="2548930"/>
              <a:ext cx="644525" cy="76200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73763" name="円/楕円 8">
              <a:extLst>
                <a:ext uri="{FF2B5EF4-FFF2-40B4-BE49-F238E27FC236}">
                  <a16:creationId xmlns:a16="http://schemas.microsoft.com/office/drawing/2014/main" id="{6EA21C90-D99C-3C15-80E5-84CD80FF8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76" y="2167930"/>
              <a:ext cx="2571750" cy="161925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cxnSp>
          <p:nvCxnSpPr>
            <p:cNvPr id="73764" name="直線コネクタ 10">
              <a:extLst>
                <a:ext uri="{FF2B5EF4-FFF2-40B4-BE49-F238E27FC236}">
                  <a16:creationId xmlns:a16="http://schemas.microsoft.com/office/drawing/2014/main" id="{0B6C02D4-374B-1D15-84AE-5D2F956ABFD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1651620" y="4334074"/>
              <a:ext cx="2716212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765" name="直線コネクタ 11">
              <a:extLst>
                <a:ext uri="{FF2B5EF4-FFF2-40B4-BE49-F238E27FC236}">
                  <a16:creationId xmlns:a16="http://schemas.microsoft.com/office/drawing/2014/main" id="{A5F25E0B-B44C-61FE-4AA1-B9125FCC3E6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-1562274" y="4930180"/>
              <a:ext cx="4000500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766" name="円/楕円 12">
              <a:extLst>
                <a:ext uri="{FF2B5EF4-FFF2-40B4-BE49-F238E27FC236}">
                  <a16:creationId xmlns:a16="http://schemas.microsoft.com/office/drawing/2014/main" id="{50D7E44A-8DE7-7074-BCDB-0BEF0D250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0738" y="2548930"/>
              <a:ext cx="642938" cy="76200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73767" name="円/楕円 13">
              <a:extLst>
                <a:ext uri="{FF2B5EF4-FFF2-40B4-BE49-F238E27FC236}">
                  <a16:creationId xmlns:a16="http://schemas.microsoft.com/office/drawing/2014/main" id="{E36D1133-5EB9-E880-88B5-8A76AE484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676" y="2548930"/>
              <a:ext cx="642937" cy="76200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cxnSp>
          <p:nvCxnSpPr>
            <p:cNvPr id="73768" name="直線矢印コネクタ 22">
              <a:extLst>
                <a:ext uri="{FF2B5EF4-FFF2-40B4-BE49-F238E27FC236}">
                  <a16:creationId xmlns:a16="http://schemas.microsoft.com/office/drawing/2014/main" id="{9B23D6AC-5405-8991-9AD7-8849857255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009726" y="2929930"/>
              <a:ext cx="481012" cy="1588"/>
            </a:xfrm>
            <a:prstGeom prst="straightConnector1">
              <a:avLst/>
            </a:prstGeom>
            <a:noFill/>
            <a:ln w="34925" algn="ctr">
              <a:solidFill>
                <a:schemeClr val="tx1"/>
              </a:solidFill>
              <a:round/>
              <a:headEnd type="none" w="sm" len="sm"/>
              <a:tailEnd type="arrow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769" name="直線コネクタ 25">
              <a:extLst>
                <a:ext uri="{FF2B5EF4-FFF2-40B4-BE49-F238E27FC236}">
                  <a16:creationId xmlns:a16="http://schemas.microsoft.com/office/drawing/2014/main" id="{BDCE2C44-ADCA-9C0E-3778-5996BC9607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2776363" y="4930180"/>
              <a:ext cx="4000500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770" name="直線コネクタ 27">
              <a:extLst>
                <a:ext uri="{FF2B5EF4-FFF2-40B4-BE49-F238E27FC236}">
                  <a16:creationId xmlns:a16="http://schemas.microsoft.com/office/drawing/2014/main" id="{ABDE21D4-E74C-6F5E-D288-5A2E658457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723726" y="3834805"/>
              <a:ext cx="2000250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771" name="直線コネクタ 28">
              <a:extLst>
                <a:ext uri="{FF2B5EF4-FFF2-40B4-BE49-F238E27FC236}">
                  <a16:creationId xmlns:a16="http://schemas.microsoft.com/office/drawing/2014/main" id="{3CAC7DF1-339E-A801-1EBF-53E973535A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>
              <a:off x="80788" y="3834805"/>
              <a:ext cx="2000250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772" name="直線矢印コネクタ 33">
              <a:extLst>
                <a:ext uri="{FF2B5EF4-FFF2-40B4-BE49-F238E27FC236}">
                  <a16:creationId xmlns:a16="http://schemas.microsoft.com/office/drawing/2014/main" id="{401B6472-C01F-612B-9669-D6F7C1606F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079326" y="4646018"/>
              <a:ext cx="644525" cy="3175"/>
            </a:xfrm>
            <a:prstGeom prst="straightConnector1">
              <a:avLst/>
            </a:prstGeom>
            <a:noFill/>
            <a:ln w="12700" algn="ctr">
              <a:solidFill>
                <a:schemeClr val="tx1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773" name="テキスト ボックス 36">
              <a:extLst>
                <a:ext uri="{FF2B5EF4-FFF2-40B4-BE49-F238E27FC236}">
                  <a16:creationId xmlns:a16="http://schemas.microsoft.com/office/drawing/2014/main" id="{6465D5A6-0286-10EB-A772-E6349BF5F7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8988" y="4739680"/>
              <a:ext cx="1554163" cy="409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2133">
                  <a:latin typeface="맑은 고딕" panose="020B0503020000020004" pitchFamily="50" charset="-127"/>
                </a:rPr>
                <a:t>自工程完結</a:t>
              </a:r>
            </a:p>
          </p:txBody>
        </p:sp>
        <p:cxnSp>
          <p:nvCxnSpPr>
            <p:cNvPr id="73774" name="直線矢印コネクタ 40">
              <a:extLst>
                <a:ext uri="{FF2B5EF4-FFF2-40B4-BE49-F238E27FC236}">
                  <a16:creationId xmlns:a16="http://schemas.microsoft.com/office/drawing/2014/main" id="{D898CA1B-FCB2-226F-F7F4-391F40CC64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7976" y="5692180"/>
              <a:ext cx="2571750" cy="1588"/>
            </a:xfrm>
            <a:prstGeom prst="straightConnector1">
              <a:avLst/>
            </a:prstGeom>
            <a:noFill/>
            <a:ln w="12700" algn="ctr">
              <a:solidFill>
                <a:schemeClr val="tx1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775" name="テキスト ボックス 42">
              <a:extLst>
                <a:ext uri="{FF2B5EF4-FFF2-40B4-BE49-F238E27FC236}">
                  <a16:creationId xmlns:a16="http://schemas.microsoft.com/office/drawing/2014/main" id="{DE559BE2-3E22-AEA2-76D6-F0AA37DD1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276" y="5635030"/>
              <a:ext cx="1554162" cy="409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2133">
                  <a:latin typeface="맑은 고딕" panose="020B0503020000020004" pitchFamily="50" charset="-127"/>
                </a:rPr>
                <a:t>自</a:t>
              </a: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shop</a:t>
              </a:r>
              <a:r>
                <a:rPr lang="ja-JP" altLang="en-US" sz="2133">
                  <a:latin typeface="맑은 고딕" panose="020B0503020000020004" pitchFamily="50" charset="-127"/>
                </a:rPr>
                <a:t>完結</a:t>
              </a:r>
            </a:p>
          </p:txBody>
        </p:sp>
        <p:cxnSp>
          <p:nvCxnSpPr>
            <p:cNvPr id="73776" name="直線矢印コネクタ 43">
              <a:extLst>
                <a:ext uri="{FF2B5EF4-FFF2-40B4-BE49-F238E27FC236}">
                  <a16:creationId xmlns:a16="http://schemas.microsoft.com/office/drawing/2014/main" id="{A09895BA-BEBF-E77C-B4A4-4046E4255E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7976" y="6644680"/>
              <a:ext cx="4338637" cy="1588"/>
            </a:xfrm>
            <a:prstGeom prst="straightConnector1">
              <a:avLst/>
            </a:prstGeom>
            <a:noFill/>
            <a:ln w="12700" algn="ctr">
              <a:solidFill>
                <a:schemeClr val="tx1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777" name="テキスト ボックス 46">
              <a:extLst>
                <a:ext uri="{FF2B5EF4-FFF2-40B4-BE49-F238E27FC236}">
                  <a16:creationId xmlns:a16="http://schemas.microsoft.com/office/drawing/2014/main" id="{A57B0C00-E7D2-0D55-C1D5-3BC1F23079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4863" y="6587529"/>
              <a:ext cx="1554163" cy="409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2133">
                  <a:latin typeface="맑은 고딕" panose="020B0503020000020004" pitchFamily="50" charset="-127"/>
                </a:rPr>
                <a:t>全体完結</a:t>
              </a:r>
            </a:p>
          </p:txBody>
        </p:sp>
        <p:sp>
          <p:nvSpPr>
            <p:cNvPr id="73778" name="テキスト ボックス 47">
              <a:extLst>
                <a:ext uri="{FF2B5EF4-FFF2-40B4-BE49-F238E27FC236}">
                  <a16:creationId xmlns:a16="http://schemas.microsoft.com/office/drawing/2014/main" id="{80EC0BC9-ECBD-16DB-862C-BB9857BDE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5563" y="1691680"/>
              <a:ext cx="749300" cy="409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조립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73779" name="テキスト ボックス 48">
              <a:extLst>
                <a:ext uri="{FF2B5EF4-FFF2-40B4-BE49-F238E27FC236}">
                  <a16:creationId xmlns:a16="http://schemas.microsoft.com/office/drawing/2014/main" id="{A7CCF9AC-9CA1-7652-4B15-FAB4B515DB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8688" y="1691680"/>
              <a:ext cx="1017588" cy="409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최후검사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73780" name="円/楕円 49">
              <a:extLst>
                <a:ext uri="{FF2B5EF4-FFF2-40B4-BE49-F238E27FC236}">
                  <a16:creationId xmlns:a16="http://schemas.microsoft.com/office/drawing/2014/main" id="{F9C35332-AB53-C8A2-5397-12D77D984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0738" y="2167930"/>
              <a:ext cx="1285875" cy="1619250"/>
            </a:xfrm>
            <a:prstGeom prst="ellipse">
              <a:avLst/>
            </a:prstGeom>
            <a:noFill/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73781" name="正方形/長方形 50">
              <a:extLst>
                <a:ext uri="{FF2B5EF4-FFF2-40B4-BE49-F238E27FC236}">
                  <a16:creationId xmlns:a16="http://schemas.microsoft.com/office/drawing/2014/main" id="{65442F87-5E63-8D66-64F4-06D4A752B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4901" y="2263180"/>
              <a:ext cx="1768475" cy="4095750"/>
            </a:xfrm>
            <a:prstGeom prst="rect">
              <a:avLst/>
            </a:prstGeom>
            <a:solidFill>
              <a:schemeClr val="bg1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73782" name="テキスト ボックス 51">
              <a:extLst>
                <a:ext uri="{FF2B5EF4-FFF2-40B4-BE49-F238E27FC236}">
                  <a16:creationId xmlns:a16="http://schemas.microsoft.com/office/drawing/2014/main" id="{4403846F-54FC-9831-AB2D-8C498A8686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4901" y="2263179"/>
              <a:ext cx="1554162" cy="409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〈</a:t>
              </a:r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보증의 질</a:t>
              </a: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〉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73783" name="テキスト ボックス 52">
              <a:extLst>
                <a:ext uri="{FF2B5EF4-FFF2-40B4-BE49-F238E27FC236}">
                  <a16:creationId xmlns:a16="http://schemas.microsoft.com/office/drawing/2014/main" id="{A504EE45-31C9-422A-600C-F5985A6A94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476" y="4396779"/>
              <a:ext cx="1231900" cy="409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2133">
                  <a:latin typeface="맑은 고딕" panose="020B0503020000020004" pitchFamily="50" charset="-127"/>
                </a:rPr>
                <a:t>自</a:t>
              </a:r>
              <a:r>
                <a:rPr lang="en-US" altLang="ja-JP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shop</a:t>
              </a:r>
              <a:r>
                <a:rPr lang="ja-JP" altLang="en-US" sz="2133">
                  <a:latin typeface="맑은 고딕" panose="020B0503020000020004" pitchFamily="50" charset="-127"/>
                </a:rPr>
                <a:t>完結</a:t>
              </a:r>
            </a:p>
          </p:txBody>
        </p:sp>
        <p:sp>
          <p:nvSpPr>
            <p:cNvPr id="73784" name="テキスト ボックス 53">
              <a:extLst>
                <a:ext uri="{FF2B5EF4-FFF2-40B4-BE49-F238E27FC236}">
                  <a16:creationId xmlns:a16="http://schemas.microsoft.com/office/drawing/2014/main" id="{F210D45F-660C-C03C-1F15-9FD07A7F0A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476" y="3310930"/>
              <a:ext cx="1231900" cy="409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2133">
                  <a:latin typeface="맑은 고딕" panose="020B0503020000020004" pitchFamily="50" charset="-127"/>
                </a:rPr>
                <a:t>自工程完結</a:t>
              </a:r>
            </a:p>
          </p:txBody>
        </p:sp>
        <p:sp>
          <p:nvSpPr>
            <p:cNvPr id="73785" name="テキスト ボックス 54">
              <a:extLst>
                <a:ext uri="{FF2B5EF4-FFF2-40B4-BE49-F238E27FC236}">
                  <a16:creationId xmlns:a16="http://schemas.microsoft.com/office/drawing/2014/main" id="{9602DF1E-80AB-E37D-A2BA-4E1353844D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476" y="5501680"/>
              <a:ext cx="1231900" cy="409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ja-JP" altLang="en-US" sz="2133">
                  <a:latin typeface="맑은 고딕" panose="020B0503020000020004" pitchFamily="50" charset="-127"/>
                </a:rPr>
                <a:t>全体完結</a:t>
              </a:r>
            </a:p>
          </p:txBody>
        </p:sp>
        <p:sp>
          <p:nvSpPr>
            <p:cNvPr id="73786" name="下矢印 57">
              <a:extLst>
                <a:ext uri="{FF2B5EF4-FFF2-40B4-BE49-F238E27FC236}">
                  <a16:creationId xmlns:a16="http://schemas.microsoft.com/office/drawing/2014/main" id="{2C5D4B45-2A2C-EE7E-A9DB-CE4EB58A4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176" y="3977680"/>
              <a:ext cx="428625" cy="3810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66FFFF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sp>
          <p:nvSpPr>
            <p:cNvPr id="73787" name="下矢印 58">
              <a:extLst>
                <a:ext uri="{FF2B5EF4-FFF2-40B4-BE49-F238E27FC236}">
                  <a16:creationId xmlns:a16="http://schemas.microsoft.com/office/drawing/2014/main" id="{0AF8E1F9-2971-AD2E-3871-742FEE644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176" y="5025430"/>
              <a:ext cx="428625" cy="3810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66FFFF"/>
            </a:solidFill>
            <a:ln w="127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2133" b="0">
                <a:latin typeface="맑은 고딕" panose="020B0503020000020004" pitchFamily="50" charset="-127"/>
                <a:ea typeface="MS PGothic" panose="020B0600070205080204" pitchFamily="34" charset="-128"/>
              </a:endParaRPr>
            </a:p>
          </p:txBody>
        </p:sp>
        <p:cxnSp>
          <p:nvCxnSpPr>
            <p:cNvPr id="73788" name="直線矢印コネクタ 60">
              <a:extLst>
                <a:ext uri="{FF2B5EF4-FFF2-40B4-BE49-F238E27FC236}">
                  <a16:creationId xmlns:a16="http://schemas.microsoft.com/office/drawing/2014/main" id="{CBE13ADF-0AB2-DDE8-C925-E66093B94D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 flipH="1" flipV="1">
              <a:off x="4286870" y="4596011"/>
              <a:ext cx="2381250" cy="1587"/>
            </a:xfrm>
            <a:prstGeom prst="straightConnector1">
              <a:avLst/>
            </a:prstGeom>
            <a:noFill/>
            <a:ln w="25400" algn="ctr">
              <a:solidFill>
                <a:schemeClr val="tx1"/>
              </a:solidFill>
              <a:round/>
              <a:headEnd type="none" w="sm" len="sm"/>
              <a:tailEnd type="arrow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789" name="テキスト ボックス 61">
              <a:extLst>
                <a:ext uri="{FF2B5EF4-FFF2-40B4-BE49-F238E27FC236}">
                  <a16:creationId xmlns:a16="http://schemas.microsoft.com/office/drawing/2014/main" id="{2D016BAA-C54D-E2B1-DFF9-214F3B8DD1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6963" y="3215680"/>
              <a:ext cx="430213" cy="952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높다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  <p:sp>
          <p:nvSpPr>
            <p:cNvPr id="73790" name="テキスト ボックス 62">
              <a:extLst>
                <a:ext uri="{FF2B5EF4-FFF2-40B4-BE49-F238E27FC236}">
                  <a16:creationId xmlns:a16="http://schemas.microsoft.com/office/drawing/2014/main" id="{573DAD30-FF76-3E9A-4F40-839EA46B3B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6963" y="5501680"/>
              <a:ext cx="430213" cy="952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latin typeface="맑은 고딕" panose="020B0503020000020004" pitchFamily="50" charset="-127"/>
                  <a:ea typeface="맑은 고딕" panose="020B0503020000020004" pitchFamily="50" charset="-127"/>
                </a:rPr>
                <a:t>낮다</a:t>
              </a:r>
              <a:endParaRPr lang="ja-JP" altLang="en-US" sz="2133">
                <a:latin typeface="맑은 고딕" panose="020B0503020000020004" pitchFamily="50" charset="-127"/>
              </a:endParaRPr>
            </a:p>
          </p:txBody>
        </p:sp>
      </p:grpSp>
      <p:sp>
        <p:nvSpPr>
          <p:cNvPr id="73732" name="AutoShape 7">
            <a:extLst>
              <a:ext uri="{FF2B5EF4-FFF2-40B4-BE49-F238E27FC236}">
                <a16:creationId xmlns:a16="http://schemas.microsoft.com/office/drawing/2014/main" id="{9E5B74B1-984F-F0FA-3C1B-AA18EF412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490" y="832557"/>
            <a:ext cx="4244622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ja-JP" altLang="en-US" sz="2844">
                <a:latin typeface="맑은 고딕" panose="020B0503020000020004" pitchFamily="50" charset="-127"/>
                <a:ea typeface="MS PGothic" panose="020B0600070205080204" pitchFamily="34" charset="-128"/>
              </a:rPr>
              <a:t>自工程完結</a:t>
            </a: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의 사고방식</a:t>
            </a:r>
          </a:p>
        </p:txBody>
      </p:sp>
      <p:sp>
        <p:nvSpPr>
          <p:cNvPr id="73733" name="Text Box 8">
            <a:extLst>
              <a:ext uri="{FF2B5EF4-FFF2-40B4-BE49-F238E27FC236}">
                <a16:creationId xmlns:a16="http://schemas.microsoft.com/office/drawing/2014/main" id="{A3C11D2D-F34D-65CC-BF37-31E6E86B9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490" y="8768646"/>
            <a:ext cx="345440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ko-KR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2133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개선은 영원하며 무한</a:t>
            </a:r>
            <a:endParaRPr lang="ja-JP" altLang="en-US" sz="2133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3734" name="AutoShape 7">
            <a:extLst>
              <a:ext uri="{FF2B5EF4-FFF2-40B4-BE49-F238E27FC236}">
                <a16:creationId xmlns:a16="http://schemas.microsoft.com/office/drawing/2014/main" id="{B2390646-0964-E143-7079-1B3B44A37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334" y="7871179"/>
            <a:ext cx="2266245" cy="666044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algn="just" eaLnBrk="1" hangingPunct="1">
              <a:spcBef>
                <a:spcPct val="0"/>
              </a:spcBef>
            </a:pPr>
            <a:r>
              <a:rPr lang="ko-KR" altLang="en-US" sz="2844">
                <a:latin typeface="맑은 고딕" panose="020B0503020000020004" pitchFamily="50" charset="-127"/>
                <a:ea typeface="맑은 고딕" panose="020B0503020000020004" pitchFamily="50" charset="-127"/>
              </a:rPr>
              <a:t>마지막으로</a:t>
            </a:r>
          </a:p>
        </p:txBody>
      </p:sp>
      <p:grpSp>
        <p:nvGrpSpPr>
          <p:cNvPr id="73735" name="그룹 40">
            <a:extLst>
              <a:ext uri="{FF2B5EF4-FFF2-40B4-BE49-F238E27FC236}">
                <a16:creationId xmlns:a16="http://schemas.microsoft.com/office/drawing/2014/main" id="{47D950C2-FB7C-92B8-9550-7365B17A1080}"/>
              </a:ext>
            </a:extLst>
          </p:cNvPr>
          <p:cNvGrpSpPr>
            <a:grpSpLocks/>
          </p:cNvGrpSpPr>
          <p:nvPr/>
        </p:nvGrpSpPr>
        <p:grpSpPr bwMode="auto">
          <a:xfrm>
            <a:off x="1778206" y="9556045"/>
            <a:ext cx="9428839" cy="5356578"/>
            <a:chOff x="862148" y="1835696"/>
            <a:chExt cx="5513252" cy="3841750"/>
          </a:xfrm>
        </p:grpSpPr>
        <p:grpSp>
          <p:nvGrpSpPr>
            <p:cNvPr id="73736" name="그룹 41">
              <a:extLst>
                <a:ext uri="{FF2B5EF4-FFF2-40B4-BE49-F238E27FC236}">
                  <a16:creationId xmlns:a16="http://schemas.microsoft.com/office/drawing/2014/main" id="{E76224F4-656D-3A65-4F5B-60700C1919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2148" y="1835696"/>
              <a:ext cx="5513252" cy="3841750"/>
              <a:chOff x="862148" y="4064000"/>
              <a:chExt cx="5513252" cy="3841750"/>
            </a:xfrm>
          </p:grpSpPr>
          <p:sp>
            <p:nvSpPr>
              <p:cNvPr id="73738" name="Line 23">
                <a:extLst>
                  <a:ext uri="{FF2B5EF4-FFF2-40B4-BE49-F238E27FC236}">
                    <a16:creationId xmlns:a16="http://schemas.microsoft.com/office/drawing/2014/main" id="{175BF467-EE2F-AFD0-CCDB-A6CD5174F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4160838"/>
                <a:ext cx="0" cy="345757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73739" name="Line 24">
                <a:extLst>
                  <a:ext uri="{FF2B5EF4-FFF2-40B4-BE49-F238E27FC236}">
                    <a16:creationId xmlns:a16="http://schemas.microsoft.com/office/drawing/2014/main" id="{62D3E7BB-7676-3A73-E065-0FBDF98322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7232650"/>
                <a:ext cx="516255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73740" name="Text Box 41">
                <a:extLst>
                  <a:ext uri="{FF2B5EF4-FFF2-40B4-BE49-F238E27FC236}">
                    <a16:creationId xmlns:a16="http://schemas.microsoft.com/office/drawing/2014/main" id="{2E91A732-B48F-B81B-EC8A-5FD47356FD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9850" y="6235700"/>
                <a:ext cx="673100" cy="301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ko-KR" altLang="en-US" sz="2133">
                    <a:solidFill>
                      <a:srgbClr val="0000FF"/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유지</a:t>
                </a:r>
                <a:endParaRPr lang="ja-JP" altLang="en-US" sz="2133">
                  <a:solidFill>
                    <a:srgbClr val="0000FF"/>
                  </a:solidFill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73741" name="Text Box 42">
                <a:extLst>
                  <a:ext uri="{FF2B5EF4-FFF2-40B4-BE49-F238E27FC236}">
                    <a16:creationId xmlns:a16="http://schemas.microsoft.com/office/drawing/2014/main" id="{6F40B9B0-A637-1956-B5C0-CE3A996EDB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2148" y="4929188"/>
                <a:ext cx="299902" cy="29765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진보</a:t>
                </a:r>
                <a:r>
                  <a:rPr lang="ja-JP" altLang="en-US" sz="2133">
                    <a:latin typeface="맑은 고딕" panose="020B0503020000020004" pitchFamily="50" charset="-127"/>
                  </a:rPr>
                  <a:t>・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발전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73742" name="Text Box 43">
                <a:extLst>
                  <a:ext uri="{FF2B5EF4-FFF2-40B4-BE49-F238E27FC236}">
                    <a16:creationId xmlns:a16="http://schemas.microsoft.com/office/drawing/2014/main" id="{5B94C558-25B9-6BEC-FAE6-7AEEACB783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17700" y="7296150"/>
                <a:ext cx="1081088" cy="301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시</a:t>
                </a:r>
                <a:r>
                  <a:rPr lang="ja-JP" altLang="en-US" sz="2133">
                    <a:latin typeface="맑은 고딕" panose="020B0503020000020004" pitchFamily="50" charset="-127"/>
                  </a:rPr>
                  <a:t>　</a:t>
                </a:r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간</a:t>
                </a: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73743" name="Text Box 45">
                <a:extLst>
                  <a:ext uri="{FF2B5EF4-FFF2-40B4-BE49-F238E27FC236}">
                    <a16:creationId xmlns:a16="http://schemas.microsoft.com/office/drawing/2014/main" id="{C99672F4-F7AF-D032-596A-E5F116BEFC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613" y="5238751"/>
                <a:ext cx="1982787" cy="301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ko-KR" altLang="en-US" sz="2133">
                    <a:solidFill>
                      <a:srgbClr val="0000FF"/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시대의 진보는 빠르다</a:t>
                </a:r>
                <a:endParaRPr lang="ja-JP" altLang="en-US" sz="2133">
                  <a:solidFill>
                    <a:srgbClr val="0000FF"/>
                  </a:solidFill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73744" name="AutoShape 48">
                <a:extLst>
                  <a:ext uri="{FF2B5EF4-FFF2-40B4-BE49-F238E27FC236}">
                    <a16:creationId xmlns:a16="http://schemas.microsoft.com/office/drawing/2014/main" id="{30902B9B-32A0-9152-0D35-309C74ECB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713" y="4064000"/>
                <a:ext cx="215900" cy="769938"/>
              </a:xfrm>
              <a:prstGeom prst="upArrow">
                <a:avLst>
                  <a:gd name="adj1" fmla="val 49454"/>
                  <a:gd name="adj2" fmla="val 130793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vert="eaVert"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ja-JP" altLang="en-US" sz="2133">
                  <a:latin typeface="맑은 고딕" panose="020B0503020000020004" pitchFamily="50" charset="-127"/>
                </a:endParaRPr>
              </a:p>
            </p:txBody>
          </p:sp>
          <p:cxnSp>
            <p:nvCxnSpPr>
              <p:cNvPr id="73745" name="直線矢印コネクタ 27">
                <a:extLst>
                  <a:ext uri="{FF2B5EF4-FFF2-40B4-BE49-F238E27FC236}">
                    <a16:creationId xmlns:a16="http://schemas.microsoft.com/office/drawing/2014/main" id="{09C28F36-F2E1-4D0A-39CE-0DFD9FFF99E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822450" y="4572000"/>
                <a:ext cx="3375025" cy="2476500"/>
              </a:xfrm>
              <a:prstGeom prst="straightConnector1">
                <a:avLst/>
              </a:prstGeom>
              <a:noFill/>
              <a:ln w="31750" algn="ctr">
                <a:solidFill>
                  <a:srgbClr val="0000FF"/>
                </a:solidFill>
                <a:round/>
                <a:headEnd type="none" w="sm" len="sm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3746" name="Text Box 40">
                <a:extLst>
                  <a:ext uri="{FF2B5EF4-FFF2-40B4-BE49-F238E27FC236}">
                    <a16:creationId xmlns:a16="http://schemas.microsoft.com/office/drawing/2014/main" id="{D6D101C9-CF8A-710F-2418-0957ADE8EC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13188" y="4881563"/>
                <a:ext cx="809625" cy="301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ko-KR" altLang="en-US" sz="2133">
                    <a:solidFill>
                      <a:srgbClr val="FF0000"/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개선</a:t>
                </a:r>
                <a:endParaRPr lang="ja-JP" altLang="en-US" sz="2133">
                  <a:solidFill>
                    <a:srgbClr val="FF0000"/>
                  </a:solidFill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73747" name="Text Box 41">
                <a:extLst>
                  <a:ext uri="{FF2B5EF4-FFF2-40B4-BE49-F238E27FC236}">
                    <a16:creationId xmlns:a16="http://schemas.microsoft.com/office/drawing/2014/main" id="{C52474B1-D6E8-8CB6-176C-13B029259E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4188" y="4938713"/>
                <a:ext cx="673100" cy="301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ko-KR" altLang="en-US" sz="2133">
                    <a:solidFill>
                      <a:srgbClr val="0000FF"/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유지</a:t>
                </a:r>
                <a:endParaRPr lang="ja-JP" altLang="en-US" sz="2133">
                  <a:solidFill>
                    <a:srgbClr val="0000FF"/>
                  </a:solidFill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73748" name="Text Box 40">
                <a:extLst>
                  <a:ext uri="{FF2B5EF4-FFF2-40B4-BE49-F238E27FC236}">
                    <a16:creationId xmlns:a16="http://schemas.microsoft.com/office/drawing/2014/main" id="{3BA59AF6-0439-F544-92C2-4E7992D5EE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4650" y="5524501"/>
                <a:ext cx="809625" cy="301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ko-KR" altLang="en-US" sz="2133">
                    <a:solidFill>
                      <a:srgbClr val="FF0000"/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개선</a:t>
                </a:r>
                <a:endParaRPr lang="ja-JP" altLang="en-US" sz="2133">
                  <a:solidFill>
                    <a:srgbClr val="FF0000"/>
                  </a:solidFill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73749" name="Text Box 41">
                <a:extLst>
                  <a:ext uri="{FF2B5EF4-FFF2-40B4-BE49-F238E27FC236}">
                    <a16:creationId xmlns:a16="http://schemas.microsoft.com/office/drawing/2014/main" id="{2B305EC4-BA31-055B-2FF6-2DBDBC3FCE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36763" y="5564188"/>
                <a:ext cx="671512" cy="301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ko-KR" altLang="en-US" sz="2133">
                    <a:solidFill>
                      <a:srgbClr val="0000FF"/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유지</a:t>
                </a:r>
                <a:endParaRPr lang="ja-JP" altLang="en-US" sz="2133">
                  <a:solidFill>
                    <a:srgbClr val="0000FF"/>
                  </a:solidFill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73750" name="Text Box 41">
                <a:extLst>
                  <a:ext uri="{FF2B5EF4-FFF2-40B4-BE49-F238E27FC236}">
                    <a16:creationId xmlns:a16="http://schemas.microsoft.com/office/drawing/2014/main" id="{3B1E769D-A803-8D73-288E-BAC9E72DEF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41775" y="4286250"/>
                <a:ext cx="673100" cy="301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ko-KR" altLang="en-US" sz="2133">
                    <a:solidFill>
                      <a:srgbClr val="0000FF"/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유지</a:t>
                </a:r>
                <a:endParaRPr lang="ja-JP" altLang="en-US" sz="2133">
                  <a:solidFill>
                    <a:srgbClr val="0000FF"/>
                  </a:solidFill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73751" name="Text Box 40">
                <a:extLst>
                  <a:ext uri="{FF2B5EF4-FFF2-40B4-BE49-F238E27FC236}">
                    <a16:creationId xmlns:a16="http://schemas.microsoft.com/office/drawing/2014/main" id="{8C0615CF-32FA-6433-341D-A74BC88DD6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51013" y="6096001"/>
                <a:ext cx="809625" cy="301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ko-KR" altLang="en-US" sz="2133">
                    <a:solidFill>
                      <a:srgbClr val="FF0000"/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개선</a:t>
                </a:r>
                <a:endParaRPr lang="ja-JP" altLang="en-US" sz="2133">
                  <a:solidFill>
                    <a:srgbClr val="FF0000"/>
                  </a:solidFill>
                  <a:latin typeface="맑은 고딕" panose="020B0503020000020004" pitchFamily="50" charset="-127"/>
                </a:endParaRPr>
              </a:p>
            </p:txBody>
          </p:sp>
          <p:cxnSp>
            <p:nvCxnSpPr>
              <p:cNvPr id="73752" name="直線矢印コネクタ 28">
                <a:extLst>
                  <a:ext uri="{FF2B5EF4-FFF2-40B4-BE49-F238E27FC236}">
                    <a16:creationId xmlns:a16="http://schemas.microsoft.com/office/drawing/2014/main" id="{54322DCC-E663-C213-115E-68E47B0084E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1675607" y="6104731"/>
                <a:ext cx="666750" cy="268287"/>
              </a:xfrm>
              <a:prstGeom prst="straightConnector1">
                <a:avLst/>
              </a:prstGeom>
              <a:noFill/>
              <a:ln w="25400" cap="sq" algn="ctr">
                <a:solidFill>
                  <a:srgbClr val="FF0000"/>
                </a:solidFill>
                <a:round/>
                <a:headEnd type="none" w="sm" len="sm"/>
                <a:tailEnd type="arrow" w="med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53" name="直線矢印コネクタ 31">
                <a:extLst>
                  <a:ext uri="{FF2B5EF4-FFF2-40B4-BE49-F238E27FC236}">
                    <a16:creationId xmlns:a16="http://schemas.microsoft.com/office/drawing/2014/main" id="{3B72BEED-1F31-A639-A5A4-7A7616903E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2132013" y="5924550"/>
                <a:ext cx="750887" cy="1588"/>
              </a:xfrm>
              <a:prstGeom prst="straightConnector1">
                <a:avLst/>
              </a:prstGeom>
              <a:noFill/>
              <a:ln w="25400" cap="sq" algn="ctr">
                <a:solidFill>
                  <a:srgbClr val="FF0000"/>
                </a:solidFill>
                <a:round/>
                <a:headEnd type="none" w="sm" len="sm"/>
                <a:tailEnd type="arrow" w="med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54" name="直線矢印コネクタ 33">
                <a:extLst>
                  <a:ext uri="{FF2B5EF4-FFF2-40B4-BE49-F238E27FC236}">
                    <a16:creationId xmlns:a16="http://schemas.microsoft.com/office/drawing/2014/main" id="{950D561A-6752-9A10-727A-166E982B181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2661444" y="5463381"/>
                <a:ext cx="666750" cy="268288"/>
              </a:xfrm>
              <a:prstGeom prst="straightConnector1">
                <a:avLst/>
              </a:prstGeom>
              <a:noFill/>
              <a:ln w="25400" cap="sq" algn="ctr">
                <a:solidFill>
                  <a:srgbClr val="FF0000"/>
                </a:solidFill>
                <a:round/>
                <a:headEnd type="none" w="sm" len="sm"/>
                <a:tailEnd type="arrow" w="med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55" name="直線矢印コネクタ 34">
                <a:extLst>
                  <a:ext uri="{FF2B5EF4-FFF2-40B4-BE49-F238E27FC236}">
                    <a16:creationId xmlns:a16="http://schemas.microsoft.com/office/drawing/2014/main" id="{3B961DC6-3CF7-561C-0FEE-9D908FFCE76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108325" y="5289550"/>
                <a:ext cx="749300" cy="1588"/>
              </a:xfrm>
              <a:prstGeom prst="straightConnector1">
                <a:avLst/>
              </a:prstGeom>
              <a:noFill/>
              <a:ln w="25400" cap="sq" algn="ctr">
                <a:solidFill>
                  <a:srgbClr val="FF0000"/>
                </a:solidFill>
                <a:round/>
                <a:headEnd type="none" w="sm" len="sm"/>
                <a:tailEnd type="arrow" w="med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56" name="直線矢印コネクタ 35">
                <a:extLst>
                  <a:ext uri="{FF2B5EF4-FFF2-40B4-BE49-F238E27FC236}">
                    <a16:creationId xmlns:a16="http://schemas.microsoft.com/office/drawing/2014/main" id="{C3C7E1EC-95C5-0B30-7C51-6CFCDECBD75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3647282" y="4822031"/>
                <a:ext cx="666750" cy="268287"/>
              </a:xfrm>
              <a:prstGeom prst="straightConnector1">
                <a:avLst/>
              </a:prstGeom>
              <a:noFill/>
              <a:ln w="25400" cap="sq" algn="ctr">
                <a:solidFill>
                  <a:srgbClr val="FF0000"/>
                </a:solidFill>
                <a:round/>
                <a:headEnd type="none" w="sm" len="sm"/>
                <a:tailEnd type="arrow" w="med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57" name="直線矢印コネクタ 36">
                <a:extLst>
                  <a:ext uri="{FF2B5EF4-FFF2-40B4-BE49-F238E27FC236}">
                    <a16:creationId xmlns:a16="http://schemas.microsoft.com/office/drawing/2014/main" id="{3B8A9F12-E790-811E-710E-EA8C63B3B94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111625" y="4622800"/>
                <a:ext cx="749300" cy="1588"/>
              </a:xfrm>
              <a:prstGeom prst="straightConnector1">
                <a:avLst/>
              </a:prstGeom>
              <a:noFill/>
              <a:ln w="25400" cap="sq" algn="ctr">
                <a:solidFill>
                  <a:srgbClr val="FF0000"/>
                </a:solidFill>
                <a:round/>
                <a:headEnd type="none" w="sm" len="sm"/>
                <a:tailEnd type="arrow" w="med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58" name="直線矢印コネクタ 37">
                <a:extLst>
                  <a:ext uri="{FF2B5EF4-FFF2-40B4-BE49-F238E27FC236}">
                    <a16:creationId xmlns:a16="http://schemas.microsoft.com/office/drawing/2014/main" id="{8F9B3E60-8A40-4C25-8F5F-904E9C8FC8C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296988" y="6572250"/>
                <a:ext cx="588962" cy="1588"/>
              </a:xfrm>
              <a:prstGeom prst="straightConnector1">
                <a:avLst/>
              </a:prstGeom>
              <a:noFill/>
              <a:ln w="25400" cap="sq" algn="ctr">
                <a:solidFill>
                  <a:srgbClr val="FF0000"/>
                </a:solidFill>
                <a:round/>
                <a:headEnd type="none" w="sm" len="sm"/>
                <a:tailEnd type="arrow" w="med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73737" name="AutoShape 47">
              <a:extLst>
                <a:ext uri="{FF2B5EF4-FFF2-40B4-BE49-F238E27FC236}">
                  <a16:creationId xmlns:a16="http://schemas.microsoft.com/office/drawing/2014/main" id="{AD17E10B-8D96-61A2-BFAA-67C1628EE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5101184"/>
              <a:ext cx="720725" cy="288925"/>
            </a:xfrm>
            <a:prstGeom prst="rightArrow">
              <a:avLst>
                <a:gd name="adj1" fmla="val 49454"/>
                <a:gd name="adj2" fmla="val 170585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ja-JP" altLang="en-US" sz="3200">
                <a:latin typeface="맑은 고딕" panose="020B0503020000020004" pitchFamily="50" charset="-127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슬라이드 번호 개체 틀 1">
            <a:extLst>
              <a:ext uri="{FF2B5EF4-FFF2-40B4-BE49-F238E27FC236}">
                <a16:creationId xmlns:a16="http://schemas.microsoft.com/office/drawing/2014/main" id="{9080F3FB-5704-5F7C-0A47-8F4F20644B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7EB4C6D8-60A7-410C-9CF3-00095A3690C7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6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sp>
        <p:nvSpPr>
          <p:cNvPr id="18435" name="Text Box 4">
            <a:extLst>
              <a:ext uri="{FF2B5EF4-FFF2-40B4-BE49-F238E27FC236}">
                <a16:creationId xmlns:a16="http://schemas.microsoft.com/office/drawing/2014/main" id="{CF6E04FB-8FA4-A2C7-6BDE-54C46C540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178" y="2466623"/>
            <a:ext cx="7669022" cy="913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성공은 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Top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의 강한 의지에 달려있다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목표를 설정하고</a:t>
            </a:r>
            <a:r>
              <a:rPr lang="ja-JP" altLang="en-US" sz="1778">
                <a:latin typeface="맑은 고딕" panose="020B0503020000020004" pitchFamily="50" charset="-127"/>
              </a:rPr>
              <a:t>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조기 결단 및 실행을 한다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en-US" altLang="ja-JP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Top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스스로 팔로우를 하고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적시에 판단해서 변화에 민첩하게 대응한다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  <a:endParaRPr lang="ja-JP" altLang="en-US" sz="1778">
              <a:latin typeface="맑은 고딕" panose="020B0503020000020004" pitchFamily="50" charset="-127"/>
            </a:endParaRPr>
          </a:p>
        </p:txBody>
      </p:sp>
      <p:sp>
        <p:nvSpPr>
          <p:cNvPr id="18436" name="Text Box 5">
            <a:extLst>
              <a:ext uri="{FF2B5EF4-FFF2-40B4-BE49-F238E27FC236}">
                <a16:creationId xmlns:a16="http://schemas.microsoft.com/office/drawing/2014/main" id="{93CC0A32-4CE7-2898-B6F3-138E864DBD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179" y="8128000"/>
            <a:ext cx="4233851" cy="1460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* </a:t>
            </a:r>
            <a:r>
              <a:rPr lang="en-US" altLang="ja-JP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Top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은</a:t>
            </a:r>
            <a:endParaRPr lang="en-US" altLang="ko-KR" sz="1778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	</a:t>
            </a:r>
            <a:r>
              <a:rPr lang="en-US" altLang="ja-JP" sz="1778" b="0">
                <a:latin typeface="맑은 고딕" panose="020B0503020000020004" pitchFamily="50" charset="-127"/>
                <a:ea typeface="맑은 고딕" panose="020B0503020000020004" pitchFamily="50" charset="-127"/>
              </a:rPr>
              <a:t> ①</a:t>
            </a:r>
            <a:r>
              <a:rPr lang="ja-JP" altLang="en-US" sz="1778" b="0">
                <a:latin typeface="맑은 고딕" panose="020B0503020000020004" pitchFamily="50" charset="-127"/>
                <a:ea typeface="굴림" panose="020B0600000101010101" pitchFamily="50" charset="-127"/>
              </a:rPr>
              <a:t>　</a:t>
            </a:r>
            <a:r>
              <a:rPr lang="ko-KR" altLang="en-US" sz="1778" b="0">
                <a:latin typeface="맑은 고딕" panose="020B0503020000020004" pitchFamily="50" charset="-127"/>
                <a:ea typeface="맑은 고딕" panose="020B0503020000020004" pitchFamily="50" charset="-127"/>
              </a:rPr>
              <a:t>솔선 수범의 정신</a:t>
            </a:r>
            <a:endParaRPr lang="en-US" altLang="ko-KR" sz="1778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en-US" altLang="ko-KR" sz="1778" b="0">
                <a:latin typeface="맑은 고딕" panose="020B0503020000020004" pitchFamily="50" charset="-127"/>
                <a:ea typeface="맑은 고딕" panose="020B0503020000020004" pitchFamily="50" charset="-127"/>
              </a:rPr>
              <a:t>	</a:t>
            </a:r>
            <a:r>
              <a:rPr lang="en-US" altLang="ja-JP" sz="1778" b="0">
                <a:latin typeface="맑은 고딕" panose="020B0503020000020004" pitchFamily="50" charset="-127"/>
                <a:ea typeface="맑은 고딕" panose="020B0503020000020004" pitchFamily="50" charset="-127"/>
              </a:rPr>
              <a:t> ②</a:t>
            </a:r>
            <a:r>
              <a:rPr lang="ja-JP" altLang="en-US" sz="1778" b="0">
                <a:latin typeface="맑은 고딕" panose="020B0503020000020004" pitchFamily="50" charset="-127"/>
                <a:ea typeface="굴림" panose="020B0600000101010101" pitchFamily="50" charset="-127"/>
              </a:rPr>
              <a:t>　現地、現物、現認 </a:t>
            </a:r>
            <a:r>
              <a:rPr lang="ko-KR" altLang="en-US" sz="1778" b="0">
                <a:latin typeface="맑은 고딕" panose="020B0503020000020004" pitchFamily="50" charset="-127"/>
                <a:ea typeface="맑은 고딕" panose="020B0503020000020004" pitchFamily="50" charset="-127"/>
              </a:rPr>
              <a:t>정신</a:t>
            </a:r>
            <a:endParaRPr lang="en-US" altLang="ko-KR" sz="1778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en-US" altLang="ko-KR" sz="1778" b="0">
                <a:latin typeface="맑은 고딕" panose="020B0503020000020004" pitchFamily="50" charset="-127"/>
                <a:ea typeface="맑은 고딕" panose="020B0503020000020004" pitchFamily="50" charset="-127"/>
              </a:rPr>
              <a:t>	 </a:t>
            </a:r>
            <a:r>
              <a:rPr lang="ja-JP" altLang="en-US" sz="1778" b="0">
                <a:latin typeface="맑은 고딕" panose="020B0503020000020004" pitchFamily="50" charset="-127"/>
                <a:ea typeface="굴림" panose="020B0600000101010101" pitchFamily="50" charset="-127"/>
              </a:rPr>
              <a:t>③　</a:t>
            </a:r>
            <a:r>
              <a:rPr lang="ko-KR" altLang="en-US" sz="1778" b="0">
                <a:latin typeface="맑은 고딕" panose="020B0503020000020004" pitchFamily="50" charset="-127"/>
                <a:ea typeface="맑은 고딕" panose="020B0503020000020004" pitchFamily="50" charset="-127"/>
              </a:rPr>
              <a:t>전원 참가에 의한 지혜의 결집</a:t>
            </a:r>
            <a:endParaRPr lang="ja-JP" altLang="en-US" sz="1778" b="0">
              <a:latin typeface="맑은 고딕" panose="020B0503020000020004" pitchFamily="50" charset="-127"/>
              <a:ea typeface="굴림" panose="020B0600000101010101" pitchFamily="50" charset="-127"/>
            </a:endParaRPr>
          </a:p>
          <a:p>
            <a:pPr eaLnBrk="1" hangingPunct="1"/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	 </a:t>
            </a:r>
            <a:r>
              <a:rPr lang="ja-JP" altLang="en-US" sz="1778" b="0">
                <a:latin typeface="맑은 고딕" panose="020B0503020000020004" pitchFamily="50" charset="-127"/>
                <a:ea typeface="굴림" panose="020B0600000101010101" pitchFamily="50" charset="-127"/>
              </a:rPr>
              <a:t>④　人財 </a:t>
            </a:r>
            <a:r>
              <a:rPr lang="ko-KR" altLang="en-US" sz="1778" b="0">
                <a:latin typeface="맑은 고딕" panose="020B0503020000020004" pitchFamily="50" charset="-127"/>
                <a:ea typeface="맑은 고딕" panose="020B0503020000020004" pitchFamily="50" charset="-127"/>
              </a:rPr>
              <a:t>육성</a:t>
            </a:r>
            <a:endParaRPr lang="ja-JP" altLang="en-US" sz="1778" b="0">
              <a:latin typeface="맑은 고딕" panose="020B0503020000020004" pitchFamily="50" charset="-127"/>
              <a:ea typeface="굴림" panose="020B0600000101010101" pitchFamily="50" charset="-127"/>
            </a:endParaRPr>
          </a:p>
        </p:txBody>
      </p:sp>
      <p:grpSp>
        <p:nvGrpSpPr>
          <p:cNvPr id="18437" name="그룹 5">
            <a:extLst>
              <a:ext uri="{FF2B5EF4-FFF2-40B4-BE49-F238E27FC236}">
                <a16:creationId xmlns:a16="http://schemas.microsoft.com/office/drawing/2014/main" id="{B83E06E0-543E-F01A-9D92-11D75FFB79C7}"/>
              </a:ext>
            </a:extLst>
          </p:cNvPr>
          <p:cNvGrpSpPr>
            <a:grpSpLocks/>
          </p:cNvGrpSpPr>
          <p:nvPr/>
        </p:nvGrpSpPr>
        <p:grpSpPr bwMode="auto">
          <a:xfrm>
            <a:off x="1368779" y="10176933"/>
            <a:ext cx="9533467" cy="4402667"/>
            <a:chOff x="747712" y="3333750"/>
            <a:chExt cx="5362575" cy="2476500"/>
          </a:xfrm>
        </p:grpSpPr>
        <p:pic>
          <p:nvPicPr>
            <p:cNvPr id="18439" name="그림 2" descr="화면 캡처">
              <a:extLst>
                <a:ext uri="{FF2B5EF4-FFF2-40B4-BE49-F238E27FC236}">
                  <a16:creationId xmlns:a16="http://schemas.microsoft.com/office/drawing/2014/main" id="{3C463935-986D-216C-BAC3-6402CB87E75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712" y="3333750"/>
              <a:ext cx="5362575" cy="2476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" name="직사각형 4">
              <a:extLst>
                <a:ext uri="{FF2B5EF4-FFF2-40B4-BE49-F238E27FC236}">
                  <a16:creationId xmlns:a16="http://schemas.microsoft.com/office/drawing/2014/main" id="{4A660457-175C-7F3D-EBA2-983933BA2C9E}"/>
                </a:ext>
              </a:extLst>
            </p:cNvPr>
            <p:cNvSpPr/>
            <p:nvPr/>
          </p:nvSpPr>
          <p:spPr bwMode="auto">
            <a:xfrm>
              <a:off x="1268412" y="4643438"/>
              <a:ext cx="1368425" cy="720725"/>
            </a:xfrm>
            <a:prstGeom prst="rect">
              <a:avLst/>
            </a:prstGeom>
            <a:ln>
              <a:headEnd type="none" w="sm" len="sm"/>
              <a:tailEnd type="none" w="sm" len="sm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r>
                <a:rPr lang="en-US" altLang="ko-KR" sz="1778" dirty="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</a:rPr>
                <a:t>3</a:t>
              </a:r>
              <a:r>
                <a:rPr lang="ko-KR" altLang="en-US" sz="1778" dirty="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</a:rPr>
                <a:t>現으로 낭비를 파악하라</a:t>
              </a:r>
            </a:p>
          </p:txBody>
        </p:sp>
        <p:sp>
          <p:nvSpPr>
            <p:cNvPr id="13" name="직사각형 12">
              <a:extLst>
                <a:ext uri="{FF2B5EF4-FFF2-40B4-BE49-F238E27FC236}">
                  <a16:creationId xmlns:a16="http://schemas.microsoft.com/office/drawing/2014/main" id="{F251799E-DAA4-A9CC-F570-BFE2904CB509}"/>
                </a:ext>
              </a:extLst>
            </p:cNvPr>
            <p:cNvSpPr/>
            <p:nvPr/>
          </p:nvSpPr>
          <p:spPr bwMode="auto">
            <a:xfrm>
              <a:off x="2924174" y="4643438"/>
              <a:ext cx="1368425" cy="720725"/>
            </a:xfrm>
            <a:prstGeom prst="rect">
              <a:avLst/>
            </a:prstGeom>
            <a:ln>
              <a:headEnd type="none" w="sm" len="sm"/>
              <a:tailEnd type="none" w="sm" len="sm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r>
                <a:rPr lang="ko-KR" altLang="en-US" sz="1778" dirty="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</a:rPr>
                <a:t>낭비를 파악하면</a:t>
              </a:r>
              <a:r>
                <a:rPr lang="en-US" altLang="ko-KR" sz="1778" dirty="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</a:rPr>
                <a:t>, </a:t>
              </a:r>
              <a:r>
                <a:rPr lang="ko-KR" altLang="en-US" sz="1778" dirty="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</a:rPr>
                <a:t>그 당시</a:t>
              </a:r>
              <a:r>
                <a:rPr lang="en-US" altLang="ko-KR" sz="1778" dirty="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</a:rPr>
                <a:t>, </a:t>
              </a:r>
              <a:r>
                <a:rPr lang="ko-KR" altLang="en-US" sz="1778" dirty="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</a:rPr>
                <a:t>그 장소에서 당장 혁신시켜라</a:t>
              </a:r>
            </a:p>
          </p:txBody>
        </p:sp>
        <p:sp>
          <p:nvSpPr>
            <p:cNvPr id="14" name="직사각형 13">
              <a:extLst>
                <a:ext uri="{FF2B5EF4-FFF2-40B4-BE49-F238E27FC236}">
                  <a16:creationId xmlns:a16="http://schemas.microsoft.com/office/drawing/2014/main" id="{9F342755-6C29-C3FD-DFFD-39AF5A37A893}"/>
                </a:ext>
              </a:extLst>
            </p:cNvPr>
            <p:cNvSpPr/>
            <p:nvPr/>
          </p:nvSpPr>
          <p:spPr bwMode="auto">
            <a:xfrm>
              <a:off x="4581524" y="4643438"/>
              <a:ext cx="1368425" cy="720725"/>
            </a:xfrm>
            <a:prstGeom prst="rect">
              <a:avLst/>
            </a:prstGeom>
            <a:ln>
              <a:headEnd type="none" w="sm" len="sm"/>
              <a:tailEnd type="none" w="sm" len="sm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r>
                <a:rPr lang="en-US" altLang="ko-KR" sz="1778" dirty="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</a:rPr>
                <a:t>1</a:t>
              </a:r>
              <a:r>
                <a:rPr lang="ko-KR" altLang="en-US" sz="1778" dirty="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</a:rPr>
                <a:t>개 흘리기의 시작부터 끝까지 철저하게 감시</a:t>
              </a:r>
              <a:r>
                <a:rPr lang="ja-JP" altLang="en-US" sz="1778" dirty="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</a:rPr>
                <a:t>・</a:t>
              </a:r>
              <a:r>
                <a:rPr lang="ko-KR" altLang="en-US" sz="1778" dirty="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</a:rPr>
                <a:t>감독해라 </a:t>
              </a:r>
            </a:p>
          </p:txBody>
        </p:sp>
      </p:grp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C6F97D50-A835-A248-51A4-6B232D511EF4}"/>
              </a:ext>
            </a:extLst>
          </p:cNvPr>
          <p:cNvSpPr/>
          <p:nvPr/>
        </p:nvSpPr>
        <p:spPr bwMode="auto">
          <a:xfrm>
            <a:off x="719668" y="445912"/>
            <a:ext cx="5545666" cy="640645"/>
          </a:xfrm>
          <a:prstGeom prst="rect">
            <a:avLst/>
          </a:prstGeom>
          <a:ln>
            <a:headEnd type="none" w="sm" len="sm"/>
            <a:tailEnd type="none" w="sm" len="sm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spcBef>
                <a:spcPct val="0"/>
              </a:spcBef>
              <a:defRPr/>
            </a:pPr>
            <a:r>
              <a:rPr lang="ko-KR" altLang="en-US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도입에</a:t>
            </a:r>
            <a:r>
              <a:rPr lang="en-US" altLang="ko-KR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있어서의 포인트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슬라이드 번호 개체 틀 1">
            <a:extLst>
              <a:ext uri="{FF2B5EF4-FFF2-40B4-BE49-F238E27FC236}">
                <a16:creationId xmlns:a16="http://schemas.microsoft.com/office/drawing/2014/main" id="{D492B5B2-B935-4EB8-7A7D-1E7279180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0F996F7A-0CEF-4460-9FC1-77232A1109A0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7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pic>
        <p:nvPicPr>
          <p:cNvPr id="19459" name="Picture 20" descr="man_work">
            <a:extLst>
              <a:ext uri="{FF2B5EF4-FFF2-40B4-BE49-F238E27FC236}">
                <a16:creationId xmlns:a16="http://schemas.microsoft.com/office/drawing/2014/main" id="{CB1938DA-0C01-8B32-D918-BAAD8160B6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9689" y="11700933"/>
            <a:ext cx="2633134" cy="2667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0" name="AutoShape 3">
            <a:extLst>
              <a:ext uri="{FF2B5EF4-FFF2-40B4-BE49-F238E27FC236}">
                <a16:creationId xmlns:a16="http://schemas.microsoft.com/office/drawing/2014/main" id="{D057209A-954A-2FD2-07AD-347FA3FD4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267" y="9101667"/>
            <a:ext cx="3793067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844"/>
              <a:t>2.  </a:t>
            </a:r>
            <a:r>
              <a:rPr lang="ko-KR" altLang="en-US" sz="2844"/>
              <a:t>제조의 기본이념</a:t>
            </a:r>
          </a:p>
        </p:txBody>
      </p:sp>
      <p:sp>
        <p:nvSpPr>
          <p:cNvPr id="19461" name="Text Box 4">
            <a:extLst>
              <a:ext uri="{FF2B5EF4-FFF2-40B4-BE49-F238E27FC236}">
                <a16:creationId xmlns:a16="http://schemas.microsoft.com/office/drawing/2014/main" id="{AE741521-D543-B50A-72CC-6EAFA0B79D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556" y="9914469"/>
            <a:ext cx="7106433" cy="1186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굴림" panose="020B0600000101010101" pitchFamily="50" charset="-127"/>
                <a:ea typeface="굴림" panose="020B0600000101010101" pitchFamily="50" charset="-127"/>
              </a:rPr>
              <a:t>* </a:t>
            </a:r>
            <a:r>
              <a:rPr lang="ko-KR" altLang="en-US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기업에서 일하는 사람은 생애 중 가장 중요한 시간을 기업에서 </a:t>
            </a:r>
          </a:p>
          <a:p>
            <a:pPr eaLnBrk="1" hangingPunct="1"/>
            <a:r>
              <a:rPr lang="ko-KR" altLang="en-US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생활하고 있다</a:t>
            </a:r>
            <a:r>
              <a:rPr lang="en-US" altLang="ko-KR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.</a:t>
            </a:r>
          </a:p>
          <a:p>
            <a:pPr eaLnBrk="1" hangingPunct="1"/>
            <a:r>
              <a:rPr lang="en-US" altLang="ko-KR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* </a:t>
            </a:r>
            <a:r>
              <a:rPr lang="ko-KR" altLang="en-US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그 사람들에게 진정한 일의 장을 제공하지  않으면 안 된다</a:t>
            </a:r>
            <a:r>
              <a:rPr lang="en-US" altLang="ko-KR" sz="1778">
                <a:solidFill>
                  <a:srgbClr val="000000"/>
                </a:solidFill>
                <a:latin typeface="Times New Roman" panose="02020603050405020304" pitchFamily="18" charset="0"/>
                <a:ea typeface="굴림체" panose="020B0609000101010101" pitchFamily="49" charset="-127"/>
              </a:rPr>
              <a:t>…</a:t>
            </a:r>
            <a:r>
              <a:rPr lang="en-US" altLang="ko-KR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. </a:t>
            </a:r>
          </a:p>
          <a:p>
            <a:pPr eaLnBrk="1" hangingPunct="1"/>
            <a:r>
              <a:rPr lang="en-US" altLang="ko-KR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</a:t>
            </a:r>
            <a:r>
              <a:rPr lang="ko-KR" altLang="en-US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진정한 일이란 어떤 것 인지부터 추구해 가고 있다</a:t>
            </a:r>
            <a:r>
              <a:rPr lang="en-US" altLang="ko-KR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.</a:t>
            </a:r>
          </a:p>
        </p:txBody>
      </p:sp>
      <p:sp>
        <p:nvSpPr>
          <p:cNvPr id="19462" name="Rectangle 7">
            <a:extLst>
              <a:ext uri="{FF2B5EF4-FFF2-40B4-BE49-F238E27FC236}">
                <a16:creationId xmlns:a16="http://schemas.microsoft.com/office/drawing/2014/main" id="{DC667EC6-E00D-62FB-D9E9-66F4C7FAF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8533" y="10778068"/>
            <a:ext cx="541867" cy="433493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endParaRPr lang="ko-KR" altLang="en-US" sz="3556"/>
          </a:p>
        </p:txBody>
      </p:sp>
      <p:grpSp>
        <p:nvGrpSpPr>
          <p:cNvPr id="19463" name="Group 21">
            <a:extLst>
              <a:ext uri="{FF2B5EF4-FFF2-40B4-BE49-F238E27FC236}">
                <a16:creationId xmlns:a16="http://schemas.microsoft.com/office/drawing/2014/main" id="{43EC2364-73CC-D5C6-C912-AFF9972004F6}"/>
              </a:ext>
            </a:extLst>
          </p:cNvPr>
          <p:cNvGrpSpPr>
            <a:grpSpLocks/>
          </p:cNvGrpSpPr>
          <p:nvPr/>
        </p:nvGrpSpPr>
        <p:grpSpPr bwMode="auto">
          <a:xfrm>
            <a:off x="812801" y="11700933"/>
            <a:ext cx="5825067" cy="3556000"/>
            <a:chOff x="432" y="2016"/>
            <a:chExt cx="2064" cy="1260"/>
          </a:xfrm>
        </p:grpSpPr>
        <p:sp>
          <p:nvSpPr>
            <p:cNvPr id="19497" name="Oval 6">
              <a:extLst>
                <a:ext uri="{FF2B5EF4-FFF2-40B4-BE49-F238E27FC236}">
                  <a16:creationId xmlns:a16="http://schemas.microsoft.com/office/drawing/2014/main" id="{A9E13C47-7DAA-635B-29AD-14E00262E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" y="2016"/>
              <a:ext cx="2064" cy="1248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endParaRPr lang="ko-KR" altLang="ko-KR" sz="5689"/>
            </a:p>
          </p:txBody>
        </p:sp>
        <p:sp>
          <p:nvSpPr>
            <p:cNvPr id="19498" name="Line 8">
              <a:extLst>
                <a:ext uri="{FF2B5EF4-FFF2-40B4-BE49-F238E27FC236}">
                  <a16:creationId xmlns:a16="http://schemas.microsoft.com/office/drawing/2014/main" id="{718E7D4D-6E2B-01C2-7955-3120FD295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2028"/>
              <a:ext cx="0" cy="124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19499" name="Line 9">
              <a:extLst>
                <a:ext uri="{FF2B5EF4-FFF2-40B4-BE49-F238E27FC236}">
                  <a16:creationId xmlns:a16="http://schemas.microsoft.com/office/drawing/2014/main" id="{CD134140-35E6-9666-A092-558CA9E315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4" y="2016"/>
              <a:ext cx="0" cy="124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19500" name="Text Box 11">
              <a:extLst>
                <a:ext uri="{FF2B5EF4-FFF2-40B4-BE49-F238E27FC236}">
                  <a16:creationId xmlns:a16="http://schemas.microsoft.com/office/drawing/2014/main" id="{D4196C3F-DC58-B55C-F706-EF1FC9DADC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0" y="2429"/>
              <a:ext cx="445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latin typeface="굴림" panose="020B0600000101010101" pitchFamily="50" charset="-127"/>
                  <a:ea typeface="굴림" panose="020B0600000101010101" pitchFamily="50" charset="-127"/>
                </a:rPr>
                <a:t>기업에서</a:t>
              </a:r>
            </a:p>
            <a:p>
              <a:pPr eaLnBrk="1" hangingPunct="1"/>
              <a:r>
                <a:rPr lang="ko-KR" altLang="en-US" sz="2133">
                  <a:latin typeface="굴림" panose="020B0600000101010101" pitchFamily="50" charset="-127"/>
                  <a:ea typeface="굴림" panose="020B0600000101010101" pitchFamily="50" charset="-127"/>
                </a:rPr>
                <a:t>일하는</a:t>
              </a:r>
            </a:p>
            <a:p>
              <a:pPr eaLnBrk="1" hangingPunct="1"/>
              <a:r>
                <a:rPr lang="ko-KR" altLang="en-US" sz="2133">
                  <a:latin typeface="굴림" panose="020B0600000101010101" pitchFamily="50" charset="-127"/>
                  <a:ea typeface="굴림" panose="020B0600000101010101" pitchFamily="50" charset="-127"/>
                </a:rPr>
                <a:t>시간</a:t>
              </a:r>
            </a:p>
          </p:txBody>
        </p:sp>
        <p:sp>
          <p:nvSpPr>
            <p:cNvPr id="19501" name="Line 12">
              <a:extLst>
                <a:ext uri="{FF2B5EF4-FFF2-40B4-BE49-F238E27FC236}">
                  <a16:creationId xmlns:a16="http://schemas.microsoft.com/office/drawing/2014/main" id="{CE5F130E-09FE-0111-0E84-87C1D7091A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" y="2400"/>
              <a:ext cx="624" cy="16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ko-KR" altLang="en-US" sz="3200"/>
            </a:p>
          </p:txBody>
        </p:sp>
        <p:sp>
          <p:nvSpPr>
            <p:cNvPr id="19502" name="Oval 10">
              <a:extLst>
                <a:ext uri="{FF2B5EF4-FFF2-40B4-BE49-F238E27FC236}">
                  <a16:creationId xmlns:a16="http://schemas.microsoft.com/office/drawing/2014/main" id="{7FE058FE-CE9B-2D62-4260-1EA4C2B3F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" y="2448"/>
              <a:ext cx="960" cy="43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/>
                <a:t>생애의 시간</a:t>
              </a:r>
            </a:p>
          </p:txBody>
        </p:sp>
        <p:sp>
          <p:nvSpPr>
            <p:cNvPr id="19503" name="Text Box 13">
              <a:extLst>
                <a:ext uri="{FF2B5EF4-FFF2-40B4-BE49-F238E27FC236}">
                  <a16:creationId xmlns:a16="http://schemas.microsoft.com/office/drawing/2014/main" id="{5B24C333-EEE1-09F7-1073-76002EF89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2" y="2208"/>
              <a:ext cx="25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latin typeface="굴림" panose="020B0600000101010101" pitchFamily="50" charset="-127"/>
                  <a:ea typeface="굴림" panose="020B0600000101010101" pitchFamily="50" charset="-127"/>
                </a:rPr>
                <a:t>기타</a:t>
              </a:r>
            </a:p>
            <a:p>
              <a:pPr eaLnBrk="1" hangingPunct="1"/>
              <a:r>
                <a:rPr lang="ko-KR" altLang="en-US" sz="2133">
                  <a:latin typeface="굴림" panose="020B0600000101010101" pitchFamily="50" charset="-127"/>
                  <a:ea typeface="굴림" panose="020B0600000101010101" pitchFamily="50" charset="-127"/>
                </a:rPr>
                <a:t>시간</a:t>
              </a:r>
            </a:p>
          </p:txBody>
        </p:sp>
        <p:sp>
          <p:nvSpPr>
            <p:cNvPr id="19504" name="Text Box 14">
              <a:extLst>
                <a:ext uri="{FF2B5EF4-FFF2-40B4-BE49-F238E27FC236}">
                  <a16:creationId xmlns:a16="http://schemas.microsoft.com/office/drawing/2014/main" id="{ACA31956-DFFF-4678-EBB7-59621D28BC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" y="2688"/>
              <a:ext cx="25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/>
              <a:r>
                <a:rPr lang="ko-KR" altLang="en-US" sz="2133">
                  <a:latin typeface="굴림" panose="020B0600000101010101" pitchFamily="50" charset="-127"/>
                  <a:ea typeface="굴림" panose="020B0600000101010101" pitchFamily="50" charset="-127"/>
                </a:rPr>
                <a:t>수면</a:t>
              </a:r>
            </a:p>
            <a:p>
              <a:pPr eaLnBrk="1" hangingPunct="1"/>
              <a:r>
                <a:rPr lang="ko-KR" altLang="en-US" sz="2133">
                  <a:latin typeface="굴림" panose="020B0600000101010101" pitchFamily="50" charset="-127"/>
                  <a:ea typeface="굴림" panose="020B0600000101010101" pitchFamily="50" charset="-127"/>
                </a:rPr>
                <a:t>시간</a:t>
              </a:r>
            </a:p>
          </p:txBody>
        </p:sp>
      </p:grpSp>
      <p:sp>
        <p:nvSpPr>
          <p:cNvPr id="7183" name="AutoShape 15">
            <a:extLst>
              <a:ext uri="{FF2B5EF4-FFF2-40B4-BE49-F238E27FC236}">
                <a16:creationId xmlns:a16="http://schemas.microsoft.com/office/drawing/2014/main" id="{915567BB-93C7-4E17-469D-C1E8DD0CE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333" y="12649200"/>
            <a:ext cx="1625600" cy="1490133"/>
          </a:xfrm>
          <a:prstGeom prst="rightArrow">
            <a:avLst>
              <a:gd name="adj1" fmla="val 50000"/>
              <a:gd name="adj2" fmla="val 27273"/>
            </a:avLst>
          </a:prstGeom>
          <a:gradFill rotWithShape="0">
            <a:gsLst>
              <a:gs pos="0">
                <a:schemeClr val="tx1">
                  <a:gamma/>
                  <a:tint val="0"/>
                  <a:invGamma/>
                </a:schemeClr>
              </a:gs>
              <a:gs pos="100000">
                <a:schemeClr val="tx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ko-KR" altLang="en-US" sz="3200">
              <a:latin typeface="HG丸ｺﾞｼｯｸM-PRO" pitchFamily="50" charset="-128"/>
              <a:ea typeface="HG丸ｺﾞｼｯｸM-PRO" pitchFamily="50" charset="-128"/>
            </a:endParaRPr>
          </a:p>
        </p:txBody>
      </p:sp>
      <p:sp>
        <p:nvSpPr>
          <p:cNvPr id="19465" name="Text Box 16">
            <a:extLst>
              <a:ext uri="{FF2B5EF4-FFF2-40B4-BE49-F238E27FC236}">
                <a16:creationId xmlns:a16="http://schemas.microsoft.com/office/drawing/2014/main" id="{40A0C7E8-90AF-DAE3-1DA9-10EFC1212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84355" y="14545733"/>
            <a:ext cx="1539204" cy="858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489">
                <a:latin typeface="굴림" panose="020B0600000101010101" pitchFamily="50" charset="-127"/>
                <a:ea typeface="굴림" panose="020B0600000101010101" pitchFamily="50" charset="-127"/>
              </a:rPr>
              <a:t>진정한</a:t>
            </a:r>
          </a:p>
          <a:p>
            <a:pPr eaLnBrk="1" hangingPunct="1"/>
            <a:r>
              <a:rPr lang="ko-KR" altLang="en-US" sz="2489">
                <a:latin typeface="굴림" panose="020B0600000101010101" pitchFamily="50" charset="-127"/>
                <a:ea typeface="굴림" panose="020B0600000101010101" pitchFamily="50" charset="-127"/>
              </a:rPr>
              <a:t>일의 추구</a:t>
            </a:r>
          </a:p>
        </p:txBody>
      </p:sp>
      <p:sp>
        <p:nvSpPr>
          <p:cNvPr id="19466" name="Text Box 4">
            <a:extLst>
              <a:ext uri="{FF2B5EF4-FFF2-40B4-BE49-F238E27FC236}">
                <a16:creationId xmlns:a16="http://schemas.microsoft.com/office/drawing/2014/main" id="{7A5B2CDF-7130-70AD-2A73-6EDFB2BF9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556" y="1560690"/>
            <a:ext cx="7888698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*</a:t>
            </a:r>
            <a:r>
              <a:rPr lang="ja-JP" altLang="en-US" sz="1778">
                <a:latin typeface="맑은 고딕" panose="020B0503020000020004" pitchFamily="50" charset="-127"/>
                <a:ea typeface="굴림" panose="020B0600000101010101" pitchFamily="50" charset="-127"/>
              </a:rPr>
              <a:t>ＧＰＳ</a:t>
            </a:r>
            <a:r>
              <a:rPr lang="ko-KR" altLang="en-US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는 현장에서만 하는 것이 아니라 전사적으로 임하지 않으면 안 된다</a:t>
            </a:r>
            <a:r>
              <a:rPr lang="en-US" altLang="ko-KR" sz="1778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  <a:endParaRPr lang="ja-JP" altLang="en-US" sz="1778">
              <a:latin typeface="맑은 고딕" panose="020B0503020000020004" pitchFamily="50" charset="-127"/>
            </a:endParaRPr>
          </a:p>
        </p:txBody>
      </p:sp>
      <p:sp>
        <p:nvSpPr>
          <p:cNvPr id="19467" name="TextBox 48">
            <a:extLst>
              <a:ext uri="{FF2B5EF4-FFF2-40B4-BE49-F238E27FC236}">
                <a16:creationId xmlns:a16="http://schemas.microsoft.com/office/drawing/2014/main" id="{4CE04428-F3F9-2B4C-3095-51C6958777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623" y="2026356"/>
            <a:ext cx="3701654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133"/>
              <a:t>* </a:t>
            </a:r>
            <a:r>
              <a:rPr lang="ko-KR" altLang="en-US" sz="2133"/>
              <a:t>제조를 서포트 해주는 조직</a:t>
            </a:r>
          </a:p>
        </p:txBody>
      </p:sp>
      <p:grpSp>
        <p:nvGrpSpPr>
          <p:cNvPr id="19468" name="그룹 49">
            <a:extLst>
              <a:ext uri="{FF2B5EF4-FFF2-40B4-BE49-F238E27FC236}">
                <a16:creationId xmlns:a16="http://schemas.microsoft.com/office/drawing/2014/main" id="{07706C0E-3DAA-D2B7-3FCA-9FFBE86DAA03}"/>
              </a:ext>
            </a:extLst>
          </p:cNvPr>
          <p:cNvGrpSpPr>
            <a:grpSpLocks/>
          </p:cNvGrpSpPr>
          <p:nvPr/>
        </p:nvGrpSpPr>
        <p:grpSpPr bwMode="auto">
          <a:xfrm>
            <a:off x="666045" y="2455333"/>
            <a:ext cx="10859911" cy="6445956"/>
            <a:chOff x="466881" y="1666876"/>
            <a:chExt cx="6107906" cy="3625205"/>
          </a:xfrm>
        </p:grpSpPr>
        <p:sp>
          <p:nvSpPr>
            <p:cNvPr id="51" name="角丸四角形 34">
              <a:extLst>
                <a:ext uri="{FF2B5EF4-FFF2-40B4-BE49-F238E27FC236}">
                  <a16:creationId xmlns:a16="http://schemas.microsoft.com/office/drawing/2014/main" id="{91DD7C15-92DF-FBD0-0B99-E6B7BADDB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1" y="1809726"/>
              <a:ext cx="6107906" cy="3482355"/>
            </a:xfrm>
            <a:prstGeom prst="roundRect">
              <a:avLst>
                <a:gd name="adj" fmla="val 3718"/>
              </a:avLst>
            </a:prstGeom>
            <a:ln>
              <a:headEnd type="none" w="sm" len="sm"/>
              <a:tailEnd type="none" w="sm" len="sm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/>
            <a:lstStyle/>
            <a:p>
              <a:pPr>
                <a:spcBef>
                  <a:spcPct val="0"/>
                </a:spcBef>
                <a:defRPr/>
              </a:pPr>
              <a:endParaRPr lang="ja-JP" altLang="en-US" sz="1778">
                <a:solidFill>
                  <a:srgbClr val="000000"/>
                </a:solidFill>
                <a:latin typeface="맑은 고딕" pitchFamily="50" charset="-127"/>
              </a:endParaRPr>
            </a:p>
          </p:txBody>
        </p:sp>
        <p:sp>
          <p:nvSpPr>
            <p:cNvPr id="19471" name="フローチャート : 代替処理 77">
              <a:extLst>
                <a:ext uri="{FF2B5EF4-FFF2-40B4-BE49-F238E27FC236}">
                  <a16:creationId xmlns:a16="http://schemas.microsoft.com/office/drawing/2014/main" id="{C1DC0826-DD82-88C1-8EE1-AEF398EC4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620" y="4777316"/>
              <a:ext cx="5076190" cy="381000"/>
            </a:xfrm>
            <a:prstGeom prst="flowChartAlternateProcess">
              <a:avLst/>
            </a:prstGeom>
            <a:solidFill>
              <a:srgbClr val="CCFFFF"/>
            </a:solidFill>
            <a:ln w="38100" algn="ctr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ja-JP" altLang="en-US" sz="2489" b="0">
                  <a:latin typeface="맑은 고딕" panose="020B0503020000020004" pitchFamily="50" charset="-127"/>
                </a:rPr>
                <a:t>ＴＰＳ推進部　</a:t>
              </a:r>
            </a:p>
          </p:txBody>
        </p:sp>
        <p:grpSp>
          <p:nvGrpSpPr>
            <p:cNvPr id="19472" name="円/楕円 20">
              <a:extLst>
                <a:ext uri="{FF2B5EF4-FFF2-40B4-BE49-F238E27FC236}">
                  <a16:creationId xmlns:a16="http://schemas.microsoft.com/office/drawing/2014/main" id="{2B522C7F-64E5-76C2-FFFD-30604771F1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16968" y="2829983"/>
              <a:ext cx="1849040" cy="1947333"/>
              <a:chOff x="2030" y="1290"/>
              <a:chExt cx="1553" cy="920"/>
            </a:xfrm>
          </p:grpSpPr>
          <p:pic>
            <p:nvPicPr>
              <p:cNvPr id="19495" name="円/楕円 20">
                <a:extLst>
                  <a:ext uri="{FF2B5EF4-FFF2-40B4-BE49-F238E27FC236}">
                    <a16:creationId xmlns:a16="http://schemas.microsoft.com/office/drawing/2014/main" id="{8B7516B4-6868-C760-63B8-0551AD5CF702}"/>
                  </a:ext>
                </a:extLst>
              </p:cNvPr>
              <p:cNvPicPr preferRelativeResize="0">
                <a:picLocks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30" y="1290"/>
                <a:ext cx="1553" cy="9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496" name="Text Box 9">
                <a:extLst>
                  <a:ext uri="{FF2B5EF4-FFF2-40B4-BE49-F238E27FC236}">
                    <a16:creationId xmlns:a16="http://schemas.microsoft.com/office/drawing/2014/main" id="{0EDF24C6-48D2-5010-539F-271D46A736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5" y="1603"/>
                <a:ext cx="1072" cy="2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ko-KR" altLang="en-US" sz="1956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제조부서</a:t>
                </a:r>
                <a:endParaRPr lang="en-US" altLang="ja-JP" sz="1956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  <a:p>
                <a:pPr algn="ctr" eaLnBrk="1" hangingPunct="1">
                  <a:spcBef>
                    <a:spcPct val="0"/>
                  </a:spcBef>
                </a:pPr>
                <a:r>
                  <a:rPr lang="ja-JP" altLang="en-US" sz="1956">
                    <a:latin typeface="맑은 고딕" panose="020B0503020000020004" pitchFamily="50" charset="-127"/>
                  </a:rPr>
                  <a:t>人・物・設備</a:t>
                </a:r>
                <a:endParaRPr lang="en-US" altLang="ja-JP" sz="1956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  <a:p>
                <a:pPr algn="ctr" eaLnBrk="1" hangingPunct="1">
                  <a:spcBef>
                    <a:spcPct val="0"/>
                  </a:spcBef>
                </a:pPr>
                <a:r>
                  <a:rPr lang="ko-KR" altLang="en-US" sz="1956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효율 추구</a:t>
                </a:r>
                <a:endParaRPr lang="ja-JP" altLang="en-US" sz="1956">
                  <a:latin typeface="맑은 고딕" panose="020B0503020000020004" pitchFamily="50" charset="-127"/>
                </a:endParaRPr>
              </a:p>
            </p:txBody>
          </p:sp>
        </p:grpSp>
        <p:cxnSp>
          <p:nvCxnSpPr>
            <p:cNvPr id="19473" name="直線矢印コネクタ 44">
              <a:extLst>
                <a:ext uri="{FF2B5EF4-FFF2-40B4-BE49-F238E27FC236}">
                  <a16:creationId xmlns:a16="http://schemas.microsoft.com/office/drawing/2014/main" id="{6F7EFB58-DD2B-1011-8D04-5B9961A116B1}"/>
                </a:ext>
              </a:extLst>
            </p:cNvPr>
            <p:cNvCxnSpPr>
              <a:cxnSpLocks noChangeShapeType="1"/>
              <a:endCxn id="66" idx="1"/>
            </p:cNvCxnSpPr>
            <p:nvPr/>
          </p:nvCxnSpPr>
          <p:spPr bwMode="auto">
            <a:xfrm flipV="1">
              <a:off x="1059243" y="2354929"/>
              <a:ext cx="1098153" cy="155046"/>
            </a:xfrm>
            <a:prstGeom prst="straightConnector1">
              <a:avLst/>
            </a:prstGeom>
            <a:noFill/>
            <a:ln w="44450" algn="ctr">
              <a:solidFill>
                <a:schemeClr val="tx1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74" name="直線矢印コネクタ 46">
              <a:extLst>
                <a:ext uri="{FF2B5EF4-FFF2-40B4-BE49-F238E27FC236}">
                  <a16:creationId xmlns:a16="http://schemas.microsoft.com/office/drawing/2014/main" id="{B49C4F64-4782-D30E-51A6-43A49F69DA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026087" y="2579812"/>
              <a:ext cx="746729" cy="274916"/>
            </a:xfrm>
            <a:prstGeom prst="straightConnector1">
              <a:avLst/>
            </a:prstGeom>
            <a:noFill/>
            <a:ln w="44450" algn="ctr">
              <a:solidFill>
                <a:schemeClr val="tx1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75" name="直線コネクタ 48">
              <a:extLst>
                <a:ext uri="{FF2B5EF4-FFF2-40B4-BE49-F238E27FC236}">
                  <a16:creationId xmlns:a16="http://schemas.microsoft.com/office/drawing/2014/main" id="{6DD15979-9F71-0974-9604-578B5E4242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2565" y="3193923"/>
              <a:ext cx="409090" cy="484885"/>
            </a:xfrm>
            <a:prstGeom prst="line">
              <a:avLst/>
            </a:prstGeom>
            <a:noFill/>
            <a:ln w="44450" algn="ctr">
              <a:solidFill>
                <a:schemeClr val="tx1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76" name="直線矢印コネクタ 53">
              <a:extLst>
                <a:ext uri="{FF2B5EF4-FFF2-40B4-BE49-F238E27FC236}">
                  <a16:creationId xmlns:a16="http://schemas.microsoft.com/office/drawing/2014/main" id="{4C214575-2B02-5FB0-A03C-FD76958086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27711" y="2543909"/>
              <a:ext cx="75255" cy="451563"/>
            </a:xfrm>
            <a:prstGeom prst="straightConnector1">
              <a:avLst/>
            </a:prstGeom>
            <a:noFill/>
            <a:ln w="44450" algn="ctr">
              <a:solidFill>
                <a:schemeClr val="tx1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77" name="直線矢印コネクタ 55">
              <a:extLst>
                <a:ext uri="{FF2B5EF4-FFF2-40B4-BE49-F238E27FC236}">
                  <a16:creationId xmlns:a16="http://schemas.microsoft.com/office/drawing/2014/main" id="{EFD25EA8-D0AD-902A-8B27-14B128B5FE5D}"/>
                </a:ext>
              </a:extLst>
            </p:cNvPr>
            <p:cNvCxnSpPr>
              <a:cxnSpLocks noChangeShapeType="1"/>
              <a:stCxn id="65" idx="2"/>
            </p:cNvCxnSpPr>
            <p:nvPr/>
          </p:nvCxnSpPr>
          <p:spPr bwMode="auto">
            <a:xfrm flipH="1">
              <a:off x="3985021" y="2741125"/>
              <a:ext cx="482105" cy="388408"/>
            </a:xfrm>
            <a:prstGeom prst="straightConnector1">
              <a:avLst/>
            </a:prstGeom>
            <a:noFill/>
            <a:ln w="38100" algn="ctr">
              <a:solidFill>
                <a:schemeClr val="tx1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78" name="直線矢印コネクタ 67">
              <a:extLst>
                <a:ext uri="{FF2B5EF4-FFF2-40B4-BE49-F238E27FC236}">
                  <a16:creationId xmlns:a16="http://schemas.microsoft.com/office/drawing/2014/main" id="{26A3811F-4805-0F24-A86B-4491817144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226073" y="3879868"/>
              <a:ext cx="750094" cy="57702"/>
            </a:xfrm>
            <a:prstGeom prst="straightConnector1">
              <a:avLst/>
            </a:prstGeom>
            <a:noFill/>
            <a:ln w="44450" algn="ctr">
              <a:solidFill>
                <a:schemeClr val="tx1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79" name="直線矢印コネクタ 69">
              <a:extLst>
                <a:ext uri="{FF2B5EF4-FFF2-40B4-BE49-F238E27FC236}">
                  <a16:creationId xmlns:a16="http://schemas.microsoft.com/office/drawing/2014/main" id="{47509580-8606-4CE0-0460-3385D56F80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204226" y="3447033"/>
              <a:ext cx="947399" cy="234907"/>
            </a:xfrm>
            <a:prstGeom prst="straightConnector1">
              <a:avLst/>
            </a:prstGeom>
            <a:noFill/>
            <a:ln w="44450" algn="ctr">
              <a:solidFill>
                <a:schemeClr val="tx1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80" name="直線矢印コネクタ 76">
              <a:extLst>
                <a:ext uri="{FF2B5EF4-FFF2-40B4-BE49-F238E27FC236}">
                  <a16:creationId xmlns:a16="http://schemas.microsoft.com/office/drawing/2014/main" id="{6916A3FE-EAB3-C3A1-9DAA-BE4E3580D6F6}"/>
                </a:ext>
              </a:extLst>
            </p:cNvPr>
            <p:cNvCxnSpPr>
              <a:cxnSpLocks noChangeShapeType="1"/>
              <a:stCxn id="65" idx="3"/>
            </p:cNvCxnSpPr>
            <p:nvPr/>
          </p:nvCxnSpPr>
          <p:spPr bwMode="auto">
            <a:xfrm>
              <a:off x="4929188" y="2549567"/>
              <a:ext cx="910828" cy="191558"/>
            </a:xfrm>
            <a:prstGeom prst="straightConnector1">
              <a:avLst/>
            </a:prstGeom>
            <a:noFill/>
            <a:ln w="38100" algn="ctr">
              <a:solidFill>
                <a:schemeClr val="tx1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81" name="直線矢印コネクタ 78">
              <a:extLst>
                <a:ext uri="{FF2B5EF4-FFF2-40B4-BE49-F238E27FC236}">
                  <a16:creationId xmlns:a16="http://schemas.microsoft.com/office/drawing/2014/main" id="{39159CDF-34EF-4573-1F0C-2A86647A6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36860" y="3129534"/>
              <a:ext cx="446044" cy="191823"/>
            </a:xfrm>
            <a:prstGeom prst="straightConnector1">
              <a:avLst/>
            </a:prstGeom>
            <a:noFill/>
            <a:ln w="38100" algn="ctr">
              <a:solidFill>
                <a:schemeClr val="tx1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82" name="直線矢印コネクタ 44">
              <a:extLst>
                <a:ext uri="{FF2B5EF4-FFF2-40B4-BE49-F238E27FC236}">
                  <a16:creationId xmlns:a16="http://schemas.microsoft.com/office/drawing/2014/main" id="{4D7B7B09-1C5A-6543-ED0B-5334B88F276B}"/>
                </a:ext>
              </a:extLst>
            </p:cNvPr>
            <p:cNvCxnSpPr>
              <a:cxnSpLocks noChangeShapeType="1"/>
              <a:stCxn id="66" idx="3"/>
              <a:endCxn id="65" idx="1"/>
            </p:cNvCxnSpPr>
            <p:nvPr/>
          </p:nvCxnSpPr>
          <p:spPr bwMode="auto">
            <a:xfrm>
              <a:off x="2934478" y="2354929"/>
              <a:ext cx="1070586" cy="194638"/>
            </a:xfrm>
            <a:prstGeom prst="straightConnector1">
              <a:avLst/>
            </a:prstGeom>
            <a:noFill/>
            <a:ln w="44450" algn="ctr">
              <a:solidFill>
                <a:schemeClr val="tx1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4" name="角丸四角形 34">
              <a:extLst>
                <a:ext uri="{FF2B5EF4-FFF2-40B4-BE49-F238E27FC236}">
                  <a16:creationId xmlns:a16="http://schemas.microsoft.com/office/drawing/2014/main" id="{AD5E037B-1233-9E34-13E8-F2DDF381B7CE}"/>
                </a:ext>
              </a:extLst>
            </p:cNvPr>
            <p:cNvSpPr/>
            <p:nvPr/>
          </p:nvSpPr>
          <p:spPr bwMode="auto">
            <a:xfrm>
              <a:off x="2979567" y="1666876"/>
              <a:ext cx="1285708" cy="285699"/>
            </a:xfrm>
            <a:prstGeom prst="roundRect">
              <a:avLst/>
            </a:prstGeom>
            <a:solidFill>
              <a:schemeClr val="accent3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ctr">
                <a:spcBef>
                  <a:spcPct val="0"/>
                </a:spcBef>
                <a:defRPr/>
              </a:pPr>
              <a:r>
                <a:rPr lang="ja-JP" altLang="en-US" sz="1956" dirty="0">
                  <a:latin typeface="맑은 고딕" pitchFamily="50" charset="-127"/>
                  <a:ea typeface="HG丸ｺﾞｼｯｸM-PRO" pitchFamily="50" charset="-128"/>
                </a:rPr>
                <a:t>企画　・　経理</a:t>
              </a:r>
            </a:p>
          </p:txBody>
        </p:sp>
        <p:sp>
          <p:nvSpPr>
            <p:cNvPr id="65" name="角丸四角形 35">
              <a:extLst>
                <a:ext uri="{FF2B5EF4-FFF2-40B4-BE49-F238E27FC236}">
                  <a16:creationId xmlns:a16="http://schemas.microsoft.com/office/drawing/2014/main" id="{7A7E382B-C414-B0A2-CE68-D47DD2BD9AFF}"/>
                </a:ext>
              </a:extLst>
            </p:cNvPr>
            <p:cNvSpPr/>
            <p:nvPr/>
          </p:nvSpPr>
          <p:spPr bwMode="auto">
            <a:xfrm>
              <a:off x="4004959" y="2357316"/>
              <a:ext cx="923805" cy="384107"/>
            </a:xfrm>
            <a:prstGeom prst="roundRect">
              <a:avLst/>
            </a:prstGeom>
            <a:solidFill>
              <a:schemeClr val="accent3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r>
                <a:rPr lang="ja-JP" altLang="en-US" sz="1867" dirty="0">
                  <a:latin typeface="맑은 고딕" pitchFamily="50" charset="-127"/>
                  <a:ea typeface="HG丸ｺﾞｼｯｸM-PRO" pitchFamily="50" charset="-128"/>
                </a:rPr>
                <a:t>購買</a:t>
              </a:r>
            </a:p>
          </p:txBody>
        </p:sp>
        <p:sp>
          <p:nvSpPr>
            <p:cNvPr id="66" name="角丸四角形 37">
              <a:extLst>
                <a:ext uri="{FF2B5EF4-FFF2-40B4-BE49-F238E27FC236}">
                  <a16:creationId xmlns:a16="http://schemas.microsoft.com/office/drawing/2014/main" id="{48EBC456-DCA0-7BAC-F843-2851ADEA20BC}"/>
                </a:ext>
              </a:extLst>
            </p:cNvPr>
            <p:cNvSpPr/>
            <p:nvPr/>
          </p:nvSpPr>
          <p:spPr bwMode="auto">
            <a:xfrm>
              <a:off x="2157349" y="2192246"/>
              <a:ext cx="777774" cy="325379"/>
            </a:xfrm>
            <a:prstGeom prst="roundRect">
              <a:avLst/>
            </a:prstGeom>
            <a:solidFill>
              <a:schemeClr val="accent3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r>
                <a:rPr lang="ja-JP" altLang="en-US" sz="1867" dirty="0">
                  <a:latin typeface="맑은 고딕" pitchFamily="50" charset="-127"/>
                  <a:ea typeface="HG丸ｺﾞｼｯｸM-PRO" pitchFamily="50" charset="-128"/>
                </a:rPr>
                <a:t>生産管理</a:t>
              </a:r>
            </a:p>
          </p:txBody>
        </p:sp>
        <p:sp>
          <p:nvSpPr>
            <p:cNvPr id="67" name="角丸四角形 40">
              <a:extLst>
                <a:ext uri="{FF2B5EF4-FFF2-40B4-BE49-F238E27FC236}">
                  <a16:creationId xmlns:a16="http://schemas.microsoft.com/office/drawing/2014/main" id="{0726B10C-083B-E742-0BD9-B22D98D043B1}"/>
                </a:ext>
              </a:extLst>
            </p:cNvPr>
            <p:cNvSpPr/>
            <p:nvPr/>
          </p:nvSpPr>
          <p:spPr bwMode="auto">
            <a:xfrm>
              <a:off x="5120826" y="3365199"/>
              <a:ext cx="1033329" cy="269827"/>
            </a:xfrm>
            <a:prstGeom prst="roundRect">
              <a:avLst/>
            </a:prstGeom>
            <a:solidFill>
              <a:schemeClr val="accent3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ctr">
                <a:spcBef>
                  <a:spcPct val="0"/>
                </a:spcBef>
                <a:defRPr/>
              </a:pPr>
              <a:r>
                <a:rPr lang="ja-JP" altLang="en-US" sz="1867">
                  <a:latin typeface="맑은 고딕" pitchFamily="50" charset="-127"/>
                  <a:ea typeface="HG丸ｺﾞｼｯｸM-PRO" pitchFamily="50" charset="-128"/>
                </a:rPr>
                <a:t>品質保証</a:t>
              </a:r>
            </a:p>
          </p:txBody>
        </p:sp>
        <p:sp>
          <p:nvSpPr>
            <p:cNvPr id="68" name="角丸四角形 41">
              <a:extLst>
                <a:ext uri="{FF2B5EF4-FFF2-40B4-BE49-F238E27FC236}">
                  <a16:creationId xmlns:a16="http://schemas.microsoft.com/office/drawing/2014/main" id="{FBEC840D-F18B-9EC1-6380-0D6D9F12A4CC}"/>
                </a:ext>
              </a:extLst>
            </p:cNvPr>
            <p:cNvSpPr/>
            <p:nvPr/>
          </p:nvSpPr>
          <p:spPr bwMode="auto">
            <a:xfrm>
              <a:off x="5093843" y="3749305"/>
              <a:ext cx="965075" cy="333316"/>
            </a:xfrm>
            <a:prstGeom prst="roundRect">
              <a:avLst/>
            </a:prstGeom>
            <a:solidFill>
              <a:schemeClr val="accent3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ctr">
                <a:spcBef>
                  <a:spcPct val="0"/>
                </a:spcBef>
                <a:defRPr/>
              </a:pPr>
              <a:r>
                <a:rPr lang="ja-JP" altLang="en-US" sz="1778">
                  <a:latin typeface="맑은 고딕" pitchFamily="50" charset="-127"/>
                  <a:ea typeface="MS PGothic" pitchFamily="34" charset="-128"/>
                </a:rPr>
                <a:t>生産技術</a:t>
              </a:r>
            </a:p>
          </p:txBody>
        </p:sp>
        <p:sp>
          <p:nvSpPr>
            <p:cNvPr id="69" name="角丸四角形 43">
              <a:extLst>
                <a:ext uri="{FF2B5EF4-FFF2-40B4-BE49-F238E27FC236}">
                  <a16:creationId xmlns:a16="http://schemas.microsoft.com/office/drawing/2014/main" id="{FC370448-FA23-24A2-52C2-D07DBB158BDB}"/>
                </a:ext>
              </a:extLst>
            </p:cNvPr>
            <p:cNvSpPr/>
            <p:nvPr/>
          </p:nvSpPr>
          <p:spPr bwMode="auto">
            <a:xfrm>
              <a:off x="1404972" y="2876336"/>
              <a:ext cx="1017455" cy="333316"/>
            </a:xfrm>
            <a:prstGeom prst="roundRect">
              <a:avLst/>
            </a:prstGeom>
            <a:solidFill>
              <a:schemeClr val="accent3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ctr">
                <a:spcBef>
                  <a:spcPct val="0"/>
                </a:spcBef>
                <a:defRPr/>
              </a:pPr>
              <a:r>
                <a:rPr lang="ja-JP" altLang="en-US" sz="1867">
                  <a:latin typeface="맑은 고딕" pitchFamily="50" charset="-127"/>
                  <a:ea typeface="HG丸ｺﾞｼｯｸM-PRO" pitchFamily="50" charset="-128"/>
                </a:rPr>
                <a:t>設計開発</a:t>
              </a:r>
            </a:p>
          </p:txBody>
        </p:sp>
        <p:sp>
          <p:nvSpPr>
            <p:cNvPr id="70" name="角丸四角形 44">
              <a:extLst>
                <a:ext uri="{FF2B5EF4-FFF2-40B4-BE49-F238E27FC236}">
                  <a16:creationId xmlns:a16="http://schemas.microsoft.com/office/drawing/2014/main" id="{AA02048E-707C-9553-3B71-1B125DC84C96}"/>
                </a:ext>
              </a:extLst>
            </p:cNvPr>
            <p:cNvSpPr/>
            <p:nvPr/>
          </p:nvSpPr>
          <p:spPr bwMode="auto">
            <a:xfrm>
              <a:off x="5093843" y="4209599"/>
              <a:ext cx="965075" cy="309508"/>
            </a:xfrm>
            <a:prstGeom prst="roundRect">
              <a:avLst/>
            </a:prstGeom>
            <a:solidFill>
              <a:schemeClr val="accent3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r>
                <a:rPr lang="ja-JP" altLang="en-US" sz="1867" dirty="0">
                  <a:latin typeface="맑은 고딕" pitchFamily="50" charset="-127"/>
                  <a:ea typeface="HG丸ｺﾞｼｯｸM-PRO" pitchFamily="50" charset="-128"/>
                </a:rPr>
                <a:t>保全</a:t>
              </a:r>
            </a:p>
          </p:txBody>
        </p:sp>
        <p:cxnSp>
          <p:nvCxnSpPr>
            <p:cNvPr id="19490" name="直線矢印コネクタ 67">
              <a:extLst>
                <a:ext uri="{FF2B5EF4-FFF2-40B4-BE49-F238E27FC236}">
                  <a16:creationId xmlns:a16="http://schemas.microsoft.com/office/drawing/2014/main" id="{644D9F26-77FC-F194-5974-4FDA5FD421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226073" y="4083050"/>
              <a:ext cx="803672" cy="252635"/>
            </a:xfrm>
            <a:prstGeom prst="straightConnector1">
              <a:avLst/>
            </a:prstGeom>
            <a:noFill/>
            <a:ln w="44450" algn="ctr">
              <a:solidFill>
                <a:schemeClr val="tx1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2" name="角丸四角形 52">
              <a:extLst>
                <a:ext uri="{FF2B5EF4-FFF2-40B4-BE49-F238E27FC236}">
                  <a16:creationId xmlns:a16="http://schemas.microsoft.com/office/drawing/2014/main" id="{07BED623-6122-EB84-07FE-871206CD58CE}"/>
                </a:ext>
              </a:extLst>
            </p:cNvPr>
            <p:cNvSpPr/>
            <p:nvPr/>
          </p:nvSpPr>
          <p:spPr bwMode="auto">
            <a:xfrm>
              <a:off x="643071" y="2166850"/>
              <a:ext cx="428569" cy="507910"/>
            </a:xfrm>
            <a:prstGeom prst="roundRect">
              <a:avLst/>
            </a:prstGeom>
            <a:solidFill>
              <a:schemeClr val="accent3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ctr">
                <a:spcBef>
                  <a:spcPct val="0"/>
                </a:spcBef>
                <a:defRPr/>
              </a:pPr>
              <a:r>
                <a:rPr lang="ja-JP" altLang="en-US" sz="1867">
                  <a:latin typeface="맑은 고딕" pitchFamily="50" charset="-127"/>
                  <a:ea typeface="HG丸ｺﾞｼｯｸM-PRO" pitchFamily="50" charset="-128"/>
                </a:rPr>
                <a:t>営業</a:t>
              </a:r>
            </a:p>
          </p:txBody>
        </p:sp>
        <p:sp>
          <p:nvSpPr>
            <p:cNvPr id="73" name="角丸四角形 59">
              <a:extLst>
                <a:ext uri="{FF2B5EF4-FFF2-40B4-BE49-F238E27FC236}">
                  <a16:creationId xmlns:a16="http://schemas.microsoft.com/office/drawing/2014/main" id="{A1ADA113-7A1B-857B-140B-DB90B59D02E1}"/>
                </a:ext>
              </a:extLst>
            </p:cNvPr>
            <p:cNvSpPr/>
            <p:nvPr/>
          </p:nvSpPr>
          <p:spPr bwMode="auto">
            <a:xfrm>
              <a:off x="5839871" y="2357316"/>
              <a:ext cx="482537" cy="680916"/>
            </a:xfrm>
            <a:prstGeom prst="roundRect">
              <a:avLst/>
            </a:prstGeom>
            <a:solidFill>
              <a:schemeClr val="accent3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r>
                <a:rPr lang="ko-KR" altLang="en-US" sz="1778">
                  <a:latin typeface="맑은 고딕" pitchFamily="50" charset="-127"/>
                  <a:ea typeface="맑은 고딕" pitchFamily="50" charset="-127"/>
                </a:rPr>
                <a:t>공급업체</a:t>
              </a:r>
              <a:endParaRPr lang="ja-JP" altLang="en-US" sz="1778">
                <a:latin typeface="맑은 고딕" pitchFamily="50" charset="-127"/>
                <a:ea typeface="MS PGothic" pitchFamily="34" charset="-128"/>
              </a:endParaRPr>
            </a:p>
          </p:txBody>
        </p:sp>
        <p:cxnSp>
          <p:nvCxnSpPr>
            <p:cNvPr id="19493" name="直線矢印コネクタ 78">
              <a:extLst>
                <a:ext uri="{FF2B5EF4-FFF2-40B4-BE49-F238E27FC236}">
                  <a16:creationId xmlns:a16="http://schemas.microsoft.com/office/drawing/2014/main" id="{F2836234-AFF8-D3CB-77F6-33B90B5AAD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84013" y="2705141"/>
              <a:ext cx="355597" cy="1232429"/>
            </a:xfrm>
            <a:prstGeom prst="straightConnector1">
              <a:avLst/>
            </a:prstGeom>
            <a:noFill/>
            <a:ln w="38100" algn="ctr">
              <a:solidFill>
                <a:schemeClr val="tx1"/>
              </a:solidFill>
              <a:prstDash val="dash"/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5" name="角丸四角形 62">
              <a:extLst>
                <a:ext uri="{FF2B5EF4-FFF2-40B4-BE49-F238E27FC236}">
                  <a16:creationId xmlns:a16="http://schemas.microsoft.com/office/drawing/2014/main" id="{1D1A3919-3AEC-0721-AAE5-EC79DC0C2DBF}"/>
                </a:ext>
              </a:extLst>
            </p:cNvPr>
            <p:cNvSpPr/>
            <p:nvPr/>
          </p:nvSpPr>
          <p:spPr bwMode="auto">
            <a:xfrm>
              <a:off x="1077990" y="3917551"/>
              <a:ext cx="428569" cy="546003"/>
            </a:xfrm>
            <a:prstGeom prst="roundRect">
              <a:avLst/>
            </a:prstGeom>
            <a:solidFill>
              <a:schemeClr val="accent3"/>
            </a:solidFill>
            <a:ln w="12700" cap="flat" cmpd="sng" algn="ctr">
              <a:solidFill>
                <a:schemeClr val="tx1"/>
              </a:solidFill>
              <a:prstDash val="dash"/>
              <a:round/>
              <a:headEnd type="none" w="sm" len="sm"/>
              <a:tailEnd type="none" w="sm" len="sm"/>
            </a:ln>
            <a:effectLst/>
          </p:spPr>
          <p:txBody>
            <a:bodyPr anchor="ctr"/>
            <a:lstStyle/>
            <a:p>
              <a:pPr algn="ctr">
                <a:spcBef>
                  <a:spcPct val="0"/>
                </a:spcBef>
                <a:defRPr/>
              </a:pPr>
              <a:r>
                <a:rPr lang="ja-JP" altLang="en-US" sz="1778">
                  <a:latin typeface="맑은 고딕" pitchFamily="50" charset="-127"/>
                  <a:ea typeface="MS PGothic" pitchFamily="34" charset="-128"/>
                </a:rPr>
                <a:t>顧客</a:t>
              </a:r>
            </a:p>
          </p:txBody>
        </p:sp>
      </p:grp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48147E0B-D95E-9848-29EC-2D31C88BD995}"/>
              </a:ext>
            </a:extLst>
          </p:cNvPr>
          <p:cNvSpPr/>
          <p:nvPr/>
        </p:nvSpPr>
        <p:spPr bwMode="auto">
          <a:xfrm>
            <a:off x="719668" y="445912"/>
            <a:ext cx="5545666" cy="640645"/>
          </a:xfrm>
          <a:prstGeom prst="rect">
            <a:avLst/>
          </a:prstGeom>
          <a:ln>
            <a:headEnd type="none" w="sm" len="sm"/>
            <a:tailEnd type="none" w="sm" len="sm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spcBef>
                <a:spcPct val="0"/>
              </a:spcBef>
              <a:defRPr/>
            </a:pPr>
            <a:r>
              <a:rPr lang="ko-KR" altLang="en-US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도입에</a:t>
            </a:r>
            <a:r>
              <a:rPr lang="en-US" altLang="ko-KR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있어서의 포인트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슬라이드 번호 개체 틀 1">
            <a:extLst>
              <a:ext uri="{FF2B5EF4-FFF2-40B4-BE49-F238E27FC236}">
                <a16:creationId xmlns:a16="http://schemas.microsoft.com/office/drawing/2014/main" id="{CEA87697-637F-B58D-B419-5C7611E163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06E1A250-5E2D-4AE0-9B1B-31C47515BD56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8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20483" name="Group 2915">
            <a:extLst>
              <a:ext uri="{FF2B5EF4-FFF2-40B4-BE49-F238E27FC236}">
                <a16:creationId xmlns:a16="http://schemas.microsoft.com/office/drawing/2014/main" id="{AA293A93-8154-AD7F-AABB-67586EF9C4CF}"/>
              </a:ext>
            </a:extLst>
          </p:cNvPr>
          <p:cNvGrpSpPr>
            <a:grpSpLocks/>
          </p:cNvGrpSpPr>
          <p:nvPr/>
        </p:nvGrpSpPr>
        <p:grpSpPr bwMode="auto">
          <a:xfrm>
            <a:off x="1103491" y="2858913"/>
            <a:ext cx="10490199" cy="8113888"/>
            <a:chOff x="391" y="1013"/>
            <a:chExt cx="3717" cy="2875"/>
          </a:xfrm>
        </p:grpSpPr>
        <p:grpSp>
          <p:nvGrpSpPr>
            <p:cNvPr id="20490" name="Group 218">
              <a:extLst>
                <a:ext uri="{FF2B5EF4-FFF2-40B4-BE49-F238E27FC236}">
                  <a16:creationId xmlns:a16="http://schemas.microsoft.com/office/drawing/2014/main" id="{556C5D20-3199-F9A1-1C18-9C770A12CE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9" y="1013"/>
              <a:ext cx="822" cy="570"/>
              <a:chOff x="2239" y="1013"/>
              <a:chExt cx="822" cy="570"/>
            </a:xfrm>
          </p:grpSpPr>
          <p:sp>
            <p:nvSpPr>
              <p:cNvPr id="23165" name="Oval 18">
                <a:extLst>
                  <a:ext uri="{FF2B5EF4-FFF2-40B4-BE49-F238E27FC236}">
                    <a16:creationId xmlns:a16="http://schemas.microsoft.com/office/drawing/2014/main" id="{8A6470C0-0460-7D40-6809-D8002AEC9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156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66" name="Oval 19">
                <a:extLst>
                  <a:ext uri="{FF2B5EF4-FFF2-40B4-BE49-F238E27FC236}">
                    <a16:creationId xmlns:a16="http://schemas.microsoft.com/office/drawing/2014/main" id="{8237DDF4-DDC2-B151-19AD-15C35D2CE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156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67" name="Oval 20">
                <a:extLst>
                  <a:ext uri="{FF2B5EF4-FFF2-40B4-BE49-F238E27FC236}">
                    <a16:creationId xmlns:a16="http://schemas.microsoft.com/office/drawing/2014/main" id="{9FADF1DE-B062-59FC-5E28-9C6F590D0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155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68" name="Oval 21">
                <a:extLst>
                  <a:ext uri="{FF2B5EF4-FFF2-40B4-BE49-F238E27FC236}">
                    <a16:creationId xmlns:a16="http://schemas.microsoft.com/office/drawing/2014/main" id="{98FA2380-78E4-E441-642A-3F238ABEA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155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69" name="Oval 22">
                <a:extLst>
                  <a:ext uri="{FF2B5EF4-FFF2-40B4-BE49-F238E27FC236}">
                    <a16:creationId xmlns:a16="http://schemas.microsoft.com/office/drawing/2014/main" id="{E4ABC07A-508F-5958-FD6C-658FC82B7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15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70" name="Oval 23">
                <a:extLst>
                  <a:ext uri="{FF2B5EF4-FFF2-40B4-BE49-F238E27FC236}">
                    <a16:creationId xmlns:a16="http://schemas.microsoft.com/office/drawing/2014/main" id="{ADFB2924-79C1-29BD-B151-B8112CFD0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5" y="15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71" name="Oval 24">
                <a:extLst>
                  <a:ext uri="{FF2B5EF4-FFF2-40B4-BE49-F238E27FC236}">
                    <a16:creationId xmlns:a16="http://schemas.microsoft.com/office/drawing/2014/main" id="{19A2D546-3112-35A9-6308-EDE24ADEA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1" y="15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72" name="Oval 25">
                <a:extLst>
                  <a:ext uri="{FF2B5EF4-FFF2-40B4-BE49-F238E27FC236}">
                    <a16:creationId xmlns:a16="http://schemas.microsoft.com/office/drawing/2014/main" id="{7E5D37AA-71B2-6F10-2496-2869DB70A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6" y="15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73" name="Oval 26">
                <a:extLst>
                  <a:ext uri="{FF2B5EF4-FFF2-40B4-BE49-F238E27FC236}">
                    <a16:creationId xmlns:a16="http://schemas.microsoft.com/office/drawing/2014/main" id="{5A4AE000-1009-8F92-C37F-979F83D33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6" y="15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74" name="Oval 27">
                <a:extLst>
                  <a:ext uri="{FF2B5EF4-FFF2-40B4-BE49-F238E27FC236}">
                    <a16:creationId xmlns:a16="http://schemas.microsoft.com/office/drawing/2014/main" id="{7075C3C4-27B3-2899-C765-76F4E4EB4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2" y="152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75" name="Oval 28">
                <a:extLst>
                  <a:ext uri="{FF2B5EF4-FFF2-40B4-BE49-F238E27FC236}">
                    <a16:creationId xmlns:a16="http://schemas.microsoft.com/office/drawing/2014/main" id="{5F9BFF37-354D-CFA6-DE97-45A3FFACB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2" y="151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76" name="Oval 29">
                <a:extLst>
                  <a:ext uri="{FF2B5EF4-FFF2-40B4-BE49-F238E27FC236}">
                    <a16:creationId xmlns:a16="http://schemas.microsoft.com/office/drawing/2014/main" id="{6587C558-6C98-2BF6-4DA6-6C7224536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151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77" name="Oval 30">
                <a:extLst>
                  <a:ext uri="{FF2B5EF4-FFF2-40B4-BE49-F238E27FC236}">
                    <a16:creationId xmlns:a16="http://schemas.microsoft.com/office/drawing/2014/main" id="{DDDED0D8-208B-1DA6-E783-B7B56CAF8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15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78" name="Oval 31">
                <a:extLst>
                  <a:ext uri="{FF2B5EF4-FFF2-40B4-BE49-F238E27FC236}">
                    <a16:creationId xmlns:a16="http://schemas.microsoft.com/office/drawing/2014/main" id="{E4F15309-130B-16B4-E135-B81387664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3" y="15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79" name="Oval 32">
                <a:extLst>
                  <a:ext uri="{FF2B5EF4-FFF2-40B4-BE49-F238E27FC236}">
                    <a16:creationId xmlns:a16="http://schemas.microsoft.com/office/drawing/2014/main" id="{24A8960D-7BEA-5A36-5F52-D0356DE72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14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80" name="Oval 33">
                <a:extLst>
                  <a:ext uri="{FF2B5EF4-FFF2-40B4-BE49-F238E27FC236}">
                    <a16:creationId xmlns:a16="http://schemas.microsoft.com/office/drawing/2014/main" id="{D20290BD-F1F2-55AA-5082-68FB559A4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5" y="14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81" name="Oval 34">
                <a:extLst>
                  <a:ext uri="{FF2B5EF4-FFF2-40B4-BE49-F238E27FC236}">
                    <a16:creationId xmlns:a16="http://schemas.microsoft.com/office/drawing/2014/main" id="{DCA9E71B-265A-A1CF-5287-E2A423EF3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1489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82" name="Oval 35">
                <a:extLst>
                  <a:ext uri="{FF2B5EF4-FFF2-40B4-BE49-F238E27FC236}">
                    <a16:creationId xmlns:a16="http://schemas.microsoft.com/office/drawing/2014/main" id="{680360B9-60B6-B5F0-9674-6A24E1DB5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6" y="148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83" name="Oval 36">
                <a:extLst>
                  <a:ext uri="{FF2B5EF4-FFF2-40B4-BE49-F238E27FC236}">
                    <a16:creationId xmlns:a16="http://schemas.microsoft.com/office/drawing/2014/main" id="{A07B5EDE-4966-00A8-EE25-FF4F94945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14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84" name="Oval 37">
                <a:extLst>
                  <a:ext uri="{FF2B5EF4-FFF2-40B4-BE49-F238E27FC236}">
                    <a16:creationId xmlns:a16="http://schemas.microsoft.com/office/drawing/2014/main" id="{001AAE32-A700-7B1D-2D41-70CB88816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14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85" name="Oval 38">
                <a:extLst>
                  <a:ext uri="{FF2B5EF4-FFF2-40B4-BE49-F238E27FC236}">
                    <a16:creationId xmlns:a16="http://schemas.microsoft.com/office/drawing/2014/main" id="{6FDA9F17-AF49-6B9A-DC53-1203E2144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146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86" name="Oval 39">
                <a:extLst>
                  <a:ext uri="{FF2B5EF4-FFF2-40B4-BE49-F238E27FC236}">
                    <a16:creationId xmlns:a16="http://schemas.microsoft.com/office/drawing/2014/main" id="{2C00FAA1-26C9-1366-A8A3-AFFA6D033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46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87" name="Oval 40">
                <a:extLst>
                  <a:ext uri="{FF2B5EF4-FFF2-40B4-BE49-F238E27FC236}">
                    <a16:creationId xmlns:a16="http://schemas.microsoft.com/office/drawing/2014/main" id="{CEA23E92-EFAF-82B9-EA6C-F800060CE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14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88" name="Oval 41">
                <a:extLst>
                  <a:ext uri="{FF2B5EF4-FFF2-40B4-BE49-F238E27FC236}">
                    <a16:creationId xmlns:a16="http://schemas.microsoft.com/office/drawing/2014/main" id="{3D041B99-DF6F-ECAE-9421-1B60E7FA7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145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89" name="Oval 42">
                <a:extLst>
                  <a:ext uri="{FF2B5EF4-FFF2-40B4-BE49-F238E27FC236}">
                    <a16:creationId xmlns:a16="http://schemas.microsoft.com/office/drawing/2014/main" id="{2F064D8A-B4F5-63D2-109C-2A76B0A49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144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90" name="Oval 43">
                <a:extLst>
                  <a:ext uri="{FF2B5EF4-FFF2-40B4-BE49-F238E27FC236}">
                    <a16:creationId xmlns:a16="http://schemas.microsoft.com/office/drawing/2014/main" id="{BCE27EA1-7743-A157-F9D0-4ADDC9C05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144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91" name="Oval 44">
                <a:extLst>
                  <a:ext uri="{FF2B5EF4-FFF2-40B4-BE49-F238E27FC236}">
                    <a16:creationId xmlns:a16="http://schemas.microsoft.com/office/drawing/2014/main" id="{82DDAA8D-4007-BE96-8C90-D9ADAE53E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" y="14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92" name="Oval 45">
                <a:extLst>
                  <a:ext uri="{FF2B5EF4-FFF2-40B4-BE49-F238E27FC236}">
                    <a16:creationId xmlns:a16="http://schemas.microsoft.com/office/drawing/2014/main" id="{EC2A385A-74D3-3DC8-C134-6214B292C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14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93" name="Oval 46">
                <a:extLst>
                  <a:ext uri="{FF2B5EF4-FFF2-40B4-BE49-F238E27FC236}">
                    <a16:creationId xmlns:a16="http://schemas.microsoft.com/office/drawing/2014/main" id="{2CB081C2-2550-DFAA-F076-77728DD36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14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94" name="Oval 47">
                <a:extLst>
                  <a:ext uri="{FF2B5EF4-FFF2-40B4-BE49-F238E27FC236}">
                    <a16:creationId xmlns:a16="http://schemas.microsoft.com/office/drawing/2014/main" id="{A8A9C849-1A56-E6F5-3BBE-969A43BA7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14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95" name="Oval 48">
                <a:extLst>
                  <a:ext uri="{FF2B5EF4-FFF2-40B4-BE49-F238E27FC236}">
                    <a16:creationId xmlns:a16="http://schemas.microsoft.com/office/drawing/2014/main" id="{0CA1F64E-E145-12FE-4F37-C2E71EFFE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14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96" name="Oval 49">
                <a:extLst>
                  <a:ext uri="{FF2B5EF4-FFF2-40B4-BE49-F238E27FC236}">
                    <a16:creationId xmlns:a16="http://schemas.microsoft.com/office/drawing/2014/main" id="{25B0A26B-AFD9-7E7A-9B9E-9831F0FEF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14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97" name="Oval 50">
                <a:extLst>
                  <a:ext uri="{FF2B5EF4-FFF2-40B4-BE49-F238E27FC236}">
                    <a16:creationId xmlns:a16="http://schemas.microsoft.com/office/drawing/2014/main" id="{66C1636F-B513-E625-9F39-B794232DA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1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98" name="Oval 51">
                <a:extLst>
                  <a:ext uri="{FF2B5EF4-FFF2-40B4-BE49-F238E27FC236}">
                    <a16:creationId xmlns:a16="http://schemas.microsoft.com/office/drawing/2014/main" id="{B818B6E4-2AFB-7195-CEEF-75A99C56D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140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99" name="Oval 52">
                <a:extLst>
                  <a:ext uri="{FF2B5EF4-FFF2-40B4-BE49-F238E27FC236}">
                    <a16:creationId xmlns:a16="http://schemas.microsoft.com/office/drawing/2014/main" id="{D490DE30-3208-E620-226B-B8A6ED7D8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0" y="140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00" name="Oval 53">
                <a:extLst>
                  <a:ext uri="{FF2B5EF4-FFF2-40B4-BE49-F238E27FC236}">
                    <a16:creationId xmlns:a16="http://schemas.microsoft.com/office/drawing/2014/main" id="{E3C89C78-07CC-A4C5-EC24-2546A0097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139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01" name="Oval 54">
                <a:extLst>
                  <a:ext uri="{FF2B5EF4-FFF2-40B4-BE49-F238E27FC236}">
                    <a16:creationId xmlns:a16="http://schemas.microsoft.com/office/drawing/2014/main" id="{3663125D-2F8D-7ADC-2492-8142E770E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3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02" name="Oval 55">
                <a:extLst>
                  <a:ext uri="{FF2B5EF4-FFF2-40B4-BE49-F238E27FC236}">
                    <a16:creationId xmlns:a16="http://schemas.microsoft.com/office/drawing/2014/main" id="{75F0AB20-6F15-F9CF-81BF-CFEDEF32E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38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03" name="Oval 56">
                <a:extLst>
                  <a:ext uri="{FF2B5EF4-FFF2-40B4-BE49-F238E27FC236}">
                    <a16:creationId xmlns:a16="http://schemas.microsoft.com/office/drawing/2014/main" id="{322B6F80-4E26-5CDB-ED06-026213F7B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7" y="138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04" name="Oval 57">
                <a:extLst>
                  <a:ext uri="{FF2B5EF4-FFF2-40B4-BE49-F238E27FC236}">
                    <a16:creationId xmlns:a16="http://schemas.microsoft.com/office/drawing/2014/main" id="{26C4BCFF-67AF-5896-44BC-DE79EB393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137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05" name="Oval 58">
                <a:extLst>
                  <a:ext uri="{FF2B5EF4-FFF2-40B4-BE49-F238E27FC236}">
                    <a16:creationId xmlns:a16="http://schemas.microsoft.com/office/drawing/2014/main" id="{2DB8C10A-A5CD-2940-3B8E-D850F34DE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137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06" name="Oval 59">
                <a:extLst>
                  <a:ext uri="{FF2B5EF4-FFF2-40B4-BE49-F238E27FC236}">
                    <a16:creationId xmlns:a16="http://schemas.microsoft.com/office/drawing/2014/main" id="{477CCA2A-5CD4-1BB0-08A1-F6E014889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136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07" name="Oval 60">
                <a:extLst>
                  <a:ext uri="{FF2B5EF4-FFF2-40B4-BE49-F238E27FC236}">
                    <a16:creationId xmlns:a16="http://schemas.microsoft.com/office/drawing/2014/main" id="{4B0D8404-68FA-1750-AFB2-93D8C6886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136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08" name="Oval 61">
                <a:extLst>
                  <a:ext uri="{FF2B5EF4-FFF2-40B4-BE49-F238E27FC236}">
                    <a16:creationId xmlns:a16="http://schemas.microsoft.com/office/drawing/2014/main" id="{1D4666B2-4D99-1250-87AF-57D1395EA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3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09" name="Oval 62">
                <a:extLst>
                  <a:ext uri="{FF2B5EF4-FFF2-40B4-BE49-F238E27FC236}">
                    <a16:creationId xmlns:a16="http://schemas.microsoft.com/office/drawing/2014/main" id="{726E3104-50BC-115B-C064-BB0EC19A3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3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10" name="Oval 63">
                <a:extLst>
                  <a:ext uri="{FF2B5EF4-FFF2-40B4-BE49-F238E27FC236}">
                    <a16:creationId xmlns:a16="http://schemas.microsoft.com/office/drawing/2014/main" id="{C8ECB669-2C8E-71D6-B27A-F15D1ED4A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135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11" name="Oval 64">
                <a:extLst>
                  <a:ext uri="{FF2B5EF4-FFF2-40B4-BE49-F238E27FC236}">
                    <a16:creationId xmlns:a16="http://schemas.microsoft.com/office/drawing/2014/main" id="{D4323347-4973-823A-35E1-6A27B30A4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" y="134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12" name="Oval 65">
                <a:extLst>
                  <a:ext uri="{FF2B5EF4-FFF2-40B4-BE49-F238E27FC236}">
                    <a16:creationId xmlns:a16="http://schemas.microsoft.com/office/drawing/2014/main" id="{03B4718A-1E51-CE92-5349-CA11013A3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134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13" name="Oval 66">
                <a:extLst>
                  <a:ext uri="{FF2B5EF4-FFF2-40B4-BE49-F238E27FC236}">
                    <a16:creationId xmlns:a16="http://schemas.microsoft.com/office/drawing/2014/main" id="{688194E7-AAD9-6BDE-EDBD-031670D99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133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14" name="Oval 67">
                <a:extLst>
                  <a:ext uri="{FF2B5EF4-FFF2-40B4-BE49-F238E27FC236}">
                    <a16:creationId xmlns:a16="http://schemas.microsoft.com/office/drawing/2014/main" id="{DADCDDEC-031F-6CE4-DC3D-ED8959057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133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15" name="Oval 68">
                <a:extLst>
                  <a:ext uri="{FF2B5EF4-FFF2-40B4-BE49-F238E27FC236}">
                    <a16:creationId xmlns:a16="http://schemas.microsoft.com/office/drawing/2014/main" id="{6F56A02E-4A97-FC94-0189-D1BA3CF2A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132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16" name="Oval 69">
                <a:extLst>
                  <a:ext uri="{FF2B5EF4-FFF2-40B4-BE49-F238E27FC236}">
                    <a16:creationId xmlns:a16="http://schemas.microsoft.com/office/drawing/2014/main" id="{7F272E90-4D44-283B-AD91-740C06562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132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17" name="Oval 70">
                <a:extLst>
                  <a:ext uri="{FF2B5EF4-FFF2-40B4-BE49-F238E27FC236}">
                    <a16:creationId xmlns:a16="http://schemas.microsoft.com/office/drawing/2014/main" id="{821F06EE-8930-EBA9-4342-172CD54EE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131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18" name="Oval 71">
                <a:extLst>
                  <a:ext uri="{FF2B5EF4-FFF2-40B4-BE49-F238E27FC236}">
                    <a16:creationId xmlns:a16="http://schemas.microsoft.com/office/drawing/2014/main" id="{EC5B1CB3-1608-E567-83D6-2A12A3857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131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19" name="Oval 72">
                <a:extLst>
                  <a:ext uri="{FF2B5EF4-FFF2-40B4-BE49-F238E27FC236}">
                    <a16:creationId xmlns:a16="http://schemas.microsoft.com/office/drawing/2014/main" id="{03234A94-BCF8-DC1B-0D31-5CC9D8F72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130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20" name="Oval 73">
                <a:extLst>
                  <a:ext uri="{FF2B5EF4-FFF2-40B4-BE49-F238E27FC236}">
                    <a16:creationId xmlns:a16="http://schemas.microsoft.com/office/drawing/2014/main" id="{F3CF21F2-8CE1-33F5-2ABD-E6AF82FDF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8" y="130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21" name="Oval 74">
                <a:extLst>
                  <a:ext uri="{FF2B5EF4-FFF2-40B4-BE49-F238E27FC236}">
                    <a16:creationId xmlns:a16="http://schemas.microsoft.com/office/drawing/2014/main" id="{E8C32BD9-1021-732F-85D4-D6AF855D8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3" y="129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22" name="Oval 75">
                <a:extLst>
                  <a:ext uri="{FF2B5EF4-FFF2-40B4-BE49-F238E27FC236}">
                    <a16:creationId xmlns:a16="http://schemas.microsoft.com/office/drawing/2014/main" id="{190DD473-2295-619E-5AE1-BAC67935A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12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23" name="Oval 76">
                <a:extLst>
                  <a:ext uri="{FF2B5EF4-FFF2-40B4-BE49-F238E27FC236}">
                    <a16:creationId xmlns:a16="http://schemas.microsoft.com/office/drawing/2014/main" id="{7E6D2F4E-1AC5-FA97-B081-2260D9166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5" y="12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24" name="Oval 77">
                <a:extLst>
                  <a:ext uri="{FF2B5EF4-FFF2-40B4-BE49-F238E27FC236}">
                    <a16:creationId xmlns:a16="http://schemas.microsoft.com/office/drawing/2014/main" id="{06A69B27-00C3-04D0-21E7-69F3266A0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1286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25" name="Oval 78">
                <a:extLst>
                  <a:ext uri="{FF2B5EF4-FFF2-40B4-BE49-F238E27FC236}">
                    <a16:creationId xmlns:a16="http://schemas.microsoft.com/office/drawing/2014/main" id="{E68EB6E0-AEC6-D883-DAD9-37BD6DB83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12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26" name="Oval 79">
                <a:extLst>
                  <a:ext uri="{FF2B5EF4-FFF2-40B4-BE49-F238E27FC236}">
                    <a16:creationId xmlns:a16="http://schemas.microsoft.com/office/drawing/2014/main" id="{30B850B7-980C-3999-37F3-77BCC40D2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2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27" name="Oval 80">
                <a:extLst>
                  <a:ext uri="{FF2B5EF4-FFF2-40B4-BE49-F238E27FC236}">
                    <a16:creationId xmlns:a16="http://schemas.microsoft.com/office/drawing/2014/main" id="{0986B550-9451-0260-65C3-EC23F9F31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127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28" name="Oval 81">
                <a:extLst>
                  <a:ext uri="{FF2B5EF4-FFF2-40B4-BE49-F238E27FC236}">
                    <a16:creationId xmlns:a16="http://schemas.microsoft.com/office/drawing/2014/main" id="{946A3966-2F9D-6898-A124-BBC02BA98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127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29" name="Oval 82">
                <a:extLst>
                  <a:ext uri="{FF2B5EF4-FFF2-40B4-BE49-F238E27FC236}">
                    <a16:creationId xmlns:a16="http://schemas.microsoft.com/office/drawing/2014/main" id="{BB82CA72-0351-2DF8-91E3-8110286ED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126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30" name="Oval 83">
                <a:extLst>
                  <a:ext uri="{FF2B5EF4-FFF2-40B4-BE49-F238E27FC236}">
                    <a16:creationId xmlns:a16="http://schemas.microsoft.com/office/drawing/2014/main" id="{69C3DC45-17D6-93B9-BCC2-891A422DF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5" y="126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31" name="Oval 84">
                <a:extLst>
                  <a:ext uri="{FF2B5EF4-FFF2-40B4-BE49-F238E27FC236}">
                    <a16:creationId xmlns:a16="http://schemas.microsoft.com/office/drawing/2014/main" id="{16543DD5-16E5-DBDE-0E40-9BB52F9AF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126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32" name="Oval 85">
                <a:extLst>
                  <a:ext uri="{FF2B5EF4-FFF2-40B4-BE49-F238E27FC236}">
                    <a16:creationId xmlns:a16="http://schemas.microsoft.com/office/drawing/2014/main" id="{DD07EB70-E88F-7417-FD9A-40D853771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125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33" name="Oval 86">
                <a:extLst>
                  <a:ext uri="{FF2B5EF4-FFF2-40B4-BE49-F238E27FC236}">
                    <a16:creationId xmlns:a16="http://schemas.microsoft.com/office/drawing/2014/main" id="{DA0870E6-5225-CE60-E363-F65FD9261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125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34" name="Oval 87">
                <a:extLst>
                  <a:ext uri="{FF2B5EF4-FFF2-40B4-BE49-F238E27FC236}">
                    <a16:creationId xmlns:a16="http://schemas.microsoft.com/office/drawing/2014/main" id="{9FB56C8F-4F97-20B4-AA02-7B7921874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7" y="125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35" name="Oval 88">
                <a:extLst>
                  <a:ext uri="{FF2B5EF4-FFF2-40B4-BE49-F238E27FC236}">
                    <a16:creationId xmlns:a16="http://schemas.microsoft.com/office/drawing/2014/main" id="{C5023347-9CB7-03E0-AA6B-C782D5C8C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124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36" name="Oval 89">
                <a:extLst>
                  <a:ext uri="{FF2B5EF4-FFF2-40B4-BE49-F238E27FC236}">
                    <a16:creationId xmlns:a16="http://schemas.microsoft.com/office/drawing/2014/main" id="{E81E5FDE-97D7-E1EF-0430-D9AA12A92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" y="124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37" name="Oval 90">
                <a:extLst>
                  <a:ext uri="{FF2B5EF4-FFF2-40B4-BE49-F238E27FC236}">
                    <a16:creationId xmlns:a16="http://schemas.microsoft.com/office/drawing/2014/main" id="{9F8F9DAB-4501-F52E-C5CD-AB45A2C64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123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38" name="Oval 91">
                <a:extLst>
                  <a:ext uri="{FF2B5EF4-FFF2-40B4-BE49-F238E27FC236}">
                    <a16:creationId xmlns:a16="http://schemas.microsoft.com/office/drawing/2014/main" id="{F43F03C5-DCD5-5AA7-D4CC-ED458BE36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123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39" name="Oval 92">
                <a:extLst>
                  <a:ext uri="{FF2B5EF4-FFF2-40B4-BE49-F238E27FC236}">
                    <a16:creationId xmlns:a16="http://schemas.microsoft.com/office/drawing/2014/main" id="{5D5FD139-A350-ADC6-C641-25C895700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6" y="122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40" name="Oval 93">
                <a:extLst>
                  <a:ext uri="{FF2B5EF4-FFF2-40B4-BE49-F238E27FC236}">
                    <a16:creationId xmlns:a16="http://schemas.microsoft.com/office/drawing/2014/main" id="{C0FFAFEF-A848-4795-A6FD-641FD4BD9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122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41" name="Oval 94">
                <a:extLst>
                  <a:ext uri="{FF2B5EF4-FFF2-40B4-BE49-F238E27FC236}">
                    <a16:creationId xmlns:a16="http://schemas.microsoft.com/office/drawing/2014/main" id="{F18C8A7C-0C78-24FF-5335-48302936D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122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42" name="Oval 95">
                <a:extLst>
                  <a:ext uri="{FF2B5EF4-FFF2-40B4-BE49-F238E27FC236}">
                    <a16:creationId xmlns:a16="http://schemas.microsoft.com/office/drawing/2014/main" id="{0865C818-7344-313C-DB99-86FC2C735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121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43" name="Oval 96">
                <a:extLst>
                  <a:ext uri="{FF2B5EF4-FFF2-40B4-BE49-F238E27FC236}">
                    <a16:creationId xmlns:a16="http://schemas.microsoft.com/office/drawing/2014/main" id="{3439EB78-BE91-8AA4-23EA-EDA42213B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121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44" name="Oval 97">
                <a:extLst>
                  <a:ext uri="{FF2B5EF4-FFF2-40B4-BE49-F238E27FC236}">
                    <a16:creationId xmlns:a16="http://schemas.microsoft.com/office/drawing/2014/main" id="{11F860BD-0B26-1D0A-4379-A74C2E6BA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121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45" name="Oval 98">
                <a:extLst>
                  <a:ext uri="{FF2B5EF4-FFF2-40B4-BE49-F238E27FC236}">
                    <a16:creationId xmlns:a16="http://schemas.microsoft.com/office/drawing/2014/main" id="{F0881359-C117-1E82-5C05-6B645DB0D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0" y="121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46" name="Oval 99">
                <a:extLst>
                  <a:ext uri="{FF2B5EF4-FFF2-40B4-BE49-F238E27FC236}">
                    <a16:creationId xmlns:a16="http://schemas.microsoft.com/office/drawing/2014/main" id="{FB37AE99-8E4D-211F-B8CE-4D1DDAFB0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0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47" name="Oval 100">
                <a:extLst>
                  <a:ext uri="{FF2B5EF4-FFF2-40B4-BE49-F238E27FC236}">
                    <a16:creationId xmlns:a16="http://schemas.microsoft.com/office/drawing/2014/main" id="{D9BC6D3F-9CD4-D693-C6AD-BCC8BDDD2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1" y="120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48" name="Oval 101">
                <a:extLst>
                  <a:ext uri="{FF2B5EF4-FFF2-40B4-BE49-F238E27FC236}">
                    <a16:creationId xmlns:a16="http://schemas.microsoft.com/office/drawing/2014/main" id="{299302DA-B5B5-3787-2378-82A2630AA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119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49" name="Oval 102">
                <a:extLst>
                  <a:ext uri="{FF2B5EF4-FFF2-40B4-BE49-F238E27FC236}">
                    <a16:creationId xmlns:a16="http://schemas.microsoft.com/office/drawing/2014/main" id="{0FA8F779-220C-1F2B-945A-F35540B4C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2" y="119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50" name="Oval 103">
                <a:extLst>
                  <a:ext uri="{FF2B5EF4-FFF2-40B4-BE49-F238E27FC236}">
                    <a16:creationId xmlns:a16="http://schemas.microsoft.com/office/drawing/2014/main" id="{44002D2D-1CEB-FBA1-2F0F-51A871D5F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119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51" name="Oval 104">
                <a:extLst>
                  <a:ext uri="{FF2B5EF4-FFF2-40B4-BE49-F238E27FC236}">
                    <a16:creationId xmlns:a16="http://schemas.microsoft.com/office/drawing/2014/main" id="{74A94F38-9217-29C2-5BA2-AC285290D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4" y="119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52" name="Oval 105">
                <a:extLst>
                  <a:ext uri="{FF2B5EF4-FFF2-40B4-BE49-F238E27FC236}">
                    <a16:creationId xmlns:a16="http://schemas.microsoft.com/office/drawing/2014/main" id="{1870D7CE-B220-4120-60B6-0D75F7636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9" y="11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53" name="Oval 106">
                <a:extLst>
                  <a:ext uri="{FF2B5EF4-FFF2-40B4-BE49-F238E27FC236}">
                    <a16:creationId xmlns:a16="http://schemas.microsoft.com/office/drawing/2014/main" id="{61A196BB-31EF-A8FC-5DF1-8EFE5306F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11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54" name="Oval 107">
                <a:extLst>
                  <a:ext uri="{FF2B5EF4-FFF2-40B4-BE49-F238E27FC236}">
                    <a16:creationId xmlns:a16="http://schemas.microsoft.com/office/drawing/2014/main" id="{273B0DDC-86E4-AD3E-7671-2DEBBA7FC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11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55" name="Oval 108">
                <a:extLst>
                  <a:ext uri="{FF2B5EF4-FFF2-40B4-BE49-F238E27FC236}">
                    <a16:creationId xmlns:a16="http://schemas.microsoft.com/office/drawing/2014/main" id="{6A6F960D-526E-159A-76B9-84D1749FF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117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56" name="Oval 109">
                <a:extLst>
                  <a:ext uri="{FF2B5EF4-FFF2-40B4-BE49-F238E27FC236}">
                    <a16:creationId xmlns:a16="http://schemas.microsoft.com/office/drawing/2014/main" id="{425BF3BB-A1E4-0CAE-0B11-9FC4345FE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2" y="117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57" name="Oval 110">
                <a:extLst>
                  <a:ext uri="{FF2B5EF4-FFF2-40B4-BE49-F238E27FC236}">
                    <a16:creationId xmlns:a16="http://schemas.microsoft.com/office/drawing/2014/main" id="{3FCA4E65-A9F2-2D84-4D53-905BCB9DD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117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58" name="Oval 111">
                <a:extLst>
                  <a:ext uri="{FF2B5EF4-FFF2-40B4-BE49-F238E27FC236}">
                    <a16:creationId xmlns:a16="http://schemas.microsoft.com/office/drawing/2014/main" id="{B9E36B74-C28E-6DAE-3152-87A2F845D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116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59" name="Oval 112">
                <a:extLst>
                  <a:ext uri="{FF2B5EF4-FFF2-40B4-BE49-F238E27FC236}">
                    <a16:creationId xmlns:a16="http://schemas.microsoft.com/office/drawing/2014/main" id="{EC7CD2B1-887E-3F80-E5F2-D1A72AF58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" y="116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60" name="Oval 113">
                <a:extLst>
                  <a:ext uri="{FF2B5EF4-FFF2-40B4-BE49-F238E27FC236}">
                    <a16:creationId xmlns:a16="http://schemas.microsoft.com/office/drawing/2014/main" id="{B4424AFA-9444-7303-6054-C96353D73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116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61" name="Oval 114">
                <a:extLst>
                  <a:ext uri="{FF2B5EF4-FFF2-40B4-BE49-F238E27FC236}">
                    <a16:creationId xmlns:a16="http://schemas.microsoft.com/office/drawing/2014/main" id="{F7DB6174-C7B1-B0E7-F0C0-508ADFD77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0" y="116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62" name="Oval 115">
                <a:extLst>
                  <a:ext uri="{FF2B5EF4-FFF2-40B4-BE49-F238E27FC236}">
                    <a16:creationId xmlns:a16="http://schemas.microsoft.com/office/drawing/2014/main" id="{F827CA84-03BC-35A9-BDD3-ADB28A96B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0" y="116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63" name="Oval 116">
                <a:extLst>
                  <a:ext uri="{FF2B5EF4-FFF2-40B4-BE49-F238E27FC236}">
                    <a16:creationId xmlns:a16="http://schemas.microsoft.com/office/drawing/2014/main" id="{999EF194-2A5F-F353-872A-AABFDA14B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15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64" name="Oval 117">
                <a:extLst>
                  <a:ext uri="{FF2B5EF4-FFF2-40B4-BE49-F238E27FC236}">
                    <a16:creationId xmlns:a16="http://schemas.microsoft.com/office/drawing/2014/main" id="{9071EA9F-7E1F-1946-6987-B6293ADD7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115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65" name="Oval 118">
                <a:extLst>
                  <a:ext uri="{FF2B5EF4-FFF2-40B4-BE49-F238E27FC236}">
                    <a16:creationId xmlns:a16="http://schemas.microsoft.com/office/drawing/2014/main" id="{73FB1BEA-F84C-FF88-A195-18847514B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1152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66" name="Oval 119">
                <a:extLst>
                  <a:ext uri="{FF2B5EF4-FFF2-40B4-BE49-F238E27FC236}">
                    <a16:creationId xmlns:a16="http://schemas.microsoft.com/office/drawing/2014/main" id="{2A9B0A81-66DD-81A0-DCB2-D3AC3A0D0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115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67" name="Oval 120">
                <a:extLst>
                  <a:ext uri="{FF2B5EF4-FFF2-40B4-BE49-F238E27FC236}">
                    <a16:creationId xmlns:a16="http://schemas.microsoft.com/office/drawing/2014/main" id="{33C520EE-AE47-B0AA-DBDD-AD3F9FB42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114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68" name="Oval 121">
                <a:extLst>
                  <a:ext uri="{FF2B5EF4-FFF2-40B4-BE49-F238E27FC236}">
                    <a16:creationId xmlns:a16="http://schemas.microsoft.com/office/drawing/2014/main" id="{CD787305-E013-50B5-8610-33109E25C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5" y="114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69" name="Oval 122">
                <a:extLst>
                  <a:ext uri="{FF2B5EF4-FFF2-40B4-BE49-F238E27FC236}">
                    <a16:creationId xmlns:a16="http://schemas.microsoft.com/office/drawing/2014/main" id="{50DDBDB2-CD0E-47F0-726E-1AD62EF1D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11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70" name="Oval 123">
                <a:extLst>
                  <a:ext uri="{FF2B5EF4-FFF2-40B4-BE49-F238E27FC236}">
                    <a16:creationId xmlns:a16="http://schemas.microsoft.com/office/drawing/2014/main" id="{234E0DA7-2F60-85FA-57B0-020EAF5D5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6" y="11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71" name="Oval 124">
                <a:extLst>
                  <a:ext uri="{FF2B5EF4-FFF2-40B4-BE49-F238E27FC236}">
                    <a16:creationId xmlns:a16="http://schemas.microsoft.com/office/drawing/2014/main" id="{A3943118-CB00-9377-862A-A76772C28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2" y="113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72" name="Oval 125">
                <a:extLst>
                  <a:ext uri="{FF2B5EF4-FFF2-40B4-BE49-F238E27FC236}">
                    <a16:creationId xmlns:a16="http://schemas.microsoft.com/office/drawing/2014/main" id="{9987C836-BC1B-D6CF-67FA-D02510DD8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113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73" name="Oval 126">
                <a:extLst>
                  <a:ext uri="{FF2B5EF4-FFF2-40B4-BE49-F238E27FC236}">
                    <a16:creationId xmlns:a16="http://schemas.microsoft.com/office/drawing/2014/main" id="{8828649D-2E3A-BFE0-9234-4CAD159FC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" y="113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74" name="Oval 127">
                <a:extLst>
                  <a:ext uri="{FF2B5EF4-FFF2-40B4-BE49-F238E27FC236}">
                    <a16:creationId xmlns:a16="http://schemas.microsoft.com/office/drawing/2014/main" id="{1E83A476-2528-08E2-D27A-3BE1DCFDD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113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75" name="Oval 128">
                <a:extLst>
                  <a:ext uri="{FF2B5EF4-FFF2-40B4-BE49-F238E27FC236}">
                    <a16:creationId xmlns:a16="http://schemas.microsoft.com/office/drawing/2014/main" id="{498D06EF-53FD-005E-0B76-F972981BC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112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76" name="Oval 129">
                <a:extLst>
                  <a:ext uri="{FF2B5EF4-FFF2-40B4-BE49-F238E27FC236}">
                    <a16:creationId xmlns:a16="http://schemas.microsoft.com/office/drawing/2014/main" id="{7219493D-F0D2-59B7-AFB5-4C2CE3AEC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" y="112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77" name="Oval 130">
                <a:extLst>
                  <a:ext uri="{FF2B5EF4-FFF2-40B4-BE49-F238E27FC236}">
                    <a16:creationId xmlns:a16="http://schemas.microsoft.com/office/drawing/2014/main" id="{270BE0B5-C846-8197-19D6-F177C9EE3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6" y="112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78" name="Oval 131">
                <a:extLst>
                  <a:ext uri="{FF2B5EF4-FFF2-40B4-BE49-F238E27FC236}">
                    <a16:creationId xmlns:a16="http://schemas.microsoft.com/office/drawing/2014/main" id="{FB12FD5B-4103-2916-55C8-0427BC9F2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112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79" name="Oval 132">
                <a:extLst>
                  <a:ext uri="{FF2B5EF4-FFF2-40B4-BE49-F238E27FC236}">
                    <a16:creationId xmlns:a16="http://schemas.microsoft.com/office/drawing/2014/main" id="{411D5F7F-6BF7-DD75-63A0-A078BE80C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7" y="111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80" name="Oval 133">
                <a:extLst>
                  <a:ext uri="{FF2B5EF4-FFF2-40B4-BE49-F238E27FC236}">
                    <a16:creationId xmlns:a16="http://schemas.microsoft.com/office/drawing/2014/main" id="{9EA8FD5C-7355-C9DF-720C-CE55C850C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" y="111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81" name="Oval 134">
                <a:extLst>
                  <a:ext uri="{FF2B5EF4-FFF2-40B4-BE49-F238E27FC236}">
                    <a16:creationId xmlns:a16="http://schemas.microsoft.com/office/drawing/2014/main" id="{98E1F750-50A2-B391-5A8C-4383B98C3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" y="111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82" name="Oval 135">
                <a:extLst>
                  <a:ext uri="{FF2B5EF4-FFF2-40B4-BE49-F238E27FC236}">
                    <a16:creationId xmlns:a16="http://schemas.microsoft.com/office/drawing/2014/main" id="{C641551B-7C09-8DCB-D022-D9C85C252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4" y="111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83" name="Oval 136">
                <a:extLst>
                  <a:ext uri="{FF2B5EF4-FFF2-40B4-BE49-F238E27FC236}">
                    <a16:creationId xmlns:a16="http://schemas.microsoft.com/office/drawing/2014/main" id="{C786EF30-9201-9A36-314F-B136C976E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" y="110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84" name="Oval 137">
                <a:extLst>
                  <a:ext uri="{FF2B5EF4-FFF2-40B4-BE49-F238E27FC236}">
                    <a16:creationId xmlns:a16="http://schemas.microsoft.com/office/drawing/2014/main" id="{0C84CFA7-B22D-A18F-4EAF-6573DB683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5" y="110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85" name="Oval 138">
                <a:extLst>
                  <a:ext uri="{FF2B5EF4-FFF2-40B4-BE49-F238E27FC236}">
                    <a16:creationId xmlns:a16="http://schemas.microsoft.com/office/drawing/2014/main" id="{32919295-501E-6F15-BD02-268808BD2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1" y="110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86" name="Oval 139">
                <a:extLst>
                  <a:ext uri="{FF2B5EF4-FFF2-40B4-BE49-F238E27FC236}">
                    <a16:creationId xmlns:a16="http://schemas.microsoft.com/office/drawing/2014/main" id="{A08C34CA-A3FD-4E19-9F9F-AA9D3B0C7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" y="110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87" name="Oval 140">
                <a:extLst>
                  <a:ext uri="{FF2B5EF4-FFF2-40B4-BE49-F238E27FC236}">
                    <a16:creationId xmlns:a16="http://schemas.microsoft.com/office/drawing/2014/main" id="{1911DC28-E501-6115-BE4F-85179E129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2" y="109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88" name="Oval 141">
                <a:extLst>
                  <a:ext uri="{FF2B5EF4-FFF2-40B4-BE49-F238E27FC236}">
                    <a16:creationId xmlns:a16="http://schemas.microsoft.com/office/drawing/2014/main" id="{B1809233-881F-2D78-8CEF-4DDE5CCFF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8" y="109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89" name="Oval 142">
                <a:extLst>
                  <a:ext uri="{FF2B5EF4-FFF2-40B4-BE49-F238E27FC236}">
                    <a16:creationId xmlns:a16="http://schemas.microsoft.com/office/drawing/2014/main" id="{DF1D77F6-1B1D-C393-81C7-3DEB28BD4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109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90" name="Oval 143">
                <a:extLst>
                  <a:ext uri="{FF2B5EF4-FFF2-40B4-BE49-F238E27FC236}">
                    <a16:creationId xmlns:a16="http://schemas.microsoft.com/office/drawing/2014/main" id="{2CD83F14-003D-1CDC-FFEC-B6CB3B826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109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91" name="Oval 144">
                <a:extLst>
                  <a:ext uri="{FF2B5EF4-FFF2-40B4-BE49-F238E27FC236}">
                    <a16:creationId xmlns:a16="http://schemas.microsoft.com/office/drawing/2014/main" id="{78A8A76C-ADEF-30B4-004A-C48BAE1BF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5" y="109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92" name="Oval 145">
                <a:extLst>
                  <a:ext uri="{FF2B5EF4-FFF2-40B4-BE49-F238E27FC236}">
                    <a16:creationId xmlns:a16="http://schemas.microsoft.com/office/drawing/2014/main" id="{30271526-D861-A68C-C75A-FA96BDF61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" y="10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93" name="Oval 146">
                <a:extLst>
                  <a:ext uri="{FF2B5EF4-FFF2-40B4-BE49-F238E27FC236}">
                    <a16:creationId xmlns:a16="http://schemas.microsoft.com/office/drawing/2014/main" id="{543FD583-D6A0-D38C-E4E3-365D4B669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" y="10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94" name="Oval 147">
                <a:extLst>
                  <a:ext uri="{FF2B5EF4-FFF2-40B4-BE49-F238E27FC236}">
                    <a16:creationId xmlns:a16="http://schemas.microsoft.com/office/drawing/2014/main" id="{8614A8D4-6106-C4EB-0239-CB58D5ACC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10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95" name="Oval 148">
                <a:extLst>
                  <a:ext uri="{FF2B5EF4-FFF2-40B4-BE49-F238E27FC236}">
                    <a16:creationId xmlns:a16="http://schemas.microsoft.com/office/drawing/2014/main" id="{B269226F-9F64-0CFE-E233-564639F22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" y="10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96" name="Oval 149">
                <a:extLst>
                  <a:ext uri="{FF2B5EF4-FFF2-40B4-BE49-F238E27FC236}">
                    <a16:creationId xmlns:a16="http://schemas.microsoft.com/office/drawing/2014/main" id="{FE75A63B-CDE7-7652-8CF7-DED45EDAC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3" y="108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97" name="Oval 150">
                <a:extLst>
                  <a:ext uri="{FF2B5EF4-FFF2-40B4-BE49-F238E27FC236}">
                    <a16:creationId xmlns:a16="http://schemas.microsoft.com/office/drawing/2014/main" id="{AC07DD55-9ED5-967E-643F-F45348254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108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98" name="Oval 151">
                <a:extLst>
                  <a:ext uri="{FF2B5EF4-FFF2-40B4-BE49-F238E27FC236}">
                    <a16:creationId xmlns:a16="http://schemas.microsoft.com/office/drawing/2014/main" id="{85C86780-718C-C391-ED4E-1C3DDC0C1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107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299" name="Oval 152">
                <a:extLst>
                  <a:ext uri="{FF2B5EF4-FFF2-40B4-BE49-F238E27FC236}">
                    <a16:creationId xmlns:a16="http://schemas.microsoft.com/office/drawing/2014/main" id="{D7800E3C-7607-B5A2-222D-3EC3D13DC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107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00" name="Oval 153">
                <a:extLst>
                  <a:ext uri="{FF2B5EF4-FFF2-40B4-BE49-F238E27FC236}">
                    <a16:creationId xmlns:a16="http://schemas.microsoft.com/office/drawing/2014/main" id="{E0535D6D-C4CC-A6D6-2BA3-BBBE06887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6" y="10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01" name="Oval 154">
                <a:extLst>
                  <a:ext uri="{FF2B5EF4-FFF2-40B4-BE49-F238E27FC236}">
                    <a16:creationId xmlns:a16="http://schemas.microsoft.com/office/drawing/2014/main" id="{64CF074C-E108-6E66-D095-48B34EEAE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10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02" name="Oval 155">
                <a:extLst>
                  <a:ext uri="{FF2B5EF4-FFF2-40B4-BE49-F238E27FC236}">
                    <a16:creationId xmlns:a16="http://schemas.microsoft.com/office/drawing/2014/main" id="{F6831FD2-E323-FD90-CD35-E2324E945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10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03" name="Oval 156">
                <a:extLst>
                  <a:ext uri="{FF2B5EF4-FFF2-40B4-BE49-F238E27FC236}">
                    <a16:creationId xmlns:a16="http://schemas.microsoft.com/office/drawing/2014/main" id="{F46B6D32-6E2D-0DE4-8DB2-3D0F0F2A7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" y="10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04" name="Oval 157">
                <a:extLst>
                  <a:ext uri="{FF2B5EF4-FFF2-40B4-BE49-F238E27FC236}">
                    <a16:creationId xmlns:a16="http://schemas.microsoft.com/office/drawing/2014/main" id="{C9DAAB13-B3F3-171B-147F-DED3332B0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10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05" name="Oval 158">
                <a:extLst>
                  <a:ext uri="{FF2B5EF4-FFF2-40B4-BE49-F238E27FC236}">
                    <a16:creationId xmlns:a16="http://schemas.microsoft.com/office/drawing/2014/main" id="{53818D59-1132-2BCF-6EE1-71AD0FAF3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1067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06" name="Oval 159">
                <a:extLst>
                  <a:ext uri="{FF2B5EF4-FFF2-40B4-BE49-F238E27FC236}">
                    <a16:creationId xmlns:a16="http://schemas.microsoft.com/office/drawing/2014/main" id="{39CF824A-988E-D852-EE94-F4F9BEC79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10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07" name="Oval 160">
                <a:extLst>
                  <a:ext uri="{FF2B5EF4-FFF2-40B4-BE49-F238E27FC236}">
                    <a16:creationId xmlns:a16="http://schemas.microsoft.com/office/drawing/2014/main" id="{1B530505-B001-F649-E2B9-8F1E13F89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" y="10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08" name="Oval 161">
                <a:extLst>
                  <a:ext uri="{FF2B5EF4-FFF2-40B4-BE49-F238E27FC236}">
                    <a16:creationId xmlns:a16="http://schemas.microsoft.com/office/drawing/2014/main" id="{237DBB8F-AEED-2EC9-F675-51DB4D757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106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09" name="Oval 162">
                <a:extLst>
                  <a:ext uri="{FF2B5EF4-FFF2-40B4-BE49-F238E27FC236}">
                    <a16:creationId xmlns:a16="http://schemas.microsoft.com/office/drawing/2014/main" id="{795598CD-C2FE-9647-B625-624EF068D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106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10" name="Oval 163">
                <a:extLst>
                  <a:ext uri="{FF2B5EF4-FFF2-40B4-BE49-F238E27FC236}">
                    <a16:creationId xmlns:a16="http://schemas.microsoft.com/office/drawing/2014/main" id="{D36B01A6-5F7D-A9F1-7329-3F430A4A0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3" y="106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11" name="Oval 164">
                <a:extLst>
                  <a:ext uri="{FF2B5EF4-FFF2-40B4-BE49-F238E27FC236}">
                    <a16:creationId xmlns:a16="http://schemas.microsoft.com/office/drawing/2014/main" id="{10704299-65E6-F36E-FDE5-5C7FB9421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9" y="10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12" name="Oval 165">
                <a:extLst>
                  <a:ext uri="{FF2B5EF4-FFF2-40B4-BE49-F238E27FC236}">
                    <a16:creationId xmlns:a16="http://schemas.microsoft.com/office/drawing/2014/main" id="{63132ADE-DEE9-1D9E-8111-FB3BB8032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4" y="10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13" name="Oval 166">
                <a:extLst>
                  <a:ext uri="{FF2B5EF4-FFF2-40B4-BE49-F238E27FC236}">
                    <a16:creationId xmlns:a16="http://schemas.microsoft.com/office/drawing/2014/main" id="{6F4E2D8A-5080-883D-81FC-E2665326F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0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14" name="Oval 167">
                <a:extLst>
                  <a:ext uri="{FF2B5EF4-FFF2-40B4-BE49-F238E27FC236}">
                    <a16:creationId xmlns:a16="http://schemas.microsoft.com/office/drawing/2014/main" id="{9068DCEE-4B31-0037-A266-64D44B1B3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10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15" name="Oval 168">
                <a:extLst>
                  <a:ext uri="{FF2B5EF4-FFF2-40B4-BE49-F238E27FC236}">
                    <a16:creationId xmlns:a16="http://schemas.microsoft.com/office/drawing/2014/main" id="{E843A243-D3F6-6E8C-2797-A0CA969AA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10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16" name="Oval 169">
                <a:extLst>
                  <a:ext uri="{FF2B5EF4-FFF2-40B4-BE49-F238E27FC236}">
                    <a16:creationId xmlns:a16="http://schemas.microsoft.com/office/drawing/2014/main" id="{43369287-995E-15A4-5CA6-5D1AF14C1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10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17" name="Oval 170">
                <a:extLst>
                  <a:ext uri="{FF2B5EF4-FFF2-40B4-BE49-F238E27FC236}">
                    <a16:creationId xmlns:a16="http://schemas.microsoft.com/office/drawing/2014/main" id="{4F7FB480-DA60-2C19-827A-0DD251290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" y="10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18" name="Oval 171">
                <a:extLst>
                  <a:ext uri="{FF2B5EF4-FFF2-40B4-BE49-F238E27FC236}">
                    <a16:creationId xmlns:a16="http://schemas.microsoft.com/office/drawing/2014/main" id="{4D804DEF-FFBB-8660-DAFD-9D74A672D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8" y="10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19" name="Oval 172">
                <a:extLst>
                  <a:ext uri="{FF2B5EF4-FFF2-40B4-BE49-F238E27FC236}">
                    <a16:creationId xmlns:a16="http://schemas.microsoft.com/office/drawing/2014/main" id="{881B6562-E062-C7C2-82BB-2FC31DDA3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10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20" name="Oval 173">
                <a:extLst>
                  <a:ext uri="{FF2B5EF4-FFF2-40B4-BE49-F238E27FC236}">
                    <a16:creationId xmlns:a16="http://schemas.microsoft.com/office/drawing/2014/main" id="{7C8B67A7-D546-B450-EFC5-07037FB47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10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21" name="Oval 174">
                <a:extLst>
                  <a:ext uri="{FF2B5EF4-FFF2-40B4-BE49-F238E27FC236}">
                    <a16:creationId xmlns:a16="http://schemas.microsoft.com/office/drawing/2014/main" id="{CF2EEFDF-18E6-57AD-D89E-3789F5E88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0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22" name="Oval 175">
                <a:extLst>
                  <a:ext uri="{FF2B5EF4-FFF2-40B4-BE49-F238E27FC236}">
                    <a16:creationId xmlns:a16="http://schemas.microsoft.com/office/drawing/2014/main" id="{FD6DDE88-B3FC-58C9-4D63-3C9D0148B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" y="10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23" name="Oval 176">
                <a:extLst>
                  <a:ext uri="{FF2B5EF4-FFF2-40B4-BE49-F238E27FC236}">
                    <a16:creationId xmlns:a16="http://schemas.microsoft.com/office/drawing/2014/main" id="{8399A716-6800-3BE7-E8C1-93C1C70C1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0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24" name="Oval 177">
                <a:extLst>
                  <a:ext uri="{FF2B5EF4-FFF2-40B4-BE49-F238E27FC236}">
                    <a16:creationId xmlns:a16="http://schemas.microsoft.com/office/drawing/2014/main" id="{B9EAFB04-D3DC-EEC0-1D00-622649FBC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10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25" name="Oval 178">
                <a:extLst>
                  <a:ext uri="{FF2B5EF4-FFF2-40B4-BE49-F238E27FC236}">
                    <a16:creationId xmlns:a16="http://schemas.microsoft.com/office/drawing/2014/main" id="{36F332F8-0421-9C2F-7E7B-D73ADF94E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" y="10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26" name="Oval 179">
                <a:extLst>
                  <a:ext uri="{FF2B5EF4-FFF2-40B4-BE49-F238E27FC236}">
                    <a16:creationId xmlns:a16="http://schemas.microsoft.com/office/drawing/2014/main" id="{3648D917-0BE5-6C17-44F2-514D0EFD7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" y="10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27" name="Oval 180">
                <a:extLst>
                  <a:ext uri="{FF2B5EF4-FFF2-40B4-BE49-F238E27FC236}">
                    <a16:creationId xmlns:a16="http://schemas.microsoft.com/office/drawing/2014/main" id="{34D1DD65-525F-874F-A281-C67A544D7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9" y="10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28" name="Oval 181">
                <a:extLst>
                  <a:ext uri="{FF2B5EF4-FFF2-40B4-BE49-F238E27FC236}">
                    <a16:creationId xmlns:a16="http://schemas.microsoft.com/office/drawing/2014/main" id="{C47B3286-EF19-8313-72CA-4E13F6A47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10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29" name="Oval 182">
                <a:extLst>
                  <a:ext uri="{FF2B5EF4-FFF2-40B4-BE49-F238E27FC236}">
                    <a16:creationId xmlns:a16="http://schemas.microsoft.com/office/drawing/2014/main" id="{BC7F9212-F219-701C-8F66-C9D6251BF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10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30" name="Oval 183">
                <a:extLst>
                  <a:ext uri="{FF2B5EF4-FFF2-40B4-BE49-F238E27FC236}">
                    <a16:creationId xmlns:a16="http://schemas.microsoft.com/office/drawing/2014/main" id="{D4AF5DB3-19D4-CFAA-F8D7-72FAFE689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10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31" name="Oval 184">
                <a:extLst>
                  <a:ext uri="{FF2B5EF4-FFF2-40B4-BE49-F238E27FC236}">
                    <a16:creationId xmlns:a16="http://schemas.microsoft.com/office/drawing/2014/main" id="{B74DBDDC-8CE8-4870-29BE-D6198712F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0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32" name="Oval 185">
                <a:extLst>
                  <a:ext uri="{FF2B5EF4-FFF2-40B4-BE49-F238E27FC236}">
                    <a16:creationId xmlns:a16="http://schemas.microsoft.com/office/drawing/2014/main" id="{8A777F25-755A-5771-56F2-94C5CBA04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8" y="10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33" name="Oval 186">
                <a:extLst>
                  <a:ext uri="{FF2B5EF4-FFF2-40B4-BE49-F238E27FC236}">
                    <a16:creationId xmlns:a16="http://schemas.microsoft.com/office/drawing/2014/main" id="{4C4B179D-4FB0-8E70-21D6-475F29498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10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34" name="Oval 187">
                <a:extLst>
                  <a:ext uri="{FF2B5EF4-FFF2-40B4-BE49-F238E27FC236}">
                    <a16:creationId xmlns:a16="http://schemas.microsoft.com/office/drawing/2014/main" id="{12B1D724-028D-B40C-E5F9-EA0B6E282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9" y="10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35" name="Oval 188">
                <a:extLst>
                  <a:ext uri="{FF2B5EF4-FFF2-40B4-BE49-F238E27FC236}">
                    <a16:creationId xmlns:a16="http://schemas.microsoft.com/office/drawing/2014/main" id="{68962754-42DE-AA30-7302-4BE75AE3F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36" name="Oval 189">
                <a:extLst>
                  <a:ext uri="{FF2B5EF4-FFF2-40B4-BE49-F238E27FC236}">
                    <a16:creationId xmlns:a16="http://schemas.microsoft.com/office/drawing/2014/main" id="{D5EB3871-A4A9-0F2E-5FC3-0A5691C56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37" name="Oval 190">
                <a:extLst>
                  <a:ext uri="{FF2B5EF4-FFF2-40B4-BE49-F238E27FC236}">
                    <a16:creationId xmlns:a16="http://schemas.microsoft.com/office/drawing/2014/main" id="{FEDE4750-B50C-7D14-D26C-02520072D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38" name="Oval 191">
                <a:extLst>
                  <a:ext uri="{FF2B5EF4-FFF2-40B4-BE49-F238E27FC236}">
                    <a16:creationId xmlns:a16="http://schemas.microsoft.com/office/drawing/2014/main" id="{6764D987-F7E3-6C58-6123-683A263C2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39" name="Oval 192">
                <a:extLst>
                  <a:ext uri="{FF2B5EF4-FFF2-40B4-BE49-F238E27FC236}">
                    <a16:creationId xmlns:a16="http://schemas.microsoft.com/office/drawing/2014/main" id="{363523BD-F773-20B8-57FD-AFB53313C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40" name="Oval 193">
                <a:extLst>
                  <a:ext uri="{FF2B5EF4-FFF2-40B4-BE49-F238E27FC236}">
                    <a16:creationId xmlns:a16="http://schemas.microsoft.com/office/drawing/2014/main" id="{65C19585-3F05-4139-6D9D-A700D193E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41" name="Oval 194">
                <a:extLst>
                  <a:ext uri="{FF2B5EF4-FFF2-40B4-BE49-F238E27FC236}">
                    <a16:creationId xmlns:a16="http://schemas.microsoft.com/office/drawing/2014/main" id="{CD259BCC-A9D5-272B-2630-64EB5D0CF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9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42" name="Oval 195">
                <a:extLst>
                  <a:ext uri="{FF2B5EF4-FFF2-40B4-BE49-F238E27FC236}">
                    <a16:creationId xmlns:a16="http://schemas.microsoft.com/office/drawing/2014/main" id="{2091FB79-D06E-9170-6CCF-64C271766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028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43" name="Oval 196">
                <a:extLst>
                  <a:ext uri="{FF2B5EF4-FFF2-40B4-BE49-F238E27FC236}">
                    <a16:creationId xmlns:a16="http://schemas.microsoft.com/office/drawing/2014/main" id="{95BB067F-7A86-39D6-BE91-AF173A6B6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0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44" name="Oval 197">
                <a:extLst>
                  <a:ext uri="{FF2B5EF4-FFF2-40B4-BE49-F238E27FC236}">
                    <a16:creationId xmlns:a16="http://schemas.microsoft.com/office/drawing/2014/main" id="{FC192849-7EFD-E962-E103-15828E8FD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" y="10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45" name="Oval 198">
                <a:extLst>
                  <a:ext uri="{FF2B5EF4-FFF2-40B4-BE49-F238E27FC236}">
                    <a16:creationId xmlns:a16="http://schemas.microsoft.com/office/drawing/2014/main" id="{34A4B63C-8177-A33C-A43A-03B2DB602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10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46" name="Oval 199">
                <a:extLst>
                  <a:ext uri="{FF2B5EF4-FFF2-40B4-BE49-F238E27FC236}">
                    <a16:creationId xmlns:a16="http://schemas.microsoft.com/office/drawing/2014/main" id="{B6F2DC73-E6AC-81B5-A929-6E63F9C75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10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47" name="Oval 200">
                <a:extLst>
                  <a:ext uri="{FF2B5EF4-FFF2-40B4-BE49-F238E27FC236}">
                    <a16:creationId xmlns:a16="http://schemas.microsoft.com/office/drawing/2014/main" id="{CE58918A-26C5-77CB-F910-F7FDF2716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3" y="10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48" name="Oval 201">
                <a:extLst>
                  <a:ext uri="{FF2B5EF4-FFF2-40B4-BE49-F238E27FC236}">
                    <a16:creationId xmlns:a16="http://schemas.microsoft.com/office/drawing/2014/main" id="{2CB9C9A8-8210-1514-B158-1AB76BF23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49" name="Oval 202">
                <a:extLst>
                  <a:ext uri="{FF2B5EF4-FFF2-40B4-BE49-F238E27FC236}">
                    <a16:creationId xmlns:a16="http://schemas.microsoft.com/office/drawing/2014/main" id="{AD696D36-774D-6AAD-8C4B-BC20CC515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4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50" name="Oval 203">
                <a:extLst>
                  <a:ext uri="{FF2B5EF4-FFF2-40B4-BE49-F238E27FC236}">
                    <a16:creationId xmlns:a16="http://schemas.microsoft.com/office/drawing/2014/main" id="{A5FE32EA-CB10-EC3B-02BC-4B9AB8976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51" name="Oval 204">
                <a:extLst>
                  <a:ext uri="{FF2B5EF4-FFF2-40B4-BE49-F238E27FC236}">
                    <a16:creationId xmlns:a16="http://schemas.microsoft.com/office/drawing/2014/main" id="{C75705D3-99F8-6AF1-8A3E-A7A8C4205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6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52" name="Oval 205">
                <a:extLst>
                  <a:ext uri="{FF2B5EF4-FFF2-40B4-BE49-F238E27FC236}">
                    <a16:creationId xmlns:a16="http://schemas.microsoft.com/office/drawing/2014/main" id="{C0A8DAEF-32AD-7859-130F-EABEB7858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1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53" name="Oval 206">
                <a:extLst>
                  <a:ext uri="{FF2B5EF4-FFF2-40B4-BE49-F238E27FC236}">
                    <a16:creationId xmlns:a16="http://schemas.microsoft.com/office/drawing/2014/main" id="{F78667B4-5E41-FB99-DB65-A741CF2FE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54" name="Oval 207">
                <a:extLst>
                  <a:ext uri="{FF2B5EF4-FFF2-40B4-BE49-F238E27FC236}">
                    <a16:creationId xmlns:a16="http://schemas.microsoft.com/office/drawing/2014/main" id="{2644B8A9-91C5-A593-EF53-8A9AA39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55" name="Oval 208">
                <a:extLst>
                  <a:ext uri="{FF2B5EF4-FFF2-40B4-BE49-F238E27FC236}">
                    <a16:creationId xmlns:a16="http://schemas.microsoft.com/office/drawing/2014/main" id="{07A554CA-7AA4-9940-8F97-5D359FF1C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56" name="Oval 209">
                <a:extLst>
                  <a:ext uri="{FF2B5EF4-FFF2-40B4-BE49-F238E27FC236}">
                    <a16:creationId xmlns:a16="http://schemas.microsoft.com/office/drawing/2014/main" id="{0DF39B03-6B5B-5CB8-A830-151C7A186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57" name="Oval 210">
                <a:extLst>
                  <a:ext uri="{FF2B5EF4-FFF2-40B4-BE49-F238E27FC236}">
                    <a16:creationId xmlns:a16="http://schemas.microsoft.com/office/drawing/2014/main" id="{F4A57CEB-12F6-27D9-40E3-0783C234F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58" name="Oval 211">
                <a:extLst>
                  <a:ext uri="{FF2B5EF4-FFF2-40B4-BE49-F238E27FC236}">
                    <a16:creationId xmlns:a16="http://schemas.microsoft.com/office/drawing/2014/main" id="{0BC1BBF9-CEB3-91E7-813C-27FDE54CE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59" name="Oval 212">
                <a:extLst>
                  <a:ext uri="{FF2B5EF4-FFF2-40B4-BE49-F238E27FC236}">
                    <a16:creationId xmlns:a16="http://schemas.microsoft.com/office/drawing/2014/main" id="{CB12746F-EA07-2C16-620C-75E9FEC43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60" name="Oval 213">
                <a:extLst>
                  <a:ext uri="{FF2B5EF4-FFF2-40B4-BE49-F238E27FC236}">
                    <a16:creationId xmlns:a16="http://schemas.microsoft.com/office/drawing/2014/main" id="{86538133-32DB-B6BF-AACF-C21002ED3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7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61" name="Oval 214">
                <a:extLst>
                  <a:ext uri="{FF2B5EF4-FFF2-40B4-BE49-F238E27FC236}">
                    <a16:creationId xmlns:a16="http://schemas.microsoft.com/office/drawing/2014/main" id="{BFA6FD0D-3B39-44B0-416B-CC8706059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62" name="Oval 215">
                <a:extLst>
                  <a:ext uri="{FF2B5EF4-FFF2-40B4-BE49-F238E27FC236}">
                    <a16:creationId xmlns:a16="http://schemas.microsoft.com/office/drawing/2014/main" id="{F8CEF430-B2B2-C682-9B2E-A80B041FD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63" name="Oval 216">
                <a:extLst>
                  <a:ext uri="{FF2B5EF4-FFF2-40B4-BE49-F238E27FC236}">
                    <a16:creationId xmlns:a16="http://schemas.microsoft.com/office/drawing/2014/main" id="{226C627E-E9CD-8DCA-AB14-793018D1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364" name="Oval 217">
                <a:extLst>
                  <a:ext uri="{FF2B5EF4-FFF2-40B4-BE49-F238E27FC236}">
                    <a16:creationId xmlns:a16="http://schemas.microsoft.com/office/drawing/2014/main" id="{CB225186-2BFD-D77C-01B5-D7722A638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</p:grpSp>
        <p:grpSp>
          <p:nvGrpSpPr>
            <p:cNvPr id="20491" name="Group 419">
              <a:extLst>
                <a:ext uri="{FF2B5EF4-FFF2-40B4-BE49-F238E27FC236}">
                  <a16:creationId xmlns:a16="http://schemas.microsoft.com/office/drawing/2014/main" id="{D5DD5AE8-C06A-E71C-6EAD-7D341F125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9" y="1013"/>
              <a:ext cx="839" cy="397"/>
              <a:chOff x="1409" y="1013"/>
              <a:chExt cx="839" cy="397"/>
            </a:xfrm>
          </p:grpSpPr>
          <p:sp>
            <p:nvSpPr>
              <p:cNvPr id="22965" name="Oval 219">
                <a:extLst>
                  <a:ext uri="{FF2B5EF4-FFF2-40B4-BE49-F238E27FC236}">
                    <a16:creationId xmlns:a16="http://schemas.microsoft.com/office/drawing/2014/main" id="{0CB0BECD-F0CB-D037-E204-02A041C51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66" name="Oval 220">
                <a:extLst>
                  <a:ext uri="{FF2B5EF4-FFF2-40B4-BE49-F238E27FC236}">
                    <a16:creationId xmlns:a16="http://schemas.microsoft.com/office/drawing/2014/main" id="{5DCB86BA-C284-7C59-37C6-E60E2A223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1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67" name="Oval 221">
                <a:extLst>
                  <a:ext uri="{FF2B5EF4-FFF2-40B4-BE49-F238E27FC236}">
                    <a16:creationId xmlns:a16="http://schemas.microsoft.com/office/drawing/2014/main" id="{FAD15656-9F6B-A025-CA62-E3903B15F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6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68" name="Oval 222">
                <a:extLst>
                  <a:ext uri="{FF2B5EF4-FFF2-40B4-BE49-F238E27FC236}">
                    <a16:creationId xmlns:a16="http://schemas.microsoft.com/office/drawing/2014/main" id="{FA9F3767-7E9C-F095-08BD-43F470FEF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69" name="Oval 223">
                <a:extLst>
                  <a:ext uri="{FF2B5EF4-FFF2-40B4-BE49-F238E27FC236}">
                    <a16:creationId xmlns:a16="http://schemas.microsoft.com/office/drawing/2014/main" id="{47D5507A-3791-6688-6A02-856F0AEB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70" name="Oval 224">
                <a:extLst>
                  <a:ext uri="{FF2B5EF4-FFF2-40B4-BE49-F238E27FC236}">
                    <a16:creationId xmlns:a16="http://schemas.microsoft.com/office/drawing/2014/main" id="{6E9CE31F-536E-121D-8F0B-999762D3D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3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71" name="Oval 225">
                <a:extLst>
                  <a:ext uri="{FF2B5EF4-FFF2-40B4-BE49-F238E27FC236}">
                    <a16:creationId xmlns:a16="http://schemas.microsoft.com/office/drawing/2014/main" id="{AADCDA11-71FE-1E62-093E-419E717AF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9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72" name="Oval 226">
                <a:extLst>
                  <a:ext uri="{FF2B5EF4-FFF2-40B4-BE49-F238E27FC236}">
                    <a16:creationId xmlns:a16="http://schemas.microsoft.com/office/drawing/2014/main" id="{6A434BBA-4A91-9713-D1D0-FCAB53E10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73" name="Oval 227">
                <a:extLst>
                  <a:ext uri="{FF2B5EF4-FFF2-40B4-BE49-F238E27FC236}">
                    <a16:creationId xmlns:a16="http://schemas.microsoft.com/office/drawing/2014/main" id="{995395DA-0E78-97A4-E44E-DACC416E3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74" name="Oval 228">
                <a:extLst>
                  <a:ext uri="{FF2B5EF4-FFF2-40B4-BE49-F238E27FC236}">
                    <a16:creationId xmlns:a16="http://schemas.microsoft.com/office/drawing/2014/main" id="{C8E92008-1CB2-8EB2-AA6E-7E48487D5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75" name="Oval 229">
                <a:extLst>
                  <a:ext uri="{FF2B5EF4-FFF2-40B4-BE49-F238E27FC236}">
                    <a16:creationId xmlns:a16="http://schemas.microsoft.com/office/drawing/2014/main" id="{6CB75C84-B102-C4BB-ABCF-7E93B7923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76" name="Oval 230">
                <a:extLst>
                  <a:ext uri="{FF2B5EF4-FFF2-40B4-BE49-F238E27FC236}">
                    <a16:creationId xmlns:a16="http://schemas.microsoft.com/office/drawing/2014/main" id="{866B935D-6FDE-8160-BB83-A467CFDF9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77" name="Oval 231">
                <a:extLst>
                  <a:ext uri="{FF2B5EF4-FFF2-40B4-BE49-F238E27FC236}">
                    <a16:creationId xmlns:a16="http://schemas.microsoft.com/office/drawing/2014/main" id="{A3B46179-23D2-3655-A546-C5A6FFA9E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3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78" name="Oval 232">
                <a:extLst>
                  <a:ext uri="{FF2B5EF4-FFF2-40B4-BE49-F238E27FC236}">
                    <a16:creationId xmlns:a16="http://schemas.microsoft.com/office/drawing/2014/main" id="{FB1A02C8-8A69-08CA-CCD4-6B97AD6DC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79" name="Oval 233">
                <a:extLst>
                  <a:ext uri="{FF2B5EF4-FFF2-40B4-BE49-F238E27FC236}">
                    <a16:creationId xmlns:a16="http://schemas.microsoft.com/office/drawing/2014/main" id="{80EDE6CB-6D47-4C66-0AD2-78A93BB72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80" name="Oval 234">
                <a:extLst>
                  <a:ext uri="{FF2B5EF4-FFF2-40B4-BE49-F238E27FC236}">
                    <a16:creationId xmlns:a16="http://schemas.microsoft.com/office/drawing/2014/main" id="{604346B2-5A44-C4EE-5CC8-6023BB3B9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81" name="Oval 235">
                <a:extLst>
                  <a:ext uri="{FF2B5EF4-FFF2-40B4-BE49-F238E27FC236}">
                    <a16:creationId xmlns:a16="http://schemas.microsoft.com/office/drawing/2014/main" id="{FBC26E37-2105-B895-D195-4639E36AB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82" name="Oval 236">
                <a:extLst>
                  <a:ext uri="{FF2B5EF4-FFF2-40B4-BE49-F238E27FC236}">
                    <a16:creationId xmlns:a16="http://schemas.microsoft.com/office/drawing/2014/main" id="{3529DC3F-726C-4C8F-5FF8-46C9730EB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83" name="Oval 237">
                <a:extLst>
                  <a:ext uri="{FF2B5EF4-FFF2-40B4-BE49-F238E27FC236}">
                    <a16:creationId xmlns:a16="http://schemas.microsoft.com/office/drawing/2014/main" id="{0B92E15B-DCEB-17D6-18F6-C187E4AA7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" y="1013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84" name="Oval 238">
                <a:extLst>
                  <a:ext uri="{FF2B5EF4-FFF2-40B4-BE49-F238E27FC236}">
                    <a16:creationId xmlns:a16="http://schemas.microsoft.com/office/drawing/2014/main" id="{9BBADC0B-54E4-81F9-7A30-BB32D42D5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85" name="Oval 239">
                <a:extLst>
                  <a:ext uri="{FF2B5EF4-FFF2-40B4-BE49-F238E27FC236}">
                    <a16:creationId xmlns:a16="http://schemas.microsoft.com/office/drawing/2014/main" id="{86D5B204-5BB7-A968-E41F-AFF003BA9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86" name="Oval 240">
                <a:extLst>
                  <a:ext uri="{FF2B5EF4-FFF2-40B4-BE49-F238E27FC236}">
                    <a16:creationId xmlns:a16="http://schemas.microsoft.com/office/drawing/2014/main" id="{438FC582-A437-7A65-0AB1-3D5514466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87" name="Oval 241">
                <a:extLst>
                  <a:ext uri="{FF2B5EF4-FFF2-40B4-BE49-F238E27FC236}">
                    <a16:creationId xmlns:a16="http://schemas.microsoft.com/office/drawing/2014/main" id="{79C69702-FC2E-F4EC-EDA1-B79A0C9A1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88" name="Oval 242">
                <a:extLst>
                  <a:ext uri="{FF2B5EF4-FFF2-40B4-BE49-F238E27FC236}">
                    <a16:creationId xmlns:a16="http://schemas.microsoft.com/office/drawing/2014/main" id="{2C0B65F6-9A1A-7E66-1DB3-CC6C289A9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89" name="Oval 243">
                <a:extLst>
                  <a:ext uri="{FF2B5EF4-FFF2-40B4-BE49-F238E27FC236}">
                    <a16:creationId xmlns:a16="http://schemas.microsoft.com/office/drawing/2014/main" id="{488B4819-DB3F-76FC-858B-98C23D7D0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90" name="Oval 244">
                <a:extLst>
                  <a:ext uri="{FF2B5EF4-FFF2-40B4-BE49-F238E27FC236}">
                    <a16:creationId xmlns:a16="http://schemas.microsoft.com/office/drawing/2014/main" id="{A6BB7300-5BE0-056C-1B76-6FA82FA89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91" name="Oval 245">
                <a:extLst>
                  <a:ext uri="{FF2B5EF4-FFF2-40B4-BE49-F238E27FC236}">
                    <a16:creationId xmlns:a16="http://schemas.microsoft.com/office/drawing/2014/main" id="{CBD7427F-8EC6-DB30-4BCB-3B9189F2C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92" name="Oval 246">
                <a:extLst>
                  <a:ext uri="{FF2B5EF4-FFF2-40B4-BE49-F238E27FC236}">
                    <a16:creationId xmlns:a16="http://schemas.microsoft.com/office/drawing/2014/main" id="{50BDA7A8-99A9-CA26-2B9C-B4A73758D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93" name="Oval 247">
                <a:extLst>
                  <a:ext uri="{FF2B5EF4-FFF2-40B4-BE49-F238E27FC236}">
                    <a16:creationId xmlns:a16="http://schemas.microsoft.com/office/drawing/2014/main" id="{B711DD17-6B8B-69C0-3257-2F9ECB5DF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94" name="Oval 248">
                <a:extLst>
                  <a:ext uri="{FF2B5EF4-FFF2-40B4-BE49-F238E27FC236}">
                    <a16:creationId xmlns:a16="http://schemas.microsoft.com/office/drawing/2014/main" id="{EEC2788B-CF25-ED50-BFEE-5F4D1B615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95" name="Oval 249">
                <a:extLst>
                  <a:ext uri="{FF2B5EF4-FFF2-40B4-BE49-F238E27FC236}">
                    <a16:creationId xmlns:a16="http://schemas.microsoft.com/office/drawing/2014/main" id="{82E46474-14BD-5006-2BD0-F7829523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96" name="Oval 250">
                <a:extLst>
                  <a:ext uri="{FF2B5EF4-FFF2-40B4-BE49-F238E27FC236}">
                    <a16:creationId xmlns:a16="http://schemas.microsoft.com/office/drawing/2014/main" id="{3F4EE600-360F-4E7E-5F61-524A14017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97" name="Oval 251">
                <a:extLst>
                  <a:ext uri="{FF2B5EF4-FFF2-40B4-BE49-F238E27FC236}">
                    <a16:creationId xmlns:a16="http://schemas.microsoft.com/office/drawing/2014/main" id="{281BFCB9-9209-40C0-C1FA-2E3432750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10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98" name="Oval 252">
                <a:extLst>
                  <a:ext uri="{FF2B5EF4-FFF2-40B4-BE49-F238E27FC236}">
                    <a16:creationId xmlns:a16="http://schemas.microsoft.com/office/drawing/2014/main" id="{B8F8133C-E420-783F-B47E-10BC4DEA3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99" name="Oval 253">
                <a:extLst>
                  <a:ext uri="{FF2B5EF4-FFF2-40B4-BE49-F238E27FC236}">
                    <a16:creationId xmlns:a16="http://schemas.microsoft.com/office/drawing/2014/main" id="{37085A4C-CDE9-8269-0F4E-AA479F73A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00" name="Oval 254">
                <a:extLst>
                  <a:ext uri="{FF2B5EF4-FFF2-40B4-BE49-F238E27FC236}">
                    <a16:creationId xmlns:a16="http://schemas.microsoft.com/office/drawing/2014/main" id="{EA500BAF-E906-2EC1-B2BB-464CD0195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01" name="Oval 255">
                <a:extLst>
                  <a:ext uri="{FF2B5EF4-FFF2-40B4-BE49-F238E27FC236}">
                    <a16:creationId xmlns:a16="http://schemas.microsoft.com/office/drawing/2014/main" id="{AA32AF3A-70BE-48D3-72B3-B77764B75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02" name="Oval 256">
                <a:extLst>
                  <a:ext uri="{FF2B5EF4-FFF2-40B4-BE49-F238E27FC236}">
                    <a16:creationId xmlns:a16="http://schemas.microsoft.com/office/drawing/2014/main" id="{5B40B3D3-876F-A49B-52F2-5743B1BF3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03" name="Oval 257">
                <a:extLst>
                  <a:ext uri="{FF2B5EF4-FFF2-40B4-BE49-F238E27FC236}">
                    <a16:creationId xmlns:a16="http://schemas.microsoft.com/office/drawing/2014/main" id="{962D4845-BC24-8E06-D12C-570B9340D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04" name="Oval 258">
                <a:extLst>
                  <a:ext uri="{FF2B5EF4-FFF2-40B4-BE49-F238E27FC236}">
                    <a16:creationId xmlns:a16="http://schemas.microsoft.com/office/drawing/2014/main" id="{D1697DFC-C3F8-2CEA-D126-95839CAE9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05" name="Oval 259">
                <a:extLst>
                  <a:ext uri="{FF2B5EF4-FFF2-40B4-BE49-F238E27FC236}">
                    <a16:creationId xmlns:a16="http://schemas.microsoft.com/office/drawing/2014/main" id="{7E6B90E3-A144-9FA3-04C7-5C1C7D737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06" name="Oval 260">
                <a:extLst>
                  <a:ext uri="{FF2B5EF4-FFF2-40B4-BE49-F238E27FC236}">
                    <a16:creationId xmlns:a16="http://schemas.microsoft.com/office/drawing/2014/main" id="{0AB9ECDD-6380-5B64-59B6-F5D4E6FFA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07" name="Oval 261">
                <a:extLst>
                  <a:ext uri="{FF2B5EF4-FFF2-40B4-BE49-F238E27FC236}">
                    <a16:creationId xmlns:a16="http://schemas.microsoft.com/office/drawing/2014/main" id="{2372FE2F-E512-0415-0E6D-4C6107709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8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08" name="Oval 262">
                <a:extLst>
                  <a:ext uri="{FF2B5EF4-FFF2-40B4-BE49-F238E27FC236}">
                    <a16:creationId xmlns:a16="http://schemas.microsoft.com/office/drawing/2014/main" id="{E3A3010C-AC19-A252-BA7E-6F0CB019A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09" name="Oval 263">
                <a:extLst>
                  <a:ext uri="{FF2B5EF4-FFF2-40B4-BE49-F238E27FC236}">
                    <a16:creationId xmlns:a16="http://schemas.microsoft.com/office/drawing/2014/main" id="{CD245310-3242-1ED6-27C1-51F493CCA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10" name="Oval 264">
                <a:extLst>
                  <a:ext uri="{FF2B5EF4-FFF2-40B4-BE49-F238E27FC236}">
                    <a16:creationId xmlns:a16="http://schemas.microsoft.com/office/drawing/2014/main" id="{25E3687F-3515-6C6B-11C5-286E3651B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11" name="Oval 265">
                <a:extLst>
                  <a:ext uri="{FF2B5EF4-FFF2-40B4-BE49-F238E27FC236}">
                    <a16:creationId xmlns:a16="http://schemas.microsoft.com/office/drawing/2014/main" id="{F8878333-0A99-39F7-0F75-1896D0AC6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10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12" name="Oval 266">
                <a:extLst>
                  <a:ext uri="{FF2B5EF4-FFF2-40B4-BE49-F238E27FC236}">
                    <a16:creationId xmlns:a16="http://schemas.microsoft.com/office/drawing/2014/main" id="{58B0A6FB-121C-0DF6-44B7-6D28B3B39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" y="10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13" name="Oval 267">
                <a:extLst>
                  <a:ext uri="{FF2B5EF4-FFF2-40B4-BE49-F238E27FC236}">
                    <a16:creationId xmlns:a16="http://schemas.microsoft.com/office/drawing/2014/main" id="{70DDF6A4-0157-104B-C532-E1BFCC077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0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14" name="Oval 268">
                <a:extLst>
                  <a:ext uri="{FF2B5EF4-FFF2-40B4-BE49-F238E27FC236}">
                    <a16:creationId xmlns:a16="http://schemas.microsoft.com/office/drawing/2014/main" id="{E8C70A08-66A8-B4BF-DCEB-59CCA6848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10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15" name="Oval 269">
                <a:extLst>
                  <a:ext uri="{FF2B5EF4-FFF2-40B4-BE49-F238E27FC236}">
                    <a16:creationId xmlns:a16="http://schemas.microsoft.com/office/drawing/2014/main" id="{1C91FA87-2ADC-7A30-5D92-4CC974BE0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" y="10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16" name="Oval 270">
                <a:extLst>
                  <a:ext uri="{FF2B5EF4-FFF2-40B4-BE49-F238E27FC236}">
                    <a16:creationId xmlns:a16="http://schemas.microsoft.com/office/drawing/2014/main" id="{96F43410-DAED-7CD3-BCB2-45E50305A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" y="10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17" name="Oval 271">
                <a:extLst>
                  <a:ext uri="{FF2B5EF4-FFF2-40B4-BE49-F238E27FC236}">
                    <a16:creationId xmlns:a16="http://schemas.microsoft.com/office/drawing/2014/main" id="{292B0934-997A-5BD8-8A0C-998776024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18" name="Oval 272">
                <a:extLst>
                  <a:ext uri="{FF2B5EF4-FFF2-40B4-BE49-F238E27FC236}">
                    <a16:creationId xmlns:a16="http://schemas.microsoft.com/office/drawing/2014/main" id="{BE8ED3F1-80DE-058C-682E-D093094FE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19" name="Oval 273">
                <a:extLst>
                  <a:ext uri="{FF2B5EF4-FFF2-40B4-BE49-F238E27FC236}">
                    <a16:creationId xmlns:a16="http://schemas.microsoft.com/office/drawing/2014/main" id="{109D9AD4-F7DF-AA46-61FB-C9B68B079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6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20" name="Oval 274">
                <a:extLst>
                  <a:ext uri="{FF2B5EF4-FFF2-40B4-BE49-F238E27FC236}">
                    <a16:creationId xmlns:a16="http://schemas.microsoft.com/office/drawing/2014/main" id="{C59A8244-33D8-4191-95B8-CE35AB914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21" name="Oval 275">
                <a:extLst>
                  <a:ext uri="{FF2B5EF4-FFF2-40B4-BE49-F238E27FC236}">
                    <a16:creationId xmlns:a16="http://schemas.microsoft.com/office/drawing/2014/main" id="{961646E2-5E24-0B5C-DEA8-FF379B27A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22" name="Oval 276">
                <a:extLst>
                  <a:ext uri="{FF2B5EF4-FFF2-40B4-BE49-F238E27FC236}">
                    <a16:creationId xmlns:a16="http://schemas.microsoft.com/office/drawing/2014/main" id="{7E66D264-64E9-630F-DC57-8C7AF9317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23" name="Oval 277">
                <a:extLst>
                  <a:ext uri="{FF2B5EF4-FFF2-40B4-BE49-F238E27FC236}">
                    <a16:creationId xmlns:a16="http://schemas.microsoft.com/office/drawing/2014/main" id="{33E25B91-EB6B-BB24-55E9-1C59357B0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1028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24" name="Oval 278">
                <a:extLst>
                  <a:ext uri="{FF2B5EF4-FFF2-40B4-BE49-F238E27FC236}">
                    <a16:creationId xmlns:a16="http://schemas.microsoft.com/office/drawing/2014/main" id="{1BD5CB07-575F-7C00-C18E-5A8C9C07F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10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25" name="Oval 279">
                <a:extLst>
                  <a:ext uri="{FF2B5EF4-FFF2-40B4-BE49-F238E27FC236}">
                    <a16:creationId xmlns:a16="http://schemas.microsoft.com/office/drawing/2014/main" id="{BB4348F7-3A27-F9AC-3422-A85288D3F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0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26" name="Oval 280">
                <a:extLst>
                  <a:ext uri="{FF2B5EF4-FFF2-40B4-BE49-F238E27FC236}">
                    <a16:creationId xmlns:a16="http://schemas.microsoft.com/office/drawing/2014/main" id="{8082BC23-D5C0-7A5F-AB9A-89EFDAAC9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" y="10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27" name="Oval 281">
                <a:extLst>
                  <a:ext uri="{FF2B5EF4-FFF2-40B4-BE49-F238E27FC236}">
                    <a16:creationId xmlns:a16="http://schemas.microsoft.com/office/drawing/2014/main" id="{EA316C1C-D0A1-C485-6904-904AFCDB9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1" y="10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28" name="Oval 282">
                <a:extLst>
                  <a:ext uri="{FF2B5EF4-FFF2-40B4-BE49-F238E27FC236}">
                    <a16:creationId xmlns:a16="http://schemas.microsoft.com/office/drawing/2014/main" id="{58752991-2FA5-7298-1049-73A3A4D0F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" y="10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29" name="Oval 283">
                <a:extLst>
                  <a:ext uri="{FF2B5EF4-FFF2-40B4-BE49-F238E27FC236}">
                    <a16:creationId xmlns:a16="http://schemas.microsoft.com/office/drawing/2014/main" id="{34932A3A-4C0D-CA5F-E822-3EA93F31E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0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30" name="Oval 284">
                <a:extLst>
                  <a:ext uri="{FF2B5EF4-FFF2-40B4-BE49-F238E27FC236}">
                    <a16:creationId xmlns:a16="http://schemas.microsoft.com/office/drawing/2014/main" id="{B3CD714D-C490-0367-3123-C134996E8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10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31" name="Oval 285">
                <a:extLst>
                  <a:ext uri="{FF2B5EF4-FFF2-40B4-BE49-F238E27FC236}">
                    <a16:creationId xmlns:a16="http://schemas.microsoft.com/office/drawing/2014/main" id="{58F2DDFF-5FF7-4779-D3B7-EF06D793C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10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32" name="Oval 286">
                <a:extLst>
                  <a:ext uri="{FF2B5EF4-FFF2-40B4-BE49-F238E27FC236}">
                    <a16:creationId xmlns:a16="http://schemas.microsoft.com/office/drawing/2014/main" id="{8875BE68-CC67-0F9E-3B40-682086F6D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0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33" name="Oval 287">
                <a:extLst>
                  <a:ext uri="{FF2B5EF4-FFF2-40B4-BE49-F238E27FC236}">
                    <a16:creationId xmlns:a16="http://schemas.microsoft.com/office/drawing/2014/main" id="{2B8C6030-5482-3181-3540-91B3AC1EA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0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34" name="Oval 288">
                <a:extLst>
                  <a:ext uri="{FF2B5EF4-FFF2-40B4-BE49-F238E27FC236}">
                    <a16:creationId xmlns:a16="http://schemas.microsoft.com/office/drawing/2014/main" id="{55226581-31DD-7399-17FA-C230F8359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" y="10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35" name="Oval 289">
                <a:extLst>
                  <a:ext uri="{FF2B5EF4-FFF2-40B4-BE49-F238E27FC236}">
                    <a16:creationId xmlns:a16="http://schemas.microsoft.com/office/drawing/2014/main" id="{931CB52F-5010-406C-5E6A-9A9F1CA8C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10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36" name="Oval 290">
                <a:extLst>
                  <a:ext uri="{FF2B5EF4-FFF2-40B4-BE49-F238E27FC236}">
                    <a16:creationId xmlns:a16="http://schemas.microsoft.com/office/drawing/2014/main" id="{E8698204-2F99-1AFD-9E46-C0DDB6E57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0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37" name="Oval 291">
                <a:extLst>
                  <a:ext uri="{FF2B5EF4-FFF2-40B4-BE49-F238E27FC236}">
                    <a16:creationId xmlns:a16="http://schemas.microsoft.com/office/drawing/2014/main" id="{EE3339B0-AE90-D842-5CA3-BBB4A1CFB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10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38" name="Oval 292">
                <a:extLst>
                  <a:ext uri="{FF2B5EF4-FFF2-40B4-BE49-F238E27FC236}">
                    <a16:creationId xmlns:a16="http://schemas.microsoft.com/office/drawing/2014/main" id="{83749504-504D-A70A-5FE2-BED451EAB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" y="10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39" name="Oval 293">
                <a:extLst>
                  <a:ext uri="{FF2B5EF4-FFF2-40B4-BE49-F238E27FC236}">
                    <a16:creationId xmlns:a16="http://schemas.microsoft.com/office/drawing/2014/main" id="{9675294F-31ED-9243-4E1F-93A021BB8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10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40" name="Oval 294">
                <a:extLst>
                  <a:ext uri="{FF2B5EF4-FFF2-40B4-BE49-F238E27FC236}">
                    <a16:creationId xmlns:a16="http://schemas.microsoft.com/office/drawing/2014/main" id="{D8D8DD05-8BCF-9FDF-4632-BFEAA1862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10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41" name="Oval 295">
                <a:extLst>
                  <a:ext uri="{FF2B5EF4-FFF2-40B4-BE49-F238E27FC236}">
                    <a16:creationId xmlns:a16="http://schemas.microsoft.com/office/drawing/2014/main" id="{8741F3D4-CAC8-F88D-A18F-063DD0459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" y="10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42" name="Oval 296">
                <a:extLst>
                  <a:ext uri="{FF2B5EF4-FFF2-40B4-BE49-F238E27FC236}">
                    <a16:creationId xmlns:a16="http://schemas.microsoft.com/office/drawing/2014/main" id="{71516973-DABE-6BD8-9CA6-C49836582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" y="10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43" name="Oval 297">
                <a:extLst>
                  <a:ext uri="{FF2B5EF4-FFF2-40B4-BE49-F238E27FC236}">
                    <a16:creationId xmlns:a16="http://schemas.microsoft.com/office/drawing/2014/main" id="{CA4FBBED-3050-4E4A-9D22-C63F59BBC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10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44" name="Oval 298">
                <a:extLst>
                  <a:ext uri="{FF2B5EF4-FFF2-40B4-BE49-F238E27FC236}">
                    <a16:creationId xmlns:a16="http://schemas.microsoft.com/office/drawing/2014/main" id="{9B6548A5-71EB-BC96-1126-C479FB3AA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" y="10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45" name="Oval 299">
                <a:extLst>
                  <a:ext uri="{FF2B5EF4-FFF2-40B4-BE49-F238E27FC236}">
                    <a16:creationId xmlns:a16="http://schemas.microsoft.com/office/drawing/2014/main" id="{4F0C61F0-BC8B-11C3-F011-7E959BBE8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" y="10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46" name="Oval 300">
                <a:extLst>
                  <a:ext uri="{FF2B5EF4-FFF2-40B4-BE49-F238E27FC236}">
                    <a16:creationId xmlns:a16="http://schemas.microsoft.com/office/drawing/2014/main" id="{46D47FEF-9D6E-42AD-6DFE-921303D7C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105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47" name="Oval 301">
                <a:extLst>
                  <a:ext uri="{FF2B5EF4-FFF2-40B4-BE49-F238E27FC236}">
                    <a16:creationId xmlns:a16="http://schemas.microsoft.com/office/drawing/2014/main" id="{42897264-6779-08F4-5744-F366AF42D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" y="10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48" name="Oval 302">
                <a:extLst>
                  <a:ext uri="{FF2B5EF4-FFF2-40B4-BE49-F238E27FC236}">
                    <a16:creationId xmlns:a16="http://schemas.microsoft.com/office/drawing/2014/main" id="{07E93B1A-59E7-F5B3-89DB-8F0860960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10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49" name="Oval 303">
                <a:extLst>
                  <a:ext uri="{FF2B5EF4-FFF2-40B4-BE49-F238E27FC236}">
                    <a16:creationId xmlns:a16="http://schemas.microsoft.com/office/drawing/2014/main" id="{C0B078FF-92DA-428C-008B-547D03E9A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" y="105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50" name="Oval 304">
                <a:extLst>
                  <a:ext uri="{FF2B5EF4-FFF2-40B4-BE49-F238E27FC236}">
                    <a16:creationId xmlns:a16="http://schemas.microsoft.com/office/drawing/2014/main" id="{420F8C66-66B0-EB45-3B57-9B18CB5A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06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51" name="Oval 305">
                <a:extLst>
                  <a:ext uri="{FF2B5EF4-FFF2-40B4-BE49-F238E27FC236}">
                    <a16:creationId xmlns:a16="http://schemas.microsoft.com/office/drawing/2014/main" id="{2E0A0940-02B0-4845-33C5-07171C8A2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106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52" name="Oval 306">
                <a:extLst>
                  <a:ext uri="{FF2B5EF4-FFF2-40B4-BE49-F238E27FC236}">
                    <a16:creationId xmlns:a16="http://schemas.microsoft.com/office/drawing/2014/main" id="{477C2BF7-2CEE-EBB2-D1DE-0D0A19896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" y="10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53" name="Oval 307">
                <a:extLst>
                  <a:ext uri="{FF2B5EF4-FFF2-40B4-BE49-F238E27FC236}">
                    <a16:creationId xmlns:a16="http://schemas.microsoft.com/office/drawing/2014/main" id="{CAA18558-8481-5F74-9EEE-328956354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" y="10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54" name="Oval 308">
                <a:extLst>
                  <a:ext uri="{FF2B5EF4-FFF2-40B4-BE49-F238E27FC236}">
                    <a16:creationId xmlns:a16="http://schemas.microsoft.com/office/drawing/2014/main" id="{FCD62E61-AEC9-9D41-7FE9-7DEE8C80F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4" y="10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55" name="Oval 309">
                <a:extLst>
                  <a:ext uri="{FF2B5EF4-FFF2-40B4-BE49-F238E27FC236}">
                    <a16:creationId xmlns:a16="http://schemas.microsoft.com/office/drawing/2014/main" id="{39C72913-7C3C-D61A-C543-E817097AB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0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56" name="Oval 310">
                <a:extLst>
                  <a:ext uri="{FF2B5EF4-FFF2-40B4-BE49-F238E27FC236}">
                    <a16:creationId xmlns:a16="http://schemas.microsoft.com/office/drawing/2014/main" id="{7DA0FE43-0530-4A18-9A7D-D8C6AE634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10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57" name="Oval 311">
                <a:extLst>
                  <a:ext uri="{FF2B5EF4-FFF2-40B4-BE49-F238E27FC236}">
                    <a16:creationId xmlns:a16="http://schemas.microsoft.com/office/drawing/2014/main" id="{B63F4870-59D2-6D83-723C-395D529BF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0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58" name="Oval 312">
                <a:extLst>
                  <a:ext uri="{FF2B5EF4-FFF2-40B4-BE49-F238E27FC236}">
                    <a16:creationId xmlns:a16="http://schemas.microsoft.com/office/drawing/2014/main" id="{6E1C88C4-A042-B644-E41E-E39D4927E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10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59" name="Oval 313">
                <a:extLst>
                  <a:ext uri="{FF2B5EF4-FFF2-40B4-BE49-F238E27FC236}">
                    <a16:creationId xmlns:a16="http://schemas.microsoft.com/office/drawing/2014/main" id="{B02B61DA-B552-52E5-D59B-41408F913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10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60" name="Oval 314">
                <a:extLst>
                  <a:ext uri="{FF2B5EF4-FFF2-40B4-BE49-F238E27FC236}">
                    <a16:creationId xmlns:a16="http://schemas.microsoft.com/office/drawing/2014/main" id="{E26DBBCA-1351-78CF-6166-C22E1E27C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" y="1077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61" name="Oval 315">
                <a:extLst>
                  <a:ext uri="{FF2B5EF4-FFF2-40B4-BE49-F238E27FC236}">
                    <a16:creationId xmlns:a16="http://schemas.microsoft.com/office/drawing/2014/main" id="{68E6A234-399B-674C-F235-8B06EDA1A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07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62" name="Oval 316">
                <a:extLst>
                  <a:ext uri="{FF2B5EF4-FFF2-40B4-BE49-F238E27FC236}">
                    <a16:creationId xmlns:a16="http://schemas.microsoft.com/office/drawing/2014/main" id="{A6BB4097-8826-B916-6165-729FE03C7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108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63" name="Oval 317">
                <a:extLst>
                  <a:ext uri="{FF2B5EF4-FFF2-40B4-BE49-F238E27FC236}">
                    <a16:creationId xmlns:a16="http://schemas.microsoft.com/office/drawing/2014/main" id="{B29881EA-13C3-49D5-EA06-49DF67E64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" y="108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64" name="Oval 318">
                <a:extLst>
                  <a:ext uri="{FF2B5EF4-FFF2-40B4-BE49-F238E27FC236}">
                    <a16:creationId xmlns:a16="http://schemas.microsoft.com/office/drawing/2014/main" id="{82537799-9A41-8879-D5FB-E52F69F6D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" y="10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65" name="Oval 319">
                <a:extLst>
                  <a:ext uri="{FF2B5EF4-FFF2-40B4-BE49-F238E27FC236}">
                    <a16:creationId xmlns:a16="http://schemas.microsoft.com/office/drawing/2014/main" id="{DBD7CA60-B2DC-54F4-C5CB-8D9CA24EE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" y="10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66" name="Oval 320">
                <a:extLst>
                  <a:ext uri="{FF2B5EF4-FFF2-40B4-BE49-F238E27FC236}">
                    <a16:creationId xmlns:a16="http://schemas.microsoft.com/office/drawing/2014/main" id="{DC4E7F38-E363-5897-2822-37A23B62E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" y="10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67" name="Oval 321">
                <a:extLst>
                  <a:ext uri="{FF2B5EF4-FFF2-40B4-BE49-F238E27FC236}">
                    <a16:creationId xmlns:a16="http://schemas.microsoft.com/office/drawing/2014/main" id="{A2661FC3-C9C5-E18A-61B2-1D8FD924D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" y="10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68" name="Oval 322">
                <a:extLst>
                  <a:ext uri="{FF2B5EF4-FFF2-40B4-BE49-F238E27FC236}">
                    <a16:creationId xmlns:a16="http://schemas.microsoft.com/office/drawing/2014/main" id="{D51F3E99-B170-288C-FF57-748337BB4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" y="109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69" name="Oval 323">
                <a:extLst>
                  <a:ext uri="{FF2B5EF4-FFF2-40B4-BE49-F238E27FC236}">
                    <a16:creationId xmlns:a16="http://schemas.microsoft.com/office/drawing/2014/main" id="{C2601566-764A-4004-800E-6A76D98F9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109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70" name="Oval 324">
                <a:extLst>
                  <a:ext uri="{FF2B5EF4-FFF2-40B4-BE49-F238E27FC236}">
                    <a16:creationId xmlns:a16="http://schemas.microsoft.com/office/drawing/2014/main" id="{74737B1B-13F4-4828-A074-1D18D26E8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109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71" name="Oval 325">
                <a:extLst>
                  <a:ext uri="{FF2B5EF4-FFF2-40B4-BE49-F238E27FC236}">
                    <a16:creationId xmlns:a16="http://schemas.microsoft.com/office/drawing/2014/main" id="{EC8F88B0-3F15-BF91-EF85-F311E736E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" y="109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72" name="Oval 326">
                <a:extLst>
                  <a:ext uri="{FF2B5EF4-FFF2-40B4-BE49-F238E27FC236}">
                    <a16:creationId xmlns:a16="http://schemas.microsoft.com/office/drawing/2014/main" id="{169044B1-C281-DE54-13A6-9BD366DA9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" y="109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73" name="Oval 327">
                <a:extLst>
                  <a:ext uri="{FF2B5EF4-FFF2-40B4-BE49-F238E27FC236}">
                    <a16:creationId xmlns:a16="http://schemas.microsoft.com/office/drawing/2014/main" id="{969E8A68-DCE5-1A54-86CD-096442EB9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" y="110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74" name="Oval 328">
                <a:extLst>
                  <a:ext uri="{FF2B5EF4-FFF2-40B4-BE49-F238E27FC236}">
                    <a16:creationId xmlns:a16="http://schemas.microsoft.com/office/drawing/2014/main" id="{88FF2191-7494-EDC7-D7A2-FB2322DE0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10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75" name="Oval 329">
                <a:extLst>
                  <a:ext uri="{FF2B5EF4-FFF2-40B4-BE49-F238E27FC236}">
                    <a16:creationId xmlns:a16="http://schemas.microsoft.com/office/drawing/2014/main" id="{E3C134E0-06EC-1BD7-CEB7-2E0EA6ED6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" y="110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76" name="Oval 330">
                <a:extLst>
                  <a:ext uri="{FF2B5EF4-FFF2-40B4-BE49-F238E27FC236}">
                    <a16:creationId xmlns:a16="http://schemas.microsoft.com/office/drawing/2014/main" id="{CD4B82BA-17CE-AB25-EC88-E943E647B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" y="110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77" name="Oval 331">
                <a:extLst>
                  <a:ext uri="{FF2B5EF4-FFF2-40B4-BE49-F238E27FC236}">
                    <a16:creationId xmlns:a16="http://schemas.microsoft.com/office/drawing/2014/main" id="{E11C98C7-D403-056F-80AD-03CAAE44A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11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78" name="Oval 332">
                <a:extLst>
                  <a:ext uri="{FF2B5EF4-FFF2-40B4-BE49-F238E27FC236}">
                    <a16:creationId xmlns:a16="http://schemas.microsoft.com/office/drawing/2014/main" id="{CD5F9D1B-D2EC-D71A-23E6-F422562D5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111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79" name="Oval 333">
                <a:extLst>
                  <a:ext uri="{FF2B5EF4-FFF2-40B4-BE49-F238E27FC236}">
                    <a16:creationId xmlns:a16="http://schemas.microsoft.com/office/drawing/2014/main" id="{347412C0-9358-6EEB-7828-ACAA03DAE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11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80" name="Oval 334">
                <a:extLst>
                  <a:ext uri="{FF2B5EF4-FFF2-40B4-BE49-F238E27FC236}">
                    <a16:creationId xmlns:a16="http://schemas.microsoft.com/office/drawing/2014/main" id="{D35CEE6C-F644-80D0-240B-61B6202FC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" y="111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81" name="Oval 335">
                <a:extLst>
                  <a:ext uri="{FF2B5EF4-FFF2-40B4-BE49-F238E27FC236}">
                    <a16:creationId xmlns:a16="http://schemas.microsoft.com/office/drawing/2014/main" id="{B1043AF5-A687-A2BA-0D5B-C7C05A414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12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82" name="Oval 336">
                <a:extLst>
                  <a:ext uri="{FF2B5EF4-FFF2-40B4-BE49-F238E27FC236}">
                    <a16:creationId xmlns:a16="http://schemas.microsoft.com/office/drawing/2014/main" id="{DEE2402F-AB39-1527-E58C-107201518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112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83" name="Oval 337">
                <a:extLst>
                  <a:ext uri="{FF2B5EF4-FFF2-40B4-BE49-F238E27FC236}">
                    <a16:creationId xmlns:a16="http://schemas.microsoft.com/office/drawing/2014/main" id="{7B26B18F-4B8C-CC78-316F-525D2FA41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12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84" name="Oval 338">
                <a:extLst>
                  <a:ext uri="{FF2B5EF4-FFF2-40B4-BE49-F238E27FC236}">
                    <a16:creationId xmlns:a16="http://schemas.microsoft.com/office/drawing/2014/main" id="{88E9FD06-C15A-20DE-DCA8-31725C84F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" y="112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85" name="Oval 339">
                <a:extLst>
                  <a:ext uri="{FF2B5EF4-FFF2-40B4-BE49-F238E27FC236}">
                    <a16:creationId xmlns:a16="http://schemas.microsoft.com/office/drawing/2014/main" id="{057856F0-B131-B6F0-0D0D-021C39ED8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13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86" name="Oval 340">
                <a:extLst>
                  <a:ext uri="{FF2B5EF4-FFF2-40B4-BE49-F238E27FC236}">
                    <a16:creationId xmlns:a16="http://schemas.microsoft.com/office/drawing/2014/main" id="{06D8D44B-CD66-ECF5-CC1A-032E17CDF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" y="113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87" name="Oval 341">
                <a:extLst>
                  <a:ext uri="{FF2B5EF4-FFF2-40B4-BE49-F238E27FC236}">
                    <a16:creationId xmlns:a16="http://schemas.microsoft.com/office/drawing/2014/main" id="{13CFCB51-C9E9-ECA5-A1E5-AC975BD67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" y="113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88" name="Oval 342">
                <a:extLst>
                  <a:ext uri="{FF2B5EF4-FFF2-40B4-BE49-F238E27FC236}">
                    <a16:creationId xmlns:a16="http://schemas.microsoft.com/office/drawing/2014/main" id="{B732D735-0443-6C14-C626-C205BEB6B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113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89" name="Oval 343">
                <a:extLst>
                  <a:ext uri="{FF2B5EF4-FFF2-40B4-BE49-F238E27FC236}">
                    <a16:creationId xmlns:a16="http://schemas.microsoft.com/office/drawing/2014/main" id="{5B9FC057-80DA-E503-E10C-5156A8A27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" y="11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90" name="Oval 344">
                <a:extLst>
                  <a:ext uri="{FF2B5EF4-FFF2-40B4-BE49-F238E27FC236}">
                    <a16:creationId xmlns:a16="http://schemas.microsoft.com/office/drawing/2014/main" id="{F8EBFE6C-3529-ACEB-744F-4194D8A51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" y="11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91" name="Oval 345">
                <a:extLst>
                  <a:ext uri="{FF2B5EF4-FFF2-40B4-BE49-F238E27FC236}">
                    <a16:creationId xmlns:a16="http://schemas.microsoft.com/office/drawing/2014/main" id="{8E9DF091-7986-A448-B863-AA4020B4F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" y="114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92" name="Oval 346">
                <a:extLst>
                  <a:ext uri="{FF2B5EF4-FFF2-40B4-BE49-F238E27FC236}">
                    <a16:creationId xmlns:a16="http://schemas.microsoft.com/office/drawing/2014/main" id="{D814D40C-C177-A10C-B55A-E20951373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" y="114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93" name="Oval 347">
                <a:extLst>
                  <a:ext uri="{FF2B5EF4-FFF2-40B4-BE49-F238E27FC236}">
                    <a16:creationId xmlns:a16="http://schemas.microsoft.com/office/drawing/2014/main" id="{E4DB1B40-ADBF-A468-52DD-A05FDB093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115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94" name="Oval 348">
                <a:extLst>
                  <a:ext uri="{FF2B5EF4-FFF2-40B4-BE49-F238E27FC236}">
                    <a16:creationId xmlns:a16="http://schemas.microsoft.com/office/drawing/2014/main" id="{57BEEB3B-F324-DC44-45CA-C887F67B3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" y="115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95" name="Oval 349">
                <a:extLst>
                  <a:ext uri="{FF2B5EF4-FFF2-40B4-BE49-F238E27FC236}">
                    <a16:creationId xmlns:a16="http://schemas.microsoft.com/office/drawing/2014/main" id="{BB1D0958-D4FC-D7A0-197B-0063CBA39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" y="115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96" name="Oval 350">
                <a:extLst>
                  <a:ext uri="{FF2B5EF4-FFF2-40B4-BE49-F238E27FC236}">
                    <a16:creationId xmlns:a16="http://schemas.microsoft.com/office/drawing/2014/main" id="{99B5578F-8F11-12E6-35CD-918224C88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115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97" name="Oval 351">
                <a:extLst>
                  <a:ext uri="{FF2B5EF4-FFF2-40B4-BE49-F238E27FC236}">
                    <a16:creationId xmlns:a16="http://schemas.microsoft.com/office/drawing/2014/main" id="{E661A9A8-2023-C818-4189-0033C320C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116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98" name="Oval 352">
                <a:extLst>
                  <a:ext uri="{FF2B5EF4-FFF2-40B4-BE49-F238E27FC236}">
                    <a16:creationId xmlns:a16="http://schemas.microsoft.com/office/drawing/2014/main" id="{2F9B5E10-8510-F5A4-3807-FC66096AE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116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099" name="Oval 353">
                <a:extLst>
                  <a:ext uri="{FF2B5EF4-FFF2-40B4-BE49-F238E27FC236}">
                    <a16:creationId xmlns:a16="http://schemas.microsoft.com/office/drawing/2014/main" id="{3E8E5C6C-D988-01CF-56B9-7A34E9A19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4" y="116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00" name="Oval 354">
                <a:extLst>
                  <a:ext uri="{FF2B5EF4-FFF2-40B4-BE49-F238E27FC236}">
                    <a16:creationId xmlns:a16="http://schemas.microsoft.com/office/drawing/2014/main" id="{2F8A69E7-A95B-C0F5-D3C6-389014423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116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01" name="Oval 355">
                <a:extLst>
                  <a:ext uri="{FF2B5EF4-FFF2-40B4-BE49-F238E27FC236}">
                    <a16:creationId xmlns:a16="http://schemas.microsoft.com/office/drawing/2014/main" id="{33D8FFD8-CC5B-6E69-3882-301E12A11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1167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02" name="Oval 356">
                <a:extLst>
                  <a:ext uri="{FF2B5EF4-FFF2-40B4-BE49-F238E27FC236}">
                    <a16:creationId xmlns:a16="http://schemas.microsoft.com/office/drawing/2014/main" id="{9008F82E-BC3F-E583-3E10-7A42EE28B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117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03" name="Oval 357">
                <a:extLst>
                  <a:ext uri="{FF2B5EF4-FFF2-40B4-BE49-F238E27FC236}">
                    <a16:creationId xmlns:a16="http://schemas.microsoft.com/office/drawing/2014/main" id="{AA2933DB-B2A3-F886-697C-F9FD60EC7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17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04" name="Oval 358">
                <a:extLst>
                  <a:ext uri="{FF2B5EF4-FFF2-40B4-BE49-F238E27FC236}">
                    <a16:creationId xmlns:a16="http://schemas.microsoft.com/office/drawing/2014/main" id="{A813D328-900D-71CD-2F3B-0F5124B96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" y="117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05" name="Oval 359">
                <a:extLst>
                  <a:ext uri="{FF2B5EF4-FFF2-40B4-BE49-F238E27FC236}">
                    <a16:creationId xmlns:a16="http://schemas.microsoft.com/office/drawing/2014/main" id="{1331A511-BD44-1513-4B57-6EFAA861F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" y="11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06" name="Oval 360">
                <a:extLst>
                  <a:ext uri="{FF2B5EF4-FFF2-40B4-BE49-F238E27FC236}">
                    <a16:creationId xmlns:a16="http://schemas.microsoft.com/office/drawing/2014/main" id="{CA1A65A1-D7EC-221B-D6C6-67C9793D8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1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07" name="Oval 361">
                <a:extLst>
                  <a:ext uri="{FF2B5EF4-FFF2-40B4-BE49-F238E27FC236}">
                    <a16:creationId xmlns:a16="http://schemas.microsoft.com/office/drawing/2014/main" id="{7F293691-8A57-F653-DCBC-87D2397DC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" y="11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08" name="Oval 362">
                <a:extLst>
                  <a:ext uri="{FF2B5EF4-FFF2-40B4-BE49-F238E27FC236}">
                    <a16:creationId xmlns:a16="http://schemas.microsoft.com/office/drawing/2014/main" id="{CE7E96B0-EDAB-A2F0-2BEF-F523FE98F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19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09" name="Oval 363">
                <a:extLst>
                  <a:ext uri="{FF2B5EF4-FFF2-40B4-BE49-F238E27FC236}">
                    <a16:creationId xmlns:a16="http://schemas.microsoft.com/office/drawing/2014/main" id="{BF574F60-4E19-7DD4-8054-83B92C832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19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10" name="Oval 364">
                <a:extLst>
                  <a:ext uri="{FF2B5EF4-FFF2-40B4-BE49-F238E27FC236}">
                    <a16:creationId xmlns:a16="http://schemas.microsoft.com/office/drawing/2014/main" id="{7A3153E0-DB92-2BCD-6606-CBE44A8DC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" y="119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11" name="Oval 365">
                <a:extLst>
                  <a:ext uri="{FF2B5EF4-FFF2-40B4-BE49-F238E27FC236}">
                    <a16:creationId xmlns:a16="http://schemas.microsoft.com/office/drawing/2014/main" id="{21763BDD-40E2-4ADA-F6E6-DF3D789FB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" y="119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12" name="Oval 366">
                <a:extLst>
                  <a:ext uri="{FF2B5EF4-FFF2-40B4-BE49-F238E27FC236}">
                    <a16:creationId xmlns:a16="http://schemas.microsoft.com/office/drawing/2014/main" id="{B5569D19-E3B7-3C96-5497-4CA06C174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" y="120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13" name="Oval 367">
                <a:extLst>
                  <a:ext uri="{FF2B5EF4-FFF2-40B4-BE49-F238E27FC236}">
                    <a16:creationId xmlns:a16="http://schemas.microsoft.com/office/drawing/2014/main" id="{09DAF65F-A6CC-0C2C-CC4C-56BE0AB1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120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14" name="Oval 368">
                <a:extLst>
                  <a:ext uri="{FF2B5EF4-FFF2-40B4-BE49-F238E27FC236}">
                    <a16:creationId xmlns:a16="http://schemas.microsoft.com/office/drawing/2014/main" id="{7BCA5585-7B9F-B433-AB5E-3C56E61A0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9" y="121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15" name="Oval 369">
                <a:extLst>
                  <a:ext uri="{FF2B5EF4-FFF2-40B4-BE49-F238E27FC236}">
                    <a16:creationId xmlns:a16="http://schemas.microsoft.com/office/drawing/2014/main" id="{6F77191E-CAE7-5EA1-AD50-87B328596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" y="121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16" name="Oval 370">
                <a:extLst>
                  <a:ext uri="{FF2B5EF4-FFF2-40B4-BE49-F238E27FC236}">
                    <a16:creationId xmlns:a16="http://schemas.microsoft.com/office/drawing/2014/main" id="{960B9AA5-D0E7-48A4-44A6-04A549B9E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121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17" name="Oval 371">
                <a:extLst>
                  <a:ext uri="{FF2B5EF4-FFF2-40B4-BE49-F238E27FC236}">
                    <a16:creationId xmlns:a16="http://schemas.microsoft.com/office/drawing/2014/main" id="{D48CF050-2E44-7AD3-A6F2-D8FBF04DB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121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18" name="Oval 372">
                <a:extLst>
                  <a:ext uri="{FF2B5EF4-FFF2-40B4-BE49-F238E27FC236}">
                    <a16:creationId xmlns:a16="http://schemas.microsoft.com/office/drawing/2014/main" id="{80DAECED-A1CB-3C32-43AB-8D95C037B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" y="122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19" name="Oval 373">
                <a:extLst>
                  <a:ext uri="{FF2B5EF4-FFF2-40B4-BE49-F238E27FC236}">
                    <a16:creationId xmlns:a16="http://schemas.microsoft.com/office/drawing/2014/main" id="{EBE93549-471F-1157-9B3C-69598FCC8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122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20" name="Oval 374">
                <a:extLst>
                  <a:ext uri="{FF2B5EF4-FFF2-40B4-BE49-F238E27FC236}">
                    <a16:creationId xmlns:a16="http://schemas.microsoft.com/office/drawing/2014/main" id="{36238B5E-97A1-3F0D-4E35-8A300F051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122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21" name="Oval 375">
                <a:extLst>
                  <a:ext uri="{FF2B5EF4-FFF2-40B4-BE49-F238E27FC236}">
                    <a16:creationId xmlns:a16="http://schemas.microsoft.com/office/drawing/2014/main" id="{0BCC3107-EA6D-B308-227D-6F49D0445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123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22" name="Oval 376">
                <a:extLst>
                  <a:ext uri="{FF2B5EF4-FFF2-40B4-BE49-F238E27FC236}">
                    <a16:creationId xmlns:a16="http://schemas.microsoft.com/office/drawing/2014/main" id="{2A928D54-4E73-0F5F-754A-3C09E9584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123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23" name="Oval 377">
                <a:extLst>
                  <a:ext uri="{FF2B5EF4-FFF2-40B4-BE49-F238E27FC236}">
                    <a16:creationId xmlns:a16="http://schemas.microsoft.com/office/drawing/2014/main" id="{CC92235F-AD76-6F1E-B3AC-043215C4E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" y="123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24" name="Oval 378">
                <a:extLst>
                  <a:ext uri="{FF2B5EF4-FFF2-40B4-BE49-F238E27FC236}">
                    <a16:creationId xmlns:a16="http://schemas.microsoft.com/office/drawing/2014/main" id="{1ADE3ACE-C08F-8AC0-E94E-B3FE830C8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124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25" name="Oval 379">
                <a:extLst>
                  <a:ext uri="{FF2B5EF4-FFF2-40B4-BE49-F238E27FC236}">
                    <a16:creationId xmlns:a16="http://schemas.microsoft.com/office/drawing/2014/main" id="{43846F84-DBAB-9C7C-B77E-1C5866CF2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24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26" name="Oval 380">
                <a:extLst>
                  <a:ext uri="{FF2B5EF4-FFF2-40B4-BE49-F238E27FC236}">
                    <a16:creationId xmlns:a16="http://schemas.microsoft.com/office/drawing/2014/main" id="{563C0F73-C163-2C6E-CD4B-2E4379BE3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25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27" name="Oval 381">
                <a:extLst>
                  <a:ext uri="{FF2B5EF4-FFF2-40B4-BE49-F238E27FC236}">
                    <a16:creationId xmlns:a16="http://schemas.microsoft.com/office/drawing/2014/main" id="{55E02EA0-DC5C-583A-AE9C-FD2AEF3B8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" y="125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28" name="Oval 382">
                <a:extLst>
                  <a:ext uri="{FF2B5EF4-FFF2-40B4-BE49-F238E27FC236}">
                    <a16:creationId xmlns:a16="http://schemas.microsoft.com/office/drawing/2014/main" id="{9D4CFDC0-24BC-E395-E69B-520B2F215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" y="125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29" name="Oval 383">
                <a:extLst>
                  <a:ext uri="{FF2B5EF4-FFF2-40B4-BE49-F238E27FC236}">
                    <a16:creationId xmlns:a16="http://schemas.microsoft.com/office/drawing/2014/main" id="{3D216401-8353-8CB5-5E06-9A8DC8D69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26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30" name="Oval 384">
                <a:extLst>
                  <a:ext uri="{FF2B5EF4-FFF2-40B4-BE49-F238E27FC236}">
                    <a16:creationId xmlns:a16="http://schemas.microsoft.com/office/drawing/2014/main" id="{810D55B2-9049-4E84-7724-66627A858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26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31" name="Oval 385">
                <a:extLst>
                  <a:ext uri="{FF2B5EF4-FFF2-40B4-BE49-F238E27FC236}">
                    <a16:creationId xmlns:a16="http://schemas.microsoft.com/office/drawing/2014/main" id="{E3A85A9C-057E-D69E-A5FF-56FFBFAE1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" y="126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32" name="Oval 386">
                <a:extLst>
                  <a:ext uri="{FF2B5EF4-FFF2-40B4-BE49-F238E27FC236}">
                    <a16:creationId xmlns:a16="http://schemas.microsoft.com/office/drawing/2014/main" id="{BF230C6D-D980-A800-1653-99785193A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127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33" name="Oval 387">
                <a:extLst>
                  <a:ext uri="{FF2B5EF4-FFF2-40B4-BE49-F238E27FC236}">
                    <a16:creationId xmlns:a16="http://schemas.microsoft.com/office/drawing/2014/main" id="{FF4CFF49-2E2D-80E1-AB14-FD0D37E25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27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34" name="Oval 388">
                <a:extLst>
                  <a:ext uri="{FF2B5EF4-FFF2-40B4-BE49-F238E27FC236}">
                    <a16:creationId xmlns:a16="http://schemas.microsoft.com/office/drawing/2014/main" id="{9A13A4F3-48C9-C786-021D-32703D553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12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35" name="Oval 389">
                <a:extLst>
                  <a:ext uri="{FF2B5EF4-FFF2-40B4-BE49-F238E27FC236}">
                    <a16:creationId xmlns:a16="http://schemas.microsoft.com/office/drawing/2014/main" id="{E83E8722-446E-967B-F995-7F020C491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" y="12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36" name="Oval 390">
                <a:extLst>
                  <a:ext uri="{FF2B5EF4-FFF2-40B4-BE49-F238E27FC236}">
                    <a16:creationId xmlns:a16="http://schemas.microsoft.com/office/drawing/2014/main" id="{FA8303E6-71C1-C84C-23F7-B36997F69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" y="12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37" name="Oval 391">
                <a:extLst>
                  <a:ext uri="{FF2B5EF4-FFF2-40B4-BE49-F238E27FC236}">
                    <a16:creationId xmlns:a16="http://schemas.microsoft.com/office/drawing/2014/main" id="{CEF4B355-D2B2-536D-7746-39DAB9068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28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38" name="Oval 392">
                <a:extLst>
                  <a:ext uri="{FF2B5EF4-FFF2-40B4-BE49-F238E27FC236}">
                    <a16:creationId xmlns:a16="http://schemas.microsoft.com/office/drawing/2014/main" id="{8A6116EC-3BEE-381D-7327-3578A9F7B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2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39" name="Oval 393">
                <a:extLst>
                  <a:ext uri="{FF2B5EF4-FFF2-40B4-BE49-F238E27FC236}">
                    <a16:creationId xmlns:a16="http://schemas.microsoft.com/office/drawing/2014/main" id="{8B5FE524-D5CF-5A64-0BE4-953200765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129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40" name="Oval 394">
                <a:extLst>
                  <a:ext uri="{FF2B5EF4-FFF2-40B4-BE49-F238E27FC236}">
                    <a16:creationId xmlns:a16="http://schemas.microsoft.com/office/drawing/2014/main" id="{33A6773B-C0F0-1263-E825-06C88AE0B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" y="129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41" name="Oval 395">
                <a:extLst>
                  <a:ext uri="{FF2B5EF4-FFF2-40B4-BE49-F238E27FC236}">
                    <a16:creationId xmlns:a16="http://schemas.microsoft.com/office/drawing/2014/main" id="{134EBC3A-EB67-DC7B-A5F4-B027E47BD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130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42" name="Oval 396">
                <a:extLst>
                  <a:ext uri="{FF2B5EF4-FFF2-40B4-BE49-F238E27FC236}">
                    <a16:creationId xmlns:a16="http://schemas.microsoft.com/office/drawing/2014/main" id="{2270E824-B20C-64B5-428B-658D7A061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130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43" name="Oval 397">
                <a:extLst>
                  <a:ext uri="{FF2B5EF4-FFF2-40B4-BE49-F238E27FC236}">
                    <a16:creationId xmlns:a16="http://schemas.microsoft.com/office/drawing/2014/main" id="{2C1DD1B0-9CCB-B054-13E5-A8FFB6275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1305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44" name="Oval 398">
                <a:extLst>
                  <a:ext uri="{FF2B5EF4-FFF2-40B4-BE49-F238E27FC236}">
                    <a16:creationId xmlns:a16="http://schemas.microsoft.com/office/drawing/2014/main" id="{4BAE1976-C42D-19D0-4D9D-39991D0F2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131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45" name="Oval 399">
                <a:extLst>
                  <a:ext uri="{FF2B5EF4-FFF2-40B4-BE49-F238E27FC236}">
                    <a16:creationId xmlns:a16="http://schemas.microsoft.com/office/drawing/2014/main" id="{4C5404EF-07C4-21C0-F719-7BB625CFA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" y="131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46" name="Oval 400">
                <a:extLst>
                  <a:ext uri="{FF2B5EF4-FFF2-40B4-BE49-F238E27FC236}">
                    <a16:creationId xmlns:a16="http://schemas.microsoft.com/office/drawing/2014/main" id="{F48A32FD-02F0-C952-80E2-3938FFE9F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" y="132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47" name="Oval 401">
                <a:extLst>
                  <a:ext uri="{FF2B5EF4-FFF2-40B4-BE49-F238E27FC236}">
                    <a16:creationId xmlns:a16="http://schemas.microsoft.com/office/drawing/2014/main" id="{6C702F54-3D3A-35C5-789C-B537E9DE8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132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48" name="Oval 402">
                <a:extLst>
                  <a:ext uri="{FF2B5EF4-FFF2-40B4-BE49-F238E27FC236}">
                    <a16:creationId xmlns:a16="http://schemas.microsoft.com/office/drawing/2014/main" id="{F652FA1E-3126-37C8-FBF0-AFF0B207C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133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49" name="Oval 403">
                <a:extLst>
                  <a:ext uri="{FF2B5EF4-FFF2-40B4-BE49-F238E27FC236}">
                    <a16:creationId xmlns:a16="http://schemas.microsoft.com/office/drawing/2014/main" id="{89FDAEEE-9EAD-FE23-4BAB-265C06AAC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33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50" name="Oval 404">
                <a:extLst>
                  <a:ext uri="{FF2B5EF4-FFF2-40B4-BE49-F238E27FC236}">
                    <a16:creationId xmlns:a16="http://schemas.microsoft.com/office/drawing/2014/main" id="{300892C8-058F-28E3-1969-A7533A0F8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34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51" name="Oval 405">
                <a:extLst>
                  <a:ext uri="{FF2B5EF4-FFF2-40B4-BE49-F238E27FC236}">
                    <a16:creationId xmlns:a16="http://schemas.microsoft.com/office/drawing/2014/main" id="{8EF6E4ED-8E11-F8A6-80CD-55FE81229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" y="134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52" name="Oval 406">
                <a:extLst>
                  <a:ext uri="{FF2B5EF4-FFF2-40B4-BE49-F238E27FC236}">
                    <a16:creationId xmlns:a16="http://schemas.microsoft.com/office/drawing/2014/main" id="{CAFF4975-C936-4099-007F-1DA9751A2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134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53" name="Oval 407">
                <a:extLst>
                  <a:ext uri="{FF2B5EF4-FFF2-40B4-BE49-F238E27FC236}">
                    <a16:creationId xmlns:a16="http://schemas.microsoft.com/office/drawing/2014/main" id="{7FA26C83-D0D2-2D93-6889-84DA2A4CA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35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54" name="Oval 408">
                <a:extLst>
                  <a:ext uri="{FF2B5EF4-FFF2-40B4-BE49-F238E27FC236}">
                    <a16:creationId xmlns:a16="http://schemas.microsoft.com/office/drawing/2014/main" id="{D9387FB5-D17E-CDF4-DDDA-A8D326C1A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3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55" name="Oval 409">
                <a:extLst>
                  <a:ext uri="{FF2B5EF4-FFF2-40B4-BE49-F238E27FC236}">
                    <a16:creationId xmlns:a16="http://schemas.microsoft.com/office/drawing/2014/main" id="{10106E86-CCC1-E890-B9DE-33126CAF5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3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56" name="Oval 410">
                <a:extLst>
                  <a:ext uri="{FF2B5EF4-FFF2-40B4-BE49-F238E27FC236}">
                    <a16:creationId xmlns:a16="http://schemas.microsoft.com/office/drawing/2014/main" id="{C6296E76-3112-71AA-3486-859315D93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136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57" name="Oval 411">
                <a:extLst>
                  <a:ext uri="{FF2B5EF4-FFF2-40B4-BE49-F238E27FC236}">
                    <a16:creationId xmlns:a16="http://schemas.microsoft.com/office/drawing/2014/main" id="{BA11D12A-6AF0-4D74-C73D-7092C0FAE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136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58" name="Oval 412">
                <a:extLst>
                  <a:ext uri="{FF2B5EF4-FFF2-40B4-BE49-F238E27FC236}">
                    <a16:creationId xmlns:a16="http://schemas.microsoft.com/office/drawing/2014/main" id="{438C7417-419E-CD26-1C4A-16EC17581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137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59" name="Oval 413">
                <a:extLst>
                  <a:ext uri="{FF2B5EF4-FFF2-40B4-BE49-F238E27FC236}">
                    <a16:creationId xmlns:a16="http://schemas.microsoft.com/office/drawing/2014/main" id="{D2E09771-85B0-16B5-83AB-08C23ABAF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37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60" name="Oval 414">
                <a:extLst>
                  <a:ext uri="{FF2B5EF4-FFF2-40B4-BE49-F238E27FC236}">
                    <a16:creationId xmlns:a16="http://schemas.microsoft.com/office/drawing/2014/main" id="{58DB274D-2E6A-F66B-8728-CB7F23519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37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61" name="Oval 415">
                <a:extLst>
                  <a:ext uri="{FF2B5EF4-FFF2-40B4-BE49-F238E27FC236}">
                    <a16:creationId xmlns:a16="http://schemas.microsoft.com/office/drawing/2014/main" id="{977D37E6-9AAC-3830-18CF-E30ABD0A1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" y="138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62" name="Oval 416">
                <a:extLst>
                  <a:ext uri="{FF2B5EF4-FFF2-40B4-BE49-F238E27FC236}">
                    <a16:creationId xmlns:a16="http://schemas.microsoft.com/office/drawing/2014/main" id="{F6A92064-83A0-3AAB-A8CF-49BCEFDF2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" y="138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63" name="Oval 417">
                <a:extLst>
                  <a:ext uri="{FF2B5EF4-FFF2-40B4-BE49-F238E27FC236}">
                    <a16:creationId xmlns:a16="http://schemas.microsoft.com/office/drawing/2014/main" id="{AAE60DA8-D767-C0E4-92A8-9590C1CD5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13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3164" name="Oval 418">
                <a:extLst>
                  <a:ext uri="{FF2B5EF4-FFF2-40B4-BE49-F238E27FC236}">
                    <a16:creationId xmlns:a16="http://schemas.microsoft.com/office/drawing/2014/main" id="{3C793CD0-599D-A32A-F9AE-34E55D2F9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139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</p:grpSp>
        <p:grpSp>
          <p:nvGrpSpPr>
            <p:cNvPr id="20492" name="Group 620">
              <a:extLst>
                <a:ext uri="{FF2B5EF4-FFF2-40B4-BE49-F238E27FC236}">
                  <a16:creationId xmlns:a16="http://schemas.microsoft.com/office/drawing/2014/main" id="{8E7B3425-3109-4873-2EC5-DBFA771FF1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7" y="1400"/>
              <a:ext cx="251" cy="981"/>
              <a:chOff x="1167" y="1400"/>
              <a:chExt cx="251" cy="981"/>
            </a:xfrm>
          </p:grpSpPr>
          <p:sp>
            <p:nvSpPr>
              <p:cNvPr id="22765" name="Oval 420">
                <a:extLst>
                  <a:ext uri="{FF2B5EF4-FFF2-40B4-BE49-F238E27FC236}">
                    <a16:creationId xmlns:a16="http://schemas.microsoft.com/office/drawing/2014/main" id="{038D5D69-5430-4D53-6738-962176EC8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140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66" name="Oval 421">
                <a:extLst>
                  <a:ext uri="{FF2B5EF4-FFF2-40B4-BE49-F238E27FC236}">
                    <a16:creationId xmlns:a16="http://schemas.microsoft.com/office/drawing/2014/main" id="{605DF1F9-90CA-829C-05AC-BA42AC4AA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140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67" name="Oval 422">
                <a:extLst>
                  <a:ext uri="{FF2B5EF4-FFF2-40B4-BE49-F238E27FC236}">
                    <a16:creationId xmlns:a16="http://schemas.microsoft.com/office/drawing/2014/main" id="{ED683FB2-69DB-F83B-4765-88E8C1226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" y="140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68" name="Oval 423">
                <a:extLst>
                  <a:ext uri="{FF2B5EF4-FFF2-40B4-BE49-F238E27FC236}">
                    <a16:creationId xmlns:a16="http://schemas.microsoft.com/office/drawing/2014/main" id="{219AED39-07E1-D9F2-349A-C8403B211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141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69" name="Oval 424">
                <a:extLst>
                  <a:ext uri="{FF2B5EF4-FFF2-40B4-BE49-F238E27FC236}">
                    <a16:creationId xmlns:a16="http://schemas.microsoft.com/office/drawing/2014/main" id="{C3DCB17A-CE91-6296-109D-D87CA5A8C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4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70" name="Oval 425">
                <a:extLst>
                  <a:ext uri="{FF2B5EF4-FFF2-40B4-BE49-F238E27FC236}">
                    <a16:creationId xmlns:a16="http://schemas.microsoft.com/office/drawing/2014/main" id="{872C17D2-4148-0DC3-130E-AA51268CF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14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71" name="Oval 426">
                <a:extLst>
                  <a:ext uri="{FF2B5EF4-FFF2-40B4-BE49-F238E27FC236}">
                    <a16:creationId xmlns:a16="http://schemas.microsoft.com/office/drawing/2014/main" id="{ED6FF7DF-F35C-4470-A6EB-6CF7F903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4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72" name="Oval 427">
                <a:extLst>
                  <a:ext uri="{FF2B5EF4-FFF2-40B4-BE49-F238E27FC236}">
                    <a16:creationId xmlns:a16="http://schemas.microsoft.com/office/drawing/2014/main" id="{DEFE3200-E08B-C7FC-8D56-ACFE28774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14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73" name="Oval 428">
                <a:extLst>
                  <a:ext uri="{FF2B5EF4-FFF2-40B4-BE49-F238E27FC236}">
                    <a16:creationId xmlns:a16="http://schemas.microsoft.com/office/drawing/2014/main" id="{BF1768F4-E521-046B-4005-7A14ED0D4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" y="14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74" name="Oval 429">
                <a:extLst>
                  <a:ext uri="{FF2B5EF4-FFF2-40B4-BE49-F238E27FC236}">
                    <a16:creationId xmlns:a16="http://schemas.microsoft.com/office/drawing/2014/main" id="{06ED2613-1C42-D4B8-6159-9C28FCDFD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" y="14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75" name="Oval 430">
                <a:extLst>
                  <a:ext uri="{FF2B5EF4-FFF2-40B4-BE49-F238E27FC236}">
                    <a16:creationId xmlns:a16="http://schemas.microsoft.com/office/drawing/2014/main" id="{8BCF18F6-CF47-1B2A-1BA2-249873095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" y="144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76" name="Oval 431">
                <a:extLst>
                  <a:ext uri="{FF2B5EF4-FFF2-40B4-BE49-F238E27FC236}">
                    <a16:creationId xmlns:a16="http://schemas.microsoft.com/office/drawing/2014/main" id="{9AC28D93-E82D-76C3-42AE-157A5136D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144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77" name="Oval 432">
                <a:extLst>
                  <a:ext uri="{FF2B5EF4-FFF2-40B4-BE49-F238E27FC236}">
                    <a16:creationId xmlns:a16="http://schemas.microsoft.com/office/drawing/2014/main" id="{E359D01E-6B63-F4CF-0F73-4CC61D6AF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145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78" name="Oval 433">
                <a:extLst>
                  <a:ext uri="{FF2B5EF4-FFF2-40B4-BE49-F238E27FC236}">
                    <a16:creationId xmlns:a16="http://schemas.microsoft.com/office/drawing/2014/main" id="{789CAA1C-1632-6044-E467-9CE244375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" y="14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79" name="Oval 434">
                <a:extLst>
                  <a:ext uri="{FF2B5EF4-FFF2-40B4-BE49-F238E27FC236}">
                    <a16:creationId xmlns:a16="http://schemas.microsoft.com/office/drawing/2014/main" id="{9693989D-CE96-62AD-D8AB-F563FD1CA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46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80" name="Oval 435">
                <a:extLst>
                  <a:ext uri="{FF2B5EF4-FFF2-40B4-BE49-F238E27FC236}">
                    <a16:creationId xmlns:a16="http://schemas.microsoft.com/office/drawing/2014/main" id="{70B07404-DFD5-5BBD-49C2-DDCD5C347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" y="146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81" name="Oval 436">
                <a:extLst>
                  <a:ext uri="{FF2B5EF4-FFF2-40B4-BE49-F238E27FC236}">
                    <a16:creationId xmlns:a16="http://schemas.microsoft.com/office/drawing/2014/main" id="{D8830269-B2E0-5C8A-C7E5-01E83332E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" y="14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82" name="Oval 437">
                <a:extLst>
                  <a:ext uri="{FF2B5EF4-FFF2-40B4-BE49-F238E27FC236}">
                    <a16:creationId xmlns:a16="http://schemas.microsoft.com/office/drawing/2014/main" id="{46D612A0-F8D9-48D9-20D6-91E427A4D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4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83" name="Oval 438">
                <a:extLst>
                  <a:ext uri="{FF2B5EF4-FFF2-40B4-BE49-F238E27FC236}">
                    <a16:creationId xmlns:a16="http://schemas.microsoft.com/office/drawing/2014/main" id="{63695C6C-F6AA-531C-662F-5CF7E2FB3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" y="148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84" name="Oval 439">
                <a:extLst>
                  <a:ext uri="{FF2B5EF4-FFF2-40B4-BE49-F238E27FC236}">
                    <a16:creationId xmlns:a16="http://schemas.microsoft.com/office/drawing/2014/main" id="{2CD1E847-912D-A461-4025-E502ADBE2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148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85" name="Oval 440">
                <a:extLst>
                  <a:ext uri="{FF2B5EF4-FFF2-40B4-BE49-F238E27FC236}">
                    <a16:creationId xmlns:a16="http://schemas.microsoft.com/office/drawing/2014/main" id="{F0A7B49E-AFE6-3751-24CA-92094D68D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14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86" name="Oval 441">
                <a:extLst>
                  <a:ext uri="{FF2B5EF4-FFF2-40B4-BE49-F238E27FC236}">
                    <a16:creationId xmlns:a16="http://schemas.microsoft.com/office/drawing/2014/main" id="{096C6845-25F6-BAAA-CCBD-322E64CCB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" y="14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87" name="Oval 442">
                <a:extLst>
                  <a:ext uri="{FF2B5EF4-FFF2-40B4-BE49-F238E27FC236}">
                    <a16:creationId xmlns:a16="http://schemas.microsoft.com/office/drawing/2014/main" id="{EE996A71-3F18-D70E-3890-3D63BB339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14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88" name="Oval 443">
                <a:extLst>
                  <a:ext uri="{FF2B5EF4-FFF2-40B4-BE49-F238E27FC236}">
                    <a16:creationId xmlns:a16="http://schemas.microsoft.com/office/drawing/2014/main" id="{2257644F-949B-DFBA-B792-4817DD208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5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89" name="Oval 444">
                <a:extLst>
                  <a:ext uri="{FF2B5EF4-FFF2-40B4-BE49-F238E27FC236}">
                    <a16:creationId xmlns:a16="http://schemas.microsoft.com/office/drawing/2014/main" id="{F31AB786-B5BA-F4CC-716B-F6C57C64A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5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90" name="Oval 445">
                <a:extLst>
                  <a:ext uri="{FF2B5EF4-FFF2-40B4-BE49-F238E27FC236}">
                    <a16:creationId xmlns:a16="http://schemas.microsoft.com/office/drawing/2014/main" id="{8AE7C4FE-06D5-C686-08A5-0A6C9146E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51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91" name="Oval 446">
                <a:extLst>
                  <a:ext uri="{FF2B5EF4-FFF2-40B4-BE49-F238E27FC236}">
                    <a16:creationId xmlns:a16="http://schemas.microsoft.com/office/drawing/2014/main" id="{F6A234FB-50B1-0A82-F0E0-4AAB3A95C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51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92" name="Oval 447">
                <a:extLst>
                  <a:ext uri="{FF2B5EF4-FFF2-40B4-BE49-F238E27FC236}">
                    <a16:creationId xmlns:a16="http://schemas.microsoft.com/office/drawing/2014/main" id="{FCB630B5-DE40-7C27-C815-F13D7CD4F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524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93" name="Oval 448">
                <a:extLst>
                  <a:ext uri="{FF2B5EF4-FFF2-40B4-BE49-F238E27FC236}">
                    <a16:creationId xmlns:a16="http://schemas.microsoft.com/office/drawing/2014/main" id="{644F6F39-86D2-38C6-E60C-2C8CBB17C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528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94" name="Oval 449">
                <a:extLst>
                  <a:ext uri="{FF2B5EF4-FFF2-40B4-BE49-F238E27FC236}">
                    <a16:creationId xmlns:a16="http://schemas.microsoft.com/office/drawing/2014/main" id="{57D7CA9D-3CE6-672B-ADC9-01144EB3F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5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95" name="Oval 450">
                <a:extLst>
                  <a:ext uri="{FF2B5EF4-FFF2-40B4-BE49-F238E27FC236}">
                    <a16:creationId xmlns:a16="http://schemas.microsoft.com/office/drawing/2014/main" id="{977C16F7-386B-DABC-94E2-9D6655E56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5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96" name="Oval 451">
                <a:extLst>
                  <a:ext uri="{FF2B5EF4-FFF2-40B4-BE49-F238E27FC236}">
                    <a16:creationId xmlns:a16="http://schemas.microsoft.com/office/drawing/2014/main" id="{AE2A32B8-B5D3-48D4-AC50-16479F83B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5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97" name="Oval 452">
                <a:extLst>
                  <a:ext uri="{FF2B5EF4-FFF2-40B4-BE49-F238E27FC236}">
                    <a16:creationId xmlns:a16="http://schemas.microsoft.com/office/drawing/2014/main" id="{7008805F-455A-2874-057F-57ABBC2FF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5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98" name="Oval 453">
                <a:extLst>
                  <a:ext uri="{FF2B5EF4-FFF2-40B4-BE49-F238E27FC236}">
                    <a16:creationId xmlns:a16="http://schemas.microsoft.com/office/drawing/2014/main" id="{084C64C0-6B21-76D5-C3AC-CF4E98D1F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55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99" name="Oval 454">
                <a:extLst>
                  <a:ext uri="{FF2B5EF4-FFF2-40B4-BE49-F238E27FC236}">
                    <a16:creationId xmlns:a16="http://schemas.microsoft.com/office/drawing/2014/main" id="{BB18516A-5098-CA69-7CAA-F6B91789C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155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00" name="Oval 455">
                <a:extLst>
                  <a:ext uri="{FF2B5EF4-FFF2-40B4-BE49-F238E27FC236}">
                    <a16:creationId xmlns:a16="http://schemas.microsoft.com/office/drawing/2014/main" id="{C16971F0-C858-5D04-3585-ED91C8EE6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156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01" name="Oval 456">
                <a:extLst>
                  <a:ext uri="{FF2B5EF4-FFF2-40B4-BE49-F238E27FC236}">
                    <a16:creationId xmlns:a16="http://schemas.microsoft.com/office/drawing/2014/main" id="{03F66BF4-6BDF-B971-DB07-4E5FE7178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156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02" name="Oval 457">
                <a:extLst>
                  <a:ext uri="{FF2B5EF4-FFF2-40B4-BE49-F238E27FC236}">
                    <a16:creationId xmlns:a16="http://schemas.microsoft.com/office/drawing/2014/main" id="{87E60E2A-28E2-44E7-1CBB-11429D23D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156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03" name="Oval 458">
                <a:extLst>
                  <a:ext uri="{FF2B5EF4-FFF2-40B4-BE49-F238E27FC236}">
                    <a16:creationId xmlns:a16="http://schemas.microsoft.com/office/drawing/2014/main" id="{964E73C3-FD74-4E13-47D6-B62566793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157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04" name="Oval 459">
                <a:extLst>
                  <a:ext uri="{FF2B5EF4-FFF2-40B4-BE49-F238E27FC236}">
                    <a16:creationId xmlns:a16="http://schemas.microsoft.com/office/drawing/2014/main" id="{5193F509-9A6E-58B9-7681-5AD2194FB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157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05" name="Oval 460">
                <a:extLst>
                  <a:ext uri="{FF2B5EF4-FFF2-40B4-BE49-F238E27FC236}">
                    <a16:creationId xmlns:a16="http://schemas.microsoft.com/office/drawing/2014/main" id="{8D96254E-3E86-DC62-54B0-4FD22DD9D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" y="158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06" name="Oval 461">
                <a:extLst>
                  <a:ext uri="{FF2B5EF4-FFF2-40B4-BE49-F238E27FC236}">
                    <a16:creationId xmlns:a16="http://schemas.microsoft.com/office/drawing/2014/main" id="{BA29A5EE-F48C-1335-DFEA-D2AA442B1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" y="158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07" name="Oval 462">
                <a:extLst>
                  <a:ext uri="{FF2B5EF4-FFF2-40B4-BE49-F238E27FC236}">
                    <a16:creationId xmlns:a16="http://schemas.microsoft.com/office/drawing/2014/main" id="{E8E5941B-503D-E081-C793-9722D78F8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" y="159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08" name="Oval 463">
                <a:extLst>
                  <a:ext uri="{FF2B5EF4-FFF2-40B4-BE49-F238E27FC236}">
                    <a16:creationId xmlns:a16="http://schemas.microsoft.com/office/drawing/2014/main" id="{D00FEE08-0D2A-78FF-B96B-BB8A8F3D5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" y="159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09" name="Oval 464">
                <a:extLst>
                  <a:ext uri="{FF2B5EF4-FFF2-40B4-BE49-F238E27FC236}">
                    <a16:creationId xmlns:a16="http://schemas.microsoft.com/office/drawing/2014/main" id="{AAE4D5BC-C059-42B1-B7AE-87146FD6E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160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10" name="Oval 465">
                <a:extLst>
                  <a:ext uri="{FF2B5EF4-FFF2-40B4-BE49-F238E27FC236}">
                    <a16:creationId xmlns:a16="http://schemas.microsoft.com/office/drawing/2014/main" id="{55455518-E528-6354-FC6E-8ABDCA6FA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160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11" name="Oval 466">
                <a:extLst>
                  <a:ext uri="{FF2B5EF4-FFF2-40B4-BE49-F238E27FC236}">
                    <a16:creationId xmlns:a16="http://schemas.microsoft.com/office/drawing/2014/main" id="{19547DBB-5F60-0E42-1ED8-0CED3CFD4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5" y="16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12" name="Oval 467">
                <a:extLst>
                  <a:ext uri="{FF2B5EF4-FFF2-40B4-BE49-F238E27FC236}">
                    <a16:creationId xmlns:a16="http://schemas.microsoft.com/office/drawing/2014/main" id="{0309874F-7F96-C964-DFF2-F9058F3E4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5" y="16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13" name="Oval 468">
                <a:extLst>
                  <a:ext uri="{FF2B5EF4-FFF2-40B4-BE49-F238E27FC236}">
                    <a16:creationId xmlns:a16="http://schemas.microsoft.com/office/drawing/2014/main" id="{3C2E1AAB-630F-D411-C2AB-78DF2A8A7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16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14" name="Oval 469">
                <a:extLst>
                  <a:ext uri="{FF2B5EF4-FFF2-40B4-BE49-F238E27FC236}">
                    <a16:creationId xmlns:a16="http://schemas.microsoft.com/office/drawing/2014/main" id="{A2260FF0-9466-F35E-4F62-6FE50DF88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162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15" name="Oval 470">
                <a:extLst>
                  <a:ext uri="{FF2B5EF4-FFF2-40B4-BE49-F238E27FC236}">
                    <a16:creationId xmlns:a16="http://schemas.microsoft.com/office/drawing/2014/main" id="{D03390AB-9469-A38A-0AE2-EED5C996C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163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16" name="Oval 471">
                <a:extLst>
                  <a:ext uri="{FF2B5EF4-FFF2-40B4-BE49-F238E27FC236}">
                    <a16:creationId xmlns:a16="http://schemas.microsoft.com/office/drawing/2014/main" id="{9D1BF513-582B-6437-C5C8-93B0341E3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163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17" name="Oval 472">
                <a:extLst>
                  <a:ext uri="{FF2B5EF4-FFF2-40B4-BE49-F238E27FC236}">
                    <a16:creationId xmlns:a16="http://schemas.microsoft.com/office/drawing/2014/main" id="{2FDFF63B-FE7B-9B18-48E1-9BDF32A15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16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18" name="Oval 473">
                <a:extLst>
                  <a:ext uri="{FF2B5EF4-FFF2-40B4-BE49-F238E27FC236}">
                    <a16:creationId xmlns:a16="http://schemas.microsoft.com/office/drawing/2014/main" id="{52A2883E-4456-3206-3C73-B3E3B58CA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164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19" name="Oval 474">
                <a:extLst>
                  <a:ext uri="{FF2B5EF4-FFF2-40B4-BE49-F238E27FC236}">
                    <a16:creationId xmlns:a16="http://schemas.microsoft.com/office/drawing/2014/main" id="{F6C71FCC-631B-D199-A10E-AC218090B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" y="165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20" name="Oval 475">
                <a:extLst>
                  <a:ext uri="{FF2B5EF4-FFF2-40B4-BE49-F238E27FC236}">
                    <a16:creationId xmlns:a16="http://schemas.microsoft.com/office/drawing/2014/main" id="{2BBC67F5-35A1-A03F-93E5-7773E092D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" y="165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21" name="Oval 476">
                <a:extLst>
                  <a:ext uri="{FF2B5EF4-FFF2-40B4-BE49-F238E27FC236}">
                    <a16:creationId xmlns:a16="http://schemas.microsoft.com/office/drawing/2014/main" id="{FFFE39F6-5632-4DED-4F19-BDB35143D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" y="166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22" name="Oval 477">
                <a:extLst>
                  <a:ext uri="{FF2B5EF4-FFF2-40B4-BE49-F238E27FC236}">
                    <a16:creationId xmlns:a16="http://schemas.microsoft.com/office/drawing/2014/main" id="{BBB19424-5B85-1B7E-3BB9-C53469D19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" y="16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23" name="Oval 478">
                <a:extLst>
                  <a:ext uri="{FF2B5EF4-FFF2-40B4-BE49-F238E27FC236}">
                    <a16:creationId xmlns:a16="http://schemas.microsoft.com/office/drawing/2014/main" id="{94733273-8184-E806-B5B9-DFD65A19B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" y="16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24" name="Oval 479">
                <a:extLst>
                  <a:ext uri="{FF2B5EF4-FFF2-40B4-BE49-F238E27FC236}">
                    <a16:creationId xmlns:a16="http://schemas.microsoft.com/office/drawing/2014/main" id="{1F104C8E-0D3C-3FEC-B001-CBEF59854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167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25" name="Oval 480">
                <a:extLst>
                  <a:ext uri="{FF2B5EF4-FFF2-40B4-BE49-F238E27FC236}">
                    <a16:creationId xmlns:a16="http://schemas.microsoft.com/office/drawing/2014/main" id="{D1481ADA-95A2-D464-A84C-17E26D0E9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168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26" name="Oval 481">
                <a:extLst>
                  <a:ext uri="{FF2B5EF4-FFF2-40B4-BE49-F238E27FC236}">
                    <a16:creationId xmlns:a16="http://schemas.microsoft.com/office/drawing/2014/main" id="{02370163-8E6E-3DE9-E605-E9848E950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" y="16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27" name="Oval 482">
                <a:extLst>
                  <a:ext uri="{FF2B5EF4-FFF2-40B4-BE49-F238E27FC236}">
                    <a16:creationId xmlns:a16="http://schemas.microsoft.com/office/drawing/2014/main" id="{855977D7-5FEC-3850-56E0-D7DE1C92A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" y="169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28" name="Oval 483">
                <a:extLst>
                  <a:ext uri="{FF2B5EF4-FFF2-40B4-BE49-F238E27FC236}">
                    <a16:creationId xmlns:a16="http://schemas.microsoft.com/office/drawing/2014/main" id="{53AC2CB6-E2EB-F33C-AD9D-20159F559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" y="169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29" name="Oval 484">
                <a:extLst>
                  <a:ext uri="{FF2B5EF4-FFF2-40B4-BE49-F238E27FC236}">
                    <a16:creationId xmlns:a16="http://schemas.microsoft.com/office/drawing/2014/main" id="{8C82C4A7-B0FE-2D93-3D47-63C871C1A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" y="170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30" name="Oval 485">
                <a:extLst>
                  <a:ext uri="{FF2B5EF4-FFF2-40B4-BE49-F238E27FC236}">
                    <a16:creationId xmlns:a16="http://schemas.microsoft.com/office/drawing/2014/main" id="{DD7C770C-5EC8-0123-E2F0-80C8A7925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" y="170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31" name="Oval 486">
                <a:extLst>
                  <a:ext uri="{FF2B5EF4-FFF2-40B4-BE49-F238E27FC236}">
                    <a16:creationId xmlns:a16="http://schemas.microsoft.com/office/drawing/2014/main" id="{284BB623-874B-7154-EE55-85F685A73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" y="171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32" name="Oval 487">
                <a:extLst>
                  <a:ext uri="{FF2B5EF4-FFF2-40B4-BE49-F238E27FC236}">
                    <a16:creationId xmlns:a16="http://schemas.microsoft.com/office/drawing/2014/main" id="{82531F32-16B9-C3E9-0872-F0F59641F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1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33" name="Oval 488">
                <a:extLst>
                  <a:ext uri="{FF2B5EF4-FFF2-40B4-BE49-F238E27FC236}">
                    <a16:creationId xmlns:a16="http://schemas.microsoft.com/office/drawing/2014/main" id="{71718C67-7562-893D-34C2-E378353A5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72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34" name="Oval 489">
                <a:extLst>
                  <a:ext uri="{FF2B5EF4-FFF2-40B4-BE49-F238E27FC236}">
                    <a16:creationId xmlns:a16="http://schemas.microsoft.com/office/drawing/2014/main" id="{041CCE1D-C79B-4F42-71E7-D682FF752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" y="172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35" name="Oval 490">
                <a:extLst>
                  <a:ext uri="{FF2B5EF4-FFF2-40B4-BE49-F238E27FC236}">
                    <a16:creationId xmlns:a16="http://schemas.microsoft.com/office/drawing/2014/main" id="{76C41292-6EA4-69EA-D5BA-3E14D5D28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" y="173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36" name="Oval 491">
                <a:extLst>
                  <a:ext uri="{FF2B5EF4-FFF2-40B4-BE49-F238E27FC236}">
                    <a16:creationId xmlns:a16="http://schemas.microsoft.com/office/drawing/2014/main" id="{222683AA-1953-E89C-4444-6AEA316DF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" y="173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37" name="Oval 492">
                <a:extLst>
                  <a:ext uri="{FF2B5EF4-FFF2-40B4-BE49-F238E27FC236}">
                    <a16:creationId xmlns:a16="http://schemas.microsoft.com/office/drawing/2014/main" id="{19A4D3E8-B40F-CA7C-4833-7DADD7B15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" y="17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38" name="Oval 493">
                <a:extLst>
                  <a:ext uri="{FF2B5EF4-FFF2-40B4-BE49-F238E27FC236}">
                    <a16:creationId xmlns:a16="http://schemas.microsoft.com/office/drawing/2014/main" id="{D005A5BE-24AE-7B98-85CB-9C254B7AC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" y="174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39" name="Oval 494">
                <a:extLst>
                  <a:ext uri="{FF2B5EF4-FFF2-40B4-BE49-F238E27FC236}">
                    <a16:creationId xmlns:a16="http://schemas.microsoft.com/office/drawing/2014/main" id="{00F71663-1030-9A50-68BA-8494CD4A4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" y="175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40" name="Oval 495">
                <a:extLst>
                  <a:ext uri="{FF2B5EF4-FFF2-40B4-BE49-F238E27FC236}">
                    <a16:creationId xmlns:a16="http://schemas.microsoft.com/office/drawing/2014/main" id="{51618E83-9A6F-4F06-D39B-40F0C0DC7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" y="175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41" name="Oval 496">
                <a:extLst>
                  <a:ext uri="{FF2B5EF4-FFF2-40B4-BE49-F238E27FC236}">
                    <a16:creationId xmlns:a16="http://schemas.microsoft.com/office/drawing/2014/main" id="{508A84C0-A596-2BA4-7AD3-4E3B0CFE7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176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42" name="Oval 497">
                <a:extLst>
                  <a:ext uri="{FF2B5EF4-FFF2-40B4-BE49-F238E27FC236}">
                    <a16:creationId xmlns:a16="http://schemas.microsoft.com/office/drawing/2014/main" id="{DE85F81B-FFD4-E122-1151-6D4749D52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176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43" name="Oval 498">
                <a:extLst>
                  <a:ext uri="{FF2B5EF4-FFF2-40B4-BE49-F238E27FC236}">
                    <a16:creationId xmlns:a16="http://schemas.microsoft.com/office/drawing/2014/main" id="{6E262291-4369-335C-D1DE-94E93F6D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177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44" name="Oval 499">
                <a:extLst>
                  <a:ext uri="{FF2B5EF4-FFF2-40B4-BE49-F238E27FC236}">
                    <a16:creationId xmlns:a16="http://schemas.microsoft.com/office/drawing/2014/main" id="{D583ECCB-658D-3323-E1B9-2B8003342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17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45" name="Oval 500">
                <a:extLst>
                  <a:ext uri="{FF2B5EF4-FFF2-40B4-BE49-F238E27FC236}">
                    <a16:creationId xmlns:a16="http://schemas.microsoft.com/office/drawing/2014/main" id="{1DB90BAE-6D83-ADD4-B0A3-085579D7D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17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46" name="Oval 501">
                <a:extLst>
                  <a:ext uri="{FF2B5EF4-FFF2-40B4-BE49-F238E27FC236}">
                    <a16:creationId xmlns:a16="http://schemas.microsoft.com/office/drawing/2014/main" id="{20A0E9C2-2F2C-5C1D-8F78-63C13444C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17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47" name="Oval 502">
                <a:extLst>
                  <a:ext uri="{FF2B5EF4-FFF2-40B4-BE49-F238E27FC236}">
                    <a16:creationId xmlns:a16="http://schemas.microsoft.com/office/drawing/2014/main" id="{9E89AA9F-7BFF-85FA-8876-E27610DC0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" y="179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48" name="Oval 503">
                <a:extLst>
                  <a:ext uri="{FF2B5EF4-FFF2-40B4-BE49-F238E27FC236}">
                    <a16:creationId xmlns:a16="http://schemas.microsoft.com/office/drawing/2014/main" id="{419A1385-93BB-B3BD-0B0E-574DF9B9C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" y="179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49" name="Oval 504">
                <a:extLst>
                  <a:ext uri="{FF2B5EF4-FFF2-40B4-BE49-F238E27FC236}">
                    <a16:creationId xmlns:a16="http://schemas.microsoft.com/office/drawing/2014/main" id="{BD02B7C8-5B09-2DDF-69C6-2392CFE8B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180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50" name="Oval 505">
                <a:extLst>
                  <a:ext uri="{FF2B5EF4-FFF2-40B4-BE49-F238E27FC236}">
                    <a16:creationId xmlns:a16="http://schemas.microsoft.com/office/drawing/2014/main" id="{74800302-6DE8-41F0-3C25-9C0F78010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180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51" name="Oval 506">
                <a:extLst>
                  <a:ext uri="{FF2B5EF4-FFF2-40B4-BE49-F238E27FC236}">
                    <a16:creationId xmlns:a16="http://schemas.microsoft.com/office/drawing/2014/main" id="{D66FE7F4-D1F3-6586-6E46-D010EF141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181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52" name="Oval 507">
                <a:extLst>
                  <a:ext uri="{FF2B5EF4-FFF2-40B4-BE49-F238E27FC236}">
                    <a16:creationId xmlns:a16="http://schemas.microsoft.com/office/drawing/2014/main" id="{84771E7B-18BD-2F5A-BAB8-FA4A17D0B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181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53" name="Oval 508">
                <a:extLst>
                  <a:ext uri="{FF2B5EF4-FFF2-40B4-BE49-F238E27FC236}">
                    <a16:creationId xmlns:a16="http://schemas.microsoft.com/office/drawing/2014/main" id="{178E2985-424A-BAC7-636D-B5B5BCDB6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182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54" name="Oval 509">
                <a:extLst>
                  <a:ext uri="{FF2B5EF4-FFF2-40B4-BE49-F238E27FC236}">
                    <a16:creationId xmlns:a16="http://schemas.microsoft.com/office/drawing/2014/main" id="{7864BABD-2EA6-E745-67A5-E33945E71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182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55" name="Oval 510">
                <a:extLst>
                  <a:ext uri="{FF2B5EF4-FFF2-40B4-BE49-F238E27FC236}">
                    <a16:creationId xmlns:a16="http://schemas.microsoft.com/office/drawing/2014/main" id="{380F8994-266D-3EE2-9373-C4D827ACD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183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56" name="Oval 511">
                <a:extLst>
                  <a:ext uri="{FF2B5EF4-FFF2-40B4-BE49-F238E27FC236}">
                    <a16:creationId xmlns:a16="http://schemas.microsoft.com/office/drawing/2014/main" id="{6C115721-ED55-6E8F-867E-6A72B649F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183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57" name="Oval 512">
                <a:extLst>
                  <a:ext uri="{FF2B5EF4-FFF2-40B4-BE49-F238E27FC236}">
                    <a16:creationId xmlns:a16="http://schemas.microsoft.com/office/drawing/2014/main" id="{8F11A2A4-814A-8361-41F1-94F2CE6ED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184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58" name="Oval 513">
                <a:extLst>
                  <a:ext uri="{FF2B5EF4-FFF2-40B4-BE49-F238E27FC236}">
                    <a16:creationId xmlns:a16="http://schemas.microsoft.com/office/drawing/2014/main" id="{A9B852E5-B67F-2B2A-ABE4-100FF5F05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" y="184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59" name="Oval 514">
                <a:extLst>
                  <a:ext uri="{FF2B5EF4-FFF2-40B4-BE49-F238E27FC236}">
                    <a16:creationId xmlns:a16="http://schemas.microsoft.com/office/drawing/2014/main" id="{3799D83E-2D6E-FE55-5CA0-7A4C59F66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" y="185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60" name="Oval 515">
                <a:extLst>
                  <a:ext uri="{FF2B5EF4-FFF2-40B4-BE49-F238E27FC236}">
                    <a16:creationId xmlns:a16="http://schemas.microsoft.com/office/drawing/2014/main" id="{B85624E7-B462-2004-B767-676B6E11F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" y="185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61" name="Oval 516">
                <a:extLst>
                  <a:ext uri="{FF2B5EF4-FFF2-40B4-BE49-F238E27FC236}">
                    <a16:creationId xmlns:a16="http://schemas.microsoft.com/office/drawing/2014/main" id="{54122A9C-7D28-319E-E013-FE988B852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" y="18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62" name="Oval 517">
                <a:extLst>
                  <a:ext uri="{FF2B5EF4-FFF2-40B4-BE49-F238E27FC236}">
                    <a16:creationId xmlns:a16="http://schemas.microsoft.com/office/drawing/2014/main" id="{9EA3E469-168B-12FE-121C-9C2E83BBA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186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63" name="Oval 518">
                <a:extLst>
                  <a:ext uri="{FF2B5EF4-FFF2-40B4-BE49-F238E27FC236}">
                    <a16:creationId xmlns:a16="http://schemas.microsoft.com/office/drawing/2014/main" id="{DC328F45-466A-0868-97A6-FB8E761BB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187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64" name="Oval 519">
                <a:extLst>
                  <a:ext uri="{FF2B5EF4-FFF2-40B4-BE49-F238E27FC236}">
                    <a16:creationId xmlns:a16="http://schemas.microsoft.com/office/drawing/2014/main" id="{B01A5BCA-E17C-659E-BE6A-F6168F319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187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65" name="Oval 520">
                <a:extLst>
                  <a:ext uri="{FF2B5EF4-FFF2-40B4-BE49-F238E27FC236}">
                    <a16:creationId xmlns:a16="http://schemas.microsoft.com/office/drawing/2014/main" id="{103D70B9-75C2-18C3-50F6-BCCCB417F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188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66" name="Oval 521">
                <a:extLst>
                  <a:ext uri="{FF2B5EF4-FFF2-40B4-BE49-F238E27FC236}">
                    <a16:creationId xmlns:a16="http://schemas.microsoft.com/office/drawing/2014/main" id="{7E50A4FB-16BD-0239-2A30-EB0F41D3B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188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67" name="Oval 522">
                <a:extLst>
                  <a:ext uri="{FF2B5EF4-FFF2-40B4-BE49-F238E27FC236}">
                    <a16:creationId xmlns:a16="http://schemas.microsoft.com/office/drawing/2014/main" id="{9A2ABA1B-A951-7953-2BA6-54C8D6145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18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68" name="Oval 523">
                <a:extLst>
                  <a:ext uri="{FF2B5EF4-FFF2-40B4-BE49-F238E27FC236}">
                    <a16:creationId xmlns:a16="http://schemas.microsoft.com/office/drawing/2014/main" id="{DA959D5F-79FD-A3FA-1193-997168719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189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69" name="Oval 524">
                <a:extLst>
                  <a:ext uri="{FF2B5EF4-FFF2-40B4-BE49-F238E27FC236}">
                    <a16:creationId xmlns:a16="http://schemas.microsoft.com/office/drawing/2014/main" id="{565FE981-48A9-4536-6095-F802BC664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190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70" name="Oval 525">
                <a:extLst>
                  <a:ext uri="{FF2B5EF4-FFF2-40B4-BE49-F238E27FC236}">
                    <a16:creationId xmlns:a16="http://schemas.microsoft.com/office/drawing/2014/main" id="{18992A33-6D62-67E9-8BEC-C3CE7977A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190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71" name="Oval 526">
                <a:extLst>
                  <a:ext uri="{FF2B5EF4-FFF2-40B4-BE49-F238E27FC236}">
                    <a16:creationId xmlns:a16="http://schemas.microsoft.com/office/drawing/2014/main" id="{F63001A0-F73D-7E15-0494-448088234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191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72" name="Oval 527">
                <a:extLst>
                  <a:ext uri="{FF2B5EF4-FFF2-40B4-BE49-F238E27FC236}">
                    <a16:creationId xmlns:a16="http://schemas.microsoft.com/office/drawing/2014/main" id="{BF4217CE-AE02-8969-6F3B-97563B787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191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73" name="Oval 528">
                <a:extLst>
                  <a:ext uri="{FF2B5EF4-FFF2-40B4-BE49-F238E27FC236}">
                    <a16:creationId xmlns:a16="http://schemas.microsoft.com/office/drawing/2014/main" id="{421FC57F-5C79-1380-F10B-F03AE945D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192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74" name="Oval 529">
                <a:extLst>
                  <a:ext uri="{FF2B5EF4-FFF2-40B4-BE49-F238E27FC236}">
                    <a16:creationId xmlns:a16="http://schemas.microsoft.com/office/drawing/2014/main" id="{C88B0A96-D3E8-B461-20BC-93F801F0C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192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75" name="Oval 530">
                <a:extLst>
                  <a:ext uri="{FF2B5EF4-FFF2-40B4-BE49-F238E27FC236}">
                    <a16:creationId xmlns:a16="http://schemas.microsoft.com/office/drawing/2014/main" id="{3FBAA458-9955-C424-4D7A-37DFD065B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" y="193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76" name="Oval 531">
                <a:extLst>
                  <a:ext uri="{FF2B5EF4-FFF2-40B4-BE49-F238E27FC236}">
                    <a16:creationId xmlns:a16="http://schemas.microsoft.com/office/drawing/2014/main" id="{554C2A2E-D1B5-2CB5-5E0B-028053D75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" y="193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77" name="Oval 532">
                <a:extLst>
                  <a:ext uri="{FF2B5EF4-FFF2-40B4-BE49-F238E27FC236}">
                    <a16:creationId xmlns:a16="http://schemas.microsoft.com/office/drawing/2014/main" id="{8F04A3B5-38D3-2618-C9E7-7CAF3283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" y="194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78" name="Oval 533">
                <a:extLst>
                  <a:ext uri="{FF2B5EF4-FFF2-40B4-BE49-F238E27FC236}">
                    <a16:creationId xmlns:a16="http://schemas.microsoft.com/office/drawing/2014/main" id="{50369014-D356-B9AD-D26E-5DCA7740B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" y="194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79" name="Oval 534">
                <a:extLst>
                  <a:ext uri="{FF2B5EF4-FFF2-40B4-BE49-F238E27FC236}">
                    <a16:creationId xmlns:a16="http://schemas.microsoft.com/office/drawing/2014/main" id="{F34DD793-C472-D846-0F0C-9B23B0551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" y="195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80" name="Oval 535">
                <a:extLst>
                  <a:ext uri="{FF2B5EF4-FFF2-40B4-BE49-F238E27FC236}">
                    <a16:creationId xmlns:a16="http://schemas.microsoft.com/office/drawing/2014/main" id="{641E8FEE-B5AA-44AC-4A2A-7E8C2EE00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19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81" name="Oval 536">
                <a:extLst>
                  <a:ext uri="{FF2B5EF4-FFF2-40B4-BE49-F238E27FC236}">
                    <a16:creationId xmlns:a16="http://schemas.microsoft.com/office/drawing/2014/main" id="{785DF2B3-E780-EC87-1F8F-AC00DD41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196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82" name="Oval 537">
                <a:extLst>
                  <a:ext uri="{FF2B5EF4-FFF2-40B4-BE49-F238E27FC236}">
                    <a16:creationId xmlns:a16="http://schemas.microsoft.com/office/drawing/2014/main" id="{6E835F37-E4BE-3B03-73A6-10528CDE5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196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83" name="Oval 538">
                <a:extLst>
                  <a:ext uri="{FF2B5EF4-FFF2-40B4-BE49-F238E27FC236}">
                    <a16:creationId xmlns:a16="http://schemas.microsoft.com/office/drawing/2014/main" id="{9EF04F61-BADB-94D7-5B01-EC564870C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197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84" name="Oval 539">
                <a:extLst>
                  <a:ext uri="{FF2B5EF4-FFF2-40B4-BE49-F238E27FC236}">
                    <a16:creationId xmlns:a16="http://schemas.microsoft.com/office/drawing/2014/main" id="{FDBCC5B2-7A60-6769-5E4B-F527E761A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197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85" name="Oval 540">
                <a:extLst>
                  <a:ext uri="{FF2B5EF4-FFF2-40B4-BE49-F238E27FC236}">
                    <a16:creationId xmlns:a16="http://schemas.microsoft.com/office/drawing/2014/main" id="{475EDDA4-1DA4-7F70-DF29-3572743D3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198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86" name="Oval 541">
                <a:extLst>
                  <a:ext uri="{FF2B5EF4-FFF2-40B4-BE49-F238E27FC236}">
                    <a16:creationId xmlns:a16="http://schemas.microsoft.com/office/drawing/2014/main" id="{016C7DEA-A403-2104-D2AA-42E3F0D62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198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87" name="Oval 542">
                <a:extLst>
                  <a:ext uri="{FF2B5EF4-FFF2-40B4-BE49-F238E27FC236}">
                    <a16:creationId xmlns:a16="http://schemas.microsoft.com/office/drawing/2014/main" id="{E7E27287-60B6-8B9F-3BD2-4EB69217E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198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88" name="Oval 543">
                <a:extLst>
                  <a:ext uri="{FF2B5EF4-FFF2-40B4-BE49-F238E27FC236}">
                    <a16:creationId xmlns:a16="http://schemas.microsoft.com/office/drawing/2014/main" id="{966B802A-024A-2623-60A6-35CE98F4E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19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89" name="Oval 544">
                <a:extLst>
                  <a:ext uri="{FF2B5EF4-FFF2-40B4-BE49-F238E27FC236}">
                    <a16:creationId xmlns:a16="http://schemas.microsoft.com/office/drawing/2014/main" id="{15741759-5B25-31E5-21C6-A4403BF14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19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90" name="Oval 545">
                <a:extLst>
                  <a:ext uri="{FF2B5EF4-FFF2-40B4-BE49-F238E27FC236}">
                    <a16:creationId xmlns:a16="http://schemas.microsoft.com/office/drawing/2014/main" id="{0AFD859F-770E-5E5D-39E6-51623B2B8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0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91" name="Oval 546">
                <a:extLst>
                  <a:ext uri="{FF2B5EF4-FFF2-40B4-BE49-F238E27FC236}">
                    <a16:creationId xmlns:a16="http://schemas.microsoft.com/office/drawing/2014/main" id="{B32CBCAA-0EB3-D1AA-A20E-B4FF5143C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0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92" name="Oval 547">
                <a:extLst>
                  <a:ext uri="{FF2B5EF4-FFF2-40B4-BE49-F238E27FC236}">
                    <a16:creationId xmlns:a16="http://schemas.microsoft.com/office/drawing/2014/main" id="{C15711ED-C5AF-1027-C4CA-23E96615E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0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93" name="Oval 548">
                <a:extLst>
                  <a:ext uri="{FF2B5EF4-FFF2-40B4-BE49-F238E27FC236}">
                    <a16:creationId xmlns:a16="http://schemas.microsoft.com/office/drawing/2014/main" id="{375FB3D5-D6B1-8965-343B-CEE32CAE1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0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94" name="Oval 549">
                <a:extLst>
                  <a:ext uri="{FF2B5EF4-FFF2-40B4-BE49-F238E27FC236}">
                    <a16:creationId xmlns:a16="http://schemas.microsoft.com/office/drawing/2014/main" id="{2561CDC6-7A90-9BAF-1F25-9A1383CF2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0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95" name="Oval 550">
                <a:extLst>
                  <a:ext uri="{FF2B5EF4-FFF2-40B4-BE49-F238E27FC236}">
                    <a16:creationId xmlns:a16="http://schemas.microsoft.com/office/drawing/2014/main" id="{8B0A6776-FCEA-9B3C-B05C-62936DACC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0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96" name="Oval 551">
                <a:extLst>
                  <a:ext uri="{FF2B5EF4-FFF2-40B4-BE49-F238E27FC236}">
                    <a16:creationId xmlns:a16="http://schemas.microsoft.com/office/drawing/2014/main" id="{B07B40AC-90EB-A519-8067-9A9D1E7C5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0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97" name="Oval 552">
                <a:extLst>
                  <a:ext uri="{FF2B5EF4-FFF2-40B4-BE49-F238E27FC236}">
                    <a16:creationId xmlns:a16="http://schemas.microsoft.com/office/drawing/2014/main" id="{163CDD3E-1D43-7A05-A46B-98D57ACBD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0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98" name="Oval 553">
                <a:extLst>
                  <a:ext uri="{FF2B5EF4-FFF2-40B4-BE49-F238E27FC236}">
                    <a16:creationId xmlns:a16="http://schemas.microsoft.com/office/drawing/2014/main" id="{F93A2450-CD59-E089-967F-7695DDBA3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4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899" name="Oval 554">
                <a:extLst>
                  <a:ext uri="{FF2B5EF4-FFF2-40B4-BE49-F238E27FC236}">
                    <a16:creationId xmlns:a16="http://schemas.microsoft.com/office/drawing/2014/main" id="{6C0F4BAA-1317-079A-58B7-D60D4E028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4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00" name="Oval 555">
                <a:extLst>
                  <a:ext uri="{FF2B5EF4-FFF2-40B4-BE49-F238E27FC236}">
                    <a16:creationId xmlns:a16="http://schemas.microsoft.com/office/drawing/2014/main" id="{B3338E11-5E5D-0FCB-7870-65E8F0B4C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5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01" name="Oval 556">
                <a:extLst>
                  <a:ext uri="{FF2B5EF4-FFF2-40B4-BE49-F238E27FC236}">
                    <a16:creationId xmlns:a16="http://schemas.microsoft.com/office/drawing/2014/main" id="{D0280D39-84F0-E046-0C55-E0479D0C5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02" name="Oval 557">
                <a:extLst>
                  <a:ext uri="{FF2B5EF4-FFF2-40B4-BE49-F238E27FC236}">
                    <a16:creationId xmlns:a16="http://schemas.microsoft.com/office/drawing/2014/main" id="{321E7859-DD51-F547-72F5-63EE67DD0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6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03" name="Oval 558">
                <a:extLst>
                  <a:ext uri="{FF2B5EF4-FFF2-40B4-BE49-F238E27FC236}">
                    <a16:creationId xmlns:a16="http://schemas.microsoft.com/office/drawing/2014/main" id="{6F9B9FC4-D4E0-7456-76D5-AEB94E535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6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04" name="Oval 559">
                <a:extLst>
                  <a:ext uri="{FF2B5EF4-FFF2-40B4-BE49-F238E27FC236}">
                    <a16:creationId xmlns:a16="http://schemas.microsoft.com/office/drawing/2014/main" id="{533759E2-69BD-1A02-66FE-A36832510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05" name="Oval 560">
                <a:extLst>
                  <a:ext uri="{FF2B5EF4-FFF2-40B4-BE49-F238E27FC236}">
                    <a16:creationId xmlns:a16="http://schemas.microsoft.com/office/drawing/2014/main" id="{D49118A9-2FCC-BF7C-9B50-EF2197296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06" name="Oval 561">
                <a:extLst>
                  <a:ext uri="{FF2B5EF4-FFF2-40B4-BE49-F238E27FC236}">
                    <a16:creationId xmlns:a16="http://schemas.microsoft.com/office/drawing/2014/main" id="{2B327752-C9AA-F27A-2AFC-FB9CA0F43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8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07" name="Oval 562">
                <a:extLst>
                  <a:ext uri="{FF2B5EF4-FFF2-40B4-BE49-F238E27FC236}">
                    <a16:creationId xmlns:a16="http://schemas.microsoft.com/office/drawing/2014/main" id="{934E1738-A397-F9AF-FDC7-B67F5DFB3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8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08" name="Oval 563">
                <a:extLst>
                  <a:ext uri="{FF2B5EF4-FFF2-40B4-BE49-F238E27FC236}">
                    <a16:creationId xmlns:a16="http://schemas.microsoft.com/office/drawing/2014/main" id="{55CFDDB9-6657-F3D4-D7F8-F7B19FC7A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9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09" name="Oval 564">
                <a:extLst>
                  <a:ext uri="{FF2B5EF4-FFF2-40B4-BE49-F238E27FC236}">
                    <a16:creationId xmlns:a16="http://schemas.microsoft.com/office/drawing/2014/main" id="{021E5AEC-09FE-5BD8-0B4E-9AF8673F2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09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10" name="Oval 565">
                <a:extLst>
                  <a:ext uri="{FF2B5EF4-FFF2-40B4-BE49-F238E27FC236}">
                    <a16:creationId xmlns:a16="http://schemas.microsoft.com/office/drawing/2014/main" id="{C38913DD-7D95-0719-1280-FFE6DB620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0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11" name="Oval 566">
                <a:extLst>
                  <a:ext uri="{FF2B5EF4-FFF2-40B4-BE49-F238E27FC236}">
                    <a16:creationId xmlns:a16="http://schemas.microsoft.com/office/drawing/2014/main" id="{5550FD75-CA22-010D-BF1B-43817F00B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0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12" name="Oval 567">
                <a:extLst>
                  <a:ext uri="{FF2B5EF4-FFF2-40B4-BE49-F238E27FC236}">
                    <a16:creationId xmlns:a16="http://schemas.microsoft.com/office/drawing/2014/main" id="{32279C73-220A-E20E-0D34-354546CC5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13" name="Oval 568">
                <a:extLst>
                  <a:ext uri="{FF2B5EF4-FFF2-40B4-BE49-F238E27FC236}">
                    <a16:creationId xmlns:a16="http://schemas.microsoft.com/office/drawing/2014/main" id="{0BC6B663-C048-0E5B-8EBC-D944116CA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14" name="Oval 569">
                <a:extLst>
                  <a:ext uri="{FF2B5EF4-FFF2-40B4-BE49-F238E27FC236}">
                    <a16:creationId xmlns:a16="http://schemas.microsoft.com/office/drawing/2014/main" id="{742A4643-8A2F-5968-628E-0B9C89ACD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15" name="Oval 570">
                <a:extLst>
                  <a:ext uri="{FF2B5EF4-FFF2-40B4-BE49-F238E27FC236}">
                    <a16:creationId xmlns:a16="http://schemas.microsoft.com/office/drawing/2014/main" id="{807E0DFD-6A50-58ED-3C89-2ABB7C473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16" name="Oval 571">
                <a:extLst>
                  <a:ext uri="{FF2B5EF4-FFF2-40B4-BE49-F238E27FC236}">
                    <a16:creationId xmlns:a16="http://schemas.microsoft.com/office/drawing/2014/main" id="{7A6ED417-7386-1908-6E22-1F5A3997F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17" name="Oval 572">
                <a:extLst>
                  <a:ext uri="{FF2B5EF4-FFF2-40B4-BE49-F238E27FC236}">
                    <a16:creationId xmlns:a16="http://schemas.microsoft.com/office/drawing/2014/main" id="{C304669F-F156-7BAC-8C4B-701CD284A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18" name="Oval 573">
                <a:extLst>
                  <a:ext uri="{FF2B5EF4-FFF2-40B4-BE49-F238E27FC236}">
                    <a16:creationId xmlns:a16="http://schemas.microsoft.com/office/drawing/2014/main" id="{97EB8AA5-C289-8EEF-7AC4-8284981AD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19" name="Oval 574">
                <a:extLst>
                  <a:ext uri="{FF2B5EF4-FFF2-40B4-BE49-F238E27FC236}">
                    <a16:creationId xmlns:a16="http://schemas.microsoft.com/office/drawing/2014/main" id="{0A16D467-F255-B27E-E183-88427360F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20" name="Oval 575">
                <a:extLst>
                  <a:ext uri="{FF2B5EF4-FFF2-40B4-BE49-F238E27FC236}">
                    <a16:creationId xmlns:a16="http://schemas.microsoft.com/office/drawing/2014/main" id="{00B04FD3-2B41-4B95-3222-2CD9D829F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21" name="Oval 576">
                <a:extLst>
                  <a:ext uri="{FF2B5EF4-FFF2-40B4-BE49-F238E27FC236}">
                    <a16:creationId xmlns:a16="http://schemas.microsoft.com/office/drawing/2014/main" id="{DDE2A3F6-9E40-B720-1F73-1CD9DCA44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5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22" name="Oval 577">
                <a:extLst>
                  <a:ext uri="{FF2B5EF4-FFF2-40B4-BE49-F238E27FC236}">
                    <a16:creationId xmlns:a16="http://schemas.microsoft.com/office/drawing/2014/main" id="{FC03B8DC-2219-CA1F-6398-0E18EAF10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5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23" name="Oval 578">
                <a:extLst>
                  <a:ext uri="{FF2B5EF4-FFF2-40B4-BE49-F238E27FC236}">
                    <a16:creationId xmlns:a16="http://schemas.microsoft.com/office/drawing/2014/main" id="{4084037E-17F2-1474-2B74-C02C76CDC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6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24" name="Oval 579">
                <a:extLst>
                  <a:ext uri="{FF2B5EF4-FFF2-40B4-BE49-F238E27FC236}">
                    <a16:creationId xmlns:a16="http://schemas.microsoft.com/office/drawing/2014/main" id="{5EC75BD4-B16C-DDEE-60B2-2FA9EF8B3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6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25" name="Oval 580">
                <a:extLst>
                  <a:ext uri="{FF2B5EF4-FFF2-40B4-BE49-F238E27FC236}">
                    <a16:creationId xmlns:a16="http://schemas.microsoft.com/office/drawing/2014/main" id="{92E12F3D-7597-BB38-5E8F-C9638DE92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7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26" name="Oval 581">
                <a:extLst>
                  <a:ext uri="{FF2B5EF4-FFF2-40B4-BE49-F238E27FC236}">
                    <a16:creationId xmlns:a16="http://schemas.microsoft.com/office/drawing/2014/main" id="{F36D69B3-AF04-6258-AB25-495854590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7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27" name="Oval 582">
                <a:extLst>
                  <a:ext uri="{FF2B5EF4-FFF2-40B4-BE49-F238E27FC236}">
                    <a16:creationId xmlns:a16="http://schemas.microsoft.com/office/drawing/2014/main" id="{FFA69E62-9954-6013-F98F-212B3DE25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8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28" name="Oval 583">
                <a:extLst>
                  <a:ext uri="{FF2B5EF4-FFF2-40B4-BE49-F238E27FC236}">
                    <a16:creationId xmlns:a16="http://schemas.microsoft.com/office/drawing/2014/main" id="{82FA41E0-9CF0-7D02-5F2B-E18BDCCDF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8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29" name="Oval 584">
                <a:extLst>
                  <a:ext uri="{FF2B5EF4-FFF2-40B4-BE49-F238E27FC236}">
                    <a16:creationId xmlns:a16="http://schemas.microsoft.com/office/drawing/2014/main" id="{75FA7FCE-0BF8-7B62-4509-1C06677C2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9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30" name="Oval 585">
                <a:extLst>
                  <a:ext uri="{FF2B5EF4-FFF2-40B4-BE49-F238E27FC236}">
                    <a16:creationId xmlns:a16="http://schemas.microsoft.com/office/drawing/2014/main" id="{8BA6A62A-84E7-01B3-616C-349FA814B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19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31" name="Oval 586">
                <a:extLst>
                  <a:ext uri="{FF2B5EF4-FFF2-40B4-BE49-F238E27FC236}">
                    <a16:creationId xmlns:a16="http://schemas.microsoft.com/office/drawing/2014/main" id="{1FC607D1-47E3-E56E-9935-9657D4FF5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20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32" name="Oval 587">
                <a:extLst>
                  <a:ext uri="{FF2B5EF4-FFF2-40B4-BE49-F238E27FC236}">
                    <a16:creationId xmlns:a16="http://schemas.microsoft.com/office/drawing/2014/main" id="{DF5A2951-3F3E-5A4F-A54B-CAE91725F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20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33" name="Oval 588">
                <a:extLst>
                  <a:ext uri="{FF2B5EF4-FFF2-40B4-BE49-F238E27FC236}">
                    <a16:creationId xmlns:a16="http://schemas.microsoft.com/office/drawing/2014/main" id="{99226481-6FAE-D1CD-19CA-210CEEA40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" y="221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34" name="Oval 589">
                <a:extLst>
                  <a:ext uri="{FF2B5EF4-FFF2-40B4-BE49-F238E27FC236}">
                    <a16:creationId xmlns:a16="http://schemas.microsoft.com/office/drawing/2014/main" id="{3B64F361-0ABD-200C-845F-4C44257CF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2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35" name="Oval 590">
                <a:extLst>
                  <a:ext uri="{FF2B5EF4-FFF2-40B4-BE49-F238E27FC236}">
                    <a16:creationId xmlns:a16="http://schemas.microsoft.com/office/drawing/2014/main" id="{76CBBCDB-C9E2-5693-9639-C4CC54D28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22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36" name="Oval 591">
                <a:extLst>
                  <a:ext uri="{FF2B5EF4-FFF2-40B4-BE49-F238E27FC236}">
                    <a16:creationId xmlns:a16="http://schemas.microsoft.com/office/drawing/2014/main" id="{1125251E-914A-9ED8-E988-C9EA05591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22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37" name="Oval 592">
                <a:extLst>
                  <a:ext uri="{FF2B5EF4-FFF2-40B4-BE49-F238E27FC236}">
                    <a16:creationId xmlns:a16="http://schemas.microsoft.com/office/drawing/2014/main" id="{29862986-CAEB-7E27-CD97-A15D05C4F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23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38" name="Oval 593">
                <a:extLst>
                  <a:ext uri="{FF2B5EF4-FFF2-40B4-BE49-F238E27FC236}">
                    <a16:creationId xmlns:a16="http://schemas.microsoft.com/office/drawing/2014/main" id="{C52AE1F5-E26E-6F0F-2C82-48BA58E59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23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39" name="Oval 594">
                <a:extLst>
                  <a:ext uri="{FF2B5EF4-FFF2-40B4-BE49-F238E27FC236}">
                    <a16:creationId xmlns:a16="http://schemas.microsoft.com/office/drawing/2014/main" id="{FE39C475-0CE0-66C0-B461-F99BCB14D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2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40" name="Oval 595">
                <a:extLst>
                  <a:ext uri="{FF2B5EF4-FFF2-40B4-BE49-F238E27FC236}">
                    <a16:creationId xmlns:a16="http://schemas.microsoft.com/office/drawing/2014/main" id="{385FAFC4-40AC-EFA1-A47C-63AC7F4A5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24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41" name="Oval 596">
                <a:extLst>
                  <a:ext uri="{FF2B5EF4-FFF2-40B4-BE49-F238E27FC236}">
                    <a16:creationId xmlns:a16="http://schemas.microsoft.com/office/drawing/2014/main" id="{4B082B95-94FB-6697-5DF0-67A6ACBB0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25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42" name="Oval 597">
                <a:extLst>
                  <a:ext uri="{FF2B5EF4-FFF2-40B4-BE49-F238E27FC236}">
                    <a16:creationId xmlns:a16="http://schemas.microsoft.com/office/drawing/2014/main" id="{BA304DD4-2A49-A1F2-95C3-A74AE8202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25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43" name="Oval 598">
                <a:extLst>
                  <a:ext uri="{FF2B5EF4-FFF2-40B4-BE49-F238E27FC236}">
                    <a16:creationId xmlns:a16="http://schemas.microsoft.com/office/drawing/2014/main" id="{7B7A2CAA-BD90-5B7A-2231-D5FC77274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226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44" name="Oval 599">
                <a:extLst>
                  <a:ext uri="{FF2B5EF4-FFF2-40B4-BE49-F238E27FC236}">
                    <a16:creationId xmlns:a16="http://schemas.microsoft.com/office/drawing/2014/main" id="{4CFCE900-B32F-91C1-B716-F8035B5BD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22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45" name="Oval 600">
                <a:extLst>
                  <a:ext uri="{FF2B5EF4-FFF2-40B4-BE49-F238E27FC236}">
                    <a16:creationId xmlns:a16="http://schemas.microsoft.com/office/drawing/2014/main" id="{376B8FCE-8C2E-9004-BA86-4996A13D7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22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46" name="Oval 601">
                <a:extLst>
                  <a:ext uri="{FF2B5EF4-FFF2-40B4-BE49-F238E27FC236}">
                    <a16:creationId xmlns:a16="http://schemas.microsoft.com/office/drawing/2014/main" id="{4A96F14D-A5CF-BD60-A265-9C948D8B7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227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47" name="Oval 602">
                <a:extLst>
                  <a:ext uri="{FF2B5EF4-FFF2-40B4-BE49-F238E27FC236}">
                    <a16:creationId xmlns:a16="http://schemas.microsoft.com/office/drawing/2014/main" id="{F7B599A2-7018-5B4B-7B38-8252BA4A5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228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48" name="Oval 603">
                <a:extLst>
                  <a:ext uri="{FF2B5EF4-FFF2-40B4-BE49-F238E27FC236}">
                    <a16:creationId xmlns:a16="http://schemas.microsoft.com/office/drawing/2014/main" id="{3573FC4C-93D1-16A8-06D2-DD956037C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22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49" name="Oval 604">
                <a:extLst>
                  <a:ext uri="{FF2B5EF4-FFF2-40B4-BE49-F238E27FC236}">
                    <a16:creationId xmlns:a16="http://schemas.microsoft.com/office/drawing/2014/main" id="{1A3D4567-6D31-39C1-C254-4F2AB06E5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229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50" name="Oval 605">
                <a:extLst>
                  <a:ext uri="{FF2B5EF4-FFF2-40B4-BE49-F238E27FC236}">
                    <a16:creationId xmlns:a16="http://schemas.microsoft.com/office/drawing/2014/main" id="{79727285-443E-CFB2-B789-45056BB3E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229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51" name="Oval 606">
                <a:extLst>
                  <a:ext uri="{FF2B5EF4-FFF2-40B4-BE49-F238E27FC236}">
                    <a16:creationId xmlns:a16="http://schemas.microsoft.com/office/drawing/2014/main" id="{9301B363-F4B4-3A31-2D16-244641425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" y="230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52" name="Oval 607">
                <a:extLst>
                  <a:ext uri="{FF2B5EF4-FFF2-40B4-BE49-F238E27FC236}">
                    <a16:creationId xmlns:a16="http://schemas.microsoft.com/office/drawing/2014/main" id="{6D7D039D-69E4-805D-03FC-9D260067C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" y="230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53" name="Oval 608">
                <a:extLst>
                  <a:ext uri="{FF2B5EF4-FFF2-40B4-BE49-F238E27FC236}">
                    <a16:creationId xmlns:a16="http://schemas.microsoft.com/office/drawing/2014/main" id="{C14E8913-869C-78E9-8F3E-82366EAC9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" y="231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54" name="Oval 609">
                <a:extLst>
                  <a:ext uri="{FF2B5EF4-FFF2-40B4-BE49-F238E27FC236}">
                    <a16:creationId xmlns:a16="http://schemas.microsoft.com/office/drawing/2014/main" id="{8DC57949-B01E-95CA-22FB-5FB77EC6D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" y="231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55" name="Oval 610">
                <a:extLst>
                  <a:ext uri="{FF2B5EF4-FFF2-40B4-BE49-F238E27FC236}">
                    <a16:creationId xmlns:a16="http://schemas.microsoft.com/office/drawing/2014/main" id="{86E3D9A4-2E8B-EAB9-7852-A898588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" y="232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56" name="Oval 611">
                <a:extLst>
                  <a:ext uri="{FF2B5EF4-FFF2-40B4-BE49-F238E27FC236}">
                    <a16:creationId xmlns:a16="http://schemas.microsoft.com/office/drawing/2014/main" id="{94E631F8-8A42-CA38-B759-572CEC2E8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" y="232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57" name="Oval 612">
                <a:extLst>
                  <a:ext uri="{FF2B5EF4-FFF2-40B4-BE49-F238E27FC236}">
                    <a16:creationId xmlns:a16="http://schemas.microsoft.com/office/drawing/2014/main" id="{39337B00-00B8-E54B-9CBC-56698ADCD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233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58" name="Oval 613">
                <a:extLst>
                  <a:ext uri="{FF2B5EF4-FFF2-40B4-BE49-F238E27FC236}">
                    <a16:creationId xmlns:a16="http://schemas.microsoft.com/office/drawing/2014/main" id="{F55D9B42-0BE6-FFE7-1E0D-D578DF262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233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59" name="Oval 614">
                <a:extLst>
                  <a:ext uri="{FF2B5EF4-FFF2-40B4-BE49-F238E27FC236}">
                    <a16:creationId xmlns:a16="http://schemas.microsoft.com/office/drawing/2014/main" id="{5C6913B1-5590-EE1F-4979-55DE03BEB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234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60" name="Oval 615">
                <a:extLst>
                  <a:ext uri="{FF2B5EF4-FFF2-40B4-BE49-F238E27FC236}">
                    <a16:creationId xmlns:a16="http://schemas.microsoft.com/office/drawing/2014/main" id="{F108CFCD-7232-0D44-6DBE-5A3425C04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234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61" name="Oval 616">
                <a:extLst>
                  <a:ext uri="{FF2B5EF4-FFF2-40B4-BE49-F238E27FC236}">
                    <a16:creationId xmlns:a16="http://schemas.microsoft.com/office/drawing/2014/main" id="{CB99AA49-E9F7-3CA9-C215-A51694248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35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62" name="Oval 617">
                <a:extLst>
                  <a:ext uri="{FF2B5EF4-FFF2-40B4-BE49-F238E27FC236}">
                    <a16:creationId xmlns:a16="http://schemas.microsoft.com/office/drawing/2014/main" id="{B4EA685C-3C5E-2565-85E6-D5498191C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35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63" name="Oval 618">
                <a:extLst>
                  <a:ext uri="{FF2B5EF4-FFF2-40B4-BE49-F238E27FC236}">
                    <a16:creationId xmlns:a16="http://schemas.microsoft.com/office/drawing/2014/main" id="{94F556C2-149B-725B-5278-3E469C4CA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36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964" name="Oval 619">
                <a:extLst>
                  <a:ext uri="{FF2B5EF4-FFF2-40B4-BE49-F238E27FC236}">
                    <a16:creationId xmlns:a16="http://schemas.microsoft.com/office/drawing/2014/main" id="{1CE1C213-ACEE-5F1E-28BA-39BD6A7BE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36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</p:grpSp>
        <p:grpSp>
          <p:nvGrpSpPr>
            <p:cNvPr id="20493" name="Group 821">
              <a:extLst>
                <a:ext uri="{FF2B5EF4-FFF2-40B4-BE49-F238E27FC236}">
                  <a16:creationId xmlns:a16="http://schemas.microsoft.com/office/drawing/2014/main" id="{EA078012-F78E-9646-97C1-9EFF52D4F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3" y="2371"/>
              <a:ext cx="653" cy="818"/>
              <a:chOff x="1193" y="2371"/>
              <a:chExt cx="653" cy="818"/>
            </a:xfrm>
          </p:grpSpPr>
          <p:sp>
            <p:nvSpPr>
              <p:cNvPr id="22565" name="Oval 621">
                <a:extLst>
                  <a:ext uri="{FF2B5EF4-FFF2-40B4-BE49-F238E27FC236}">
                    <a16:creationId xmlns:a16="http://schemas.microsoft.com/office/drawing/2014/main" id="{20E5EA59-097F-9CF4-8899-2BBE50E88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237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66" name="Oval 622">
                <a:extLst>
                  <a:ext uri="{FF2B5EF4-FFF2-40B4-BE49-F238E27FC236}">
                    <a16:creationId xmlns:a16="http://schemas.microsoft.com/office/drawing/2014/main" id="{1C95E4D4-2B68-D755-8C47-0FBBEBEC0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23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67" name="Oval 623">
                <a:extLst>
                  <a:ext uri="{FF2B5EF4-FFF2-40B4-BE49-F238E27FC236}">
                    <a16:creationId xmlns:a16="http://schemas.microsoft.com/office/drawing/2014/main" id="{A5289277-3139-C831-AF3E-1AA63C36E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23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68" name="Oval 624">
                <a:extLst>
                  <a:ext uri="{FF2B5EF4-FFF2-40B4-BE49-F238E27FC236}">
                    <a16:creationId xmlns:a16="http://schemas.microsoft.com/office/drawing/2014/main" id="{65AAAD58-8FAA-9FF5-9115-1E1684BA9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23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69" name="Oval 625">
                <a:extLst>
                  <a:ext uri="{FF2B5EF4-FFF2-40B4-BE49-F238E27FC236}">
                    <a16:creationId xmlns:a16="http://schemas.microsoft.com/office/drawing/2014/main" id="{D5D32C81-ACF1-E55F-97FB-036E5811D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239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70" name="Oval 626">
                <a:extLst>
                  <a:ext uri="{FF2B5EF4-FFF2-40B4-BE49-F238E27FC236}">
                    <a16:creationId xmlns:a16="http://schemas.microsoft.com/office/drawing/2014/main" id="{6F7C3EC8-4260-2396-4FC8-2592110CC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" y="239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71" name="Oval 627">
                <a:extLst>
                  <a:ext uri="{FF2B5EF4-FFF2-40B4-BE49-F238E27FC236}">
                    <a16:creationId xmlns:a16="http://schemas.microsoft.com/office/drawing/2014/main" id="{692112C0-8F1E-3F48-4AF1-29E2F5FAE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" y="240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72" name="Oval 628">
                <a:extLst>
                  <a:ext uri="{FF2B5EF4-FFF2-40B4-BE49-F238E27FC236}">
                    <a16:creationId xmlns:a16="http://schemas.microsoft.com/office/drawing/2014/main" id="{E6CDD86A-BDFA-5243-29E3-2D1B48FC6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" y="240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73" name="Oval 629">
                <a:extLst>
                  <a:ext uri="{FF2B5EF4-FFF2-40B4-BE49-F238E27FC236}">
                    <a16:creationId xmlns:a16="http://schemas.microsoft.com/office/drawing/2014/main" id="{BC118F5A-DBDA-94B6-CC0B-7DE3BF695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" y="241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74" name="Oval 630">
                <a:extLst>
                  <a:ext uri="{FF2B5EF4-FFF2-40B4-BE49-F238E27FC236}">
                    <a16:creationId xmlns:a16="http://schemas.microsoft.com/office/drawing/2014/main" id="{248304E4-9EA4-778D-18EA-A24B73BF6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241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75" name="Oval 631">
                <a:extLst>
                  <a:ext uri="{FF2B5EF4-FFF2-40B4-BE49-F238E27FC236}">
                    <a16:creationId xmlns:a16="http://schemas.microsoft.com/office/drawing/2014/main" id="{79A9BBC8-1357-F2BA-5FF5-59885DA88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242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76" name="Oval 632">
                <a:extLst>
                  <a:ext uri="{FF2B5EF4-FFF2-40B4-BE49-F238E27FC236}">
                    <a16:creationId xmlns:a16="http://schemas.microsoft.com/office/drawing/2014/main" id="{F9236AEA-8F28-E9F1-77A8-F06B6AB5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242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77" name="Oval 633">
                <a:extLst>
                  <a:ext uri="{FF2B5EF4-FFF2-40B4-BE49-F238E27FC236}">
                    <a16:creationId xmlns:a16="http://schemas.microsoft.com/office/drawing/2014/main" id="{3FB4D7F0-CCCF-C4E1-15DE-C94180698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243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78" name="Oval 634">
                <a:extLst>
                  <a:ext uri="{FF2B5EF4-FFF2-40B4-BE49-F238E27FC236}">
                    <a16:creationId xmlns:a16="http://schemas.microsoft.com/office/drawing/2014/main" id="{9E3B0762-E981-E24B-02EA-A656AE173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243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79" name="Oval 635">
                <a:extLst>
                  <a:ext uri="{FF2B5EF4-FFF2-40B4-BE49-F238E27FC236}">
                    <a16:creationId xmlns:a16="http://schemas.microsoft.com/office/drawing/2014/main" id="{2BB5C45D-A6F6-0A2F-3196-17B7C28C5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244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80" name="Oval 636">
                <a:extLst>
                  <a:ext uri="{FF2B5EF4-FFF2-40B4-BE49-F238E27FC236}">
                    <a16:creationId xmlns:a16="http://schemas.microsoft.com/office/drawing/2014/main" id="{02CE21F4-EA69-6E71-C15F-8C66A77D1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244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81" name="Oval 637">
                <a:extLst>
                  <a:ext uri="{FF2B5EF4-FFF2-40B4-BE49-F238E27FC236}">
                    <a16:creationId xmlns:a16="http://schemas.microsoft.com/office/drawing/2014/main" id="{1C137B9E-5224-8783-71DB-0A011AB2E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245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82" name="Oval 638">
                <a:extLst>
                  <a:ext uri="{FF2B5EF4-FFF2-40B4-BE49-F238E27FC236}">
                    <a16:creationId xmlns:a16="http://schemas.microsoft.com/office/drawing/2014/main" id="{3FC8BD6E-4388-F0D0-07BF-611AE485D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24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83" name="Oval 639">
                <a:extLst>
                  <a:ext uri="{FF2B5EF4-FFF2-40B4-BE49-F238E27FC236}">
                    <a16:creationId xmlns:a16="http://schemas.microsoft.com/office/drawing/2014/main" id="{CDDEC3F8-A795-837D-76A8-44BA4F5B7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" y="246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84" name="Oval 640">
                <a:extLst>
                  <a:ext uri="{FF2B5EF4-FFF2-40B4-BE49-F238E27FC236}">
                    <a16:creationId xmlns:a16="http://schemas.microsoft.com/office/drawing/2014/main" id="{CE50A8B0-F471-4F7A-BC38-7BDFE16CD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" y="246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85" name="Oval 641">
                <a:extLst>
                  <a:ext uri="{FF2B5EF4-FFF2-40B4-BE49-F238E27FC236}">
                    <a16:creationId xmlns:a16="http://schemas.microsoft.com/office/drawing/2014/main" id="{401676C4-57A9-4E3C-4687-CBB3D34D9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247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86" name="Oval 642">
                <a:extLst>
                  <a:ext uri="{FF2B5EF4-FFF2-40B4-BE49-F238E27FC236}">
                    <a16:creationId xmlns:a16="http://schemas.microsoft.com/office/drawing/2014/main" id="{145DAC08-CE09-51B0-9499-CED0B7F10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247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87" name="Oval 643">
                <a:extLst>
                  <a:ext uri="{FF2B5EF4-FFF2-40B4-BE49-F238E27FC236}">
                    <a16:creationId xmlns:a16="http://schemas.microsoft.com/office/drawing/2014/main" id="{735566B1-A332-E9B6-EB8D-2C89C0F29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248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88" name="Oval 644">
                <a:extLst>
                  <a:ext uri="{FF2B5EF4-FFF2-40B4-BE49-F238E27FC236}">
                    <a16:creationId xmlns:a16="http://schemas.microsoft.com/office/drawing/2014/main" id="{E12318E6-136B-3E00-B7FD-58299AB38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248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89" name="Oval 645">
                <a:extLst>
                  <a:ext uri="{FF2B5EF4-FFF2-40B4-BE49-F238E27FC236}">
                    <a16:creationId xmlns:a16="http://schemas.microsoft.com/office/drawing/2014/main" id="{E82C874C-9CB8-5E57-625E-82C8D3234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24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90" name="Oval 646">
                <a:extLst>
                  <a:ext uri="{FF2B5EF4-FFF2-40B4-BE49-F238E27FC236}">
                    <a16:creationId xmlns:a16="http://schemas.microsoft.com/office/drawing/2014/main" id="{9337B6D1-D48D-1F4B-2E12-1F4D759BF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249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91" name="Oval 647">
                <a:extLst>
                  <a:ext uri="{FF2B5EF4-FFF2-40B4-BE49-F238E27FC236}">
                    <a16:creationId xmlns:a16="http://schemas.microsoft.com/office/drawing/2014/main" id="{0EBE1FB3-D044-1B3B-85CF-AAC653F2E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" y="250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92" name="Oval 648">
                <a:extLst>
                  <a:ext uri="{FF2B5EF4-FFF2-40B4-BE49-F238E27FC236}">
                    <a16:creationId xmlns:a16="http://schemas.microsoft.com/office/drawing/2014/main" id="{66D7AD9C-EFE8-1B96-8674-1DC914CC8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" y="250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93" name="Oval 649">
                <a:extLst>
                  <a:ext uri="{FF2B5EF4-FFF2-40B4-BE49-F238E27FC236}">
                    <a16:creationId xmlns:a16="http://schemas.microsoft.com/office/drawing/2014/main" id="{530F0682-A44F-8233-9A1A-031D53DCF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" y="251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94" name="Oval 650">
                <a:extLst>
                  <a:ext uri="{FF2B5EF4-FFF2-40B4-BE49-F238E27FC236}">
                    <a16:creationId xmlns:a16="http://schemas.microsoft.com/office/drawing/2014/main" id="{43C44E2E-78A5-6387-D721-42B1F009A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" y="251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95" name="Oval 651">
                <a:extLst>
                  <a:ext uri="{FF2B5EF4-FFF2-40B4-BE49-F238E27FC236}">
                    <a16:creationId xmlns:a16="http://schemas.microsoft.com/office/drawing/2014/main" id="{4F884262-003C-9D6D-96AC-895D62A28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" y="252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96" name="Oval 652">
                <a:extLst>
                  <a:ext uri="{FF2B5EF4-FFF2-40B4-BE49-F238E27FC236}">
                    <a16:creationId xmlns:a16="http://schemas.microsoft.com/office/drawing/2014/main" id="{D3B55205-F8EF-3A87-7853-A0F28794F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" y="252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97" name="Oval 653">
                <a:extLst>
                  <a:ext uri="{FF2B5EF4-FFF2-40B4-BE49-F238E27FC236}">
                    <a16:creationId xmlns:a16="http://schemas.microsoft.com/office/drawing/2014/main" id="{4D85C18C-BF88-B2A3-1651-1C314F995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253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98" name="Oval 654">
                <a:extLst>
                  <a:ext uri="{FF2B5EF4-FFF2-40B4-BE49-F238E27FC236}">
                    <a16:creationId xmlns:a16="http://schemas.microsoft.com/office/drawing/2014/main" id="{069C73E4-56A5-6C92-6797-417E742D0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253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99" name="Oval 655">
                <a:extLst>
                  <a:ext uri="{FF2B5EF4-FFF2-40B4-BE49-F238E27FC236}">
                    <a16:creationId xmlns:a16="http://schemas.microsoft.com/office/drawing/2014/main" id="{12ED3B9F-8102-E882-D9EE-6CC0E7B5C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" y="254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00" name="Oval 656">
                <a:extLst>
                  <a:ext uri="{FF2B5EF4-FFF2-40B4-BE49-F238E27FC236}">
                    <a16:creationId xmlns:a16="http://schemas.microsoft.com/office/drawing/2014/main" id="{C4265ACF-4C82-060E-5EEB-D8AD07C6D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" y="254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01" name="Oval 657">
                <a:extLst>
                  <a:ext uri="{FF2B5EF4-FFF2-40B4-BE49-F238E27FC236}">
                    <a16:creationId xmlns:a16="http://schemas.microsoft.com/office/drawing/2014/main" id="{FB42FEB3-B240-38D5-2303-76576F5FA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" y="255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02" name="Oval 658">
                <a:extLst>
                  <a:ext uri="{FF2B5EF4-FFF2-40B4-BE49-F238E27FC236}">
                    <a16:creationId xmlns:a16="http://schemas.microsoft.com/office/drawing/2014/main" id="{A2801C2F-BCA1-0A26-A2C2-B97064FBD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" y="255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03" name="Oval 659">
                <a:extLst>
                  <a:ext uri="{FF2B5EF4-FFF2-40B4-BE49-F238E27FC236}">
                    <a16:creationId xmlns:a16="http://schemas.microsoft.com/office/drawing/2014/main" id="{A32660DA-14C1-CD81-81FA-2B729F98C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" y="256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04" name="Oval 660">
                <a:extLst>
                  <a:ext uri="{FF2B5EF4-FFF2-40B4-BE49-F238E27FC236}">
                    <a16:creationId xmlns:a16="http://schemas.microsoft.com/office/drawing/2014/main" id="{2F0C84B4-C45B-A985-E745-A1A185646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" y="256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05" name="Oval 661">
                <a:extLst>
                  <a:ext uri="{FF2B5EF4-FFF2-40B4-BE49-F238E27FC236}">
                    <a16:creationId xmlns:a16="http://schemas.microsoft.com/office/drawing/2014/main" id="{B3A27D80-1761-B627-7A82-14EAF2F01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" y="256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06" name="Oval 662">
                <a:extLst>
                  <a:ext uri="{FF2B5EF4-FFF2-40B4-BE49-F238E27FC236}">
                    <a16:creationId xmlns:a16="http://schemas.microsoft.com/office/drawing/2014/main" id="{B0EAB383-8BB7-BB1A-8AED-0E446AE5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5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07" name="Oval 663">
                <a:extLst>
                  <a:ext uri="{FF2B5EF4-FFF2-40B4-BE49-F238E27FC236}">
                    <a16:creationId xmlns:a16="http://schemas.microsoft.com/office/drawing/2014/main" id="{2B1B11BF-F26C-9880-52A6-F60660CFA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5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08" name="Oval 664">
                <a:extLst>
                  <a:ext uri="{FF2B5EF4-FFF2-40B4-BE49-F238E27FC236}">
                    <a16:creationId xmlns:a16="http://schemas.microsoft.com/office/drawing/2014/main" id="{59B9E162-7E59-7169-553B-829EF84FD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" y="258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09" name="Oval 665">
                <a:extLst>
                  <a:ext uri="{FF2B5EF4-FFF2-40B4-BE49-F238E27FC236}">
                    <a16:creationId xmlns:a16="http://schemas.microsoft.com/office/drawing/2014/main" id="{13EB2667-5CAE-E20F-C491-6E256A33C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" y="258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10" name="Oval 666">
                <a:extLst>
                  <a:ext uri="{FF2B5EF4-FFF2-40B4-BE49-F238E27FC236}">
                    <a16:creationId xmlns:a16="http://schemas.microsoft.com/office/drawing/2014/main" id="{41197EA8-826C-27F3-7320-8282A3D26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" y="25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11" name="Oval 667">
                <a:extLst>
                  <a:ext uri="{FF2B5EF4-FFF2-40B4-BE49-F238E27FC236}">
                    <a16:creationId xmlns:a16="http://schemas.microsoft.com/office/drawing/2014/main" id="{9FA8322A-A6C4-3BD6-F055-AECB68ABC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" y="25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12" name="Oval 668">
                <a:extLst>
                  <a:ext uri="{FF2B5EF4-FFF2-40B4-BE49-F238E27FC236}">
                    <a16:creationId xmlns:a16="http://schemas.microsoft.com/office/drawing/2014/main" id="{21875CB3-D837-B6E3-9D3B-51BCF465D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26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13" name="Oval 669">
                <a:extLst>
                  <a:ext uri="{FF2B5EF4-FFF2-40B4-BE49-F238E27FC236}">
                    <a16:creationId xmlns:a16="http://schemas.microsoft.com/office/drawing/2014/main" id="{D99473C6-0E1F-4191-1F63-540BC832C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26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14" name="Oval 670">
                <a:extLst>
                  <a:ext uri="{FF2B5EF4-FFF2-40B4-BE49-F238E27FC236}">
                    <a16:creationId xmlns:a16="http://schemas.microsoft.com/office/drawing/2014/main" id="{C3036ABE-1E0C-3B00-0E6A-C16D07106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6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15" name="Oval 671">
                <a:extLst>
                  <a:ext uri="{FF2B5EF4-FFF2-40B4-BE49-F238E27FC236}">
                    <a16:creationId xmlns:a16="http://schemas.microsoft.com/office/drawing/2014/main" id="{F20D194B-900C-0772-0521-7E8C92FCB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6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16" name="Oval 672">
                <a:extLst>
                  <a:ext uri="{FF2B5EF4-FFF2-40B4-BE49-F238E27FC236}">
                    <a16:creationId xmlns:a16="http://schemas.microsoft.com/office/drawing/2014/main" id="{2A74049A-EBBB-5C14-AACA-4422392E1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26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17" name="Oval 673">
                <a:extLst>
                  <a:ext uri="{FF2B5EF4-FFF2-40B4-BE49-F238E27FC236}">
                    <a16:creationId xmlns:a16="http://schemas.microsoft.com/office/drawing/2014/main" id="{42DE5A35-9F51-60D1-53AB-C3B44FE42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26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18" name="Oval 674">
                <a:extLst>
                  <a:ext uri="{FF2B5EF4-FFF2-40B4-BE49-F238E27FC236}">
                    <a16:creationId xmlns:a16="http://schemas.microsoft.com/office/drawing/2014/main" id="{8025FEFE-70F3-32A6-3151-3BF4A26D7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5" y="26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19" name="Oval 675">
                <a:extLst>
                  <a:ext uri="{FF2B5EF4-FFF2-40B4-BE49-F238E27FC236}">
                    <a16:creationId xmlns:a16="http://schemas.microsoft.com/office/drawing/2014/main" id="{8EE62FA3-AD42-4E22-F8DB-27BB72841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5" y="26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20" name="Oval 676">
                <a:extLst>
                  <a:ext uri="{FF2B5EF4-FFF2-40B4-BE49-F238E27FC236}">
                    <a16:creationId xmlns:a16="http://schemas.microsoft.com/office/drawing/2014/main" id="{BCF7EBB4-5AB0-12A8-4306-6103AFA6C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264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21" name="Oval 677">
                <a:extLst>
                  <a:ext uri="{FF2B5EF4-FFF2-40B4-BE49-F238E27FC236}">
                    <a16:creationId xmlns:a16="http://schemas.microsoft.com/office/drawing/2014/main" id="{EA2094F5-2833-7680-6AD9-ADBA20949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264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22" name="Oval 678">
                <a:extLst>
                  <a:ext uri="{FF2B5EF4-FFF2-40B4-BE49-F238E27FC236}">
                    <a16:creationId xmlns:a16="http://schemas.microsoft.com/office/drawing/2014/main" id="{8CE1B544-E4B9-28D2-356B-816BE7158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" y="265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23" name="Oval 679">
                <a:extLst>
                  <a:ext uri="{FF2B5EF4-FFF2-40B4-BE49-F238E27FC236}">
                    <a16:creationId xmlns:a16="http://schemas.microsoft.com/office/drawing/2014/main" id="{A2561448-23FC-187A-D035-F690A6EE7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" y="26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24" name="Oval 680">
                <a:extLst>
                  <a:ext uri="{FF2B5EF4-FFF2-40B4-BE49-F238E27FC236}">
                    <a16:creationId xmlns:a16="http://schemas.microsoft.com/office/drawing/2014/main" id="{7FCE856D-7692-9096-9D79-8D9DC07FE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" y="266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25" name="Oval 681">
                <a:extLst>
                  <a:ext uri="{FF2B5EF4-FFF2-40B4-BE49-F238E27FC236}">
                    <a16:creationId xmlns:a16="http://schemas.microsoft.com/office/drawing/2014/main" id="{669069E0-741F-22C6-222A-2AC811F0F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" y="266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26" name="Oval 682">
                <a:extLst>
                  <a:ext uri="{FF2B5EF4-FFF2-40B4-BE49-F238E27FC236}">
                    <a16:creationId xmlns:a16="http://schemas.microsoft.com/office/drawing/2014/main" id="{62C112E1-97F1-E550-3633-E3A8E184D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267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27" name="Oval 683">
                <a:extLst>
                  <a:ext uri="{FF2B5EF4-FFF2-40B4-BE49-F238E27FC236}">
                    <a16:creationId xmlns:a16="http://schemas.microsoft.com/office/drawing/2014/main" id="{9526FBD6-301C-1AD1-5069-80F1B9D6D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267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28" name="Oval 684">
                <a:extLst>
                  <a:ext uri="{FF2B5EF4-FFF2-40B4-BE49-F238E27FC236}">
                    <a16:creationId xmlns:a16="http://schemas.microsoft.com/office/drawing/2014/main" id="{E18B1B30-3A89-36E4-306B-F0A7B9688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268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29" name="Oval 685">
                <a:extLst>
                  <a:ext uri="{FF2B5EF4-FFF2-40B4-BE49-F238E27FC236}">
                    <a16:creationId xmlns:a16="http://schemas.microsoft.com/office/drawing/2014/main" id="{0A63AC78-3482-39AD-B56C-E92A1B67D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268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30" name="Oval 686">
                <a:extLst>
                  <a:ext uri="{FF2B5EF4-FFF2-40B4-BE49-F238E27FC236}">
                    <a16:creationId xmlns:a16="http://schemas.microsoft.com/office/drawing/2014/main" id="{53D6A34D-FD81-E493-89C8-EFC2FEF1D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268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31" name="Oval 687">
                <a:extLst>
                  <a:ext uri="{FF2B5EF4-FFF2-40B4-BE49-F238E27FC236}">
                    <a16:creationId xmlns:a16="http://schemas.microsoft.com/office/drawing/2014/main" id="{3DE0287F-D810-C23D-D98B-C36B29B82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269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32" name="Oval 688">
                <a:extLst>
                  <a:ext uri="{FF2B5EF4-FFF2-40B4-BE49-F238E27FC236}">
                    <a16:creationId xmlns:a16="http://schemas.microsoft.com/office/drawing/2014/main" id="{7BC0A694-BCFD-F6C9-64FB-F4BF4DEC1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269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33" name="Oval 689">
                <a:extLst>
                  <a:ext uri="{FF2B5EF4-FFF2-40B4-BE49-F238E27FC236}">
                    <a16:creationId xmlns:a16="http://schemas.microsoft.com/office/drawing/2014/main" id="{92819552-CB52-AE70-4E33-C3557A61C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70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34" name="Oval 690">
                <a:extLst>
                  <a:ext uri="{FF2B5EF4-FFF2-40B4-BE49-F238E27FC236}">
                    <a16:creationId xmlns:a16="http://schemas.microsoft.com/office/drawing/2014/main" id="{F53FF7AA-53F9-AAE0-AC31-8235F46FC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70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35" name="Oval 691">
                <a:extLst>
                  <a:ext uri="{FF2B5EF4-FFF2-40B4-BE49-F238E27FC236}">
                    <a16:creationId xmlns:a16="http://schemas.microsoft.com/office/drawing/2014/main" id="{0F0A1363-23C8-8105-85F5-7D77CACC9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7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36" name="Oval 692">
                <a:extLst>
                  <a:ext uri="{FF2B5EF4-FFF2-40B4-BE49-F238E27FC236}">
                    <a16:creationId xmlns:a16="http://schemas.microsoft.com/office/drawing/2014/main" id="{1D150791-25A6-C82C-2660-849662E92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7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37" name="Oval 693">
                <a:extLst>
                  <a:ext uri="{FF2B5EF4-FFF2-40B4-BE49-F238E27FC236}">
                    <a16:creationId xmlns:a16="http://schemas.microsoft.com/office/drawing/2014/main" id="{4C3E96C8-ACBB-9867-AD5B-02CED6471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723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38" name="Oval 694">
                <a:extLst>
                  <a:ext uri="{FF2B5EF4-FFF2-40B4-BE49-F238E27FC236}">
                    <a16:creationId xmlns:a16="http://schemas.microsoft.com/office/drawing/2014/main" id="{D7A1517A-1750-6CF7-8C7D-0CAAB90DD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728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39" name="Oval 695">
                <a:extLst>
                  <a:ext uri="{FF2B5EF4-FFF2-40B4-BE49-F238E27FC236}">
                    <a16:creationId xmlns:a16="http://schemas.microsoft.com/office/drawing/2014/main" id="{EB662BA5-FE30-639A-BC2F-877CD50B3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7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40" name="Oval 696">
                <a:extLst>
                  <a:ext uri="{FF2B5EF4-FFF2-40B4-BE49-F238E27FC236}">
                    <a16:creationId xmlns:a16="http://schemas.microsoft.com/office/drawing/2014/main" id="{7DFB3861-0AB2-D680-1C7C-8C5523B85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7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41" name="Oval 697">
                <a:extLst>
                  <a:ext uri="{FF2B5EF4-FFF2-40B4-BE49-F238E27FC236}">
                    <a16:creationId xmlns:a16="http://schemas.microsoft.com/office/drawing/2014/main" id="{11562523-3B2E-F105-9BDA-684808C15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7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42" name="Oval 698">
                <a:extLst>
                  <a:ext uri="{FF2B5EF4-FFF2-40B4-BE49-F238E27FC236}">
                    <a16:creationId xmlns:a16="http://schemas.microsoft.com/office/drawing/2014/main" id="{770A4B72-9875-E8E9-7F25-1FAEC15F4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27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43" name="Oval 699">
                <a:extLst>
                  <a:ext uri="{FF2B5EF4-FFF2-40B4-BE49-F238E27FC236}">
                    <a16:creationId xmlns:a16="http://schemas.microsoft.com/office/drawing/2014/main" id="{08BBF8D5-5B4B-E8AC-A7BE-5660A93DC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" y="275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44" name="Oval 700">
                <a:extLst>
                  <a:ext uri="{FF2B5EF4-FFF2-40B4-BE49-F238E27FC236}">
                    <a16:creationId xmlns:a16="http://schemas.microsoft.com/office/drawing/2014/main" id="{0AC286BC-5B2F-59B2-BF9C-4875D944A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275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45" name="Oval 701">
                <a:extLst>
                  <a:ext uri="{FF2B5EF4-FFF2-40B4-BE49-F238E27FC236}">
                    <a16:creationId xmlns:a16="http://schemas.microsoft.com/office/drawing/2014/main" id="{B1D19F98-2C2B-5C82-2829-5C0BF8344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276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46" name="Oval 702">
                <a:extLst>
                  <a:ext uri="{FF2B5EF4-FFF2-40B4-BE49-F238E27FC236}">
                    <a16:creationId xmlns:a16="http://schemas.microsoft.com/office/drawing/2014/main" id="{96C01B73-FE95-6797-F8F1-31D0F9F00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" y="276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47" name="Oval 703">
                <a:extLst>
                  <a:ext uri="{FF2B5EF4-FFF2-40B4-BE49-F238E27FC236}">
                    <a16:creationId xmlns:a16="http://schemas.microsoft.com/office/drawing/2014/main" id="{B595D189-3FA7-6C76-8546-261B757F1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277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48" name="Oval 704">
                <a:extLst>
                  <a:ext uri="{FF2B5EF4-FFF2-40B4-BE49-F238E27FC236}">
                    <a16:creationId xmlns:a16="http://schemas.microsoft.com/office/drawing/2014/main" id="{73ED9588-9147-5278-36B9-0D6BE790E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" y="277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49" name="Oval 705">
                <a:extLst>
                  <a:ext uri="{FF2B5EF4-FFF2-40B4-BE49-F238E27FC236}">
                    <a16:creationId xmlns:a16="http://schemas.microsoft.com/office/drawing/2014/main" id="{7A649E92-D4AA-6D9D-98E8-EA55CC9F6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" y="278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50" name="Oval 706">
                <a:extLst>
                  <a:ext uri="{FF2B5EF4-FFF2-40B4-BE49-F238E27FC236}">
                    <a16:creationId xmlns:a16="http://schemas.microsoft.com/office/drawing/2014/main" id="{F700854A-0827-23C1-0690-479E41F53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278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51" name="Oval 707">
                <a:extLst>
                  <a:ext uri="{FF2B5EF4-FFF2-40B4-BE49-F238E27FC236}">
                    <a16:creationId xmlns:a16="http://schemas.microsoft.com/office/drawing/2014/main" id="{11224EC5-7412-5322-1232-72E26C7FC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" y="279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52" name="Oval 708">
                <a:extLst>
                  <a:ext uri="{FF2B5EF4-FFF2-40B4-BE49-F238E27FC236}">
                    <a16:creationId xmlns:a16="http://schemas.microsoft.com/office/drawing/2014/main" id="{AF567962-5E0B-3FC0-513D-3A012018C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79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53" name="Oval 709">
                <a:extLst>
                  <a:ext uri="{FF2B5EF4-FFF2-40B4-BE49-F238E27FC236}">
                    <a16:creationId xmlns:a16="http://schemas.microsoft.com/office/drawing/2014/main" id="{B250E2DE-ADA3-C439-B8FE-DB4853A3D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" y="280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54" name="Oval 710">
                <a:extLst>
                  <a:ext uri="{FF2B5EF4-FFF2-40B4-BE49-F238E27FC236}">
                    <a16:creationId xmlns:a16="http://schemas.microsoft.com/office/drawing/2014/main" id="{4E3C8000-D1D8-DB66-8412-D76AF1F16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" y="280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55" name="Oval 711">
                <a:extLst>
                  <a:ext uri="{FF2B5EF4-FFF2-40B4-BE49-F238E27FC236}">
                    <a16:creationId xmlns:a16="http://schemas.microsoft.com/office/drawing/2014/main" id="{2ADCF86F-F67B-592B-8ED4-5DBD8A7AF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" y="281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56" name="Oval 712">
                <a:extLst>
                  <a:ext uri="{FF2B5EF4-FFF2-40B4-BE49-F238E27FC236}">
                    <a16:creationId xmlns:a16="http://schemas.microsoft.com/office/drawing/2014/main" id="{B9BAB20B-88BE-85B1-FCE7-EF8B7AC73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" y="281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57" name="Oval 713">
                <a:extLst>
                  <a:ext uri="{FF2B5EF4-FFF2-40B4-BE49-F238E27FC236}">
                    <a16:creationId xmlns:a16="http://schemas.microsoft.com/office/drawing/2014/main" id="{A2287AE3-F4B6-9401-D149-7D56FD38F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82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58" name="Oval 714">
                <a:extLst>
                  <a:ext uri="{FF2B5EF4-FFF2-40B4-BE49-F238E27FC236}">
                    <a16:creationId xmlns:a16="http://schemas.microsoft.com/office/drawing/2014/main" id="{794E0E9C-0D1B-2EAD-EC34-9FFD89412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82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59" name="Oval 715">
                <a:extLst>
                  <a:ext uri="{FF2B5EF4-FFF2-40B4-BE49-F238E27FC236}">
                    <a16:creationId xmlns:a16="http://schemas.microsoft.com/office/drawing/2014/main" id="{C5D30717-2F34-2453-FAC3-03C6FEA04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83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60" name="Oval 716">
                <a:extLst>
                  <a:ext uri="{FF2B5EF4-FFF2-40B4-BE49-F238E27FC236}">
                    <a16:creationId xmlns:a16="http://schemas.microsoft.com/office/drawing/2014/main" id="{278FF8BE-C7FF-9846-2DFB-EE6A694A7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283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61" name="Oval 717">
                <a:extLst>
                  <a:ext uri="{FF2B5EF4-FFF2-40B4-BE49-F238E27FC236}">
                    <a16:creationId xmlns:a16="http://schemas.microsoft.com/office/drawing/2014/main" id="{178F3D07-0F53-2B76-3F2C-29FB668C6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" y="28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62" name="Oval 718">
                <a:extLst>
                  <a:ext uri="{FF2B5EF4-FFF2-40B4-BE49-F238E27FC236}">
                    <a16:creationId xmlns:a16="http://schemas.microsoft.com/office/drawing/2014/main" id="{E6549FFB-3F9C-9836-D068-703941AFF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84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63" name="Oval 719">
                <a:extLst>
                  <a:ext uri="{FF2B5EF4-FFF2-40B4-BE49-F238E27FC236}">
                    <a16:creationId xmlns:a16="http://schemas.microsoft.com/office/drawing/2014/main" id="{FF8A6545-CD24-704E-5777-5AC4E8B48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85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64" name="Oval 720">
                <a:extLst>
                  <a:ext uri="{FF2B5EF4-FFF2-40B4-BE49-F238E27FC236}">
                    <a16:creationId xmlns:a16="http://schemas.microsoft.com/office/drawing/2014/main" id="{6E60B22F-51BB-C33E-7BAF-E8665DF69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285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65" name="Oval 721">
                <a:extLst>
                  <a:ext uri="{FF2B5EF4-FFF2-40B4-BE49-F238E27FC236}">
                    <a16:creationId xmlns:a16="http://schemas.microsoft.com/office/drawing/2014/main" id="{10A47F6B-8CE1-8190-C8EC-3340C0B4B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286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66" name="Oval 722">
                <a:extLst>
                  <a:ext uri="{FF2B5EF4-FFF2-40B4-BE49-F238E27FC236}">
                    <a16:creationId xmlns:a16="http://schemas.microsoft.com/office/drawing/2014/main" id="{4D1776DB-67D4-1A2F-30EA-FC54926C4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" y="28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67" name="Oval 723">
                <a:extLst>
                  <a:ext uri="{FF2B5EF4-FFF2-40B4-BE49-F238E27FC236}">
                    <a16:creationId xmlns:a16="http://schemas.microsoft.com/office/drawing/2014/main" id="{26D7D100-628E-ED85-9830-F5866B578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28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68" name="Oval 724">
                <a:extLst>
                  <a:ext uri="{FF2B5EF4-FFF2-40B4-BE49-F238E27FC236}">
                    <a16:creationId xmlns:a16="http://schemas.microsoft.com/office/drawing/2014/main" id="{84724854-6A42-9A2C-8950-DF1EDBBEE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87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69" name="Oval 725">
                <a:extLst>
                  <a:ext uri="{FF2B5EF4-FFF2-40B4-BE49-F238E27FC236}">
                    <a16:creationId xmlns:a16="http://schemas.microsoft.com/office/drawing/2014/main" id="{14321791-90EE-D05B-F773-399F0094B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288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70" name="Oval 726">
                <a:extLst>
                  <a:ext uri="{FF2B5EF4-FFF2-40B4-BE49-F238E27FC236}">
                    <a16:creationId xmlns:a16="http://schemas.microsoft.com/office/drawing/2014/main" id="{7530EFBA-C1D7-294A-26C6-AF6ED2831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288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71" name="Oval 727">
                <a:extLst>
                  <a:ext uri="{FF2B5EF4-FFF2-40B4-BE49-F238E27FC236}">
                    <a16:creationId xmlns:a16="http://schemas.microsoft.com/office/drawing/2014/main" id="{41A790DA-2852-8EB3-BB0E-76E70451C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28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72" name="Oval 728">
                <a:extLst>
                  <a:ext uri="{FF2B5EF4-FFF2-40B4-BE49-F238E27FC236}">
                    <a16:creationId xmlns:a16="http://schemas.microsoft.com/office/drawing/2014/main" id="{CCB9585E-83F3-657C-862F-F027A9C79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289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73" name="Oval 729">
                <a:extLst>
                  <a:ext uri="{FF2B5EF4-FFF2-40B4-BE49-F238E27FC236}">
                    <a16:creationId xmlns:a16="http://schemas.microsoft.com/office/drawing/2014/main" id="{40F7D600-45B5-F0F1-22B0-B736E7E22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289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74" name="Oval 730">
                <a:extLst>
                  <a:ext uri="{FF2B5EF4-FFF2-40B4-BE49-F238E27FC236}">
                    <a16:creationId xmlns:a16="http://schemas.microsoft.com/office/drawing/2014/main" id="{0A754D44-1A8B-CA77-A2F0-C8DAC4D6F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290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75" name="Oval 731">
                <a:extLst>
                  <a:ext uri="{FF2B5EF4-FFF2-40B4-BE49-F238E27FC236}">
                    <a16:creationId xmlns:a16="http://schemas.microsoft.com/office/drawing/2014/main" id="{21E629D1-B15C-A850-2C0E-EEE67C115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290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76" name="Oval 732">
                <a:extLst>
                  <a:ext uri="{FF2B5EF4-FFF2-40B4-BE49-F238E27FC236}">
                    <a16:creationId xmlns:a16="http://schemas.microsoft.com/office/drawing/2014/main" id="{BEA177FE-7F49-AA86-9FA8-EA64CAC05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" y="291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77" name="Oval 733">
                <a:extLst>
                  <a:ext uri="{FF2B5EF4-FFF2-40B4-BE49-F238E27FC236}">
                    <a16:creationId xmlns:a16="http://schemas.microsoft.com/office/drawing/2014/main" id="{FC35EA08-8DB2-BF11-1DFA-1AC2D90DF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291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78" name="Oval 734">
                <a:extLst>
                  <a:ext uri="{FF2B5EF4-FFF2-40B4-BE49-F238E27FC236}">
                    <a16:creationId xmlns:a16="http://schemas.microsoft.com/office/drawing/2014/main" id="{1EA7D4DF-6074-F4DF-CAF6-6C0DB19B9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292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79" name="Oval 735">
                <a:extLst>
                  <a:ext uri="{FF2B5EF4-FFF2-40B4-BE49-F238E27FC236}">
                    <a16:creationId xmlns:a16="http://schemas.microsoft.com/office/drawing/2014/main" id="{FC3A0B2A-328F-74E6-41B2-75F1379CE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292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80" name="Oval 736">
                <a:extLst>
                  <a:ext uri="{FF2B5EF4-FFF2-40B4-BE49-F238E27FC236}">
                    <a16:creationId xmlns:a16="http://schemas.microsoft.com/office/drawing/2014/main" id="{F36975D5-1E21-A3B4-209A-35504B8FA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" y="293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81" name="Oval 737">
                <a:extLst>
                  <a:ext uri="{FF2B5EF4-FFF2-40B4-BE49-F238E27FC236}">
                    <a16:creationId xmlns:a16="http://schemas.microsoft.com/office/drawing/2014/main" id="{BAA84622-94FF-24EE-5A7F-AD4166C3A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93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82" name="Oval 738">
                <a:extLst>
                  <a:ext uri="{FF2B5EF4-FFF2-40B4-BE49-F238E27FC236}">
                    <a16:creationId xmlns:a16="http://schemas.microsoft.com/office/drawing/2014/main" id="{22A2AF65-6930-F115-336E-FC1DF85C6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2941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83" name="Oval 739">
                <a:extLst>
                  <a:ext uri="{FF2B5EF4-FFF2-40B4-BE49-F238E27FC236}">
                    <a16:creationId xmlns:a16="http://schemas.microsoft.com/office/drawing/2014/main" id="{023561A8-B961-0946-088D-0D2B77A06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294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84" name="Oval 740">
                <a:extLst>
                  <a:ext uri="{FF2B5EF4-FFF2-40B4-BE49-F238E27FC236}">
                    <a16:creationId xmlns:a16="http://schemas.microsoft.com/office/drawing/2014/main" id="{EB7134AE-425A-5DE7-FDDF-9F57AF7CB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94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85" name="Oval 741">
                <a:extLst>
                  <a:ext uri="{FF2B5EF4-FFF2-40B4-BE49-F238E27FC236}">
                    <a16:creationId xmlns:a16="http://schemas.microsoft.com/office/drawing/2014/main" id="{84B47104-15F7-DB53-88C7-6CEC711C0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" y="295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86" name="Oval 742">
                <a:extLst>
                  <a:ext uri="{FF2B5EF4-FFF2-40B4-BE49-F238E27FC236}">
                    <a16:creationId xmlns:a16="http://schemas.microsoft.com/office/drawing/2014/main" id="{069A2177-F11F-5023-CC84-E85D871AF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295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87" name="Oval 743">
                <a:extLst>
                  <a:ext uri="{FF2B5EF4-FFF2-40B4-BE49-F238E27FC236}">
                    <a16:creationId xmlns:a16="http://schemas.microsoft.com/office/drawing/2014/main" id="{7FCB033E-6371-78F0-31F2-C6E11FA8F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96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88" name="Oval 744">
                <a:extLst>
                  <a:ext uri="{FF2B5EF4-FFF2-40B4-BE49-F238E27FC236}">
                    <a16:creationId xmlns:a16="http://schemas.microsoft.com/office/drawing/2014/main" id="{EC024B79-9B5F-C46B-E28C-89B446208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" y="296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89" name="Oval 745">
                <a:extLst>
                  <a:ext uri="{FF2B5EF4-FFF2-40B4-BE49-F238E27FC236}">
                    <a16:creationId xmlns:a16="http://schemas.microsoft.com/office/drawing/2014/main" id="{1E74364D-192E-20D6-C025-62B4D6665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" y="297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90" name="Oval 746">
                <a:extLst>
                  <a:ext uri="{FF2B5EF4-FFF2-40B4-BE49-F238E27FC236}">
                    <a16:creationId xmlns:a16="http://schemas.microsoft.com/office/drawing/2014/main" id="{C338ECAD-2206-1CCA-DDFC-C82DC691C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29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91" name="Oval 747">
                <a:extLst>
                  <a:ext uri="{FF2B5EF4-FFF2-40B4-BE49-F238E27FC236}">
                    <a16:creationId xmlns:a16="http://schemas.microsoft.com/office/drawing/2014/main" id="{A2A061FF-9080-2BEE-1154-ACD388CEE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29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92" name="Oval 748">
                <a:extLst>
                  <a:ext uri="{FF2B5EF4-FFF2-40B4-BE49-F238E27FC236}">
                    <a16:creationId xmlns:a16="http://schemas.microsoft.com/office/drawing/2014/main" id="{25D8086E-2337-D39B-14D9-3F6902E3E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29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93" name="Oval 749">
                <a:extLst>
                  <a:ext uri="{FF2B5EF4-FFF2-40B4-BE49-F238E27FC236}">
                    <a16:creationId xmlns:a16="http://schemas.microsoft.com/office/drawing/2014/main" id="{0DC49E71-B378-BA78-8CDD-2D2D5C73B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" y="29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94" name="Oval 750">
                <a:extLst>
                  <a:ext uri="{FF2B5EF4-FFF2-40B4-BE49-F238E27FC236}">
                    <a16:creationId xmlns:a16="http://schemas.microsoft.com/office/drawing/2014/main" id="{A12829DE-5D7A-03ED-D4D5-8CE2DD538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29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95" name="Oval 751">
                <a:extLst>
                  <a:ext uri="{FF2B5EF4-FFF2-40B4-BE49-F238E27FC236}">
                    <a16:creationId xmlns:a16="http://schemas.microsoft.com/office/drawing/2014/main" id="{B31C9398-64A3-A68A-DE23-037F96627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9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96" name="Oval 752">
                <a:extLst>
                  <a:ext uri="{FF2B5EF4-FFF2-40B4-BE49-F238E27FC236}">
                    <a16:creationId xmlns:a16="http://schemas.microsoft.com/office/drawing/2014/main" id="{4DA551CC-93EB-E696-C8A8-1E5FF0DC3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" y="299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97" name="Oval 753">
                <a:extLst>
                  <a:ext uri="{FF2B5EF4-FFF2-40B4-BE49-F238E27FC236}">
                    <a16:creationId xmlns:a16="http://schemas.microsoft.com/office/drawing/2014/main" id="{FAB9C6B1-574D-6460-0778-6BD86B25B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" y="299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98" name="Oval 754">
                <a:extLst>
                  <a:ext uri="{FF2B5EF4-FFF2-40B4-BE49-F238E27FC236}">
                    <a16:creationId xmlns:a16="http://schemas.microsoft.com/office/drawing/2014/main" id="{522BC038-D7DC-87D5-A2A8-F3193497C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300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699" name="Oval 755">
                <a:extLst>
                  <a:ext uri="{FF2B5EF4-FFF2-40B4-BE49-F238E27FC236}">
                    <a16:creationId xmlns:a16="http://schemas.microsoft.com/office/drawing/2014/main" id="{FE72D2B8-81D2-538C-04B2-B2382063B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300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00" name="Oval 756">
                <a:extLst>
                  <a:ext uri="{FF2B5EF4-FFF2-40B4-BE49-F238E27FC236}">
                    <a16:creationId xmlns:a16="http://schemas.microsoft.com/office/drawing/2014/main" id="{D45AD940-3FF3-413D-2A45-FEA840287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" y="301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01" name="Oval 757">
                <a:extLst>
                  <a:ext uri="{FF2B5EF4-FFF2-40B4-BE49-F238E27FC236}">
                    <a16:creationId xmlns:a16="http://schemas.microsoft.com/office/drawing/2014/main" id="{9FE1790D-42C9-CD54-E24B-B914EC27A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30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02" name="Oval 758">
                <a:extLst>
                  <a:ext uri="{FF2B5EF4-FFF2-40B4-BE49-F238E27FC236}">
                    <a16:creationId xmlns:a16="http://schemas.microsoft.com/office/drawing/2014/main" id="{A02C3FF6-B86D-CD69-A313-67E078641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30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03" name="Oval 759">
                <a:extLst>
                  <a:ext uri="{FF2B5EF4-FFF2-40B4-BE49-F238E27FC236}">
                    <a16:creationId xmlns:a16="http://schemas.microsoft.com/office/drawing/2014/main" id="{C92B4127-06EF-A479-F314-7DC7F2A76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30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04" name="Oval 760">
                <a:extLst>
                  <a:ext uri="{FF2B5EF4-FFF2-40B4-BE49-F238E27FC236}">
                    <a16:creationId xmlns:a16="http://schemas.microsoft.com/office/drawing/2014/main" id="{2900FBB0-39A9-6402-D844-687DC943B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302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05" name="Oval 761">
                <a:extLst>
                  <a:ext uri="{FF2B5EF4-FFF2-40B4-BE49-F238E27FC236}">
                    <a16:creationId xmlns:a16="http://schemas.microsoft.com/office/drawing/2014/main" id="{D3A3EE39-B88B-18BA-735E-A85A17ABC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" y="303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06" name="Oval 762">
                <a:extLst>
                  <a:ext uri="{FF2B5EF4-FFF2-40B4-BE49-F238E27FC236}">
                    <a16:creationId xmlns:a16="http://schemas.microsoft.com/office/drawing/2014/main" id="{FF6D5141-8784-803B-9CA4-133EA41A5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303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07" name="Oval 763">
                <a:extLst>
                  <a:ext uri="{FF2B5EF4-FFF2-40B4-BE49-F238E27FC236}">
                    <a16:creationId xmlns:a16="http://schemas.microsoft.com/office/drawing/2014/main" id="{64E5D0A8-9ECD-1257-9E34-CFB7DE565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303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08" name="Oval 764">
                <a:extLst>
                  <a:ext uri="{FF2B5EF4-FFF2-40B4-BE49-F238E27FC236}">
                    <a16:creationId xmlns:a16="http://schemas.microsoft.com/office/drawing/2014/main" id="{6355B68F-1EED-4AC9-C81E-ACB7560E4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" y="303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09" name="Oval 765">
                <a:extLst>
                  <a:ext uri="{FF2B5EF4-FFF2-40B4-BE49-F238E27FC236}">
                    <a16:creationId xmlns:a16="http://schemas.microsoft.com/office/drawing/2014/main" id="{D20A2D72-C0AE-9A78-4784-041D1351C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9" y="304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10" name="Oval 766">
                <a:extLst>
                  <a:ext uri="{FF2B5EF4-FFF2-40B4-BE49-F238E27FC236}">
                    <a16:creationId xmlns:a16="http://schemas.microsoft.com/office/drawing/2014/main" id="{3DF35E65-813B-E78E-E865-9209CAC0D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304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11" name="Oval 767">
                <a:extLst>
                  <a:ext uri="{FF2B5EF4-FFF2-40B4-BE49-F238E27FC236}">
                    <a16:creationId xmlns:a16="http://schemas.microsoft.com/office/drawing/2014/main" id="{0F6A45CD-B83B-7867-407F-9D0DE82B6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" y="304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12" name="Oval 768">
                <a:extLst>
                  <a:ext uri="{FF2B5EF4-FFF2-40B4-BE49-F238E27FC236}">
                    <a16:creationId xmlns:a16="http://schemas.microsoft.com/office/drawing/2014/main" id="{360637A4-28B9-177A-E865-AC6DA74E8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" y="305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13" name="Oval 769">
                <a:extLst>
                  <a:ext uri="{FF2B5EF4-FFF2-40B4-BE49-F238E27FC236}">
                    <a16:creationId xmlns:a16="http://schemas.microsoft.com/office/drawing/2014/main" id="{23491973-BFB0-08FE-C701-1EDBB69F2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" y="30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14" name="Oval 770">
                <a:extLst>
                  <a:ext uri="{FF2B5EF4-FFF2-40B4-BE49-F238E27FC236}">
                    <a16:creationId xmlns:a16="http://schemas.microsoft.com/office/drawing/2014/main" id="{0627A9AC-F9FE-1A0A-D0C0-B53C88283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30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15" name="Oval 771">
                <a:extLst>
                  <a:ext uri="{FF2B5EF4-FFF2-40B4-BE49-F238E27FC236}">
                    <a16:creationId xmlns:a16="http://schemas.microsoft.com/office/drawing/2014/main" id="{307C5636-94E8-1289-73CD-0FFBEE9C3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306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16" name="Oval 772">
                <a:extLst>
                  <a:ext uri="{FF2B5EF4-FFF2-40B4-BE49-F238E27FC236}">
                    <a16:creationId xmlns:a16="http://schemas.microsoft.com/office/drawing/2014/main" id="{916DDBD3-FAB1-CBC2-9CA3-FD9AAF5E9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" y="306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17" name="Oval 773">
                <a:extLst>
                  <a:ext uri="{FF2B5EF4-FFF2-40B4-BE49-F238E27FC236}">
                    <a16:creationId xmlns:a16="http://schemas.microsoft.com/office/drawing/2014/main" id="{269FF8EB-750F-3CCC-1EB9-578BDCE7E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306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18" name="Oval 774">
                <a:extLst>
                  <a:ext uri="{FF2B5EF4-FFF2-40B4-BE49-F238E27FC236}">
                    <a16:creationId xmlns:a16="http://schemas.microsoft.com/office/drawing/2014/main" id="{81F74B85-1881-C10A-4AE4-C09308F66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" y="306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19" name="Oval 775">
                <a:extLst>
                  <a:ext uri="{FF2B5EF4-FFF2-40B4-BE49-F238E27FC236}">
                    <a16:creationId xmlns:a16="http://schemas.microsoft.com/office/drawing/2014/main" id="{5D14F7FA-C70C-822C-CF3D-9FA635F8A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" y="307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20" name="Oval 776">
                <a:extLst>
                  <a:ext uri="{FF2B5EF4-FFF2-40B4-BE49-F238E27FC236}">
                    <a16:creationId xmlns:a16="http://schemas.microsoft.com/office/drawing/2014/main" id="{17571596-01F5-1948-0E2C-F7DD05F82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307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21" name="Oval 777">
                <a:extLst>
                  <a:ext uri="{FF2B5EF4-FFF2-40B4-BE49-F238E27FC236}">
                    <a16:creationId xmlns:a16="http://schemas.microsoft.com/office/drawing/2014/main" id="{127C15E3-0D7D-AE46-E97F-6D830C49E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308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22" name="Oval 778">
                <a:extLst>
                  <a:ext uri="{FF2B5EF4-FFF2-40B4-BE49-F238E27FC236}">
                    <a16:creationId xmlns:a16="http://schemas.microsoft.com/office/drawing/2014/main" id="{4107EA75-D58E-3FB5-9FF3-CDD82410E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3080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23" name="Oval 779">
                <a:extLst>
                  <a:ext uri="{FF2B5EF4-FFF2-40B4-BE49-F238E27FC236}">
                    <a16:creationId xmlns:a16="http://schemas.microsoft.com/office/drawing/2014/main" id="{E5C5CDD4-DF4F-2103-17CC-55E7D6B08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308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24" name="Oval 780">
                <a:extLst>
                  <a:ext uri="{FF2B5EF4-FFF2-40B4-BE49-F238E27FC236}">
                    <a16:creationId xmlns:a16="http://schemas.microsoft.com/office/drawing/2014/main" id="{694BE282-B0B5-CE96-203B-995069C0A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4" y="308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25" name="Oval 781">
                <a:extLst>
                  <a:ext uri="{FF2B5EF4-FFF2-40B4-BE49-F238E27FC236}">
                    <a16:creationId xmlns:a16="http://schemas.microsoft.com/office/drawing/2014/main" id="{542F2B64-8CBB-BE46-EA07-94D498230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30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26" name="Oval 782">
                <a:extLst>
                  <a:ext uri="{FF2B5EF4-FFF2-40B4-BE49-F238E27FC236}">
                    <a16:creationId xmlns:a16="http://schemas.microsoft.com/office/drawing/2014/main" id="{CDA64172-2856-12D4-EDF1-7E91C6529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30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27" name="Oval 783">
                <a:extLst>
                  <a:ext uri="{FF2B5EF4-FFF2-40B4-BE49-F238E27FC236}">
                    <a16:creationId xmlns:a16="http://schemas.microsoft.com/office/drawing/2014/main" id="{516931FC-887D-788C-EDAD-F306684C7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30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28" name="Oval 784">
                <a:extLst>
                  <a:ext uri="{FF2B5EF4-FFF2-40B4-BE49-F238E27FC236}">
                    <a16:creationId xmlns:a16="http://schemas.microsoft.com/office/drawing/2014/main" id="{8B433B20-EBC5-6536-14AF-4949728A2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" y="309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29" name="Oval 785">
                <a:extLst>
                  <a:ext uri="{FF2B5EF4-FFF2-40B4-BE49-F238E27FC236}">
                    <a16:creationId xmlns:a16="http://schemas.microsoft.com/office/drawing/2014/main" id="{282205E4-4FE4-2013-FE1D-AFDB7F1A4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" y="309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30" name="Oval 786">
                <a:extLst>
                  <a:ext uri="{FF2B5EF4-FFF2-40B4-BE49-F238E27FC236}">
                    <a16:creationId xmlns:a16="http://schemas.microsoft.com/office/drawing/2014/main" id="{D08B85E4-313D-5503-3813-57EE6DFFB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310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31" name="Oval 787">
                <a:extLst>
                  <a:ext uri="{FF2B5EF4-FFF2-40B4-BE49-F238E27FC236}">
                    <a16:creationId xmlns:a16="http://schemas.microsoft.com/office/drawing/2014/main" id="{FF09C6D6-3E7E-F2E7-56EB-D6EBC44DA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" y="310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32" name="Oval 788">
                <a:extLst>
                  <a:ext uri="{FF2B5EF4-FFF2-40B4-BE49-F238E27FC236}">
                    <a16:creationId xmlns:a16="http://schemas.microsoft.com/office/drawing/2014/main" id="{377DB24C-A60C-E94B-6A75-8F16A0F22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" y="310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33" name="Oval 789">
                <a:extLst>
                  <a:ext uri="{FF2B5EF4-FFF2-40B4-BE49-F238E27FC236}">
                    <a16:creationId xmlns:a16="http://schemas.microsoft.com/office/drawing/2014/main" id="{7E636134-9D2E-182B-EA16-A5066C808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" y="310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34" name="Oval 790">
                <a:extLst>
                  <a:ext uri="{FF2B5EF4-FFF2-40B4-BE49-F238E27FC236}">
                    <a16:creationId xmlns:a16="http://schemas.microsoft.com/office/drawing/2014/main" id="{9236BE6A-6B6F-E542-0446-EA8A019F0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" y="311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35" name="Oval 791">
                <a:extLst>
                  <a:ext uri="{FF2B5EF4-FFF2-40B4-BE49-F238E27FC236}">
                    <a16:creationId xmlns:a16="http://schemas.microsoft.com/office/drawing/2014/main" id="{10A65FCF-06F8-0C9D-16F2-770D0011E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311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36" name="Oval 792">
                <a:extLst>
                  <a:ext uri="{FF2B5EF4-FFF2-40B4-BE49-F238E27FC236}">
                    <a16:creationId xmlns:a16="http://schemas.microsoft.com/office/drawing/2014/main" id="{E65EAF06-9206-4905-5579-8AE0830A3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" y="311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37" name="Oval 793">
                <a:extLst>
                  <a:ext uri="{FF2B5EF4-FFF2-40B4-BE49-F238E27FC236}">
                    <a16:creationId xmlns:a16="http://schemas.microsoft.com/office/drawing/2014/main" id="{7DBA835C-69AD-FD32-2DB5-8C345CEF0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" y="311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38" name="Oval 794">
                <a:extLst>
                  <a:ext uri="{FF2B5EF4-FFF2-40B4-BE49-F238E27FC236}">
                    <a16:creationId xmlns:a16="http://schemas.microsoft.com/office/drawing/2014/main" id="{B919143D-2C8C-FC96-179B-2B8D18B47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312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39" name="Oval 795">
                <a:extLst>
                  <a:ext uri="{FF2B5EF4-FFF2-40B4-BE49-F238E27FC236}">
                    <a16:creationId xmlns:a16="http://schemas.microsoft.com/office/drawing/2014/main" id="{C24F4188-BC80-6CA6-1D09-15A25083E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" y="312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40" name="Oval 796">
                <a:extLst>
                  <a:ext uri="{FF2B5EF4-FFF2-40B4-BE49-F238E27FC236}">
                    <a16:creationId xmlns:a16="http://schemas.microsoft.com/office/drawing/2014/main" id="{0A3C76A4-4536-4B13-354F-1A593587B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312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41" name="Oval 797">
                <a:extLst>
                  <a:ext uri="{FF2B5EF4-FFF2-40B4-BE49-F238E27FC236}">
                    <a16:creationId xmlns:a16="http://schemas.microsoft.com/office/drawing/2014/main" id="{B4DAEB6B-B242-97BE-182D-2BD22327E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312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42" name="Oval 798">
                <a:extLst>
                  <a:ext uri="{FF2B5EF4-FFF2-40B4-BE49-F238E27FC236}">
                    <a16:creationId xmlns:a16="http://schemas.microsoft.com/office/drawing/2014/main" id="{03D6E05B-1ACF-6F2E-6225-D2A0FD8BA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313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43" name="Oval 799">
                <a:extLst>
                  <a:ext uri="{FF2B5EF4-FFF2-40B4-BE49-F238E27FC236}">
                    <a16:creationId xmlns:a16="http://schemas.microsoft.com/office/drawing/2014/main" id="{3DF806DC-D5E1-0C80-7ECF-ABAC904CE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" y="313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44" name="Oval 800">
                <a:extLst>
                  <a:ext uri="{FF2B5EF4-FFF2-40B4-BE49-F238E27FC236}">
                    <a16:creationId xmlns:a16="http://schemas.microsoft.com/office/drawing/2014/main" id="{9DC6131A-B6A5-7CC8-5BDF-259308C2C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313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45" name="Oval 801">
                <a:extLst>
                  <a:ext uri="{FF2B5EF4-FFF2-40B4-BE49-F238E27FC236}">
                    <a16:creationId xmlns:a16="http://schemas.microsoft.com/office/drawing/2014/main" id="{B7CE8F12-54F4-4A24-ADC7-F02E24AF9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313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46" name="Oval 802">
                <a:extLst>
                  <a:ext uri="{FF2B5EF4-FFF2-40B4-BE49-F238E27FC236}">
                    <a16:creationId xmlns:a16="http://schemas.microsoft.com/office/drawing/2014/main" id="{3A0F1CAE-08D7-D830-1CCE-E7FE5BA2B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31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47" name="Oval 803">
                <a:extLst>
                  <a:ext uri="{FF2B5EF4-FFF2-40B4-BE49-F238E27FC236}">
                    <a16:creationId xmlns:a16="http://schemas.microsoft.com/office/drawing/2014/main" id="{E1B0EE49-6FE7-9CD6-A115-920D330A3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" y="31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48" name="Oval 804">
                <a:extLst>
                  <a:ext uri="{FF2B5EF4-FFF2-40B4-BE49-F238E27FC236}">
                    <a16:creationId xmlns:a16="http://schemas.microsoft.com/office/drawing/2014/main" id="{CA155AA4-5A0C-1E82-6535-63C078F8B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" y="314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49" name="Oval 805">
                <a:extLst>
                  <a:ext uri="{FF2B5EF4-FFF2-40B4-BE49-F238E27FC236}">
                    <a16:creationId xmlns:a16="http://schemas.microsoft.com/office/drawing/2014/main" id="{DD0E030B-4919-FD38-916F-573E3D373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314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50" name="Oval 806">
                <a:extLst>
                  <a:ext uri="{FF2B5EF4-FFF2-40B4-BE49-F238E27FC236}">
                    <a16:creationId xmlns:a16="http://schemas.microsoft.com/office/drawing/2014/main" id="{73B91695-EBCE-08C8-8D15-AFA35C0F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" y="314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51" name="Oval 807">
                <a:extLst>
                  <a:ext uri="{FF2B5EF4-FFF2-40B4-BE49-F238E27FC236}">
                    <a16:creationId xmlns:a16="http://schemas.microsoft.com/office/drawing/2014/main" id="{9C798BD1-3062-2AC3-4FBB-D14986506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" y="314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52" name="Oval 808">
                <a:extLst>
                  <a:ext uri="{FF2B5EF4-FFF2-40B4-BE49-F238E27FC236}">
                    <a16:creationId xmlns:a16="http://schemas.microsoft.com/office/drawing/2014/main" id="{D93A4824-4C21-26B8-28F3-349E72465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" y="315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53" name="Oval 809">
                <a:extLst>
                  <a:ext uri="{FF2B5EF4-FFF2-40B4-BE49-F238E27FC236}">
                    <a16:creationId xmlns:a16="http://schemas.microsoft.com/office/drawing/2014/main" id="{066327D6-C166-84AB-52D2-62068619F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315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54" name="Oval 810">
                <a:extLst>
                  <a:ext uri="{FF2B5EF4-FFF2-40B4-BE49-F238E27FC236}">
                    <a16:creationId xmlns:a16="http://schemas.microsoft.com/office/drawing/2014/main" id="{4B861CCD-EFBC-8833-E3B1-5E19B553C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315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55" name="Oval 811">
                <a:extLst>
                  <a:ext uri="{FF2B5EF4-FFF2-40B4-BE49-F238E27FC236}">
                    <a16:creationId xmlns:a16="http://schemas.microsoft.com/office/drawing/2014/main" id="{55A976CD-FECA-83B3-09DF-63CCDC441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" y="31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56" name="Oval 812">
                <a:extLst>
                  <a:ext uri="{FF2B5EF4-FFF2-40B4-BE49-F238E27FC236}">
                    <a16:creationId xmlns:a16="http://schemas.microsoft.com/office/drawing/2014/main" id="{6DAE18AE-CD55-2795-22ED-50B097024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" y="31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57" name="Oval 813">
                <a:extLst>
                  <a:ext uri="{FF2B5EF4-FFF2-40B4-BE49-F238E27FC236}">
                    <a16:creationId xmlns:a16="http://schemas.microsoft.com/office/drawing/2014/main" id="{8D1DA31C-9626-473E-493F-4D982F245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" y="31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58" name="Oval 814">
                <a:extLst>
                  <a:ext uri="{FF2B5EF4-FFF2-40B4-BE49-F238E27FC236}">
                    <a16:creationId xmlns:a16="http://schemas.microsoft.com/office/drawing/2014/main" id="{3A7E43F8-B0FB-D4A8-FCDF-E0A3BC5B7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" y="31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59" name="Oval 815">
                <a:extLst>
                  <a:ext uri="{FF2B5EF4-FFF2-40B4-BE49-F238E27FC236}">
                    <a16:creationId xmlns:a16="http://schemas.microsoft.com/office/drawing/2014/main" id="{A8AA3275-AF94-3761-C08E-72FF96AA9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" y="316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60" name="Oval 816">
                <a:extLst>
                  <a:ext uri="{FF2B5EF4-FFF2-40B4-BE49-F238E27FC236}">
                    <a16:creationId xmlns:a16="http://schemas.microsoft.com/office/drawing/2014/main" id="{9B2ECFC9-D96C-60BD-9155-93F0D59FD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" y="316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61" name="Oval 817">
                <a:extLst>
                  <a:ext uri="{FF2B5EF4-FFF2-40B4-BE49-F238E27FC236}">
                    <a16:creationId xmlns:a16="http://schemas.microsoft.com/office/drawing/2014/main" id="{CC4EAFF2-4507-5087-8097-981A92699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316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62" name="Oval 818">
                <a:extLst>
                  <a:ext uri="{FF2B5EF4-FFF2-40B4-BE49-F238E27FC236}">
                    <a16:creationId xmlns:a16="http://schemas.microsoft.com/office/drawing/2014/main" id="{05D39237-0421-887D-4941-0ED4157AE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316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63" name="Oval 819">
                <a:extLst>
                  <a:ext uri="{FF2B5EF4-FFF2-40B4-BE49-F238E27FC236}">
                    <a16:creationId xmlns:a16="http://schemas.microsoft.com/office/drawing/2014/main" id="{79243B03-4090-66C2-68D5-C01E8D194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" y="3174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764" name="Oval 820">
                <a:extLst>
                  <a:ext uri="{FF2B5EF4-FFF2-40B4-BE49-F238E27FC236}">
                    <a16:creationId xmlns:a16="http://schemas.microsoft.com/office/drawing/2014/main" id="{99C13B55-7D47-AFE0-F25B-37F753AA6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31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</p:grpSp>
        <p:grpSp>
          <p:nvGrpSpPr>
            <p:cNvPr id="20494" name="Group 1022">
              <a:extLst>
                <a:ext uri="{FF2B5EF4-FFF2-40B4-BE49-F238E27FC236}">
                  <a16:creationId xmlns:a16="http://schemas.microsoft.com/office/drawing/2014/main" id="{5374C6F5-874B-53F1-C847-5433E7BA35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37" y="3085"/>
              <a:ext cx="865" cy="169"/>
              <a:chOff x="1837" y="3085"/>
              <a:chExt cx="865" cy="169"/>
            </a:xfrm>
          </p:grpSpPr>
          <p:sp>
            <p:nvSpPr>
              <p:cNvPr id="22365" name="Oval 822">
                <a:extLst>
                  <a:ext uri="{FF2B5EF4-FFF2-40B4-BE49-F238E27FC236}">
                    <a16:creationId xmlns:a16="http://schemas.microsoft.com/office/drawing/2014/main" id="{E018AC01-91EA-42E6-7CCF-D3D4FE4FE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31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66" name="Oval 823">
                <a:extLst>
                  <a:ext uri="{FF2B5EF4-FFF2-40B4-BE49-F238E27FC236}">
                    <a16:creationId xmlns:a16="http://schemas.microsoft.com/office/drawing/2014/main" id="{5ACE3EA0-C2DD-A2B6-DD5C-CD348F1DF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31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67" name="Oval 824">
                <a:extLst>
                  <a:ext uri="{FF2B5EF4-FFF2-40B4-BE49-F238E27FC236}">
                    <a16:creationId xmlns:a16="http://schemas.microsoft.com/office/drawing/2014/main" id="{5D646EA7-F9A0-00A4-C9D5-EF9F9D0FE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31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68" name="Oval 825">
                <a:extLst>
                  <a:ext uri="{FF2B5EF4-FFF2-40B4-BE49-F238E27FC236}">
                    <a16:creationId xmlns:a16="http://schemas.microsoft.com/office/drawing/2014/main" id="{3F56A1A4-C3BE-2243-53B8-0253D49FE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69" name="Oval 826">
                <a:extLst>
                  <a:ext uri="{FF2B5EF4-FFF2-40B4-BE49-F238E27FC236}">
                    <a16:creationId xmlns:a16="http://schemas.microsoft.com/office/drawing/2014/main" id="{8C478659-E715-56A6-407F-F95ACB74B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4" y="31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70" name="Oval 827">
                <a:extLst>
                  <a:ext uri="{FF2B5EF4-FFF2-40B4-BE49-F238E27FC236}">
                    <a16:creationId xmlns:a16="http://schemas.microsoft.com/office/drawing/2014/main" id="{4666498B-26AA-DB13-6346-5FC2245F1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" y="31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71" name="Oval 828">
                <a:extLst>
                  <a:ext uri="{FF2B5EF4-FFF2-40B4-BE49-F238E27FC236}">
                    <a16:creationId xmlns:a16="http://schemas.microsoft.com/office/drawing/2014/main" id="{25138700-1849-54FB-D853-44DEB3111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" y="318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72" name="Oval 829">
                <a:extLst>
                  <a:ext uri="{FF2B5EF4-FFF2-40B4-BE49-F238E27FC236}">
                    <a16:creationId xmlns:a16="http://schemas.microsoft.com/office/drawing/2014/main" id="{DE6AA6E4-4A60-9DFD-3544-66EAB07CF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18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73" name="Oval 830">
                <a:extLst>
                  <a:ext uri="{FF2B5EF4-FFF2-40B4-BE49-F238E27FC236}">
                    <a16:creationId xmlns:a16="http://schemas.microsoft.com/office/drawing/2014/main" id="{DB750A70-624D-E3EB-BAF4-3004E9A5E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18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74" name="Oval 831">
                <a:extLst>
                  <a:ext uri="{FF2B5EF4-FFF2-40B4-BE49-F238E27FC236}">
                    <a16:creationId xmlns:a16="http://schemas.microsoft.com/office/drawing/2014/main" id="{134F15E1-1BB1-B1E1-3333-0AF0E4D36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" y="318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75" name="Oval 832">
                <a:extLst>
                  <a:ext uri="{FF2B5EF4-FFF2-40B4-BE49-F238E27FC236}">
                    <a16:creationId xmlns:a16="http://schemas.microsoft.com/office/drawing/2014/main" id="{28F00F6D-0DFA-B4BA-62C3-DF1E0D3A1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318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76" name="Oval 833">
                <a:extLst>
                  <a:ext uri="{FF2B5EF4-FFF2-40B4-BE49-F238E27FC236}">
                    <a16:creationId xmlns:a16="http://schemas.microsoft.com/office/drawing/2014/main" id="{47281038-2CC2-A53E-5670-DB246A039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" y="31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77" name="Oval 834">
                <a:extLst>
                  <a:ext uri="{FF2B5EF4-FFF2-40B4-BE49-F238E27FC236}">
                    <a16:creationId xmlns:a16="http://schemas.microsoft.com/office/drawing/2014/main" id="{B028B4E2-5F76-10D6-2804-5D89FDC62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31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78" name="Oval 835">
                <a:extLst>
                  <a:ext uri="{FF2B5EF4-FFF2-40B4-BE49-F238E27FC236}">
                    <a16:creationId xmlns:a16="http://schemas.microsoft.com/office/drawing/2014/main" id="{AF7C9054-56B5-A7CB-473E-0AB539C9C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" y="31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79" name="Oval 836">
                <a:extLst>
                  <a:ext uri="{FF2B5EF4-FFF2-40B4-BE49-F238E27FC236}">
                    <a16:creationId xmlns:a16="http://schemas.microsoft.com/office/drawing/2014/main" id="{FDA5C605-BD48-B2BD-3628-0C3947D49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" y="31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80" name="Oval 837">
                <a:extLst>
                  <a:ext uri="{FF2B5EF4-FFF2-40B4-BE49-F238E27FC236}">
                    <a16:creationId xmlns:a16="http://schemas.microsoft.com/office/drawing/2014/main" id="{801138F0-A6B5-B2C3-CCD0-AFB6F94E0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31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81" name="Oval 838">
                <a:extLst>
                  <a:ext uri="{FF2B5EF4-FFF2-40B4-BE49-F238E27FC236}">
                    <a16:creationId xmlns:a16="http://schemas.microsoft.com/office/drawing/2014/main" id="{81AFD202-52E8-02DA-1602-35BE8B9B7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" y="31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82" name="Oval 839">
                <a:extLst>
                  <a:ext uri="{FF2B5EF4-FFF2-40B4-BE49-F238E27FC236}">
                    <a16:creationId xmlns:a16="http://schemas.microsoft.com/office/drawing/2014/main" id="{E0AFD738-1FAD-563B-E9FE-8FB9E64D0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" y="31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83" name="Oval 840">
                <a:extLst>
                  <a:ext uri="{FF2B5EF4-FFF2-40B4-BE49-F238E27FC236}">
                    <a16:creationId xmlns:a16="http://schemas.microsoft.com/office/drawing/2014/main" id="{8EAA293F-C988-2A99-3398-2FCB03994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31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84" name="Oval 841">
                <a:extLst>
                  <a:ext uri="{FF2B5EF4-FFF2-40B4-BE49-F238E27FC236}">
                    <a16:creationId xmlns:a16="http://schemas.microsoft.com/office/drawing/2014/main" id="{800B1E00-BDAE-5614-8178-5520DF835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32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85" name="Oval 842">
                <a:extLst>
                  <a:ext uri="{FF2B5EF4-FFF2-40B4-BE49-F238E27FC236}">
                    <a16:creationId xmlns:a16="http://schemas.microsoft.com/office/drawing/2014/main" id="{3A80240B-99CA-A94C-5213-67C0F8A4A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" y="32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86" name="Oval 843">
                <a:extLst>
                  <a:ext uri="{FF2B5EF4-FFF2-40B4-BE49-F238E27FC236}">
                    <a16:creationId xmlns:a16="http://schemas.microsoft.com/office/drawing/2014/main" id="{2A3A7CA2-4C96-C3EA-BDCE-7EB2049FC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32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87" name="Oval 844">
                <a:extLst>
                  <a:ext uri="{FF2B5EF4-FFF2-40B4-BE49-F238E27FC236}">
                    <a16:creationId xmlns:a16="http://schemas.microsoft.com/office/drawing/2014/main" id="{8700D0A6-1531-B1C3-F66F-EA8FCE152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32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88" name="Oval 845">
                <a:extLst>
                  <a:ext uri="{FF2B5EF4-FFF2-40B4-BE49-F238E27FC236}">
                    <a16:creationId xmlns:a16="http://schemas.microsoft.com/office/drawing/2014/main" id="{0B1436C5-A976-5A7F-17B2-8B2A246A7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32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89" name="Oval 846">
                <a:extLst>
                  <a:ext uri="{FF2B5EF4-FFF2-40B4-BE49-F238E27FC236}">
                    <a16:creationId xmlns:a16="http://schemas.microsoft.com/office/drawing/2014/main" id="{9C9E6B8D-16F3-D1E9-F018-DB6EA759B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" y="32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90" name="Oval 847">
                <a:extLst>
                  <a:ext uri="{FF2B5EF4-FFF2-40B4-BE49-F238E27FC236}">
                    <a16:creationId xmlns:a16="http://schemas.microsoft.com/office/drawing/2014/main" id="{0FAED3EF-5980-B9C0-6F64-CCDACE527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32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91" name="Oval 848">
                <a:extLst>
                  <a:ext uri="{FF2B5EF4-FFF2-40B4-BE49-F238E27FC236}">
                    <a16:creationId xmlns:a16="http://schemas.microsoft.com/office/drawing/2014/main" id="{6925D097-533D-8DB7-C959-5D8C9482E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32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92" name="Oval 849">
                <a:extLst>
                  <a:ext uri="{FF2B5EF4-FFF2-40B4-BE49-F238E27FC236}">
                    <a16:creationId xmlns:a16="http://schemas.microsoft.com/office/drawing/2014/main" id="{A6197F8C-17AD-35E8-C611-6EED19EF7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32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93" name="Oval 850">
                <a:extLst>
                  <a:ext uri="{FF2B5EF4-FFF2-40B4-BE49-F238E27FC236}">
                    <a16:creationId xmlns:a16="http://schemas.microsoft.com/office/drawing/2014/main" id="{0E2D8719-B048-0434-D067-01E37E19C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32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94" name="Oval 851">
                <a:extLst>
                  <a:ext uri="{FF2B5EF4-FFF2-40B4-BE49-F238E27FC236}">
                    <a16:creationId xmlns:a16="http://schemas.microsoft.com/office/drawing/2014/main" id="{87155C1C-99DE-B1CD-C650-5522ACB41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32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95" name="Oval 852">
                <a:extLst>
                  <a:ext uri="{FF2B5EF4-FFF2-40B4-BE49-F238E27FC236}">
                    <a16:creationId xmlns:a16="http://schemas.microsoft.com/office/drawing/2014/main" id="{528218EE-E052-5D9B-731B-35A9A2F40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" y="32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96" name="Oval 853">
                <a:extLst>
                  <a:ext uri="{FF2B5EF4-FFF2-40B4-BE49-F238E27FC236}">
                    <a16:creationId xmlns:a16="http://schemas.microsoft.com/office/drawing/2014/main" id="{9E8C8FD5-C91A-149F-F39F-DA9C163B4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1" y="32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97" name="Oval 854">
                <a:extLst>
                  <a:ext uri="{FF2B5EF4-FFF2-40B4-BE49-F238E27FC236}">
                    <a16:creationId xmlns:a16="http://schemas.microsoft.com/office/drawing/2014/main" id="{BB7A70A4-84A0-FAC1-7FB5-AEDB610C8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" y="32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98" name="Oval 855">
                <a:extLst>
                  <a:ext uri="{FF2B5EF4-FFF2-40B4-BE49-F238E27FC236}">
                    <a16:creationId xmlns:a16="http://schemas.microsoft.com/office/drawing/2014/main" id="{EAC2AFAC-9111-AE4F-190D-E70D13FFD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32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99" name="Oval 856">
                <a:extLst>
                  <a:ext uri="{FF2B5EF4-FFF2-40B4-BE49-F238E27FC236}">
                    <a16:creationId xmlns:a16="http://schemas.microsoft.com/office/drawing/2014/main" id="{893ECB5D-7272-9F11-42A6-51BEE4527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32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00" name="Oval 857">
                <a:extLst>
                  <a:ext uri="{FF2B5EF4-FFF2-40B4-BE49-F238E27FC236}">
                    <a16:creationId xmlns:a16="http://schemas.microsoft.com/office/drawing/2014/main" id="{E0FF8776-802B-408B-33D3-3039066B9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3219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01" name="Oval 858">
                <a:extLst>
                  <a:ext uri="{FF2B5EF4-FFF2-40B4-BE49-F238E27FC236}">
                    <a16:creationId xmlns:a16="http://schemas.microsoft.com/office/drawing/2014/main" id="{22F77325-F060-DB1F-EAC2-A881C5588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32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02" name="Oval 859">
                <a:extLst>
                  <a:ext uri="{FF2B5EF4-FFF2-40B4-BE49-F238E27FC236}">
                    <a16:creationId xmlns:a16="http://schemas.microsoft.com/office/drawing/2014/main" id="{6403D13F-2EF4-9906-E896-42F11366D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03" name="Oval 860">
                <a:extLst>
                  <a:ext uri="{FF2B5EF4-FFF2-40B4-BE49-F238E27FC236}">
                    <a16:creationId xmlns:a16="http://schemas.microsoft.com/office/drawing/2014/main" id="{BCD7BD76-678E-57F2-E9EC-B049E0173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04" name="Oval 861">
                <a:extLst>
                  <a:ext uri="{FF2B5EF4-FFF2-40B4-BE49-F238E27FC236}">
                    <a16:creationId xmlns:a16="http://schemas.microsoft.com/office/drawing/2014/main" id="{C36CFD9E-4DF4-280E-7176-3A2C1A959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6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05" name="Oval 862">
                <a:extLst>
                  <a:ext uri="{FF2B5EF4-FFF2-40B4-BE49-F238E27FC236}">
                    <a16:creationId xmlns:a16="http://schemas.microsoft.com/office/drawing/2014/main" id="{DAE75423-77BC-A373-A3FF-D830324DA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06" name="Oval 863">
                <a:extLst>
                  <a:ext uri="{FF2B5EF4-FFF2-40B4-BE49-F238E27FC236}">
                    <a16:creationId xmlns:a16="http://schemas.microsoft.com/office/drawing/2014/main" id="{6BFEF10D-1655-EA3D-2EFF-3971E59E3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07" name="Oval 864">
                <a:extLst>
                  <a:ext uri="{FF2B5EF4-FFF2-40B4-BE49-F238E27FC236}">
                    <a16:creationId xmlns:a16="http://schemas.microsoft.com/office/drawing/2014/main" id="{2A69EA17-E82E-0543-A0C4-0C8B231EA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08" name="Oval 865">
                <a:extLst>
                  <a:ext uri="{FF2B5EF4-FFF2-40B4-BE49-F238E27FC236}">
                    <a16:creationId xmlns:a16="http://schemas.microsoft.com/office/drawing/2014/main" id="{AA0D03BE-C54D-0B08-2737-B51C47CD4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09" name="Oval 866">
                <a:extLst>
                  <a:ext uri="{FF2B5EF4-FFF2-40B4-BE49-F238E27FC236}">
                    <a16:creationId xmlns:a16="http://schemas.microsoft.com/office/drawing/2014/main" id="{FA9E5372-B58E-A2C2-3E33-83DBD02EF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10" name="Oval 867">
                <a:extLst>
                  <a:ext uri="{FF2B5EF4-FFF2-40B4-BE49-F238E27FC236}">
                    <a16:creationId xmlns:a16="http://schemas.microsoft.com/office/drawing/2014/main" id="{EB15CFF2-D073-25BE-5CF2-82F131B14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11" name="Oval 868">
                <a:extLst>
                  <a:ext uri="{FF2B5EF4-FFF2-40B4-BE49-F238E27FC236}">
                    <a16:creationId xmlns:a16="http://schemas.microsoft.com/office/drawing/2014/main" id="{9D7C4106-0C83-F930-5C69-ADD16C1D8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" y="32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12" name="Oval 869">
                <a:extLst>
                  <a:ext uri="{FF2B5EF4-FFF2-40B4-BE49-F238E27FC236}">
                    <a16:creationId xmlns:a16="http://schemas.microsoft.com/office/drawing/2014/main" id="{2C0B9C9B-4BD4-9F9A-E97C-EAFAC5D58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32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13" name="Oval 870">
                <a:extLst>
                  <a:ext uri="{FF2B5EF4-FFF2-40B4-BE49-F238E27FC236}">
                    <a16:creationId xmlns:a16="http://schemas.microsoft.com/office/drawing/2014/main" id="{D06A14E5-5228-9527-C7A8-B685E8587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32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14" name="Oval 871">
                <a:extLst>
                  <a:ext uri="{FF2B5EF4-FFF2-40B4-BE49-F238E27FC236}">
                    <a16:creationId xmlns:a16="http://schemas.microsoft.com/office/drawing/2014/main" id="{9C8DBD2D-FF98-D69C-1CCC-D6C79F544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" y="32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15" name="Oval 872">
                <a:extLst>
                  <a:ext uri="{FF2B5EF4-FFF2-40B4-BE49-F238E27FC236}">
                    <a16:creationId xmlns:a16="http://schemas.microsoft.com/office/drawing/2014/main" id="{F6801ABD-B59B-25CC-2457-7279528F5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16" name="Oval 873">
                <a:extLst>
                  <a:ext uri="{FF2B5EF4-FFF2-40B4-BE49-F238E27FC236}">
                    <a16:creationId xmlns:a16="http://schemas.microsoft.com/office/drawing/2014/main" id="{64A48B29-A905-F010-9A12-B73A96CEC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8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17" name="Oval 874">
                <a:extLst>
                  <a:ext uri="{FF2B5EF4-FFF2-40B4-BE49-F238E27FC236}">
                    <a16:creationId xmlns:a16="http://schemas.microsoft.com/office/drawing/2014/main" id="{58A81ADB-7D06-6F88-022E-DD3BBC66B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18" name="Oval 875">
                <a:extLst>
                  <a:ext uri="{FF2B5EF4-FFF2-40B4-BE49-F238E27FC236}">
                    <a16:creationId xmlns:a16="http://schemas.microsoft.com/office/drawing/2014/main" id="{B951E995-A4A1-6E5D-5A75-003741AEC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19" name="Oval 876">
                <a:extLst>
                  <a:ext uri="{FF2B5EF4-FFF2-40B4-BE49-F238E27FC236}">
                    <a16:creationId xmlns:a16="http://schemas.microsoft.com/office/drawing/2014/main" id="{D305DD74-3C3F-1880-D746-16245C9DC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20" name="Oval 877">
                <a:extLst>
                  <a:ext uri="{FF2B5EF4-FFF2-40B4-BE49-F238E27FC236}">
                    <a16:creationId xmlns:a16="http://schemas.microsoft.com/office/drawing/2014/main" id="{5BD6B127-D4F1-0A14-9EDD-2A445BBCA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21" name="Oval 878">
                <a:extLst>
                  <a:ext uri="{FF2B5EF4-FFF2-40B4-BE49-F238E27FC236}">
                    <a16:creationId xmlns:a16="http://schemas.microsoft.com/office/drawing/2014/main" id="{5BDAB8E3-1704-5F1F-2D06-9F3E16336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22" name="Oval 879">
                <a:extLst>
                  <a:ext uri="{FF2B5EF4-FFF2-40B4-BE49-F238E27FC236}">
                    <a16:creationId xmlns:a16="http://schemas.microsoft.com/office/drawing/2014/main" id="{6E7D86B6-9913-920F-4A9B-3AAE0FEC4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23" name="Oval 880">
                <a:extLst>
                  <a:ext uri="{FF2B5EF4-FFF2-40B4-BE49-F238E27FC236}">
                    <a16:creationId xmlns:a16="http://schemas.microsoft.com/office/drawing/2014/main" id="{23ACBE45-DF63-7F0E-670F-19F188861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24" name="Oval 881">
                <a:extLst>
                  <a:ext uri="{FF2B5EF4-FFF2-40B4-BE49-F238E27FC236}">
                    <a16:creationId xmlns:a16="http://schemas.microsoft.com/office/drawing/2014/main" id="{CBC5625C-43AC-5B47-9238-224636E93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25" name="Oval 882">
                <a:extLst>
                  <a:ext uri="{FF2B5EF4-FFF2-40B4-BE49-F238E27FC236}">
                    <a16:creationId xmlns:a16="http://schemas.microsoft.com/office/drawing/2014/main" id="{7417F245-AC65-2BD8-E002-2B2A4FF70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26" name="Oval 883">
                <a:extLst>
                  <a:ext uri="{FF2B5EF4-FFF2-40B4-BE49-F238E27FC236}">
                    <a16:creationId xmlns:a16="http://schemas.microsoft.com/office/drawing/2014/main" id="{E54F8AA3-1AC4-1C23-B106-87D007075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27" name="Oval 884">
                <a:extLst>
                  <a:ext uri="{FF2B5EF4-FFF2-40B4-BE49-F238E27FC236}">
                    <a16:creationId xmlns:a16="http://schemas.microsoft.com/office/drawing/2014/main" id="{D07D3C70-FE24-13CA-4001-5A8B38F5B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28" name="Oval 885">
                <a:extLst>
                  <a:ext uri="{FF2B5EF4-FFF2-40B4-BE49-F238E27FC236}">
                    <a16:creationId xmlns:a16="http://schemas.microsoft.com/office/drawing/2014/main" id="{9D2A31C8-DC01-54BD-1D7E-F2167FE3C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29" name="Oval 886">
                <a:extLst>
                  <a:ext uri="{FF2B5EF4-FFF2-40B4-BE49-F238E27FC236}">
                    <a16:creationId xmlns:a16="http://schemas.microsoft.com/office/drawing/2014/main" id="{E73B7C12-E505-2606-87DC-058CF455F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30" name="Oval 887">
                <a:extLst>
                  <a:ext uri="{FF2B5EF4-FFF2-40B4-BE49-F238E27FC236}">
                    <a16:creationId xmlns:a16="http://schemas.microsoft.com/office/drawing/2014/main" id="{3B64A325-DA11-CD7E-F368-C425B8506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31" name="Oval 888">
                <a:extLst>
                  <a:ext uri="{FF2B5EF4-FFF2-40B4-BE49-F238E27FC236}">
                    <a16:creationId xmlns:a16="http://schemas.microsoft.com/office/drawing/2014/main" id="{59520039-5DD3-ABBB-1BAD-64FF62C9B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32" name="Oval 889">
                <a:extLst>
                  <a:ext uri="{FF2B5EF4-FFF2-40B4-BE49-F238E27FC236}">
                    <a16:creationId xmlns:a16="http://schemas.microsoft.com/office/drawing/2014/main" id="{27D77A30-B6DF-28BF-FB25-0663D4024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33" name="Oval 890">
                <a:extLst>
                  <a:ext uri="{FF2B5EF4-FFF2-40B4-BE49-F238E27FC236}">
                    <a16:creationId xmlns:a16="http://schemas.microsoft.com/office/drawing/2014/main" id="{44B12F1A-E0CE-BE19-3FA5-C1CA3A17A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34" name="Oval 891">
                <a:extLst>
                  <a:ext uri="{FF2B5EF4-FFF2-40B4-BE49-F238E27FC236}">
                    <a16:creationId xmlns:a16="http://schemas.microsoft.com/office/drawing/2014/main" id="{C39765B5-A2A6-146B-2F54-FF98C6B9C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35" name="Oval 892">
                <a:extLst>
                  <a:ext uri="{FF2B5EF4-FFF2-40B4-BE49-F238E27FC236}">
                    <a16:creationId xmlns:a16="http://schemas.microsoft.com/office/drawing/2014/main" id="{029C3AAC-A2F8-E2F6-CA54-2A765AD7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36" name="Oval 893">
                <a:extLst>
                  <a:ext uri="{FF2B5EF4-FFF2-40B4-BE49-F238E27FC236}">
                    <a16:creationId xmlns:a16="http://schemas.microsoft.com/office/drawing/2014/main" id="{76EEE90A-A985-FC0F-CFD1-7FCED309F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37" name="Oval 894">
                <a:extLst>
                  <a:ext uri="{FF2B5EF4-FFF2-40B4-BE49-F238E27FC236}">
                    <a16:creationId xmlns:a16="http://schemas.microsoft.com/office/drawing/2014/main" id="{B41DB89D-5480-C8F1-1301-8C5427EC3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38" name="Oval 895">
                <a:extLst>
                  <a:ext uri="{FF2B5EF4-FFF2-40B4-BE49-F238E27FC236}">
                    <a16:creationId xmlns:a16="http://schemas.microsoft.com/office/drawing/2014/main" id="{42F9F034-2D31-4C9A-5620-A68DB41B7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39" name="Oval 896">
                <a:extLst>
                  <a:ext uri="{FF2B5EF4-FFF2-40B4-BE49-F238E27FC236}">
                    <a16:creationId xmlns:a16="http://schemas.microsoft.com/office/drawing/2014/main" id="{4C03C93E-91C9-9125-93A2-1C1CBD880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40" name="Oval 897">
                <a:extLst>
                  <a:ext uri="{FF2B5EF4-FFF2-40B4-BE49-F238E27FC236}">
                    <a16:creationId xmlns:a16="http://schemas.microsoft.com/office/drawing/2014/main" id="{DC0AB58D-1803-7E92-BD7C-B3C3D9812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" y="3239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41" name="Oval 898">
                <a:extLst>
                  <a:ext uri="{FF2B5EF4-FFF2-40B4-BE49-F238E27FC236}">
                    <a16:creationId xmlns:a16="http://schemas.microsoft.com/office/drawing/2014/main" id="{F987BD2E-161C-2D61-A974-9DB89AB2E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42" name="Oval 899">
                <a:extLst>
                  <a:ext uri="{FF2B5EF4-FFF2-40B4-BE49-F238E27FC236}">
                    <a16:creationId xmlns:a16="http://schemas.microsoft.com/office/drawing/2014/main" id="{27E97F1D-8C26-7E58-13BC-7947C0FB1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43" name="Oval 900">
                <a:extLst>
                  <a:ext uri="{FF2B5EF4-FFF2-40B4-BE49-F238E27FC236}">
                    <a16:creationId xmlns:a16="http://schemas.microsoft.com/office/drawing/2014/main" id="{66C0D743-3C4D-C290-71C7-77C3C49BE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44" name="Oval 901">
                <a:extLst>
                  <a:ext uri="{FF2B5EF4-FFF2-40B4-BE49-F238E27FC236}">
                    <a16:creationId xmlns:a16="http://schemas.microsoft.com/office/drawing/2014/main" id="{5683A261-C32F-D112-35C0-E8C1BE9FA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45" name="Oval 902">
                <a:extLst>
                  <a:ext uri="{FF2B5EF4-FFF2-40B4-BE49-F238E27FC236}">
                    <a16:creationId xmlns:a16="http://schemas.microsoft.com/office/drawing/2014/main" id="{2F0DCDBE-CFA1-0ED2-7BDD-FC7B2E5DE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46" name="Oval 903">
                <a:extLst>
                  <a:ext uri="{FF2B5EF4-FFF2-40B4-BE49-F238E27FC236}">
                    <a16:creationId xmlns:a16="http://schemas.microsoft.com/office/drawing/2014/main" id="{3D439F59-17F9-C58E-7650-ECCD1E477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3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47" name="Oval 904">
                <a:extLst>
                  <a:ext uri="{FF2B5EF4-FFF2-40B4-BE49-F238E27FC236}">
                    <a16:creationId xmlns:a16="http://schemas.microsoft.com/office/drawing/2014/main" id="{7BE2B9CC-60E5-B26A-43B9-F0336AC64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48" name="Oval 905">
                <a:extLst>
                  <a:ext uri="{FF2B5EF4-FFF2-40B4-BE49-F238E27FC236}">
                    <a16:creationId xmlns:a16="http://schemas.microsoft.com/office/drawing/2014/main" id="{95548029-13E7-ADC8-994E-3D083EF78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49" name="Oval 906">
                <a:extLst>
                  <a:ext uri="{FF2B5EF4-FFF2-40B4-BE49-F238E27FC236}">
                    <a16:creationId xmlns:a16="http://schemas.microsoft.com/office/drawing/2014/main" id="{16D5DC40-46C2-8F01-8C13-07897AF25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50" name="Oval 907">
                <a:extLst>
                  <a:ext uri="{FF2B5EF4-FFF2-40B4-BE49-F238E27FC236}">
                    <a16:creationId xmlns:a16="http://schemas.microsoft.com/office/drawing/2014/main" id="{67FB3E2A-F54F-572D-F999-13B8EEF9F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51" name="Oval 908">
                <a:extLst>
                  <a:ext uri="{FF2B5EF4-FFF2-40B4-BE49-F238E27FC236}">
                    <a16:creationId xmlns:a16="http://schemas.microsoft.com/office/drawing/2014/main" id="{4F0F9852-D230-7D5F-5DD9-C5E034607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52" name="Oval 909">
                <a:extLst>
                  <a:ext uri="{FF2B5EF4-FFF2-40B4-BE49-F238E27FC236}">
                    <a16:creationId xmlns:a16="http://schemas.microsoft.com/office/drawing/2014/main" id="{C172EB6B-5A4F-08B0-A628-7C698B3AF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9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53" name="Oval 910">
                <a:extLst>
                  <a:ext uri="{FF2B5EF4-FFF2-40B4-BE49-F238E27FC236}">
                    <a16:creationId xmlns:a16="http://schemas.microsoft.com/office/drawing/2014/main" id="{43BEF4A8-C0A0-958E-F7D8-FA65904D0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3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54" name="Oval 911">
                <a:extLst>
                  <a:ext uri="{FF2B5EF4-FFF2-40B4-BE49-F238E27FC236}">
                    <a16:creationId xmlns:a16="http://schemas.microsoft.com/office/drawing/2014/main" id="{8FD910A0-1242-8395-1E32-0068126D5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55" name="Oval 912">
                <a:extLst>
                  <a:ext uri="{FF2B5EF4-FFF2-40B4-BE49-F238E27FC236}">
                    <a16:creationId xmlns:a16="http://schemas.microsoft.com/office/drawing/2014/main" id="{3611DB0E-AF6E-6A2A-0C57-5A335E8AE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56" name="Oval 913">
                <a:extLst>
                  <a:ext uri="{FF2B5EF4-FFF2-40B4-BE49-F238E27FC236}">
                    <a16:creationId xmlns:a16="http://schemas.microsoft.com/office/drawing/2014/main" id="{CD9296CE-4AA5-696E-E346-3EAD7C664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6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57" name="Oval 914">
                <a:extLst>
                  <a:ext uri="{FF2B5EF4-FFF2-40B4-BE49-F238E27FC236}">
                    <a16:creationId xmlns:a16="http://schemas.microsoft.com/office/drawing/2014/main" id="{707263A7-D939-19D3-DA1E-4C565F2F1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1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58" name="Oval 915">
                <a:extLst>
                  <a:ext uri="{FF2B5EF4-FFF2-40B4-BE49-F238E27FC236}">
                    <a16:creationId xmlns:a16="http://schemas.microsoft.com/office/drawing/2014/main" id="{5A9A1890-630A-863C-66FF-D21478B5F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2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59" name="Oval 916">
                <a:extLst>
                  <a:ext uri="{FF2B5EF4-FFF2-40B4-BE49-F238E27FC236}">
                    <a16:creationId xmlns:a16="http://schemas.microsoft.com/office/drawing/2014/main" id="{BCCA476F-8FFD-2A37-0C39-3A5C074F9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60" name="Oval 917">
                <a:extLst>
                  <a:ext uri="{FF2B5EF4-FFF2-40B4-BE49-F238E27FC236}">
                    <a16:creationId xmlns:a16="http://schemas.microsoft.com/office/drawing/2014/main" id="{107CED30-F8FF-76F7-091F-974EA636C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61" name="Oval 918">
                <a:extLst>
                  <a:ext uri="{FF2B5EF4-FFF2-40B4-BE49-F238E27FC236}">
                    <a16:creationId xmlns:a16="http://schemas.microsoft.com/office/drawing/2014/main" id="{7397D335-E22D-DB8E-8D79-1BD352C5A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62" name="Oval 919">
                <a:extLst>
                  <a:ext uri="{FF2B5EF4-FFF2-40B4-BE49-F238E27FC236}">
                    <a16:creationId xmlns:a16="http://schemas.microsoft.com/office/drawing/2014/main" id="{1695817D-8E72-C4D0-3A63-817DE7784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63" name="Oval 920">
                <a:extLst>
                  <a:ext uri="{FF2B5EF4-FFF2-40B4-BE49-F238E27FC236}">
                    <a16:creationId xmlns:a16="http://schemas.microsoft.com/office/drawing/2014/main" id="{08A605A9-7A59-4CE8-79DB-DAB8D9FCF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7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64" name="Oval 921">
                <a:extLst>
                  <a:ext uri="{FF2B5EF4-FFF2-40B4-BE49-F238E27FC236}">
                    <a16:creationId xmlns:a16="http://schemas.microsoft.com/office/drawing/2014/main" id="{1B61716E-61A8-6A6B-8C42-B4EF04597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65" name="Oval 922">
                <a:extLst>
                  <a:ext uri="{FF2B5EF4-FFF2-40B4-BE49-F238E27FC236}">
                    <a16:creationId xmlns:a16="http://schemas.microsoft.com/office/drawing/2014/main" id="{4AFFE1FC-4076-A468-F715-576E11DEA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66" name="Oval 923">
                <a:extLst>
                  <a:ext uri="{FF2B5EF4-FFF2-40B4-BE49-F238E27FC236}">
                    <a16:creationId xmlns:a16="http://schemas.microsoft.com/office/drawing/2014/main" id="{72EEEC73-66E0-56FB-704E-D3652A728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67" name="Oval 924">
                <a:extLst>
                  <a:ext uri="{FF2B5EF4-FFF2-40B4-BE49-F238E27FC236}">
                    <a16:creationId xmlns:a16="http://schemas.microsoft.com/office/drawing/2014/main" id="{92E761D7-6B7A-28BC-BF58-8E228DBD1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68" name="Oval 925">
                <a:extLst>
                  <a:ext uri="{FF2B5EF4-FFF2-40B4-BE49-F238E27FC236}">
                    <a16:creationId xmlns:a16="http://schemas.microsoft.com/office/drawing/2014/main" id="{208D5490-1047-037E-D4A1-35B9C7745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69" name="Oval 926">
                <a:extLst>
                  <a:ext uri="{FF2B5EF4-FFF2-40B4-BE49-F238E27FC236}">
                    <a16:creationId xmlns:a16="http://schemas.microsoft.com/office/drawing/2014/main" id="{89487861-7786-B71B-FF26-D3A524E68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70" name="Oval 927">
                <a:extLst>
                  <a:ext uri="{FF2B5EF4-FFF2-40B4-BE49-F238E27FC236}">
                    <a16:creationId xmlns:a16="http://schemas.microsoft.com/office/drawing/2014/main" id="{72901D8D-8566-75D0-9614-3C955CA5F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71" name="Oval 928">
                <a:extLst>
                  <a:ext uri="{FF2B5EF4-FFF2-40B4-BE49-F238E27FC236}">
                    <a16:creationId xmlns:a16="http://schemas.microsoft.com/office/drawing/2014/main" id="{A118201E-D12A-3021-27E1-4E2B9F8DD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1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72" name="Oval 929">
                <a:extLst>
                  <a:ext uri="{FF2B5EF4-FFF2-40B4-BE49-F238E27FC236}">
                    <a16:creationId xmlns:a16="http://schemas.microsoft.com/office/drawing/2014/main" id="{8F1B6668-DC59-74BF-3BD6-7CA008F70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6" y="32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73" name="Oval 930">
                <a:extLst>
                  <a:ext uri="{FF2B5EF4-FFF2-40B4-BE49-F238E27FC236}">
                    <a16:creationId xmlns:a16="http://schemas.microsoft.com/office/drawing/2014/main" id="{07AF0710-F62D-331A-9120-15603E6E1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32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74" name="Oval 931">
                <a:extLst>
                  <a:ext uri="{FF2B5EF4-FFF2-40B4-BE49-F238E27FC236}">
                    <a16:creationId xmlns:a16="http://schemas.microsoft.com/office/drawing/2014/main" id="{D8A038B2-0BAA-6541-D865-BDB0C6550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4" y="32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75" name="Oval 932">
                <a:extLst>
                  <a:ext uri="{FF2B5EF4-FFF2-40B4-BE49-F238E27FC236}">
                    <a16:creationId xmlns:a16="http://schemas.microsoft.com/office/drawing/2014/main" id="{91233D3B-982C-9B91-77DF-1C8666E27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32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76" name="Oval 933">
                <a:extLst>
                  <a:ext uri="{FF2B5EF4-FFF2-40B4-BE49-F238E27FC236}">
                    <a16:creationId xmlns:a16="http://schemas.microsoft.com/office/drawing/2014/main" id="{BB358BC8-53FD-101B-54CD-A88F24463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3" y="32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77" name="Oval 934">
                <a:extLst>
                  <a:ext uri="{FF2B5EF4-FFF2-40B4-BE49-F238E27FC236}">
                    <a16:creationId xmlns:a16="http://schemas.microsoft.com/office/drawing/2014/main" id="{1645D32D-550F-0464-27A2-7A80BEC26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78" name="Oval 935">
                <a:extLst>
                  <a:ext uri="{FF2B5EF4-FFF2-40B4-BE49-F238E27FC236}">
                    <a16:creationId xmlns:a16="http://schemas.microsoft.com/office/drawing/2014/main" id="{384D9163-8136-072A-AAFD-A3D77BF0C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79" name="Oval 936">
                <a:extLst>
                  <a:ext uri="{FF2B5EF4-FFF2-40B4-BE49-F238E27FC236}">
                    <a16:creationId xmlns:a16="http://schemas.microsoft.com/office/drawing/2014/main" id="{FEF0C913-ED4C-C13F-114F-C6301412D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80" name="Oval 937">
                <a:extLst>
                  <a:ext uri="{FF2B5EF4-FFF2-40B4-BE49-F238E27FC236}">
                    <a16:creationId xmlns:a16="http://schemas.microsoft.com/office/drawing/2014/main" id="{8B356423-4150-5DD6-8042-E789D4EFF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81" name="Oval 938">
                <a:extLst>
                  <a:ext uri="{FF2B5EF4-FFF2-40B4-BE49-F238E27FC236}">
                    <a16:creationId xmlns:a16="http://schemas.microsoft.com/office/drawing/2014/main" id="{808606F4-FA96-7CE3-61FC-EA4D77C43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3224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82" name="Oval 939">
                <a:extLst>
                  <a:ext uri="{FF2B5EF4-FFF2-40B4-BE49-F238E27FC236}">
                    <a16:creationId xmlns:a16="http://schemas.microsoft.com/office/drawing/2014/main" id="{BF182408-2DC0-3166-B91B-190388A7E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9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83" name="Oval 940">
                <a:extLst>
                  <a:ext uri="{FF2B5EF4-FFF2-40B4-BE49-F238E27FC236}">
                    <a16:creationId xmlns:a16="http://schemas.microsoft.com/office/drawing/2014/main" id="{9789EA2B-3D92-6E5E-F204-968037DBA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84" name="Oval 941">
                <a:extLst>
                  <a:ext uri="{FF2B5EF4-FFF2-40B4-BE49-F238E27FC236}">
                    <a16:creationId xmlns:a16="http://schemas.microsoft.com/office/drawing/2014/main" id="{9B04378A-F291-EA83-A9CD-164B4500D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85" name="Oval 942">
                <a:extLst>
                  <a:ext uri="{FF2B5EF4-FFF2-40B4-BE49-F238E27FC236}">
                    <a16:creationId xmlns:a16="http://schemas.microsoft.com/office/drawing/2014/main" id="{3A879E84-EA47-DB28-875B-8192C07D7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2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86" name="Oval 943">
                <a:extLst>
                  <a:ext uri="{FF2B5EF4-FFF2-40B4-BE49-F238E27FC236}">
                    <a16:creationId xmlns:a16="http://schemas.microsoft.com/office/drawing/2014/main" id="{2BE33101-3EAA-F85E-C72E-B7E296ED5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32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87" name="Oval 944">
                <a:extLst>
                  <a:ext uri="{FF2B5EF4-FFF2-40B4-BE49-F238E27FC236}">
                    <a16:creationId xmlns:a16="http://schemas.microsoft.com/office/drawing/2014/main" id="{59658FE3-7876-9F4F-6525-76537FAE8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32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88" name="Oval 945">
                <a:extLst>
                  <a:ext uri="{FF2B5EF4-FFF2-40B4-BE49-F238E27FC236}">
                    <a16:creationId xmlns:a16="http://schemas.microsoft.com/office/drawing/2014/main" id="{80131FFC-6127-AB1F-0D1B-D4067D5CF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32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89" name="Oval 946">
                <a:extLst>
                  <a:ext uri="{FF2B5EF4-FFF2-40B4-BE49-F238E27FC236}">
                    <a16:creationId xmlns:a16="http://schemas.microsoft.com/office/drawing/2014/main" id="{74C68000-C40D-B214-42F8-49AF3A63D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9" y="32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90" name="Oval 947">
                <a:extLst>
                  <a:ext uri="{FF2B5EF4-FFF2-40B4-BE49-F238E27FC236}">
                    <a16:creationId xmlns:a16="http://schemas.microsoft.com/office/drawing/2014/main" id="{100F1AD3-1B29-2770-C64D-98AF4DA60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32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91" name="Oval 948">
                <a:extLst>
                  <a:ext uri="{FF2B5EF4-FFF2-40B4-BE49-F238E27FC236}">
                    <a16:creationId xmlns:a16="http://schemas.microsoft.com/office/drawing/2014/main" id="{9C93B3A1-2E6E-D865-F6AB-EA3984EE5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8" y="32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92" name="Oval 949">
                <a:extLst>
                  <a:ext uri="{FF2B5EF4-FFF2-40B4-BE49-F238E27FC236}">
                    <a16:creationId xmlns:a16="http://schemas.microsoft.com/office/drawing/2014/main" id="{C7FCAC7A-76CE-F004-6CB7-14EB824AC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32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93" name="Oval 950">
                <a:extLst>
                  <a:ext uri="{FF2B5EF4-FFF2-40B4-BE49-F238E27FC236}">
                    <a16:creationId xmlns:a16="http://schemas.microsoft.com/office/drawing/2014/main" id="{15DA03B8-768C-1B0D-83A1-C36970904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32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94" name="Oval 951">
                <a:extLst>
                  <a:ext uri="{FF2B5EF4-FFF2-40B4-BE49-F238E27FC236}">
                    <a16:creationId xmlns:a16="http://schemas.microsoft.com/office/drawing/2014/main" id="{9D2E48F2-D224-B976-DE6D-326D87E79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32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95" name="Oval 952">
                <a:extLst>
                  <a:ext uri="{FF2B5EF4-FFF2-40B4-BE49-F238E27FC236}">
                    <a16:creationId xmlns:a16="http://schemas.microsoft.com/office/drawing/2014/main" id="{DD0A5C4B-7660-5675-5B5D-A49581477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32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96" name="Oval 953">
                <a:extLst>
                  <a:ext uri="{FF2B5EF4-FFF2-40B4-BE49-F238E27FC236}">
                    <a16:creationId xmlns:a16="http://schemas.microsoft.com/office/drawing/2014/main" id="{8B1EC768-0211-1B5F-CE7B-F1BDD2BE2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9" y="32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97" name="Oval 954">
                <a:extLst>
                  <a:ext uri="{FF2B5EF4-FFF2-40B4-BE49-F238E27FC236}">
                    <a16:creationId xmlns:a16="http://schemas.microsoft.com/office/drawing/2014/main" id="{7D2189E0-59BF-4D9E-0BF5-501223706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" y="32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98" name="Oval 955">
                <a:extLst>
                  <a:ext uri="{FF2B5EF4-FFF2-40B4-BE49-F238E27FC236}">
                    <a16:creationId xmlns:a16="http://schemas.microsoft.com/office/drawing/2014/main" id="{F8D421CE-40D7-7904-8688-048C292F5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" y="32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499" name="Oval 956">
                <a:extLst>
                  <a:ext uri="{FF2B5EF4-FFF2-40B4-BE49-F238E27FC236}">
                    <a16:creationId xmlns:a16="http://schemas.microsoft.com/office/drawing/2014/main" id="{193B4927-FB40-D68E-EE7F-BAB84D4C6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32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00" name="Oval 957">
                <a:extLst>
                  <a:ext uri="{FF2B5EF4-FFF2-40B4-BE49-F238E27FC236}">
                    <a16:creationId xmlns:a16="http://schemas.microsoft.com/office/drawing/2014/main" id="{2278F851-8746-E0AA-381B-2A8AC1162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32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01" name="Oval 958">
                <a:extLst>
                  <a:ext uri="{FF2B5EF4-FFF2-40B4-BE49-F238E27FC236}">
                    <a16:creationId xmlns:a16="http://schemas.microsoft.com/office/drawing/2014/main" id="{9FB26984-F5B5-D1CB-BF34-462B8E39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" y="32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02" name="Oval 959">
                <a:extLst>
                  <a:ext uri="{FF2B5EF4-FFF2-40B4-BE49-F238E27FC236}">
                    <a16:creationId xmlns:a16="http://schemas.microsoft.com/office/drawing/2014/main" id="{BD9D89C5-B966-D1C3-6800-08BAF2F51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32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03" name="Oval 960">
                <a:extLst>
                  <a:ext uri="{FF2B5EF4-FFF2-40B4-BE49-F238E27FC236}">
                    <a16:creationId xmlns:a16="http://schemas.microsoft.com/office/drawing/2014/main" id="{B711496A-DC87-88E5-19F4-49937517A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32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04" name="Oval 961">
                <a:extLst>
                  <a:ext uri="{FF2B5EF4-FFF2-40B4-BE49-F238E27FC236}">
                    <a16:creationId xmlns:a16="http://schemas.microsoft.com/office/drawing/2014/main" id="{65309489-8FDD-52BC-C819-34FB5C75D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31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05" name="Oval 962">
                <a:extLst>
                  <a:ext uri="{FF2B5EF4-FFF2-40B4-BE49-F238E27FC236}">
                    <a16:creationId xmlns:a16="http://schemas.microsoft.com/office/drawing/2014/main" id="{F74F8059-886A-C63F-507A-D26E5A31A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8" y="31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06" name="Oval 963">
                <a:extLst>
                  <a:ext uri="{FF2B5EF4-FFF2-40B4-BE49-F238E27FC236}">
                    <a16:creationId xmlns:a16="http://schemas.microsoft.com/office/drawing/2014/main" id="{A05D709B-77A0-0AD9-EFF2-3943ED7AD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" y="31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07" name="Oval 964">
                <a:extLst>
                  <a:ext uri="{FF2B5EF4-FFF2-40B4-BE49-F238E27FC236}">
                    <a16:creationId xmlns:a16="http://schemas.microsoft.com/office/drawing/2014/main" id="{BD789C0C-0F9D-9239-3019-09CDFA011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31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08" name="Oval 965">
                <a:extLst>
                  <a:ext uri="{FF2B5EF4-FFF2-40B4-BE49-F238E27FC236}">
                    <a16:creationId xmlns:a16="http://schemas.microsoft.com/office/drawing/2014/main" id="{5E67BAE9-422C-7C5F-99A7-739F10B23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31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09" name="Oval 966">
                <a:extLst>
                  <a:ext uri="{FF2B5EF4-FFF2-40B4-BE49-F238E27FC236}">
                    <a16:creationId xmlns:a16="http://schemas.microsoft.com/office/drawing/2014/main" id="{FF292076-86D7-536F-E780-A3D0A9B3E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31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10" name="Oval 967">
                <a:extLst>
                  <a:ext uri="{FF2B5EF4-FFF2-40B4-BE49-F238E27FC236}">
                    <a16:creationId xmlns:a16="http://schemas.microsoft.com/office/drawing/2014/main" id="{E6DA8867-9335-A97A-4C98-6ED5116E2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31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11" name="Oval 968">
                <a:extLst>
                  <a:ext uri="{FF2B5EF4-FFF2-40B4-BE49-F238E27FC236}">
                    <a16:creationId xmlns:a16="http://schemas.microsoft.com/office/drawing/2014/main" id="{6316234E-2AF5-01BD-C782-0DF02CA22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4" y="31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12" name="Oval 969">
                <a:extLst>
                  <a:ext uri="{FF2B5EF4-FFF2-40B4-BE49-F238E27FC236}">
                    <a16:creationId xmlns:a16="http://schemas.microsoft.com/office/drawing/2014/main" id="{23A5D274-08D6-6A32-5C8D-81780A58A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9" y="318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13" name="Oval 970">
                <a:extLst>
                  <a:ext uri="{FF2B5EF4-FFF2-40B4-BE49-F238E27FC236}">
                    <a16:creationId xmlns:a16="http://schemas.microsoft.com/office/drawing/2014/main" id="{4F96F5AB-0BF6-A78E-DEA2-3BCE469EA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3" y="318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14" name="Oval 971">
                <a:extLst>
                  <a:ext uri="{FF2B5EF4-FFF2-40B4-BE49-F238E27FC236}">
                    <a16:creationId xmlns:a16="http://schemas.microsoft.com/office/drawing/2014/main" id="{7A6F9D97-E9DF-32AA-322A-E3903B55C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318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15" name="Oval 972">
                <a:extLst>
                  <a:ext uri="{FF2B5EF4-FFF2-40B4-BE49-F238E27FC236}">
                    <a16:creationId xmlns:a16="http://schemas.microsoft.com/office/drawing/2014/main" id="{B671FA0E-D7E0-C24C-7CBE-E7ED9F334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318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16" name="Oval 973">
                <a:extLst>
                  <a:ext uri="{FF2B5EF4-FFF2-40B4-BE49-F238E27FC236}">
                    <a16:creationId xmlns:a16="http://schemas.microsoft.com/office/drawing/2014/main" id="{D9071366-1890-BA9F-C689-446EEA9A2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" y="318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17" name="Oval 974">
                <a:extLst>
                  <a:ext uri="{FF2B5EF4-FFF2-40B4-BE49-F238E27FC236}">
                    <a16:creationId xmlns:a16="http://schemas.microsoft.com/office/drawing/2014/main" id="{9FAC6B24-6581-68AD-4376-7F0942430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31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18" name="Oval 975">
                <a:extLst>
                  <a:ext uri="{FF2B5EF4-FFF2-40B4-BE49-F238E27FC236}">
                    <a16:creationId xmlns:a16="http://schemas.microsoft.com/office/drawing/2014/main" id="{33B40679-C019-8A66-7F21-C8A2AF882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3179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19" name="Oval 976">
                <a:extLst>
                  <a:ext uri="{FF2B5EF4-FFF2-40B4-BE49-F238E27FC236}">
                    <a16:creationId xmlns:a16="http://schemas.microsoft.com/office/drawing/2014/main" id="{2D48EBE2-87E3-2204-15BD-6FD3C5AF8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31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20" name="Oval 977">
                <a:extLst>
                  <a:ext uri="{FF2B5EF4-FFF2-40B4-BE49-F238E27FC236}">
                    <a16:creationId xmlns:a16="http://schemas.microsoft.com/office/drawing/2014/main" id="{BF753F1F-C41E-4ECE-4D6E-74BA1DEC7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" y="31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21" name="Oval 978">
                <a:extLst>
                  <a:ext uri="{FF2B5EF4-FFF2-40B4-BE49-F238E27FC236}">
                    <a16:creationId xmlns:a16="http://schemas.microsoft.com/office/drawing/2014/main" id="{C2C25755-5826-419B-E498-97A12A593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31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22" name="Oval 979">
                <a:extLst>
                  <a:ext uri="{FF2B5EF4-FFF2-40B4-BE49-F238E27FC236}">
                    <a16:creationId xmlns:a16="http://schemas.microsoft.com/office/drawing/2014/main" id="{823482CC-2D43-3CFA-21A7-DA379BA84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31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23" name="Oval 980">
                <a:extLst>
                  <a:ext uri="{FF2B5EF4-FFF2-40B4-BE49-F238E27FC236}">
                    <a16:creationId xmlns:a16="http://schemas.microsoft.com/office/drawing/2014/main" id="{75298AFB-70A9-2272-ADBE-B4F547123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6" y="31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24" name="Oval 981">
                <a:extLst>
                  <a:ext uri="{FF2B5EF4-FFF2-40B4-BE49-F238E27FC236}">
                    <a16:creationId xmlns:a16="http://schemas.microsoft.com/office/drawing/2014/main" id="{D0982150-5600-76C0-980B-BF11AF280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31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25" name="Oval 982">
                <a:extLst>
                  <a:ext uri="{FF2B5EF4-FFF2-40B4-BE49-F238E27FC236}">
                    <a16:creationId xmlns:a16="http://schemas.microsoft.com/office/drawing/2014/main" id="{40273A3C-92C6-9836-C3EF-C1CC74C86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316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26" name="Oval 983">
                <a:extLst>
                  <a:ext uri="{FF2B5EF4-FFF2-40B4-BE49-F238E27FC236}">
                    <a16:creationId xmlns:a16="http://schemas.microsoft.com/office/drawing/2014/main" id="{5AFB9CF6-719A-8890-D3C4-888B0D694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316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27" name="Oval 984">
                <a:extLst>
                  <a:ext uri="{FF2B5EF4-FFF2-40B4-BE49-F238E27FC236}">
                    <a16:creationId xmlns:a16="http://schemas.microsoft.com/office/drawing/2014/main" id="{8B7A2979-E2CC-95E8-89EF-F5603B81C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3" y="316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28" name="Oval 985">
                <a:extLst>
                  <a:ext uri="{FF2B5EF4-FFF2-40B4-BE49-F238E27FC236}">
                    <a16:creationId xmlns:a16="http://schemas.microsoft.com/office/drawing/2014/main" id="{7DA1313B-7CB0-D90E-8B13-3BD76A172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" y="316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29" name="Oval 986">
                <a:extLst>
                  <a:ext uri="{FF2B5EF4-FFF2-40B4-BE49-F238E27FC236}">
                    <a16:creationId xmlns:a16="http://schemas.microsoft.com/office/drawing/2014/main" id="{A93D567D-420C-0CB9-1952-266B696EA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1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30" name="Oval 987">
                <a:extLst>
                  <a:ext uri="{FF2B5EF4-FFF2-40B4-BE49-F238E27FC236}">
                    <a16:creationId xmlns:a16="http://schemas.microsoft.com/office/drawing/2014/main" id="{74E4FC33-2788-79AB-7AB2-ABEEDD033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" y="31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31" name="Oval 988">
                <a:extLst>
                  <a:ext uri="{FF2B5EF4-FFF2-40B4-BE49-F238E27FC236}">
                    <a16:creationId xmlns:a16="http://schemas.microsoft.com/office/drawing/2014/main" id="{47053620-F725-92D8-E61A-0479647E3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" y="31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32" name="Oval 989">
                <a:extLst>
                  <a:ext uri="{FF2B5EF4-FFF2-40B4-BE49-F238E27FC236}">
                    <a16:creationId xmlns:a16="http://schemas.microsoft.com/office/drawing/2014/main" id="{6CA47D9E-1462-D2D7-02AC-C6AC85B21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5" y="31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33" name="Oval 990">
                <a:extLst>
                  <a:ext uri="{FF2B5EF4-FFF2-40B4-BE49-F238E27FC236}">
                    <a16:creationId xmlns:a16="http://schemas.microsoft.com/office/drawing/2014/main" id="{47186725-763A-61F3-06CC-0377621E2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315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34" name="Oval 991">
                <a:extLst>
                  <a:ext uri="{FF2B5EF4-FFF2-40B4-BE49-F238E27FC236}">
                    <a16:creationId xmlns:a16="http://schemas.microsoft.com/office/drawing/2014/main" id="{6C2ADC23-94AB-CA82-0574-34E529578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315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35" name="Oval 992">
                <a:extLst>
                  <a:ext uri="{FF2B5EF4-FFF2-40B4-BE49-F238E27FC236}">
                    <a16:creationId xmlns:a16="http://schemas.microsoft.com/office/drawing/2014/main" id="{3445264E-1F9A-49AA-BAFA-8813AF2EF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8" y="314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36" name="Oval 993">
                <a:extLst>
                  <a:ext uri="{FF2B5EF4-FFF2-40B4-BE49-F238E27FC236}">
                    <a16:creationId xmlns:a16="http://schemas.microsoft.com/office/drawing/2014/main" id="{A0C6ADEF-1F70-C71D-401F-4B4DF13B6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2" y="314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37" name="Oval 994">
                <a:extLst>
                  <a:ext uri="{FF2B5EF4-FFF2-40B4-BE49-F238E27FC236}">
                    <a16:creationId xmlns:a16="http://schemas.microsoft.com/office/drawing/2014/main" id="{373CAE6D-5645-2604-6337-1729C0C59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" y="314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38" name="Oval 995">
                <a:extLst>
                  <a:ext uri="{FF2B5EF4-FFF2-40B4-BE49-F238E27FC236}">
                    <a16:creationId xmlns:a16="http://schemas.microsoft.com/office/drawing/2014/main" id="{F126F778-9BA3-DE5F-9E26-4D116010A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1" y="314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39" name="Oval 996">
                <a:extLst>
                  <a:ext uri="{FF2B5EF4-FFF2-40B4-BE49-F238E27FC236}">
                    <a16:creationId xmlns:a16="http://schemas.microsoft.com/office/drawing/2014/main" id="{EE7354F0-1C50-1034-F5A9-968900F18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5" y="314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40" name="Oval 997">
                <a:extLst>
                  <a:ext uri="{FF2B5EF4-FFF2-40B4-BE49-F238E27FC236}">
                    <a16:creationId xmlns:a16="http://schemas.microsoft.com/office/drawing/2014/main" id="{8442CC0C-5812-BE60-7926-79D938267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" y="31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41" name="Oval 998">
                <a:extLst>
                  <a:ext uri="{FF2B5EF4-FFF2-40B4-BE49-F238E27FC236}">
                    <a16:creationId xmlns:a16="http://schemas.microsoft.com/office/drawing/2014/main" id="{BFABDD05-D320-FA18-2BC0-14BA013D5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4" y="31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42" name="Oval 999">
                <a:extLst>
                  <a:ext uri="{FF2B5EF4-FFF2-40B4-BE49-F238E27FC236}">
                    <a16:creationId xmlns:a16="http://schemas.microsoft.com/office/drawing/2014/main" id="{7B52A492-E087-2F5B-489C-6F62F03A0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" y="313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43" name="Oval 1000">
                <a:extLst>
                  <a:ext uri="{FF2B5EF4-FFF2-40B4-BE49-F238E27FC236}">
                    <a16:creationId xmlns:a16="http://schemas.microsoft.com/office/drawing/2014/main" id="{B90F3937-58B5-05F7-4FDA-F6055CE45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" y="313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44" name="Oval 1001">
                <a:extLst>
                  <a:ext uri="{FF2B5EF4-FFF2-40B4-BE49-F238E27FC236}">
                    <a16:creationId xmlns:a16="http://schemas.microsoft.com/office/drawing/2014/main" id="{92BD5D72-0F49-4DED-F087-AF155DE17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7" y="313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45" name="Oval 1002">
                <a:extLst>
                  <a:ext uri="{FF2B5EF4-FFF2-40B4-BE49-F238E27FC236}">
                    <a16:creationId xmlns:a16="http://schemas.microsoft.com/office/drawing/2014/main" id="{360F773D-86D2-800B-6B10-EE84D043F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313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46" name="Oval 1003">
                <a:extLst>
                  <a:ext uri="{FF2B5EF4-FFF2-40B4-BE49-F238E27FC236}">
                    <a16:creationId xmlns:a16="http://schemas.microsoft.com/office/drawing/2014/main" id="{D6D37135-B6B4-F893-BDD0-B3A106058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6" y="312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47" name="Oval 1004">
                <a:extLst>
                  <a:ext uri="{FF2B5EF4-FFF2-40B4-BE49-F238E27FC236}">
                    <a16:creationId xmlns:a16="http://schemas.microsoft.com/office/drawing/2014/main" id="{0ED76C58-3C59-F9F0-AE11-0B1E9522E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" y="312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48" name="Oval 1005">
                <a:extLst>
                  <a:ext uri="{FF2B5EF4-FFF2-40B4-BE49-F238E27FC236}">
                    <a16:creationId xmlns:a16="http://schemas.microsoft.com/office/drawing/2014/main" id="{C31B136B-FD53-D9F4-F261-5538DB9D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312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49" name="Oval 1006">
                <a:extLst>
                  <a:ext uri="{FF2B5EF4-FFF2-40B4-BE49-F238E27FC236}">
                    <a16:creationId xmlns:a16="http://schemas.microsoft.com/office/drawing/2014/main" id="{F36FA024-CEA5-0E48-8692-E81E67B3B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312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50" name="Oval 1007">
                <a:extLst>
                  <a:ext uri="{FF2B5EF4-FFF2-40B4-BE49-F238E27FC236}">
                    <a16:creationId xmlns:a16="http://schemas.microsoft.com/office/drawing/2014/main" id="{E3438D35-F326-E05D-6891-3616160C7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" y="311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51" name="Oval 1008">
                <a:extLst>
                  <a:ext uri="{FF2B5EF4-FFF2-40B4-BE49-F238E27FC236}">
                    <a16:creationId xmlns:a16="http://schemas.microsoft.com/office/drawing/2014/main" id="{50723DF2-FF8E-9A2D-DF09-03FF3EAAD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311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52" name="Oval 1009">
                <a:extLst>
                  <a:ext uri="{FF2B5EF4-FFF2-40B4-BE49-F238E27FC236}">
                    <a16:creationId xmlns:a16="http://schemas.microsoft.com/office/drawing/2014/main" id="{8B583C9B-8BD7-BBEF-74D6-E55C2FB89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2" y="311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53" name="Oval 1010">
                <a:extLst>
                  <a:ext uri="{FF2B5EF4-FFF2-40B4-BE49-F238E27FC236}">
                    <a16:creationId xmlns:a16="http://schemas.microsoft.com/office/drawing/2014/main" id="{F9FADBEA-6B74-D9A9-2C06-6D6EE1415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6" y="311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54" name="Oval 1011">
                <a:extLst>
                  <a:ext uri="{FF2B5EF4-FFF2-40B4-BE49-F238E27FC236}">
                    <a16:creationId xmlns:a16="http://schemas.microsoft.com/office/drawing/2014/main" id="{D93FB1B2-E669-2EC5-B607-B33209AE7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10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55" name="Oval 1012">
                <a:extLst>
                  <a:ext uri="{FF2B5EF4-FFF2-40B4-BE49-F238E27FC236}">
                    <a16:creationId xmlns:a16="http://schemas.microsoft.com/office/drawing/2014/main" id="{00D82501-04DA-5D11-98F5-AE652CCBF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5" y="310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56" name="Oval 1013">
                <a:extLst>
                  <a:ext uri="{FF2B5EF4-FFF2-40B4-BE49-F238E27FC236}">
                    <a16:creationId xmlns:a16="http://schemas.microsoft.com/office/drawing/2014/main" id="{B1AE83D6-F73E-8009-C1E6-CD9016F23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310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57" name="Oval 1014">
                <a:extLst>
                  <a:ext uri="{FF2B5EF4-FFF2-40B4-BE49-F238E27FC236}">
                    <a16:creationId xmlns:a16="http://schemas.microsoft.com/office/drawing/2014/main" id="{46CA0DED-55D8-CFD3-3B58-02B45B7C1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10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58" name="Oval 1015">
                <a:extLst>
                  <a:ext uri="{FF2B5EF4-FFF2-40B4-BE49-F238E27FC236}">
                    <a16:creationId xmlns:a16="http://schemas.microsoft.com/office/drawing/2014/main" id="{E946E3AE-44DF-E59B-924A-B9346BC8D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3095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59" name="Oval 1016">
                <a:extLst>
                  <a:ext uri="{FF2B5EF4-FFF2-40B4-BE49-F238E27FC236}">
                    <a16:creationId xmlns:a16="http://schemas.microsoft.com/office/drawing/2014/main" id="{F68043AE-7572-F63A-8F5B-D51D6B9F5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9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60" name="Oval 1017">
                <a:extLst>
                  <a:ext uri="{FF2B5EF4-FFF2-40B4-BE49-F238E27FC236}">
                    <a16:creationId xmlns:a16="http://schemas.microsoft.com/office/drawing/2014/main" id="{E7430F86-E096-66A5-B525-CFF4A40CF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0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61" name="Oval 1018">
                <a:extLst>
                  <a:ext uri="{FF2B5EF4-FFF2-40B4-BE49-F238E27FC236}">
                    <a16:creationId xmlns:a16="http://schemas.microsoft.com/office/drawing/2014/main" id="{973F64AF-DC7F-E160-3069-EB0B3BDCB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0" y="30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62" name="Oval 1019">
                <a:extLst>
                  <a:ext uri="{FF2B5EF4-FFF2-40B4-BE49-F238E27FC236}">
                    <a16:creationId xmlns:a16="http://schemas.microsoft.com/office/drawing/2014/main" id="{502BA3E8-9EFB-C8FD-4A8A-097793AAE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0" y="30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63" name="Oval 1020">
                <a:extLst>
                  <a:ext uri="{FF2B5EF4-FFF2-40B4-BE49-F238E27FC236}">
                    <a16:creationId xmlns:a16="http://schemas.microsoft.com/office/drawing/2014/main" id="{740434A1-49D1-C339-FCA3-E5C376173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308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564" name="Oval 1021">
                <a:extLst>
                  <a:ext uri="{FF2B5EF4-FFF2-40B4-BE49-F238E27FC236}">
                    <a16:creationId xmlns:a16="http://schemas.microsoft.com/office/drawing/2014/main" id="{5CB2922C-2B75-AB7B-BC59-5E36688B7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" y="308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</p:grpSp>
        <p:grpSp>
          <p:nvGrpSpPr>
            <p:cNvPr id="20495" name="Group 2247">
              <a:extLst>
                <a:ext uri="{FF2B5EF4-FFF2-40B4-BE49-F238E27FC236}">
                  <a16:creationId xmlns:a16="http://schemas.microsoft.com/office/drawing/2014/main" id="{23ADE1D4-3544-FD17-B70B-AC9A12D2ED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3" y="2198"/>
              <a:ext cx="502" cy="897"/>
              <a:chOff x="2693" y="2198"/>
              <a:chExt cx="502" cy="897"/>
            </a:xfrm>
          </p:grpSpPr>
          <p:sp>
            <p:nvSpPr>
              <p:cNvPr id="22165" name="Oval 1023">
                <a:extLst>
                  <a:ext uri="{FF2B5EF4-FFF2-40B4-BE49-F238E27FC236}">
                    <a16:creationId xmlns:a16="http://schemas.microsoft.com/office/drawing/2014/main" id="{6F748959-CE38-18F3-7F03-F205BC483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308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66" name="Oval 2048">
                <a:extLst>
                  <a:ext uri="{FF2B5EF4-FFF2-40B4-BE49-F238E27FC236}">
                    <a16:creationId xmlns:a16="http://schemas.microsoft.com/office/drawing/2014/main" id="{16095B43-6761-1B21-77FE-5F3C1AFFA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308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67" name="Oval 2049">
                <a:extLst>
                  <a:ext uri="{FF2B5EF4-FFF2-40B4-BE49-F238E27FC236}">
                    <a16:creationId xmlns:a16="http://schemas.microsoft.com/office/drawing/2014/main" id="{5B6A78FC-9CBB-FF85-900B-0018F1EA6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2" y="307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68" name="Oval 2050">
                <a:extLst>
                  <a:ext uri="{FF2B5EF4-FFF2-40B4-BE49-F238E27FC236}">
                    <a16:creationId xmlns:a16="http://schemas.microsoft.com/office/drawing/2014/main" id="{5EA70232-E444-D277-2CE0-BBDF87FC8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7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69" name="Oval 2051">
                <a:extLst>
                  <a:ext uri="{FF2B5EF4-FFF2-40B4-BE49-F238E27FC236}">
                    <a16:creationId xmlns:a16="http://schemas.microsoft.com/office/drawing/2014/main" id="{4F3BA51F-2C5D-637E-22CF-6E8AA7D4E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6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70" name="Oval 2052">
                <a:extLst>
                  <a:ext uri="{FF2B5EF4-FFF2-40B4-BE49-F238E27FC236}">
                    <a16:creationId xmlns:a16="http://schemas.microsoft.com/office/drawing/2014/main" id="{48C72173-5237-8C5A-34DA-376B88AD8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306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71" name="Oval 2053">
                <a:extLst>
                  <a:ext uri="{FF2B5EF4-FFF2-40B4-BE49-F238E27FC236}">
                    <a16:creationId xmlns:a16="http://schemas.microsoft.com/office/drawing/2014/main" id="{8FA74599-1F86-DFE0-A93C-EB25DC98D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9" y="306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72" name="Oval 2054">
                <a:extLst>
                  <a:ext uri="{FF2B5EF4-FFF2-40B4-BE49-F238E27FC236}">
                    <a16:creationId xmlns:a16="http://schemas.microsoft.com/office/drawing/2014/main" id="{A63B4613-C1AD-DDE4-1FA7-5B7C4B743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4" y="306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73" name="Oval 2055">
                <a:extLst>
                  <a:ext uri="{FF2B5EF4-FFF2-40B4-BE49-F238E27FC236}">
                    <a16:creationId xmlns:a16="http://schemas.microsoft.com/office/drawing/2014/main" id="{B67EDAC1-AB34-6C5C-4C1B-521B346AB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30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74" name="Oval 2056">
                <a:extLst>
                  <a:ext uri="{FF2B5EF4-FFF2-40B4-BE49-F238E27FC236}">
                    <a16:creationId xmlns:a16="http://schemas.microsoft.com/office/drawing/2014/main" id="{CE16C796-328A-5014-BB20-3FFBB5024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2" y="30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75" name="Oval 2057">
                <a:extLst>
                  <a:ext uri="{FF2B5EF4-FFF2-40B4-BE49-F238E27FC236}">
                    <a16:creationId xmlns:a16="http://schemas.microsoft.com/office/drawing/2014/main" id="{E07B14D0-6154-E3D2-3A72-D1DDE1893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305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76" name="Oval 2058">
                <a:extLst>
                  <a:ext uri="{FF2B5EF4-FFF2-40B4-BE49-F238E27FC236}">
                    <a16:creationId xmlns:a16="http://schemas.microsoft.com/office/drawing/2014/main" id="{9FD09E30-5621-0688-A3AC-0325D7674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1" y="304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77" name="Oval 2059">
                <a:extLst>
                  <a:ext uri="{FF2B5EF4-FFF2-40B4-BE49-F238E27FC236}">
                    <a16:creationId xmlns:a16="http://schemas.microsoft.com/office/drawing/2014/main" id="{D241D823-FE89-E466-4A76-126109330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304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78" name="Oval 2060">
                <a:extLst>
                  <a:ext uri="{FF2B5EF4-FFF2-40B4-BE49-F238E27FC236}">
                    <a16:creationId xmlns:a16="http://schemas.microsoft.com/office/drawing/2014/main" id="{80E1934A-5756-2AA3-434E-148B4481E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0" y="304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79" name="Oval 2061">
                <a:extLst>
                  <a:ext uri="{FF2B5EF4-FFF2-40B4-BE49-F238E27FC236}">
                    <a16:creationId xmlns:a16="http://schemas.microsoft.com/office/drawing/2014/main" id="{28689436-C53A-34D9-CC30-3D42A0A8A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303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80" name="Oval 2062">
                <a:extLst>
                  <a:ext uri="{FF2B5EF4-FFF2-40B4-BE49-F238E27FC236}">
                    <a16:creationId xmlns:a16="http://schemas.microsoft.com/office/drawing/2014/main" id="{C21422B7-B371-2138-BD84-C3C7F1FA0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303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81" name="Oval 2063">
                <a:extLst>
                  <a:ext uri="{FF2B5EF4-FFF2-40B4-BE49-F238E27FC236}">
                    <a16:creationId xmlns:a16="http://schemas.microsoft.com/office/drawing/2014/main" id="{7DC1D5AE-F6A1-A1DB-413A-83B0E82AB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303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82" name="Oval 2064">
                <a:extLst>
                  <a:ext uri="{FF2B5EF4-FFF2-40B4-BE49-F238E27FC236}">
                    <a16:creationId xmlns:a16="http://schemas.microsoft.com/office/drawing/2014/main" id="{751BC3AC-0A82-F891-0988-1E74F7E67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303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83" name="Oval 2065">
                <a:extLst>
                  <a:ext uri="{FF2B5EF4-FFF2-40B4-BE49-F238E27FC236}">
                    <a16:creationId xmlns:a16="http://schemas.microsoft.com/office/drawing/2014/main" id="{6A36DAD7-BD51-AEB5-E5A9-6DBC6AE24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302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84" name="Oval 2066">
                <a:extLst>
                  <a:ext uri="{FF2B5EF4-FFF2-40B4-BE49-F238E27FC236}">
                    <a16:creationId xmlns:a16="http://schemas.microsoft.com/office/drawing/2014/main" id="{F4102DDC-DF3F-B388-AFFA-B145661C1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6" y="302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85" name="Oval 2067">
                <a:extLst>
                  <a:ext uri="{FF2B5EF4-FFF2-40B4-BE49-F238E27FC236}">
                    <a16:creationId xmlns:a16="http://schemas.microsoft.com/office/drawing/2014/main" id="{21F2B98E-A8D6-2323-3332-741E75FCA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0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86" name="Oval 2068">
                <a:extLst>
                  <a:ext uri="{FF2B5EF4-FFF2-40B4-BE49-F238E27FC236}">
                    <a16:creationId xmlns:a16="http://schemas.microsoft.com/office/drawing/2014/main" id="{55B2E26C-CAC3-6DE0-A3AA-ED8ED6D69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30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87" name="Oval 2069">
                <a:extLst>
                  <a:ext uri="{FF2B5EF4-FFF2-40B4-BE49-F238E27FC236}">
                    <a16:creationId xmlns:a16="http://schemas.microsoft.com/office/drawing/2014/main" id="{90D330AB-C39F-7F61-8CCA-3CB923E0A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301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88" name="Oval 2070">
                <a:extLst>
                  <a:ext uri="{FF2B5EF4-FFF2-40B4-BE49-F238E27FC236}">
                    <a16:creationId xmlns:a16="http://schemas.microsoft.com/office/drawing/2014/main" id="{74C0C12B-066F-07D8-157C-790B665A1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" y="300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89" name="Oval 2071">
                <a:extLst>
                  <a:ext uri="{FF2B5EF4-FFF2-40B4-BE49-F238E27FC236}">
                    <a16:creationId xmlns:a16="http://schemas.microsoft.com/office/drawing/2014/main" id="{F6EF53B8-528B-7D97-EA9F-FDD857AD4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300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90" name="Oval 2072">
                <a:extLst>
                  <a:ext uri="{FF2B5EF4-FFF2-40B4-BE49-F238E27FC236}">
                    <a16:creationId xmlns:a16="http://schemas.microsoft.com/office/drawing/2014/main" id="{98D38A9E-C67C-2045-8933-9CA35BBA6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7" y="300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91" name="Oval 2073">
                <a:extLst>
                  <a:ext uri="{FF2B5EF4-FFF2-40B4-BE49-F238E27FC236}">
                    <a16:creationId xmlns:a16="http://schemas.microsoft.com/office/drawing/2014/main" id="{757AA3A5-8073-7B64-9131-ACAD655F9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299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92" name="Oval 2074">
                <a:extLst>
                  <a:ext uri="{FF2B5EF4-FFF2-40B4-BE49-F238E27FC236}">
                    <a16:creationId xmlns:a16="http://schemas.microsoft.com/office/drawing/2014/main" id="{597DE667-B5A9-ECA7-C0A1-C18AD52ED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299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93" name="Oval 2075">
                <a:extLst>
                  <a:ext uri="{FF2B5EF4-FFF2-40B4-BE49-F238E27FC236}">
                    <a16:creationId xmlns:a16="http://schemas.microsoft.com/office/drawing/2014/main" id="{31AEB8EB-0013-3060-5C38-CE3EE0C0B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29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94" name="Oval 2076">
                <a:extLst>
                  <a:ext uri="{FF2B5EF4-FFF2-40B4-BE49-F238E27FC236}">
                    <a16:creationId xmlns:a16="http://schemas.microsoft.com/office/drawing/2014/main" id="{00A61241-608F-2233-5AAA-521EC1663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5" y="29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95" name="Oval 2077">
                <a:extLst>
                  <a:ext uri="{FF2B5EF4-FFF2-40B4-BE49-F238E27FC236}">
                    <a16:creationId xmlns:a16="http://schemas.microsoft.com/office/drawing/2014/main" id="{380D0478-750D-94CA-4193-C2871106C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29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96" name="Oval 2078">
                <a:extLst>
                  <a:ext uri="{FF2B5EF4-FFF2-40B4-BE49-F238E27FC236}">
                    <a16:creationId xmlns:a16="http://schemas.microsoft.com/office/drawing/2014/main" id="{BC0E48EE-D6FF-218B-3277-79072F0C5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29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97" name="Oval 2079">
                <a:extLst>
                  <a:ext uri="{FF2B5EF4-FFF2-40B4-BE49-F238E27FC236}">
                    <a16:creationId xmlns:a16="http://schemas.microsoft.com/office/drawing/2014/main" id="{C9CAE691-0720-8A0B-4A70-CA925EB41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29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98" name="Oval 2080">
                <a:extLst>
                  <a:ext uri="{FF2B5EF4-FFF2-40B4-BE49-F238E27FC236}">
                    <a16:creationId xmlns:a16="http://schemas.microsoft.com/office/drawing/2014/main" id="{C004AC5A-FA56-A111-01F6-15EBE50CD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9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99" name="Oval 2081">
                <a:extLst>
                  <a:ext uri="{FF2B5EF4-FFF2-40B4-BE49-F238E27FC236}">
                    <a16:creationId xmlns:a16="http://schemas.microsoft.com/office/drawing/2014/main" id="{2313E6CD-C43C-A186-3F14-1FC1446B9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97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00" name="Oval 2082">
                <a:extLst>
                  <a:ext uri="{FF2B5EF4-FFF2-40B4-BE49-F238E27FC236}">
                    <a16:creationId xmlns:a16="http://schemas.microsoft.com/office/drawing/2014/main" id="{D7462B95-30F3-4024-28D1-EBFEC41EA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296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01" name="Oval 2083">
                <a:extLst>
                  <a:ext uri="{FF2B5EF4-FFF2-40B4-BE49-F238E27FC236}">
                    <a16:creationId xmlns:a16="http://schemas.microsoft.com/office/drawing/2014/main" id="{3DC93A69-EACA-0F1D-20F2-B08DEFE96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2961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02" name="Oval 2084">
                <a:extLst>
                  <a:ext uri="{FF2B5EF4-FFF2-40B4-BE49-F238E27FC236}">
                    <a16:creationId xmlns:a16="http://schemas.microsoft.com/office/drawing/2014/main" id="{A8395737-DD25-8078-EF58-078D06830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5" y="296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03" name="Oval 2085">
                <a:extLst>
                  <a:ext uri="{FF2B5EF4-FFF2-40B4-BE49-F238E27FC236}">
                    <a16:creationId xmlns:a16="http://schemas.microsoft.com/office/drawing/2014/main" id="{5143112D-7874-726F-97C2-15769AF9E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295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04" name="Oval 2086">
                <a:extLst>
                  <a:ext uri="{FF2B5EF4-FFF2-40B4-BE49-F238E27FC236}">
                    <a16:creationId xmlns:a16="http://schemas.microsoft.com/office/drawing/2014/main" id="{48641E48-94A8-0BE9-9FF7-453C9B602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3" y="295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05" name="Oval 2087">
                <a:extLst>
                  <a:ext uri="{FF2B5EF4-FFF2-40B4-BE49-F238E27FC236}">
                    <a16:creationId xmlns:a16="http://schemas.microsoft.com/office/drawing/2014/main" id="{10F48DAE-5E2F-02F0-1CAA-E6CFBD1C0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8" y="294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06" name="Oval 2088">
                <a:extLst>
                  <a:ext uri="{FF2B5EF4-FFF2-40B4-BE49-F238E27FC236}">
                    <a16:creationId xmlns:a16="http://schemas.microsoft.com/office/drawing/2014/main" id="{9A8CBF21-C474-C01D-A6FA-47E4D051E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294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07" name="Oval 2089">
                <a:extLst>
                  <a:ext uri="{FF2B5EF4-FFF2-40B4-BE49-F238E27FC236}">
                    <a16:creationId xmlns:a16="http://schemas.microsoft.com/office/drawing/2014/main" id="{3120D9D6-1361-1E8C-EC92-938D1858F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294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08" name="Oval 2090">
                <a:extLst>
                  <a:ext uri="{FF2B5EF4-FFF2-40B4-BE49-F238E27FC236}">
                    <a16:creationId xmlns:a16="http://schemas.microsoft.com/office/drawing/2014/main" id="{19723320-8D54-71CC-BA74-C0AE4EB6B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293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09" name="Oval 2091">
                <a:extLst>
                  <a:ext uri="{FF2B5EF4-FFF2-40B4-BE49-F238E27FC236}">
                    <a16:creationId xmlns:a16="http://schemas.microsoft.com/office/drawing/2014/main" id="{17233516-BD14-9F08-5821-CFA011A0B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93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10" name="Oval 2092">
                <a:extLst>
                  <a:ext uri="{FF2B5EF4-FFF2-40B4-BE49-F238E27FC236}">
                    <a16:creationId xmlns:a16="http://schemas.microsoft.com/office/drawing/2014/main" id="{AF416997-5A62-4710-F314-744DE9345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293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11" name="Oval 2093">
                <a:extLst>
                  <a:ext uri="{FF2B5EF4-FFF2-40B4-BE49-F238E27FC236}">
                    <a16:creationId xmlns:a16="http://schemas.microsoft.com/office/drawing/2014/main" id="{9C481725-AE31-9C2C-DF5D-107E716B0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292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12" name="Oval 2094">
                <a:extLst>
                  <a:ext uri="{FF2B5EF4-FFF2-40B4-BE49-F238E27FC236}">
                    <a16:creationId xmlns:a16="http://schemas.microsoft.com/office/drawing/2014/main" id="{5436EBD3-B38B-F035-CBE0-4FAD0061E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292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13" name="Oval 2095">
                <a:extLst>
                  <a:ext uri="{FF2B5EF4-FFF2-40B4-BE49-F238E27FC236}">
                    <a16:creationId xmlns:a16="http://schemas.microsoft.com/office/drawing/2014/main" id="{472FA288-BDDF-943D-01E3-9ADB626D1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91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14" name="Oval 2096">
                <a:extLst>
                  <a:ext uri="{FF2B5EF4-FFF2-40B4-BE49-F238E27FC236}">
                    <a16:creationId xmlns:a16="http://schemas.microsoft.com/office/drawing/2014/main" id="{B9A99F81-E6E0-0FB9-1582-F55FBB157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91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15" name="Oval 2097">
                <a:extLst>
                  <a:ext uri="{FF2B5EF4-FFF2-40B4-BE49-F238E27FC236}">
                    <a16:creationId xmlns:a16="http://schemas.microsoft.com/office/drawing/2014/main" id="{BDB8920C-9478-073F-F447-3A040976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91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16" name="Oval 2098">
                <a:extLst>
                  <a:ext uri="{FF2B5EF4-FFF2-40B4-BE49-F238E27FC236}">
                    <a16:creationId xmlns:a16="http://schemas.microsoft.com/office/drawing/2014/main" id="{583F3BBE-C81F-DFE0-5F3C-D6A7A4EED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" y="290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17" name="Oval 2099">
                <a:extLst>
                  <a:ext uri="{FF2B5EF4-FFF2-40B4-BE49-F238E27FC236}">
                    <a16:creationId xmlns:a16="http://schemas.microsoft.com/office/drawing/2014/main" id="{0D69B474-941E-71CB-8A45-3396B7B91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90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18" name="Oval 2100">
                <a:extLst>
                  <a:ext uri="{FF2B5EF4-FFF2-40B4-BE49-F238E27FC236}">
                    <a16:creationId xmlns:a16="http://schemas.microsoft.com/office/drawing/2014/main" id="{8719C4FA-355A-A845-718B-B73364FFF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289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19" name="Oval 2101">
                <a:extLst>
                  <a:ext uri="{FF2B5EF4-FFF2-40B4-BE49-F238E27FC236}">
                    <a16:creationId xmlns:a16="http://schemas.microsoft.com/office/drawing/2014/main" id="{D64F71DB-34F6-439B-C633-B4E5A708C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289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20" name="Oval 2102">
                <a:extLst>
                  <a:ext uri="{FF2B5EF4-FFF2-40B4-BE49-F238E27FC236}">
                    <a16:creationId xmlns:a16="http://schemas.microsoft.com/office/drawing/2014/main" id="{24F95949-3D86-F952-84AB-04417D007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8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21" name="Oval 2103">
                <a:extLst>
                  <a:ext uri="{FF2B5EF4-FFF2-40B4-BE49-F238E27FC236}">
                    <a16:creationId xmlns:a16="http://schemas.microsoft.com/office/drawing/2014/main" id="{325AC4B9-48B0-0614-02B7-7F50ADCFC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88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22" name="Oval 2104">
                <a:extLst>
                  <a:ext uri="{FF2B5EF4-FFF2-40B4-BE49-F238E27FC236}">
                    <a16:creationId xmlns:a16="http://schemas.microsoft.com/office/drawing/2014/main" id="{39D36F41-3162-3444-2335-F08B95047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288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23" name="Oval 2105">
                <a:extLst>
                  <a:ext uri="{FF2B5EF4-FFF2-40B4-BE49-F238E27FC236}">
                    <a16:creationId xmlns:a16="http://schemas.microsoft.com/office/drawing/2014/main" id="{0877C5B8-F31E-632A-26A8-D183845F3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287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24" name="Oval 2106">
                <a:extLst>
                  <a:ext uri="{FF2B5EF4-FFF2-40B4-BE49-F238E27FC236}">
                    <a16:creationId xmlns:a16="http://schemas.microsoft.com/office/drawing/2014/main" id="{47935C5C-0272-ADD0-7A51-91F47401E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28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25" name="Oval 2107">
                <a:extLst>
                  <a:ext uri="{FF2B5EF4-FFF2-40B4-BE49-F238E27FC236}">
                    <a16:creationId xmlns:a16="http://schemas.microsoft.com/office/drawing/2014/main" id="{80DC49CA-9C88-C744-DE05-2EDAF2554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7" y="28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26" name="Oval 2108">
                <a:extLst>
                  <a:ext uri="{FF2B5EF4-FFF2-40B4-BE49-F238E27FC236}">
                    <a16:creationId xmlns:a16="http://schemas.microsoft.com/office/drawing/2014/main" id="{904431CB-5269-CB12-AD6E-87F528052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8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27" name="Oval 2109">
                <a:extLst>
                  <a:ext uri="{FF2B5EF4-FFF2-40B4-BE49-F238E27FC236}">
                    <a16:creationId xmlns:a16="http://schemas.microsoft.com/office/drawing/2014/main" id="{194A70DC-75B5-9F92-BA30-589E275B4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86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28" name="Oval 2110">
                <a:extLst>
                  <a:ext uri="{FF2B5EF4-FFF2-40B4-BE49-F238E27FC236}">
                    <a16:creationId xmlns:a16="http://schemas.microsoft.com/office/drawing/2014/main" id="{2A5CABD0-C5EA-7547-8184-00B61A3DE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285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29" name="Oval 2111">
                <a:extLst>
                  <a:ext uri="{FF2B5EF4-FFF2-40B4-BE49-F238E27FC236}">
                    <a16:creationId xmlns:a16="http://schemas.microsoft.com/office/drawing/2014/main" id="{6C9FE59F-4748-01CA-B4AB-87B9BAAC5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0" y="285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30" name="Oval 2112">
                <a:extLst>
                  <a:ext uri="{FF2B5EF4-FFF2-40B4-BE49-F238E27FC236}">
                    <a16:creationId xmlns:a16="http://schemas.microsoft.com/office/drawing/2014/main" id="{9CA582F2-AF2B-4D75-8A52-42AD821E4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284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31" name="Oval 2113">
                <a:extLst>
                  <a:ext uri="{FF2B5EF4-FFF2-40B4-BE49-F238E27FC236}">
                    <a16:creationId xmlns:a16="http://schemas.microsoft.com/office/drawing/2014/main" id="{FB9D1CFF-D0CC-E046-0CBF-3DAD60ABF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28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32" name="Oval 2114">
                <a:extLst>
                  <a:ext uri="{FF2B5EF4-FFF2-40B4-BE49-F238E27FC236}">
                    <a16:creationId xmlns:a16="http://schemas.microsoft.com/office/drawing/2014/main" id="{E589436E-F42C-677E-46B5-BAF76A459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283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33" name="Oval 2115">
                <a:extLst>
                  <a:ext uri="{FF2B5EF4-FFF2-40B4-BE49-F238E27FC236}">
                    <a16:creationId xmlns:a16="http://schemas.microsoft.com/office/drawing/2014/main" id="{527C6245-F898-1CF4-33C1-C2E76ECBE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83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34" name="Oval 2116">
                <a:extLst>
                  <a:ext uri="{FF2B5EF4-FFF2-40B4-BE49-F238E27FC236}">
                    <a16:creationId xmlns:a16="http://schemas.microsoft.com/office/drawing/2014/main" id="{31B1565F-26FC-8EC4-EA84-2EE7B3AF9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83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35" name="Oval 2117">
                <a:extLst>
                  <a:ext uri="{FF2B5EF4-FFF2-40B4-BE49-F238E27FC236}">
                    <a16:creationId xmlns:a16="http://schemas.microsoft.com/office/drawing/2014/main" id="{D7D34BE2-4C0B-260E-A1F2-1854B19AC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82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36" name="Oval 2118">
                <a:extLst>
                  <a:ext uri="{FF2B5EF4-FFF2-40B4-BE49-F238E27FC236}">
                    <a16:creationId xmlns:a16="http://schemas.microsoft.com/office/drawing/2014/main" id="{FE8DFA76-E0E3-BADB-41A5-4A589AADB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282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37" name="Oval 2119">
                <a:extLst>
                  <a:ext uri="{FF2B5EF4-FFF2-40B4-BE49-F238E27FC236}">
                    <a16:creationId xmlns:a16="http://schemas.microsoft.com/office/drawing/2014/main" id="{5AB495B8-18C2-F79E-EEF8-59C11D914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281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38" name="Oval 2120">
                <a:extLst>
                  <a:ext uri="{FF2B5EF4-FFF2-40B4-BE49-F238E27FC236}">
                    <a16:creationId xmlns:a16="http://schemas.microsoft.com/office/drawing/2014/main" id="{D343AE73-53CD-B50E-1390-BB67151B3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" y="281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39" name="Oval 2121">
                <a:extLst>
                  <a:ext uri="{FF2B5EF4-FFF2-40B4-BE49-F238E27FC236}">
                    <a16:creationId xmlns:a16="http://schemas.microsoft.com/office/drawing/2014/main" id="{0322128F-8C45-FDA7-7852-BF38E516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" y="280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40" name="Oval 2122">
                <a:extLst>
                  <a:ext uri="{FF2B5EF4-FFF2-40B4-BE49-F238E27FC236}">
                    <a16:creationId xmlns:a16="http://schemas.microsoft.com/office/drawing/2014/main" id="{33AD9D72-5FC9-019B-0C26-EC353D08F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280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41" name="Oval 2123">
                <a:extLst>
                  <a:ext uri="{FF2B5EF4-FFF2-40B4-BE49-F238E27FC236}">
                    <a16:creationId xmlns:a16="http://schemas.microsoft.com/office/drawing/2014/main" id="{66C281E9-30F0-D895-03EF-00E6938CB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279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42" name="Oval 2124">
                <a:extLst>
                  <a:ext uri="{FF2B5EF4-FFF2-40B4-BE49-F238E27FC236}">
                    <a16:creationId xmlns:a16="http://schemas.microsoft.com/office/drawing/2014/main" id="{6E191AF9-C495-3E2F-8F31-DE6D3A15A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279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43" name="Oval 2125">
                <a:extLst>
                  <a:ext uri="{FF2B5EF4-FFF2-40B4-BE49-F238E27FC236}">
                    <a16:creationId xmlns:a16="http://schemas.microsoft.com/office/drawing/2014/main" id="{D85A36E7-1EF2-8A9B-402B-415C81F26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278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44" name="Oval 2126">
                <a:extLst>
                  <a:ext uri="{FF2B5EF4-FFF2-40B4-BE49-F238E27FC236}">
                    <a16:creationId xmlns:a16="http://schemas.microsoft.com/office/drawing/2014/main" id="{3EA0C76D-2275-6C18-66E9-2DC50CD1D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278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45" name="Oval 2127">
                <a:extLst>
                  <a:ext uri="{FF2B5EF4-FFF2-40B4-BE49-F238E27FC236}">
                    <a16:creationId xmlns:a16="http://schemas.microsoft.com/office/drawing/2014/main" id="{23C205A2-E525-6263-1DC7-55CF67653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277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46" name="Oval 2128">
                <a:extLst>
                  <a:ext uri="{FF2B5EF4-FFF2-40B4-BE49-F238E27FC236}">
                    <a16:creationId xmlns:a16="http://schemas.microsoft.com/office/drawing/2014/main" id="{F640B9E3-C2C5-2935-D3D0-AF0589283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277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47" name="Oval 2129">
                <a:extLst>
                  <a:ext uri="{FF2B5EF4-FFF2-40B4-BE49-F238E27FC236}">
                    <a16:creationId xmlns:a16="http://schemas.microsoft.com/office/drawing/2014/main" id="{1DE629F2-CA9A-F4FC-944A-ECC9D260E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6" y="276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48" name="Oval 2130">
                <a:extLst>
                  <a:ext uri="{FF2B5EF4-FFF2-40B4-BE49-F238E27FC236}">
                    <a16:creationId xmlns:a16="http://schemas.microsoft.com/office/drawing/2014/main" id="{18E3D552-0E9F-0C6F-7B4F-0D1348711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2763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49" name="Oval 2131">
                <a:extLst>
                  <a:ext uri="{FF2B5EF4-FFF2-40B4-BE49-F238E27FC236}">
                    <a16:creationId xmlns:a16="http://schemas.microsoft.com/office/drawing/2014/main" id="{A9C5E2C6-1179-D243-FD6E-2EC43C683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5" y="275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50" name="Oval 2132">
                <a:extLst>
                  <a:ext uri="{FF2B5EF4-FFF2-40B4-BE49-F238E27FC236}">
                    <a16:creationId xmlns:a16="http://schemas.microsoft.com/office/drawing/2014/main" id="{8606B258-C34D-77DE-38EB-3B4DBB4F8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5" y="275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51" name="Oval 2133">
                <a:extLst>
                  <a:ext uri="{FF2B5EF4-FFF2-40B4-BE49-F238E27FC236}">
                    <a16:creationId xmlns:a16="http://schemas.microsoft.com/office/drawing/2014/main" id="{57A1882D-8533-3B33-E7C9-96D00B9C5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27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52" name="Oval 2134">
                <a:extLst>
                  <a:ext uri="{FF2B5EF4-FFF2-40B4-BE49-F238E27FC236}">
                    <a16:creationId xmlns:a16="http://schemas.microsoft.com/office/drawing/2014/main" id="{6B8DB43C-04CC-E0F7-DCAD-CAF9F7885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3" y="27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53" name="Oval 2135">
                <a:extLst>
                  <a:ext uri="{FF2B5EF4-FFF2-40B4-BE49-F238E27FC236}">
                    <a16:creationId xmlns:a16="http://schemas.microsoft.com/office/drawing/2014/main" id="{CBE94A14-908B-B35D-D459-EDE7E1429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27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54" name="Oval 2136">
                <a:extLst>
                  <a:ext uri="{FF2B5EF4-FFF2-40B4-BE49-F238E27FC236}">
                    <a16:creationId xmlns:a16="http://schemas.microsoft.com/office/drawing/2014/main" id="{5F1A7BE9-F530-9C28-4B9E-7046BC96F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27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55" name="Oval 2137">
                <a:extLst>
                  <a:ext uri="{FF2B5EF4-FFF2-40B4-BE49-F238E27FC236}">
                    <a16:creationId xmlns:a16="http://schemas.microsoft.com/office/drawing/2014/main" id="{6DAAB810-CBCC-FAEB-2DAF-3266E98A8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2" y="27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56" name="Oval 2138">
                <a:extLst>
                  <a:ext uri="{FF2B5EF4-FFF2-40B4-BE49-F238E27FC236}">
                    <a16:creationId xmlns:a16="http://schemas.microsoft.com/office/drawing/2014/main" id="{12F1F676-902F-6A42-40B3-5C515CA14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2" y="27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57" name="Oval 2139">
                <a:extLst>
                  <a:ext uri="{FF2B5EF4-FFF2-40B4-BE49-F238E27FC236}">
                    <a16:creationId xmlns:a16="http://schemas.microsoft.com/office/drawing/2014/main" id="{C5872190-EDD2-41AD-DB87-C0FD4AE9A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6" y="27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58" name="Oval 2140">
                <a:extLst>
                  <a:ext uri="{FF2B5EF4-FFF2-40B4-BE49-F238E27FC236}">
                    <a16:creationId xmlns:a16="http://schemas.microsoft.com/office/drawing/2014/main" id="{9DF370CE-76EE-988B-E1D9-0B0C1BE65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6" y="27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59" name="Oval 2141">
                <a:extLst>
                  <a:ext uri="{FF2B5EF4-FFF2-40B4-BE49-F238E27FC236}">
                    <a16:creationId xmlns:a16="http://schemas.microsoft.com/office/drawing/2014/main" id="{F9553A30-8DBB-E242-32DE-7DBD266EC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1" y="27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60" name="Oval 2142">
                <a:extLst>
                  <a:ext uri="{FF2B5EF4-FFF2-40B4-BE49-F238E27FC236}">
                    <a16:creationId xmlns:a16="http://schemas.microsoft.com/office/drawing/2014/main" id="{091240BC-3EC3-5DB8-AF6B-6D3EA77F3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5" y="270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61" name="Oval 2143">
                <a:extLst>
                  <a:ext uri="{FF2B5EF4-FFF2-40B4-BE49-F238E27FC236}">
                    <a16:creationId xmlns:a16="http://schemas.microsoft.com/office/drawing/2014/main" id="{1FB17354-B95B-0C45-96A1-EA3EB29BB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270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62" name="Oval 2144">
                <a:extLst>
                  <a:ext uri="{FF2B5EF4-FFF2-40B4-BE49-F238E27FC236}">
                    <a16:creationId xmlns:a16="http://schemas.microsoft.com/office/drawing/2014/main" id="{5DA1D33A-76D9-9B5E-3955-55D1FA601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269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63" name="Oval 2145">
                <a:extLst>
                  <a:ext uri="{FF2B5EF4-FFF2-40B4-BE49-F238E27FC236}">
                    <a16:creationId xmlns:a16="http://schemas.microsoft.com/office/drawing/2014/main" id="{A85C4849-8616-E5EC-689B-5CFB1AB8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269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64" name="Oval 2146">
                <a:extLst>
                  <a:ext uri="{FF2B5EF4-FFF2-40B4-BE49-F238E27FC236}">
                    <a16:creationId xmlns:a16="http://schemas.microsoft.com/office/drawing/2014/main" id="{680D0068-ACE3-D30A-A3D4-5621B51E7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268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65" name="Oval 2147">
                <a:extLst>
                  <a:ext uri="{FF2B5EF4-FFF2-40B4-BE49-F238E27FC236}">
                    <a16:creationId xmlns:a16="http://schemas.microsoft.com/office/drawing/2014/main" id="{FA8B1CBE-F32C-DF44-CB2E-C95388748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268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66" name="Oval 2148">
                <a:extLst>
                  <a:ext uri="{FF2B5EF4-FFF2-40B4-BE49-F238E27FC236}">
                    <a16:creationId xmlns:a16="http://schemas.microsoft.com/office/drawing/2014/main" id="{B242510B-D665-8893-3365-9F49ABEE0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268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67" name="Oval 2149">
                <a:extLst>
                  <a:ext uri="{FF2B5EF4-FFF2-40B4-BE49-F238E27FC236}">
                    <a16:creationId xmlns:a16="http://schemas.microsoft.com/office/drawing/2014/main" id="{A177E40D-0B57-F89E-377E-CCFAD44E6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267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68" name="Oval 2150">
                <a:extLst>
                  <a:ext uri="{FF2B5EF4-FFF2-40B4-BE49-F238E27FC236}">
                    <a16:creationId xmlns:a16="http://schemas.microsoft.com/office/drawing/2014/main" id="{B7B6B4D1-BB43-0DFB-1712-5A7735606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267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69" name="Oval 2151">
                <a:extLst>
                  <a:ext uri="{FF2B5EF4-FFF2-40B4-BE49-F238E27FC236}">
                    <a16:creationId xmlns:a16="http://schemas.microsoft.com/office/drawing/2014/main" id="{F2306E56-6D30-9263-C096-484B55EE7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266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70" name="Oval 2152">
                <a:extLst>
                  <a:ext uri="{FF2B5EF4-FFF2-40B4-BE49-F238E27FC236}">
                    <a16:creationId xmlns:a16="http://schemas.microsoft.com/office/drawing/2014/main" id="{9B69BEE2-451E-0342-E0FF-1878E18D7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66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71" name="Oval 2153">
                <a:extLst>
                  <a:ext uri="{FF2B5EF4-FFF2-40B4-BE49-F238E27FC236}">
                    <a16:creationId xmlns:a16="http://schemas.microsoft.com/office/drawing/2014/main" id="{BADE92CE-F248-5FD4-D732-6D89D7918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6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72" name="Oval 2154">
                <a:extLst>
                  <a:ext uri="{FF2B5EF4-FFF2-40B4-BE49-F238E27FC236}">
                    <a16:creationId xmlns:a16="http://schemas.microsoft.com/office/drawing/2014/main" id="{EFC6F0C8-26AA-BB42-3851-FAF29C184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1" y="265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73" name="Oval 2155">
                <a:extLst>
                  <a:ext uri="{FF2B5EF4-FFF2-40B4-BE49-F238E27FC236}">
                    <a16:creationId xmlns:a16="http://schemas.microsoft.com/office/drawing/2014/main" id="{36961349-25E1-B5C7-1708-0FB83E451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264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74" name="Oval 2156">
                <a:extLst>
                  <a:ext uri="{FF2B5EF4-FFF2-40B4-BE49-F238E27FC236}">
                    <a16:creationId xmlns:a16="http://schemas.microsoft.com/office/drawing/2014/main" id="{A66CDB97-DC31-FA7F-10CF-D01578423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0" y="264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75" name="Oval 2157">
                <a:extLst>
                  <a:ext uri="{FF2B5EF4-FFF2-40B4-BE49-F238E27FC236}">
                    <a16:creationId xmlns:a16="http://schemas.microsoft.com/office/drawing/2014/main" id="{4A8A3417-9E55-5746-8F9F-890087187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0" y="26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76" name="Oval 2158">
                <a:extLst>
                  <a:ext uri="{FF2B5EF4-FFF2-40B4-BE49-F238E27FC236}">
                    <a16:creationId xmlns:a16="http://schemas.microsoft.com/office/drawing/2014/main" id="{4EBC2B58-ACDA-044F-059F-F1B15C484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26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77" name="Oval 2159">
                <a:extLst>
                  <a:ext uri="{FF2B5EF4-FFF2-40B4-BE49-F238E27FC236}">
                    <a16:creationId xmlns:a16="http://schemas.microsoft.com/office/drawing/2014/main" id="{63D7CBD3-8543-EB3D-CC3D-EB1E28592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26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78" name="Oval 2160">
                <a:extLst>
                  <a:ext uri="{FF2B5EF4-FFF2-40B4-BE49-F238E27FC236}">
                    <a16:creationId xmlns:a16="http://schemas.microsoft.com/office/drawing/2014/main" id="{B869C5AA-C0AB-6324-E30E-A2F2F1DD5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6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79" name="Oval 2161">
                <a:extLst>
                  <a:ext uri="{FF2B5EF4-FFF2-40B4-BE49-F238E27FC236}">
                    <a16:creationId xmlns:a16="http://schemas.microsoft.com/office/drawing/2014/main" id="{A7D048A2-4751-F593-24A3-93548F94E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6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80" name="Oval 2162">
                <a:extLst>
                  <a:ext uri="{FF2B5EF4-FFF2-40B4-BE49-F238E27FC236}">
                    <a16:creationId xmlns:a16="http://schemas.microsoft.com/office/drawing/2014/main" id="{28D6A98F-1F4E-47D0-D2E1-E049EFA6E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26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81" name="Oval 2163">
                <a:extLst>
                  <a:ext uri="{FF2B5EF4-FFF2-40B4-BE49-F238E27FC236}">
                    <a16:creationId xmlns:a16="http://schemas.microsoft.com/office/drawing/2014/main" id="{BE983931-811A-276B-426F-943876928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260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82" name="Oval 2164">
                <a:extLst>
                  <a:ext uri="{FF2B5EF4-FFF2-40B4-BE49-F238E27FC236}">
                    <a16:creationId xmlns:a16="http://schemas.microsoft.com/office/drawing/2014/main" id="{3D6EA460-9300-AB9C-780C-122B79E49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260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83" name="Oval 2165">
                <a:extLst>
                  <a:ext uri="{FF2B5EF4-FFF2-40B4-BE49-F238E27FC236}">
                    <a16:creationId xmlns:a16="http://schemas.microsoft.com/office/drawing/2014/main" id="{AD79AAD7-8B6D-BB24-EC73-E2F57FB7B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259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84" name="Oval 2166">
                <a:extLst>
                  <a:ext uri="{FF2B5EF4-FFF2-40B4-BE49-F238E27FC236}">
                    <a16:creationId xmlns:a16="http://schemas.microsoft.com/office/drawing/2014/main" id="{539B74D0-7365-6973-6D0F-50B7C4673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259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85" name="Oval 2167">
                <a:extLst>
                  <a:ext uri="{FF2B5EF4-FFF2-40B4-BE49-F238E27FC236}">
                    <a16:creationId xmlns:a16="http://schemas.microsoft.com/office/drawing/2014/main" id="{8377F561-2B45-AEC2-9B99-BD4E5B8A8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258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86" name="Oval 2168">
                <a:extLst>
                  <a:ext uri="{FF2B5EF4-FFF2-40B4-BE49-F238E27FC236}">
                    <a16:creationId xmlns:a16="http://schemas.microsoft.com/office/drawing/2014/main" id="{161DF7BE-B705-91D4-A647-17DC59E53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258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87" name="Oval 2169">
                <a:extLst>
                  <a:ext uri="{FF2B5EF4-FFF2-40B4-BE49-F238E27FC236}">
                    <a16:creationId xmlns:a16="http://schemas.microsoft.com/office/drawing/2014/main" id="{9F591DF0-FA08-BCB6-736E-CC93E8BF8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25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88" name="Oval 2170">
                <a:extLst>
                  <a:ext uri="{FF2B5EF4-FFF2-40B4-BE49-F238E27FC236}">
                    <a16:creationId xmlns:a16="http://schemas.microsoft.com/office/drawing/2014/main" id="{118598FC-FD01-5F04-1EC2-F0D36764E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25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89" name="Oval 2171">
                <a:extLst>
                  <a:ext uri="{FF2B5EF4-FFF2-40B4-BE49-F238E27FC236}">
                    <a16:creationId xmlns:a16="http://schemas.microsoft.com/office/drawing/2014/main" id="{7B76203C-0B23-1122-BE26-4F3D638AD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256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90" name="Oval 2172">
                <a:extLst>
                  <a:ext uri="{FF2B5EF4-FFF2-40B4-BE49-F238E27FC236}">
                    <a16:creationId xmlns:a16="http://schemas.microsoft.com/office/drawing/2014/main" id="{03D4F058-484F-688D-FAE6-983F2C58A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256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91" name="Oval 2173">
                <a:extLst>
                  <a:ext uri="{FF2B5EF4-FFF2-40B4-BE49-F238E27FC236}">
                    <a16:creationId xmlns:a16="http://schemas.microsoft.com/office/drawing/2014/main" id="{C89364ED-ECA5-CC1D-3B03-1B5496469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256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92" name="Oval 2174">
                <a:extLst>
                  <a:ext uri="{FF2B5EF4-FFF2-40B4-BE49-F238E27FC236}">
                    <a16:creationId xmlns:a16="http://schemas.microsoft.com/office/drawing/2014/main" id="{2BCCE44D-4F3C-1AB8-1662-737F2242B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255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93" name="Oval 2175">
                <a:extLst>
                  <a:ext uri="{FF2B5EF4-FFF2-40B4-BE49-F238E27FC236}">
                    <a16:creationId xmlns:a16="http://schemas.microsoft.com/office/drawing/2014/main" id="{EFFB15AD-0C5F-E4E3-DBB7-E39993475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255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94" name="Oval 2176">
                <a:extLst>
                  <a:ext uri="{FF2B5EF4-FFF2-40B4-BE49-F238E27FC236}">
                    <a16:creationId xmlns:a16="http://schemas.microsoft.com/office/drawing/2014/main" id="{2240D84C-F84B-E42C-CD99-E5F34776B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254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95" name="Oval 2177">
                <a:extLst>
                  <a:ext uri="{FF2B5EF4-FFF2-40B4-BE49-F238E27FC236}">
                    <a16:creationId xmlns:a16="http://schemas.microsoft.com/office/drawing/2014/main" id="{AD2CF914-5274-EF6E-6C35-85A0745EB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254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96" name="Oval 2178">
                <a:extLst>
                  <a:ext uri="{FF2B5EF4-FFF2-40B4-BE49-F238E27FC236}">
                    <a16:creationId xmlns:a16="http://schemas.microsoft.com/office/drawing/2014/main" id="{46FC3EA2-24DE-2220-187E-DFBF39283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253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97" name="Oval 2179">
                <a:extLst>
                  <a:ext uri="{FF2B5EF4-FFF2-40B4-BE49-F238E27FC236}">
                    <a16:creationId xmlns:a16="http://schemas.microsoft.com/office/drawing/2014/main" id="{18C22A3C-E443-CD10-289C-1D3CD18BF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253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98" name="Oval 2180">
                <a:extLst>
                  <a:ext uri="{FF2B5EF4-FFF2-40B4-BE49-F238E27FC236}">
                    <a16:creationId xmlns:a16="http://schemas.microsoft.com/office/drawing/2014/main" id="{BD8389E2-45FF-A29D-62B8-9BD834DE3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252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299" name="Oval 2181">
                <a:extLst>
                  <a:ext uri="{FF2B5EF4-FFF2-40B4-BE49-F238E27FC236}">
                    <a16:creationId xmlns:a16="http://schemas.microsoft.com/office/drawing/2014/main" id="{074375F5-57BB-1861-3461-A48824505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252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00" name="Oval 2182">
                <a:extLst>
                  <a:ext uri="{FF2B5EF4-FFF2-40B4-BE49-F238E27FC236}">
                    <a16:creationId xmlns:a16="http://schemas.microsoft.com/office/drawing/2014/main" id="{A3311A99-0011-3F12-8F16-1A8CAB092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251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01" name="Oval 2183">
                <a:extLst>
                  <a:ext uri="{FF2B5EF4-FFF2-40B4-BE49-F238E27FC236}">
                    <a16:creationId xmlns:a16="http://schemas.microsoft.com/office/drawing/2014/main" id="{EC198833-4A03-FE19-EB9F-12EBCC3F0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251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02" name="Oval 2184">
                <a:extLst>
                  <a:ext uri="{FF2B5EF4-FFF2-40B4-BE49-F238E27FC236}">
                    <a16:creationId xmlns:a16="http://schemas.microsoft.com/office/drawing/2014/main" id="{CC0B6079-7659-DDAA-B86A-1D4C761B3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250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03" name="Oval 2185">
                <a:extLst>
                  <a:ext uri="{FF2B5EF4-FFF2-40B4-BE49-F238E27FC236}">
                    <a16:creationId xmlns:a16="http://schemas.microsoft.com/office/drawing/2014/main" id="{9531DA24-6E45-04A9-8557-4D985DA3D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50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04" name="Oval 2186">
                <a:extLst>
                  <a:ext uri="{FF2B5EF4-FFF2-40B4-BE49-F238E27FC236}">
                    <a16:creationId xmlns:a16="http://schemas.microsoft.com/office/drawing/2014/main" id="{957AF818-FBEF-145B-9002-0326D1DEB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49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05" name="Oval 2187">
                <a:extLst>
                  <a:ext uri="{FF2B5EF4-FFF2-40B4-BE49-F238E27FC236}">
                    <a16:creationId xmlns:a16="http://schemas.microsoft.com/office/drawing/2014/main" id="{A245F7F7-B855-1B98-519C-F5C97C78C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4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06" name="Oval 2188">
                <a:extLst>
                  <a:ext uri="{FF2B5EF4-FFF2-40B4-BE49-F238E27FC236}">
                    <a16:creationId xmlns:a16="http://schemas.microsoft.com/office/drawing/2014/main" id="{0A876CC7-690C-C02F-F23A-649499A91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48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07" name="Oval 2189">
                <a:extLst>
                  <a:ext uri="{FF2B5EF4-FFF2-40B4-BE49-F238E27FC236}">
                    <a16:creationId xmlns:a16="http://schemas.microsoft.com/office/drawing/2014/main" id="{A6B34DB6-895D-D43A-59DA-DF0E1D7B5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0" y="248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08" name="Oval 2190">
                <a:extLst>
                  <a:ext uri="{FF2B5EF4-FFF2-40B4-BE49-F238E27FC236}">
                    <a16:creationId xmlns:a16="http://schemas.microsoft.com/office/drawing/2014/main" id="{DA3E2FF9-965C-C76F-A360-6C50429BF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0" y="247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09" name="Oval 2191">
                <a:extLst>
                  <a:ext uri="{FF2B5EF4-FFF2-40B4-BE49-F238E27FC236}">
                    <a16:creationId xmlns:a16="http://schemas.microsoft.com/office/drawing/2014/main" id="{CF1CD15C-A4CC-D05F-1A5E-D95FB8219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" y="247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10" name="Oval 2192">
                <a:extLst>
                  <a:ext uri="{FF2B5EF4-FFF2-40B4-BE49-F238E27FC236}">
                    <a16:creationId xmlns:a16="http://schemas.microsoft.com/office/drawing/2014/main" id="{FFDF3CC7-692F-ACEE-4807-467CE82AE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" y="246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11" name="Oval 2193">
                <a:extLst>
                  <a:ext uri="{FF2B5EF4-FFF2-40B4-BE49-F238E27FC236}">
                    <a16:creationId xmlns:a16="http://schemas.microsoft.com/office/drawing/2014/main" id="{A5A99D6C-AA0D-7DDA-13D2-64D6D3CF2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246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12" name="Oval 2194">
                <a:extLst>
                  <a:ext uri="{FF2B5EF4-FFF2-40B4-BE49-F238E27FC236}">
                    <a16:creationId xmlns:a16="http://schemas.microsoft.com/office/drawing/2014/main" id="{83FB525B-B90A-967E-7E6D-BB819FEE9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24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13" name="Oval 2195">
                <a:extLst>
                  <a:ext uri="{FF2B5EF4-FFF2-40B4-BE49-F238E27FC236}">
                    <a16:creationId xmlns:a16="http://schemas.microsoft.com/office/drawing/2014/main" id="{FEC64CDA-7A47-EA17-F174-158C00486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245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14" name="Oval 2196">
                <a:extLst>
                  <a:ext uri="{FF2B5EF4-FFF2-40B4-BE49-F238E27FC236}">
                    <a16:creationId xmlns:a16="http://schemas.microsoft.com/office/drawing/2014/main" id="{B06C08BF-3BFA-7B89-0E6C-3A07C5E35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244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15" name="Oval 2197">
                <a:extLst>
                  <a:ext uri="{FF2B5EF4-FFF2-40B4-BE49-F238E27FC236}">
                    <a16:creationId xmlns:a16="http://schemas.microsoft.com/office/drawing/2014/main" id="{596F6642-430F-DCF9-D1C4-B86825BA5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244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16" name="Oval 2198">
                <a:extLst>
                  <a:ext uri="{FF2B5EF4-FFF2-40B4-BE49-F238E27FC236}">
                    <a16:creationId xmlns:a16="http://schemas.microsoft.com/office/drawing/2014/main" id="{7AFF516B-CC50-DF09-6EA4-E76438A82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243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17" name="Oval 2199">
                <a:extLst>
                  <a:ext uri="{FF2B5EF4-FFF2-40B4-BE49-F238E27FC236}">
                    <a16:creationId xmlns:a16="http://schemas.microsoft.com/office/drawing/2014/main" id="{985A6DE2-0143-D862-552E-FD51CB974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243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18" name="Oval 2200">
                <a:extLst>
                  <a:ext uri="{FF2B5EF4-FFF2-40B4-BE49-F238E27FC236}">
                    <a16:creationId xmlns:a16="http://schemas.microsoft.com/office/drawing/2014/main" id="{69E4B36E-AF68-BF85-B8E6-BF8475D47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242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19" name="Oval 2201">
                <a:extLst>
                  <a:ext uri="{FF2B5EF4-FFF2-40B4-BE49-F238E27FC236}">
                    <a16:creationId xmlns:a16="http://schemas.microsoft.com/office/drawing/2014/main" id="{3862B6EE-9DEC-F3FA-41EE-383EB06D4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242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20" name="Oval 2202">
                <a:extLst>
                  <a:ext uri="{FF2B5EF4-FFF2-40B4-BE49-F238E27FC236}">
                    <a16:creationId xmlns:a16="http://schemas.microsoft.com/office/drawing/2014/main" id="{B61B3236-CE9A-D913-1597-FB3E12E3C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241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21" name="Oval 2203">
                <a:extLst>
                  <a:ext uri="{FF2B5EF4-FFF2-40B4-BE49-F238E27FC236}">
                    <a16:creationId xmlns:a16="http://schemas.microsoft.com/office/drawing/2014/main" id="{52C6F9B2-0BE2-6A0F-EA18-93F73BABB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241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22" name="Oval 2204">
                <a:extLst>
                  <a:ext uri="{FF2B5EF4-FFF2-40B4-BE49-F238E27FC236}">
                    <a16:creationId xmlns:a16="http://schemas.microsoft.com/office/drawing/2014/main" id="{D8731D84-5F9D-E6CF-B4CF-F19F99EB6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240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23" name="Oval 2205">
                <a:extLst>
                  <a:ext uri="{FF2B5EF4-FFF2-40B4-BE49-F238E27FC236}">
                    <a16:creationId xmlns:a16="http://schemas.microsoft.com/office/drawing/2014/main" id="{F2D1FAD8-370B-F34D-01DB-16DAF3076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240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24" name="Oval 2206">
                <a:extLst>
                  <a:ext uri="{FF2B5EF4-FFF2-40B4-BE49-F238E27FC236}">
                    <a16:creationId xmlns:a16="http://schemas.microsoft.com/office/drawing/2014/main" id="{75CBEC36-1805-80B4-5A9A-9753A7C8A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239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25" name="Oval 2207">
                <a:extLst>
                  <a:ext uri="{FF2B5EF4-FFF2-40B4-BE49-F238E27FC236}">
                    <a16:creationId xmlns:a16="http://schemas.microsoft.com/office/drawing/2014/main" id="{42241488-4187-7EF2-23D1-B7D057086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239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26" name="Oval 2208">
                <a:extLst>
                  <a:ext uri="{FF2B5EF4-FFF2-40B4-BE49-F238E27FC236}">
                    <a16:creationId xmlns:a16="http://schemas.microsoft.com/office/drawing/2014/main" id="{1C085CBA-3A6E-CC91-3995-0B890484B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23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27" name="Oval 2209">
                <a:extLst>
                  <a:ext uri="{FF2B5EF4-FFF2-40B4-BE49-F238E27FC236}">
                    <a16:creationId xmlns:a16="http://schemas.microsoft.com/office/drawing/2014/main" id="{FA1FA73F-B2A5-8C1B-BFAD-1CB45C55C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23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28" name="Oval 2210">
                <a:extLst>
                  <a:ext uri="{FF2B5EF4-FFF2-40B4-BE49-F238E27FC236}">
                    <a16:creationId xmlns:a16="http://schemas.microsoft.com/office/drawing/2014/main" id="{7AF050EF-3A4D-8C57-5EC2-75933CD85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23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29" name="Oval 2211">
                <a:extLst>
                  <a:ext uri="{FF2B5EF4-FFF2-40B4-BE49-F238E27FC236}">
                    <a16:creationId xmlns:a16="http://schemas.microsoft.com/office/drawing/2014/main" id="{CCF14C4D-DEBA-0E07-BD6C-173DD192C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37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30" name="Oval 2212">
                <a:extLst>
                  <a:ext uri="{FF2B5EF4-FFF2-40B4-BE49-F238E27FC236}">
                    <a16:creationId xmlns:a16="http://schemas.microsoft.com/office/drawing/2014/main" id="{726AA2A5-215D-9BA3-373E-454570F56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36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31" name="Oval 2213">
                <a:extLst>
                  <a:ext uri="{FF2B5EF4-FFF2-40B4-BE49-F238E27FC236}">
                    <a16:creationId xmlns:a16="http://schemas.microsoft.com/office/drawing/2014/main" id="{FB1B4457-47BE-16CC-2046-79BAA7FD7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36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32" name="Oval 2214">
                <a:extLst>
                  <a:ext uri="{FF2B5EF4-FFF2-40B4-BE49-F238E27FC236}">
                    <a16:creationId xmlns:a16="http://schemas.microsoft.com/office/drawing/2014/main" id="{D72AD4A7-B1DA-3BCF-759C-D8D49F417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35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33" name="Oval 2215">
                <a:extLst>
                  <a:ext uri="{FF2B5EF4-FFF2-40B4-BE49-F238E27FC236}">
                    <a16:creationId xmlns:a16="http://schemas.microsoft.com/office/drawing/2014/main" id="{E7A9B4DA-277E-DF7C-8A5C-817AB87B9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35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34" name="Oval 2216">
                <a:extLst>
                  <a:ext uri="{FF2B5EF4-FFF2-40B4-BE49-F238E27FC236}">
                    <a16:creationId xmlns:a16="http://schemas.microsoft.com/office/drawing/2014/main" id="{75E4C44F-BFF9-C1BC-F763-140FF1E8F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34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35" name="Oval 2217">
                <a:extLst>
                  <a:ext uri="{FF2B5EF4-FFF2-40B4-BE49-F238E27FC236}">
                    <a16:creationId xmlns:a16="http://schemas.microsoft.com/office/drawing/2014/main" id="{526A8566-F4AF-3235-B147-D3EB99E45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34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36" name="Oval 2218">
                <a:extLst>
                  <a:ext uri="{FF2B5EF4-FFF2-40B4-BE49-F238E27FC236}">
                    <a16:creationId xmlns:a16="http://schemas.microsoft.com/office/drawing/2014/main" id="{030DA53D-3FC7-F0DC-8280-E34451006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33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37" name="Oval 2219">
                <a:extLst>
                  <a:ext uri="{FF2B5EF4-FFF2-40B4-BE49-F238E27FC236}">
                    <a16:creationId xmlns:a16="http://schemas.microsoft.com/office/drawing/2014/main" id="{1875881B-39C5-A4B3-8222-1AA95123E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233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38" name="Oval 2220">
                <a:extLst>
                  <a:ext uri="{FF2B5EF4-FFF2-40B4-BE49-F238E27FC236}">
                    <a16:creationId xmlns:a16="http://schemas.microsoft.com/office/drawing/2014/main" id="{E5CE9876-E8BF-DAE3-A933-9FD538AE4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232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39" name="Oval 2221">
                <a:extLst>
                  <a:ext uri="{FF2B5EF4-FFF2-40B4-BE49-F238E27FC236}">
                    <a16:creationId xmlns:a16="http://schemas.microsoft.com/office/drawing/2014/main" id="{AE26E55A-DE83-E99B-A9F1-95579A5AF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232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40" name="Oval 2222">
                <a:extLst>
                  <a:ext uri="{FF2B5EF4-FFF2-40B4-BE49-F238E27FC236}">
                    <a16:creationId xmlns:a16="http://schemas.microsoft.com/office/drawing/2014/main" id="{C76F33CE-6686-B6D2-EAE0-47B5C3262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231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41" name="Oval 2223">
                <a:extLst>
                  <a:ext uri="{FF2B5EF4-FFF2-40B4-BE49-F238E27FC236}">
                    <a16:creationId xmlns:a16="http://schemas.microsoft.com/office/drawing/2014/main" id="{CEBE78FC-7114-E4C7-FB65-2B2DB38BD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231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42" name="Oval 2224">
                <a:extLst>
                  <a:ext uri="{FF2B5EF4-FFF2-40B4-BE49-F238E27FC236}">
                    <a16:creationId xmlns:a16="http://schemas.microsoft.com/office/drawing/2014/main" id="{337824B9-0B93-4BC3-C79E-01DA51299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30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43" name="Oval 2225">
                <a:extLst>
                  <a:ext uri="{FF2B5EF4-FFF2-40B4-BE49-F238E27FC236}">
                    <a16:creationId xmlns:a16="http://schemas.microsoft.com/office/drawing/2014/main" id="{996B0666-219E-601E-61DD-5E4977AA7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30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44" name="Oval 2226">
                <a:extLst>
                  <a:ext uri="{FF2B5EF4-FFF2-40B4-BE49-F238E27FC236}">
                    <a16:creationId xmlns:a16="http://schemas.microsoft.com/office/drawing/2014/main" id="{DAD041DA-B03C-93B3-A0B8-3109940C3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29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45" name="Oval 2227">
                <a:extLst>
                  <a:ext uri="{FF2B5EF4-FFF2-40B4-BE49-F238E27FC236}">
                    <a16:creationId xmlns:a16="http://schemas.microsoft.com/office/drawing/2014/main" id="{A432FCA7-D041-C0F0-2A27-1841038FD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29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46" name="Oval 2228">
                <a:extLst>
                  <a:ext uri="{FF2B5EF4-FFF2-40B4-BE49-F238E27FC236}">
                    <a16:creationId xmlns:a16="http://schemas.microsoft.com/office/drawing/2014/main" id="{64200816-A8BE-2DE2-E2F1-562055289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87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47" name="Oval 2229">
                <a:extLst>
                  <a:ext uri="{FF2B5EF4-FFF2-40B4-BE49-F238E27FC236}">
                    <a16:creationId xmlns:a16="http://schemas.microsoft.com/office/drawing/2014/main" id="{A3DBBCA4-EDF4-4F9F-D751-A1CF3392F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82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48" name="Oval 2230">
                <a:extLst>
                  <a:ext uri="{FF2B5EF4-FFF2-40B4-BE49-F238E27FC236}">
                    <a16:creationId xmlns:a16="http://schemas.microsoft.com/office/drawing/2014/main" id="{B970D007-8FA3-5E30-0057-98AB53895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77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49" name="Oval 2231">
                <a:extLst>
                  <a:ext uri="{FF2B5EF4-FFF2-40B4-BE49-F238E27FC236}">
                    <a16:creationId xmlns:a16="http://schemas.microsoft.com/office/drawing/2014/main" id="{33454238-8EDB-24F1-9AF2-74265F868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72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50" name="Oval 2232">
                <a:extLst>
                  <a:ext uri="{FF2B5EF4-FFF2-40B4-BE49-F238E27FC236}">
                    <a16:creationId xmlns:a16="http://schemas.microsoft.com/office/drawing/2014/main" id="{C4AAA944-1107-1FAC-441C-99A2DB992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67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51" name="Oval 2233">
                <a:extLst>
                  <a:ext uri="{FF2B5EF4-FFF2-40B4-BE49-F238E27FC236}">
                    <a16:creationId xmlns:a16="http://schemas.microsoft.com/office/drawing/2014/main" id="{F76F4F75-ADEF-7C17-9C71-10B18C59C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62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52" name="Oval 2234">
                <a:extLst>
                  <a:ext uri="{FF2B5EF4-FFF2-40B4-BE49-F238E27FC236}">
                    <a16:creationId xmlns:a16="http://schemas.microsoft.com/office/drawing/2014/main" id="{ECA64449-AEC2-DF24-46C6-A2088D016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57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53" name="Oval 2235">
                <a:extLst>
                  <a:ext uri="{FF2B5EF4-FFF2-40B4-BE49-F238E27FC236}">
                    <a16:creationId xmlns:a16="http://schemas.microsoft.com/office/drawing/2014/main" id="{51FFB78E-AAC8-1345-3D77-6F220E68B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52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54" name="Oval 2236">
                <a:extLst>
                  <a:ext uri="{FF2B5EF4-FFF2-40B4-BE49-F238E27FC236}">
                    <a16:creationId xmlns:a16="http://schemas.microsoft.com/office/drawing/2014/main" id="{055D5914-B621-34FE-FC74-10D791D91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47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55" name="Oval 2237">
                <a:extLst>
                  <a:ext uri="{FF2B5EF4-FFF2-40B4-BE49-F238E27FC236}">
                    <a16:creationId xmlns:a16="http://schemas.microsoft.com/office/drawing/2014/main" id="{CCD0AB46-967A-A42F-437B-AC0E491C8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2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56" name="Oval 2238">
                <a:extLst>
                  <a:ext uri="{FF2B5EF4-FFF2-40B4-BE49-F238E27FC236}">
                    <a16:creationId xmlns:a16="http://schemas.microsoft.com/office/drawing/2014/main" id="{95882B55-51E7-551D-CBA0-203F5C2BD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23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57" name="Oval 2239">
                <a:extLst>
                  <a:ext uri="{FF2B5EF4-FFF2-40B4-BE49-F238E27FC236}">
                    <a16:creationId xmlns:a16="http://schemas.microsoft.com/office/drawing/2014/main" id="{A4D07A38-1A39-7B11-2D59-9F0673336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23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58" name="Oval 2240">
                <a:extLst>
                  <a:ext uri="{FF2B5EF4-FFF2-40B4-BE49-F238E27FC236}">
                    <a16:creationId xmlns:a16="http://schemas.microsoft.com/office/drawing/2014/main" id="{70696894-6BE2-1D6A-5F62-C8A12A9D8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22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59" name="Oval 2241">
                <a:extLst>
                  <a:ext uri="{FF2B5EF4-FFF2-40B4-BE49-F238E27FC236}">
                    <a16:creationId xmlns:a16="http://schemas.microsoft.com/office/drawing/2014/main" id="{90F3AC18-4A36-54AC-7137-861F90008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22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60" name="Oval 2242">
                <a:extLst>
                  <a:ext uri="{FF2B5EF4-FFF2-40B4-BE49-F238E27FC236}">
                    <a16:creationId xmlns:a16="http://schemas.microsoft.com/office/drawing/2014/main" id="{05E47B5E-6B41-D8EA-49CB-53142112F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21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61" name="Oval 2243">
                <a:extLst>
                  <a:ext uri="{FF2B5EF4-FFF2-40B4-BE49-F238E27FC236}">
                    <a16:creationId xmlns:a16="http://schemas.microsoft.com/office/drawing/2014/main" id="{31EDBB8A-9C1E-EF70-A9DF-7512E2204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21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62" name="Oval 2244">
                <a:extLst>
                  <a:ext uri="{FF2B5EF4-FFF2-40B4-BE49-F238E27FC236}">
                    <a16:creationId xmlns:a16="http://schemas.microsoft.com/office/drawing/2014/main" id="{CBB1E49B-B0CA-E0C1-D586-D407E1A15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20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63" name="Oval 2245">
                <a:extLst>
                  <a:ext uri="{FF2B5EF4-FFF2-40B4-BE49-F238E27FC236}">
                    <a16:creationId xmlns:a16="http://schemas.microsoft.com/office/drawing/2014/main" id="{9F77D166-7EDA-4B0E-4221-CB5AC2DCB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20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364" name="Oval 2246">
                <a:extLst>
                  <a:ext uri="{FF2B5EF4-FFF2-40B4-BE49-F238E27FC236}">
                    <a16:creationId xmlns:a16="http://schemas.microsoft.com/office/drawing/2014/main" id="{F184D0DC-0896-4E8C-DE36-1E9D10499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9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</p:grpSp>
        <p:grpSp>
          <p:nvGrpSpPr>
            <p:cNvPr id="20496" name="Group 2448">
              <a:extLst>
                <a:ext uri="{FF2B5EF4-FFF2-40B4-BE49-F238E27FC236}">
                  <a16:creationId xmlns:a16="http://schemas.microsoft.com/office/drawing/2014/main" id="{1A91453D-2136-6E94-8567-1BE0D4832A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71" y="1018"/>
              <a:ext cx="2024" cy="2211"/>
              <a:chOff x="1171" y="1018"/>
              <a:chExt cx="2024" cy="2211"/>
            </a:xfrm>
          </p:grpSpPr>
          <p:sp>
            <p:nvSpPr>
              <p:cNvPr id="21965" name="Oval 2248">
                <a:extLst>
                  <a:ext uri="{FF2B5EF4-FFF2-40B4-BE49-F238E27FC236}">
                    <a16:creationId xmlns:a16="http://schemas.microsoft.com/office/drawing/2014/main" id="{A118495B-7EA6-0D2C-4C4C-011B99F90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9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66" name="Oval 2249">
                <a:extLst>
                  <a:ext uri="{FF2B5EF4-FFF2-40B4-BE49-F238E27FC236}">
                    <a16:creationId xmlns:a16="http://schemas.microsoft.com/office/drawing/2014/main" id="{1D7CDBF5-5981-9C51-A8F4-D22B0A59B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8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67" name="Oval 2250">
                <a:extLst>
                  <a:ext uri="{FF2B5EF4-FFF2-40B4-BE49-F238E27FC236}">
                    <a16:creationId xmlns:a16="http://schemas.microsoft.com/office/drawing/2014/main" id="{55250C2B-E0DF-1A3E-F3CF-7EE14A0D9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8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68" name="Oval 2251">
                <a:extLst>
                  <a:ext uri="{FF2B5EF4-FFF2-40B4-BE49-F238E27FC236}">
                    <a16:creationId xmlns:a16="http://schemas.microsoft.com/office/drawing/2014/main" id="{859D7025-BC89-3CFF-86F5-C1ED0841A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7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69" name="Oval 2252">
                <a:extLst>
                  <a:ext uri="{FF2B5EF4-FFF2-40B4-BE49-F238E27FC236}">
                    <a16:creationId xmlns:a16="http://schemas.microsoft.com/office/drawing/2014/main" id="{1C7E1489-4DC0-23D9-00E7-E59CB2B76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7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70" name="Oval 2253">
                <a:extLst>
                  <a:ext uri="{FF2B5EF4-FFF2-40B4-BE49-F238E27FC236}">
                    <a16:creationId xmlns:a16="http://schemas.microsoft.com/office/drawing/2014/main" id="{030BA9B6-A956-9165-6189-E2B358852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6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71" name="Oval 2254">
                <a:extLst>
                  <a:ext uri="{FF2B5EF4-FFF2-40B4-BE49-F238E27FC236}">
                    <a16:creationId xmlns:a16="http://schemas.microsoft.com/office/drawing/2014/main" id="{0ABB7375-DEDF-8D4A-E75D-DD7278399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6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72" name="Oval 2255">
                <a:extLst>
                  <a:ext uri="{FF2B5EF4-FFF2-40B4-BE49-F238E27FC236}">
                    <a16:creationId xmlns:a16="http://schemas.microsoft.com/office/drawing/2014/main" id="{B7975F6A-3CF3-CEA7-B806-AB3885D9F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5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73" name="Oval 2256">
                <a:extLst>
                  <a:ext uri="{FF2B5EF4-FFF2-40B4-BE49-F238E27FC236}">
                    <a16:creationId xmlns:a16="http://schemas.microsoft.com/office/drawing/2014/main" id="{4B0E9DE4-E091-DA3B-851E-7F43B2378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5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74" name="Oval 2257">
                <a:extLst>
                  <a:ext uri="{FF2B5EF4-FFF2-40B4-BE49-F238E27FC236}">
                    <a16:creationId xmlns:a16="http://schemas.microsoft.com/office/drawing/2014/main" id="{AD409A95-396F-E469-12B3-B14C94322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4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75" name="Oval 2258">
                <a:extLst>
                  <a:ext uri="{FF2B5EF4-FFF2-40B4-BE49-F238E27FC236}">
                    <a16:creationId xmlns:a16="http://schemas.microsoft.com/office/drawing/2014/main" id="{D3EBFC5A-F55D-1D4C-6150-8736E5730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4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76" name="Oval 2259">
                <a:extLst>
                  <a:ext uri="{FF2B5EF4-FFF2-40B4-BE49-F238E27FC236}">
                    <a16:creationId xmlns:a16="http://schemas.microsoft.com/office/drawing/2014/main" id="{ACDDAB4C-9EC0-50E3-BF55-CC5CC0520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3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77" name="Oval 2260">
                <a:extLst>
                  <a:ext uri="{FF2B5EF4-FFF2-40B4-BE49-F238E27FC236}">
                    <a16:creationId xmlns:a16="http://schemas.microsoft.com/office/drawing/2014/main" id="{30D1DC7C-FD71-854B-2F77-9399A2E42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3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78" name="Oval 2261">
                <a:extLst>
                  <a:ext uri="{FF2B5EF4-FFF2-40B4-BE49-F238E27FC236}">
                    <a16:creationId xmlns:a16="http://schemas.microsoft.com/office/drawing/2014/main" id="{EFB32347-7116-4DF4-BC4E-8C75E37AA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79" name="Oval 2262">
                <a:extLst>
                  <a:ext uri="{FF2B5EF4-FFF2-40B4-BE49-F238E27FC236}">
                    <a16:creationId xmlns:a16="http://schemas.microsoft.com/office/drawing/2014/main" id="{A59E8E7F-C1D8-91B6-EB4F-95457E956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2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80" name="Oval 2263">
                <a:extLst>
                  <a:ext uri="{FF2B5EF4-FFF2-40B4-BE49-F238E27FC236}">
                    <a16:creationId xmlns:a16="http://schemas.microsoft.com/office/drawing/2014/main" id="{BCEC0419-F4CD-AEEE-C13B-AF8A22A72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81" name="Oval 2264">
                <a:extLst>
                  <a:ext uri="{FF2B5EF4-FFF2-40B4-BE49-F238E27FC236}">
                    <a16:creationId xmlns:a16="http://schemas.microsoft.com/office/drawing/2014/main" id="{54B13F02-01DB-BE33-18D9-99D92478B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82" name="Oval 2265">
                <a:extLst>
                  <a:ext uri="{FF2B5EF4-FFF2-40B4-BE49-F238E27FC236}">
                    <a16:creationId xmlns:a16="http://schemas.microsoft.com/office/drawing/2014/main" id="{3430F2D9-60F1-BB75-8188-4E9E5BBCC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83" name="Oval 2266">
                <a:extLst>
                  <a:ext uri="{FF2B5EF4-FFF2-40B4-BE49-F238E27FC236}">
                    <a16:creationId xmlns:a16="http://schemas.microsoft.com/office/drawing/2014/main" id="{5D04BB1C-1064-AD53-C2F6-8FADDEE3A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0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84" name="Oval 2267">
                <a:extLst>
                  <a:ext uri="{FF2B5EF4-FFF2-40B4-BE49-F238E27FC236}">
                    <a16:creationId xmlns:a16="http://schemas.microsoft.com/office/drawing/2014/main" id="{EEDAFD6D-3D21-8F89-A75F-987F6B94C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10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85" name="Oval 2268">
                <a:extLst>
                  <a:ext uri="{FF2B5EF4-FFF2-40B4-BE49-F238E27FC236}">
                    <a16:creationId xmlns:a16="http://schemas.microsoft.com/office/drawing/2014/main" id="{BB2D4FEB-BFC9-2D83-C8B0-B509DA680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09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86" name="Oval 2269">
                <a:extLst>
                  <a:ext uri="{FF2B5EF4-FFF2-40B4-BE49-F238E27FC236}">
                    <a16:creationId xmlns:a16="http://schemas.microsoft.com/office/drawing/2014/main" id="{76B69536-1295-4D1A-C3D9-7EAD7BECC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09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87" name="Oval 2270">
                <a:extLst>
                  <a:ext uri="{FF2B5EF4-FFF2-40B4-BE49-F238E27FC236}">
                    <a16:creationId xmlns:a16="http://schemas.microsoft.com/office/drawing/2014/main" id="{AA354CEE-AE27-515F-01D0-40B4045DB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089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88" name="Oval 2271">
                <a:extLst>
                  <a:ext uri="{FF2B5EF4-FFF2-40B4-BE49-F238E27FC236}">
                    <a16:creationId xmlns:a16="http://schemas.microsoft.com/office/drawing/2014/main" id="{A40F6524-6B9D-A0E4-6A2F-C379E2D1E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08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89" name="Oval 2272">
                <a:extLst>
                  <a:ext uri="{FF2B5EF4-FFF2-40B4-BE49-F238E27FC236}">
                    <a16:creationId xmlns:a16="http://schemas.microsoft.com/office/drawing/2014/main" id="{2DF12E36-1021-0A8F-34A5-E0C05B4F3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07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90" name="Oval 2273">
                <a:extLst>
                  <a:ext uri="{FF2B5EF4-FFF2-40B4-BE49-F238E27FC236}">
                    <a16:creationId xmlns:a16="http://schemas.microsoft.com/office/drawing/2014/main" id="{08CF43EB-51A5-3802-74A8-1E31A8CF2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07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91" name="Oval 2274">
                <a:extLst>
                  <a:ext uri="{FF2B5EF4-FFF2-40B4-BE49-F238E27FC236}">
                    <a16:creationId xmlns:a16="http://schemas.microsoft.com/office/drawing/2014/main" id="{E91840BB-D38C-98C9-92A5-0B41919DD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06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92" name="Oval 2275">
                <a:extLst>
                  <a:ext uri="{FF2B5EF4-FFF2-40B4-BE49-F238E27FC236}">
                    <a16:creationId xmlns:a16="http://schemas.microsoft.com/office/drawing/2014/main" id="{76DE0D46-0CE9-FF91-A17A-52FD3FD1D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06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93" name="Oval 2276">
                <a:extLst>
                  <a:ext uri="{FF2B5EF4-FFF2-40B4-BE49-F238E27FC236}">
                    <a16:creationId xmlns:a16="http://schemas.microsoft.com/office/drawing/2014/main" id="{4E6B57A4-DFB3-C634-70C8-A3AF8540C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05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94" name="Oval 2277">
                <a:extLst>
                  <a:ext uri="{FF2B5EF4-FFF2-40B4-BE49-F238E27FC236}">
                    <a16:creationId xmlns:a16="http://schemas.microsoft.com/office/drawing/2014/main" id="{CFBB655D-6A45-EAE5-8AFC-B6F324030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05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95" name="Oval 2278">
                <a:extLst>
                  <a:ext uri="{FF2B5EF4-FFF2-40B4-BE49-F238E27FC236}">
                    <a16:creationId xmlns:a16="http://schemas.microsoft.com/office/drawing/2014/main" id="{6E4B7B85-1373-724F-9E23-12FB161E9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04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96" name="Oval 2279">
                <a:extLst>
                  <a:ext uri="{FF2B5EF4-FFF2-40B4-BE49-F238E27FC236}">
                    <a16:creationId xmlns:a16="http://schemas.microsoft.com/office/drawing/2014/main" id="{4CAF116C-8938-B14F-13F4-D0554510C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04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97" name="Oval 2280">
                <a:extLst>
                  <a:ext uri="{FF2B5EF4-FFF2-40B4-BE49-F238E27FC236}">
                    <a16:creationId xmlns:a16="http://schemas.microsoft.com/office/drawing/2014/main" id="{9F9C6219-793A-F7E2-E4E0-A98BE3F8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03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98" name="Oval 2281">
                <a:extLst>
                  <a:ext uri="{FF2B5EF4-FFF2-40B4-BE49-F238E27FC236}">
                    <a16:creationId xmlns:a16="http://schemas.microsoft.com/office/drawing/2014/main" id="{25446B77-A433-1536-169E-CAF8C9C9D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03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99" name="Oval 2282">
                <a:extLst>
                  <a:ext uri="{FF2B5EF4-FFF2-40B4-BE49-F238E27FC236}">
                    <a16:creationId xmlns:a16="http://schemas.microsoft.com/office/drawing/2014/main" id="{E359406A-3B19-2EBF-F2D2-D65FC0402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0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00" name="Oval 2283">
                <a:extLst>
                  <a:ext uri="{FF2B5EF4-FFF2-40B4-BE49-F238E27FC236}">
                    <a16:creationId xmlns:a16="http://schemas.microsoft.com/office/drawing/2014/main" id="{F64D45F6-E894-840F-77B7-130F9E4C0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02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01" name="Oval 2284">
                <a:extLst>
                  <a:ext uri="{FF2B5EF4-FFF2-40B4-BE49-F238E27FC236}">
                    <a16:creationId xmlns:a16="http://schemas.microsoft.com/office/drawing/2014/main" id="{D4885909-ED0B-85DB-DB00-ED0564665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01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02" name="Oval 2285">
                <a:extLst>
                  <a:ext uri="{FF2B5EF4-FFF2-40B4-BE49-F238E27FC236}">
                    <a16:creationId xmlns:a16="http://schemas.microsoft.com/office/drawing/2014/main" id="{B22FFA63-ABDD-3C43-0714-9CE5B0ABC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014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03" name="Oval 2286">
                <a:extLst>
                  <a:ext uri="{FF2B5EF4-FFF2-40B4-BE49-F238E27FC236}">
                    <a16:creationId xmlns:a16="http://schemas.microsoft.com/office/drawing/2014/main" id="{08EEAB1C-88AE-9A10-83FA-505953CF2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009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04" name="Oval 2287">
                <a:extLst>
                  <a:ext uri="{FF2B5EF4-FFF2-40B4-BE49-F238E27FC236}">
                    <a16:creationId xmlns:a16="http://schemas.microsoft.com/office/drawing/2014/main" id="{9BF6FA88-ADA0-1357-E215-1A7C4F113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004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05" name="Oval 2288">
                <a:extLst>
                  <a:ext uri="{FF2B5EF4-FFF2-40B4-BE49-F238E27FC236}">
                    <a16:creationId xmlns:a16="http://schemas.microsoft.com/office/drawing/2014/main" id="{64D37359-F8E3-6CAE-1C74-57DA0B9D9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999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06" name="Oval 2289">
                <a:extLst>
                  <a:ext uri="{FF2B5EF4-FFF2-40B4-BE49-F238E27FC236}">
                    <a16:creationId xmlns:a16="http://schemas.microsoft.com/office/drawing/2014/main" id="{0E742DF2-1935-CE93-4ACA-36139B6E3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994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07" name="Oval 2290">
                <a:extLst>
                  <a:ext uri="{FF2B5EF4-FFF2-40B4-BE49-F238E27FC236}">
                    <a16:creationId xmlns:a16="http://schemas.microsoft.com/office/drawing/2014/main" id="{BC5B4EC8-A5BD-FE0B-B5B4-C7AAE6DFE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989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08" name="Oval 2291">
                <a:extLst>
                  <a:ext uri="{FF2B5EF4-FFF2-40B4-BE49-F238E27FC236}">
                    <a16:creationId xmlns:a16="http://schemas.microsoft.com/office/drawing/2014/main" id="{823F75DF-CF5A-5DA9-D813-EFA9CF209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985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09" name="Oval 2292">
                <a:extLst>
                  <a:ext uri="{FF2B5EF4-FFF2-40B4-BE49-F238E27FC236}">
                    <a16:creationId xmlns:a16="http://schemas.microsoft.com/office/drawing/2014/main" id="{BA8AAA7D-4AF6-E24F-25A4-1E0E67B82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980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10" name="Oval 2293">
                <a:extLst>
                  <a:ext uri="{FF2B5EF4-FFF2-40B4-BE49-F238E27FC236}">
                    <a16:creationId xmlns:a16="http://schemas.microsoft.com/office/drawing/2014/main" id="{4BDCFD9C-A2FA-E21C-31D2-0E3B2F90C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975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11" name="Oval 2294">
                <a:extLst>
                  <a:ext uri="{FF2B5EF4-FFF2-40B4-BE49-F238E27FC236}">
                    <a16:creationId xmlns:a16="http://schemas.microsoft.com/office/drawing/2014/main" id="{CB2B1CD7-5DFE-E8B5-38ED-45AE0E17D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970"/>
                <a:ext cx="12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12" name="Oval 2295">
                <a:extLst>
                  <a:ext uri="{FF2B5EF4-FFF2-40B4-BE49-F238E27FC236}">
                    <a16:creationId xmlns:a16="http://schemas.microsoft.com/office/drawing/2014/main" id="{6344DB05-2431-5DD1-6C44-2CA3B9AEC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196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13" name="Oval 2296">
                <a:extLst>
                  <a:ext uri="{FF2B5EF4-FFF2-40B4-BE49-F238E27FC236}">
                    <a16:creationId xmlns:a16="http://schemas.microsoft.com/office/drawing/2014/main" id="{0695B8A5-92E3-2ED3-5023-834A22E18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196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14" name="Oval 2297">
                <a:extLst>
                  <a:ext uri="{FF2B5EF4-FFF2-40B4-BE49-F238E27FC236}">
                    <a16:creationId xmlns:a16="http://schemas.microsoft.com/office/drawing/2014/main" id="{B52CDF4B-E58F-985C-48E6-E3AD9E458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195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15" name="Oval 2298">
                <a:extLst>
                  <a:ext uri="{FF2B5EF4-FFF2-40B4-BE49-F238E27FC236}">
                    <a16:creationId xmlns:a16="http://schemas.microsoft.com/office/drawing/2014/main" id="{270768D6-54E2-9790-6879-EF4773953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195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16" name="Oval 2299">
                <a:extLst>
                  <a:ext uri="{FF2B5EF4-FFF2-40B4-BE49-F238E27FC236}">
                    <a16:creationId xmlns:a16="http://schemas.microsoft.com/office/drawing/2014/main" id="{708B25F5-6718-5110-6BEE-FD84F58E1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194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17" name="Oval 2300">
                <a:extLst>
                  <a:ext uri="{FF2B5EF4-FFF2-40B4-BE49-F238E27FC236}">
                    <a16:creationId xmlns:a16="http://schemas.microsoft.com/office/drawing/2014/main" id="{5FD6CCE8-04AF-7EEC-3405-BCDDE1654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194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18" name="Oval 2301">
                <a:extLst>
                  <a:ext uri="{FF2B5EF4-FFF2-40B4-BE49-F238E27FC236}">
                    <a16:creationId xmlns:a16="http://schemas.microsoft.com/office/drawing/2014/main" id="{B2D5AC71-8C19-411B-A924-F02F260F9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193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19" name="Oval 2302">
                <a:extLst>
                  <a:ext uri="{FF2B5EF4-FFF2-40B4-BE49-F238E27FC236}">
                    <a16:creationId xmlns:a16="http://schemas.microsoft.com/office/drawing/2014/main" id="{594641ED-860F-45A9-9480-0F473A0DC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193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20" name="Oval 2303">
                <a:extLst>
                  <a:ext uri="{FF2B5EF4-FFF2-40B4-BE49-F238E27FC236}">
                    <a16:creationId xmlns:a16="http://schemas.microsoft.com/office/drawing/2014/main" id="{F6B52780-BB79-6B4A-B757-9D1BD1F0D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192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21" name="Oval 2304">
                <a:extLst>
                  <a:ext uri="{FF2B5EF4-FFF2-40B4-BE49-F238E27FC236}">
                    <a16:creationId xmlns:a16="http://schemas.microsoft.com/office/drawing/2014/main" id="{8C42FB19-94B9-7F91-5C7B-11B030B39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192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22" name="Oval 2305">
                <a:extLst>
                  <a:ext uri="{FF2B5EF4-FFF2-40B4-BE49-F238E27FC236}">
                    <a16:creationId xmlns:a16="http://schemas.microsoft.com/office/drawing/2014/main" id="{C091A0CF-D0D9-FA39-2635-F9496C4F7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191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23" name="Oval 2306">
                <a:extLst>
                  <a:ext uri="{FF2B5EF4-FFF2-40B4-BE49-F238E27FC236}">
                    <a16:creationId xmlns:a16="http://schemas.microsoft.com/office/drawing/2014/main" id="{AC202565-8C1D-AC4C-75B3-E83FC0619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191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24" name="Oval 2307">
                <a:extLst>
                  <a:ext uri="{FF2B5EF4-FFF2-40B4-BE49-F238E27FC236}">
                    <a16:creationId xmlns:a16="http://schemas.microsoft.com/office/drawing/2014/main" id="{5B281F85-47A9-79DD-7853-BCC5EF622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190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25" name="Oval 2308">
                <a:extLst>
                  <a:ext uri="{FF2B5EF4-FFF2-40B4-BE49-F238E27FC236}">
                    <a16:creationId xmlns:a16="http://schemas.microsoft.com/office/drawing/2014/main" id="{D2604A72-27C7-4D92-6372-E6F164DE5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190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26" name="Oval 2309">
                <a:extLst>
                  <a:ext uri="{FF2B5EF4-FFF2-40B4-BE49-F238E27FC236}">
                    <a16:creationId xmlns:a16="http://schemas.microsoft.com/office/drawing/2014/main" id="{5C1E439F-1B9F-3884-883A-52EAD743B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189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27" name="Oval 2310">
                <a:extLst>
                  <a:ext uri="{FF2B5EF4-FFF2-40B4-BE49-F238E27FC236}">
                    <a16:creationId xmlns:a16="http://schemas.microsoft.com/office/drawing/2014/main" id="{E8AF043A-4007-5D63-3A89-5F7937F5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189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28" name="Oval 2311">
                <a:extLst>
                  <a:ext uri="{FF2B5EF4-FFF2-40B4-BE49-F238E27FC236}">
                    <a16:creationId xmlns:a16="http://schemas.microsoft.com/office/drawing/2014/main" id="{4CBED763-F912-FB1D-1302-40122941A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188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29" name="Oval 2312">
                <a:extLst>
                  <a:ext uri="{FF2B5EF4-FFF2-40B4-BE49-F238E27FC236}">
                    <a16:creationId xmlns:a16="http://schemas.microsoft.com/office/drawing/2014/main" id="{5F2D3B51-9ABC-C31F-20E2-0CBE75540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1880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30" name="Oval 2313">
                <a:extLst>
                  <a:ext uri="{FF2B5EF4-FFF2-40B4-BE49-F238E27FC236}">
                    <a16:creationId xmlns:a16="http://schemas.microsoft.com/office/drawing/2014/main" id="{FE43FA9E-CC12-4F17-B8F5-AAFB7CBB4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1875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31" name="Oval 2314">
                <a:extLst>
                  <a:ext uri="{FF2B5EF4-FFF2-40B4-BE49-F238E27FC236}">
                    <a16:creationId xmlns:a16="http://schemas.microsoft.com/office/drawing/2014/main" id="{3C176741-A4C6-3569-2558-5DA48DA62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187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32" name="Oval 2315">
                <a:extLst>
                  <a:ext uri="{FF2B5EF4-FFF2-40B4-BE49-F238E27FC236}">
                    <a16:creationId xmlns:a16="http://schemas.microsoft.com/office/drawing/2014/main" id="{CDE12691-A532-99B1-94F1-8904FA94B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186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33" name="Oval 2316">
                <a:extLst>
                  <a:ext uri="{FF2B5EF4-FFF2-40B4-BE49-F238E27FC236}">
                    <a16:creationId xmlns:a16="http://schemas.microsoft.com/office/drawing/2014/main" id="{C0706F8E-ED5E-EA90-9923-6CADD0987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186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34" name="Oval 2317">
                <a:extLst>
                  <a:ext uri="{FF2B5EF4-FFF2-40B4-BE49-F238E27FC236}">
                    <a16:creationId xmlns:a16="http://schemas.microsoft.com/office/drawing/2014/main" id="{61E85BB0-A971-B433-55BB-0DD64A91B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185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35" name="Oval 2318">
                <a:extLst>
                  <a:ext uri="{FF2B5EF4-FFF2-40B4-BE49-F238E27FC236}">
                    <a16:creationId xmlns:a16="http://schemas.microsoft.com/office/drawing/2014/main" id="{D1099056-239D-CC97-C64B-45D1F9EB8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185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36" name="Oval 2319">
                <a:extLst>
                  <a:ext uri="{FF2B5EF4-FFF2-40B4-BE49-F238E27FC236}">
                    <a16:creationId xmlns:a16="http://schemas.microsoft.com/office/drawing/2014/main" id="{F0097C11-C066-2C08-3C04-A3A2AF756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184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37" name="Oval 2320">
                <a:extLst>
                  <a:ext uri="{FF2B5EF4-FFF2-40B4-BE49-F238E27FC236}">
                    <a16:creationId xmlns:a16="http://schemas.microsoft.com/office/drawing/2014/main" id="{8B751A37-AD51-0AA8-9BAE-7CFE5859B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184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38" name="Oval 2321">
                <a:extLst>
                  <a:ext uri="{FF2B5EF4-FFF2-40B4-BE49-F238E27FC236}">
                    <a16:creationId xmlns:a16="http://schemas.microsoft.com/office/drawing/2014/main" id="{1CABE983-9164-0F6D-CA72-486FA3BA7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183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39" name="Oval 2322">
                <a:extLst>
                  <a:ext uri="{FF2B5EF4-FFF2-40B4-BE49-F238E27FC236}">
                    <a16:creationId xmlns:a16="http://schemas.microsoft.com/office/drawing/2014/main" id="{0262FB66-1042-43D1-8282-EC66DA213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183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40" name="Oval 2323">
                <a:extLst>
                  <a:ext uri="{FF2B5EF4-FFF2-40B4-BE49-F238E27FC236}">
                    <a16:creationId xmlns:a16="http://schemas.microsoft.com/office/drawing/2014/main" id="{642DFBA9-F0E8-BE3E-FCA8-90D957C66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182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41" name="Oval 2324">
                <a:extLst>
                  <a:ext uri="{FF2B5EF4-FFF2-40B4-BE49-F238E27FC236}">
                    <a16:creationId xmlns:a16="http://schemas.microsoft.com/office/drawing/2014/main" id="{ABE41593-11FF-3A2A-7CF0-AF2920561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182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42" name="Oval 2325">
                <a:extLst>
                  <a:ext uri="{FF2B5EF4-FFF2-40B4-BE49-F238E27FC236}">
                    <a16:creationId xmlns:a16="http://schemas.microsoft.com/office/drawing/2014/main" id="{30A9D29A-F006-485B-5599-2552EC83C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181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43" name="Oval 2326">
                <a:extLst>
                  <a:ext uri="{FF2B5EF4-FFF2-40B4-BE49-F238E27FC236}">
                    <a16:creationId xmlns:a16="http://schemas.microsoft.com/office/drawing/2014/main" id="{4E345191-771A-4E97-2C99-C768EFC5F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181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44" name="Oval 2327">
                <a:extLst>
                  <a:ext uri="{FF2B5EF4-FFF2-40B4-BE49-F238E27FC236}">
                    <a16:creationId xmlns:a16="http://schemas.microsoft.com/office/drawing/2014/main" id="{EB86BD80-CA1E-7031-AA21-13368B737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180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45" name="Oval 2328">
                <a:extLst>
                  <a:ext uri="{FF2B5EF4-FFF2-40B4-BE49-F238E27FC236}">
                    <a16:creationId xmlns:a16="http://schemas.microsoft.com/office/drawing/2014/main" id="{26ED0B18-CFD6-B234-3BDB-479F5D90D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180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46" name="Oval 2329">
                <a:extLst>
                  <a:ext uri="{FF2B5EF4-FFF2-40B4-BE49-F238E27FC236}">
                    <a16:creationId xmlns:a16="http://schemas.microsoft.com/office/drawing/2014/main" id="{31BD751D-E8F6-02A7-0C03-54C356828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179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47" name="Oval 2330">
                <a:extLst>
                  <a:ext uri="{FF2B5EF4-FFF2-40B4-BE49-F238E27FC236}">
                    <a16:creationId xmlns:a16="http://schemas.microsoft.com/office/drawing/2014/main" id="{57FFE984-E670-953A-B3E3-B56650915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" y="179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48" name="Oval 2331">
                <a:extLst>
                  <a:ext uri="{FF2B5EF4-FFF2-40B4-BE49-F238E27FC236}">
                    <a16:creationId xmlns:a16="http://schemas.microsoft.com/office/drawing/2014/main" id="{C7D87E42-7750-533F-55F6-CE564DF50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" y="178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49" name="Oval 2332">
                <a:extLst>
                  <a:ext uri="{FF2B5EF4-FFF2-40B4-BE49-F238E27FC236}">
                    <a16:creationId xmlns:a16="http://schemas.microsoft.com/office/drawing/2014/main" id="{23188692-9023-CE0D-F6F4-9CCDDC882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0" y="178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50" name="Oval 2333">
                <a:extLst>
                  <a:ext uri="{FF2B5EF4-FFF2-40B4-BE49-F238E27FC236}">
                    <a16:creationId xmlns:a16="http://schemas.microsoft.com/office/drawing/2014/main" id="{F802A7A5-4032-4153-37A5-2D962C15F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0" y="17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51" name="Oval 2334">
                <a:extLst>
                  <a:ext uri="{FF2B5EF4-FFF2-40B4-BE49-F238E27FC236}">
                    <a16:creationId xmlns:a16="http://schemas.microsoft.com/office/drawing/2014/main" id="{6DF15FFC-310C-2E24-46A0-C38674696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177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52" name="Oval 2335">
                <a:extLst>
                  <a:ext uri="{FF2B5EF4-FFF2-40B4-BE49-F238E27FC236}">
                    <a16:creationId xmlns:a16="http://schemas.microsoft.com/office/drawing/2014/main" id="{2CC74522-55B5-B1FB-3216-D069ECA72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176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53" name="Oval 2336">
                <a:extLst>
                  <a:ext uri="{FF2B5EF4-FFF2-40B4-BE49-F238E27FC236}">
                    <a16:creationId xmlns:a16="http://schemas.microsoft.com/office/drawing/2014/main" id="{227D8811-15E1-21B6-449D-018680E37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1761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54" name="Oval 2337">
                <a:extLst>
                  <a:ext uri="{FF2B5EF4-FFF2-40B4-BE49-F238E27FC236}">
                    <a16:creationId xmlns:a16="http://schemas.microsoft.com/office/drawing/2014/main" id="{6B2311B0-AC13-E194-E772-53CDD0B29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175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55" name="Oval 2338">
                <a:extLst>
                  <a:ext uri="{FF2B5EF4-FFF2-40B4-BE49-F238E27FC236}">
                    <a16:creationId xmlns:a16="http://schemas.microsoft.com/office/drawing/2014/main" id="{8BE84F60-20B9-42B0-17AA-80D59DB70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175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56" name="Oval 2339">
                <a:extLst>
                  <a:ext uri="{FF2B5EF4-FFF2-40B4-BE49-F238E27FC236}">
                    <a16:creationId xmlns:a16="http://schemas.microsoft.com/office/drawing/2014/main" id="{B7B59406-9B52-DD6C-C288-B4AABABB2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174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57" name="Oval 2340">
                <a:extLst>
                  <a:ext uri="{FF2B5EF4-FFF2-40B4-BE49-F238E27FC236}">
                    <a16:creationId xmlns:a16="http://schemas.microsoft.com/office/drawing/2014/main" id="{A8A993C2-085A-4C01-4692-6893DAA2C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17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58" name="Oval 2341">
                <a:extLst>
                  <a:ext uri="{FF2B5EF4-FFF2-40B4-BE49-F238E27FC236}">
                    <a16:creationId xmlns:a16="http://schemas.microsoft.com/office/drawing/2014/main" id="{87CA6447-A62D-F30E-114E-26B2F31D9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173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59" name="Oval 2342">
                <a:extLst>
                  <a:ext uri="{FF2B5EF4-FFF2-40B4-BE49-F238E27FC236}">
                    <a16:creationId xmlns:a16="http://schemas.microsoft.com/office/drawing/2014/main" id="{6E160056-E296-9BE1-08F8-B836AEA89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173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60" name="Oval 2343">
                <a:extLst>
                  <a:ext uri="{FF2B5EF4-FFF2-40B4-BE49-F238E27FC236}">
                    <a16:creationId xmlns:a16="http://schemas.microsoft.com/office/drawing/2014/main" id="{D21157A9-B87C-E4D6-F824-85C74059B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172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61" name="Oval 2344">
                <a:extLst>
                  <a:ext uri="{FF2B5EF4-FFF2-40B4-BE49-F238E27FC236}">
                    <a16:creationId xmlns:a16="http://schemas.microsoft.com/office/drawing/2014/main" id="{86C04E42-435F-40EA-4E3B-7854494AC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172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62" name="Oval 2345">
                <a:extLst>
                  <a:ext uri="{FF2B5EF4-FFF2-40B4-BE49-F238E27FC236}">
                    <a16:creationId xmlns:a16="http://schemas.microsoft.com/office/drawing/2014/main" id="{E3BCC03A-714E-75AE-782F-76425AFD6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171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63" name="Oval 2346">
                <a:extLst>
                  <a:ext uri="{FF2B5EF4-FFF2-40B4-BE49-F238E27FC236}">
                    <a16:creationId xmlns:a16="http://schemas.microsoft.com/office/drawing/2014/main" id="{07165417-8FB5-0C06-85D0-F4998FE24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171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64" name="Oval 2347">
                <a:extLst>
                  <a:ext uri="{FF2B5EF4-FFF2-40B4-BE49-F238E27FC236}">
                    <a16:creationId xmlns:a16="http://schemas.microsoft.com/office/drawing/2014/main" id="{3A4AA4A3-BDAF-7852-A079-09AE63578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170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65" name="Oval 2348">
                <a:extLst>
                  <a:ext uri="{FF2B5EF4-FFF2-40B4-BE49-F238E27FC236}">
                    <a16:creationId xmlns:a16="http://schemas.microsoft.com/office/drawing/2014/main" id="{389667F0-7A4F-7103-DEA5-385ABBA0C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170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66" name="Oval 2349">
                <a:extLst>
                  <a:ext uri="{FF2B5EF4-FFF2-40B4-BE49-F238E27FC236}">
                    <a16:creationId xmlns:a16="http://schemas.microsoft.com/office/drawing/2014/main" id="{BBA48DD9-C9DF-DBCB-1901-2CE008E70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169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67" name="Oval 2350">
                <a:extLst>
                  <a:ext uri="{FF2B5EF4-FFF2-40B4-BE49-F238E27FC236}">
                    <a16:creationId xmlns:a16="http://schemas.microsoft.com/office/drawing/2014/main" id="{6136935F-27CE-BC3A-6F99-718F81AE3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169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68" name="Oval 2351">
                <a:extLst>
                  <a:ext uri="{FF2B5EF4-FFF2-40B4-BE49-F238E27FC236}">
                    <a16:creationId xmlns:a16="http://schemas.microsoft.com/office/drawing/2014/main" id="{31D0C1FF-363E-6500-D69E-9F19373B2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168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69" name="Oval 2352">
                <a:extLst>
                  <a:ext uri="{FF2B5EF4-FFF2-40B4-BE49-F238E27FC236}">
                    <a16:creationId xmlns:a16="http://schemas.microsoft.com/office/drawing/2014/main" id="{41247E76-2CDC-28B2-F2AE-EDD001902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168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70" name="Oval 2353">
                <a:extLst>
                  <a:ext uri="{FF2B5EF4-FFF2-40B4-BE49-F238E27FC236}">
                    <a16:creationId xmlns:a16="http://schemas.microsoft.com/office/drawing/2014/main" id="{1A93F31A-EEEF-8D11-4810-D8C8C0C85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167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71" name="Oval 2354">
                <a:extLst>
                  <a:ext uri="{FF2B5EF4-FFF2-40B4-BE49-F238E27FC236}">
                    <a16:creationId xmlns:a16="http://schemas.microsoft.com/office/drawing/2014/main" id="{8D17C47B-A301-8369-F35C-D66C845A8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167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72" name="Oval 2355">
                <a:extLst>
                  <a:ext uri="{FF2B5EF4-FFF2-40B4-BE49-F238E27FC236}">
                    <a16:creationId xmlns:a16="http://schemas.microsoft.com/office/drawing/2014/main" id="{A80F4D6A-857B-FDE1-9428-261F9403B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166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73" name="Oval 2356">
                <a:extLst>
                  <a:ext uri="{FF2B5EF4-FFF2-40B4-BE49-F238E27FC236}">
                    <a16:creationId xmlns:a16="http://schemas.microsoft.com/office/drawing/2014/main" id="{1F45729F-A62C-0ECE-0676-7EAFA4762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166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74" name="Oval 2357">
                <a:extLst>
                  <a:ext uri="{FF2B5EF4-FFF2-40B4-BE49-F238E27FC236}">
                    <a16:creationId xmlns:a16="http://schemas.microsoft.com/office/drawing/2014/main" id="{53E8C1F1-3B42-3ADD-E283-C7DDB7975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165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75" name="Oval 2358">
                <a:extLst>
                  <a:ext uri="{FF2B5EF4-FFF2-40B4-BE49-F238E27FC236}">
                    <a16:creationId xmlns:a16="http://schemas.microsoft.com/office/drawing/2014/main" id="{E9EFF2AD-6786-0FDA-B8DD-F5D0263AD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165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76" name="Oval 2359">
                <a:extLst>
                  <a:ext uri="{FF2B5EF4-FFF2-40B4-BE49-F238E27FC236}">
                    <a16:creationId xmlns:a16="http://schemas.microsoft.com/office/drawing/2014/main" id="{84E33592-AF5C-D47E-237B-A3D1C1B64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1647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77" name="Oval 2360">
                <a:extLst>
                  <a:ext uri="{FF2B5EF4-FFF2-40B4-BE49-F238E27FC236}">
                    <a16:creationId xmlns:a16="http://schemas.microsoft.com/office/drawing/2014/main" id="{092EF42E-6D12-A0D5-2369-B1B4A5EB2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1642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78" name="Oval 2361">
                <a:extLst>
                  <a:ext uri="{FF2B5EF4-FFF2-40B4-BE49-F238E27FC236}">
                    <a16:creationId xmlns:a16="http://schemas.microsoft.com/office/drawing/2014/main" id="{643FBBD6-BC68-4B58-CEDF-42F9C5317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163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79" name="Oval 2362">
                <a:extLst>
                  <a:ext uri="{FF2B5EF4-FFF2-40B4-BE49-F238E27FC236}">
                    <a16:creationId xmlns:a16="http://schemas.microsoft.com/office/drawing/2014/main" id="{7124B953-B65D-5107-35C8-F2B1001E8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163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80" name="Oval 2363">
                <a:extLst>
                  <a:ext uri="{FF2B5EF4-FFF2-40B4-BE49-F238E27FC236}">
                    <a16:creationId xmlns:a16="http://schemas.microsoft.com/office/drawing/2014/main" id="{0965D4BD-D1DA-9034-B491-378A8F148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162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81" name="Oval 2364">
                <a:extLst>
                  <a:ext uri="{FF2B5EF4-FFF2-40B4-BE49-F238E27FC236}">
                    <a16:creationId xmlns:a16="http://schemas.microsoft.com/office/drawing/2014/main" id="{A6BB169A-712C-012C-314E-273625FEA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162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82" name="Oval 2365">
                <a:extLst>
                  <a:ext uri="{FF2B5EF4-FFF2-40B4-BE49-F238E27FC236}">
                    <a16:creationId xmlns:a16="http://schemas.microsoft.com/office/drawing/2014/main" id="{D7B99BBE-C65C-F650-C74F-B0396E5D3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16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83" name="Oval 2366">
                <a:extLst>
                  <a:ext uri="{FF2B5EF4-FFF2-40B4-BE49-F238E27FC236}">
                    <a16:creationId xmlns:a16="http://schemas.microsoft.com/office/drawing/2014/main" id="{DEA69231-9629-6BBC-CD33-2EC945B2E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0" y="161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84" name="Oval 2367">
                <a:extLst>
                  <a:ext uri="{FF2B5EF4-FFF2-40B4-BE49-F238E27FC236}">
                    <a16:creationId xmlns:a16="http://schemas.microsoft.com/office/drawing/2014/main" id="{C589C301-3CD2-6D19-0D6C-DF16C7B75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0" y="160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85" name="Oval 2368">
                <a:extLst>
                  <a:ext uri="{FF2B5EF4-FFF2-40B4-BE49-F238E27FC236}">
                    <a16:creationId xmlns:a16="http://schemas.microsoft.com/office/drawing/2014/main" id="{7DD2F54F-8FF0-F2C5-194F-B4F55849E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160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86" name="Oval 2369">
                <a:extLst>
                  <a:ext uri="{FF2B5EF4-FFF2-40B4-BE49-F238E27FC236}">
                    <a16:creationId xmlns:a16="http://schemas.microsoft.com/office/drawing/2014/main" id="{71BB7AC6-AE38-FE08-6BEB-F9ADC441D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1" y="159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87" name="Oval 2370">
                <a:extLst>
                  <a:ext uri="{FF2B5EF4-FFF2-40B4-BE49-F238E27FC236}">
                    <a16:creationId xmlns:a16="http://schemas.microsoft.com/office/drawing/2014/main" id="{0C870CC1-8A22-1C60-83F6-42278AE3A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159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88" name="Oval 2371">
                <a:extLst>
                  <a:ext uri="{FF2B5EF4-FFF2-40B4-BE49-F238E27FC236}">
                    <a16:creationId xmlns:a16="http://schemas.microsoft.com/office/drawing/2014/main" id="{DE8EC9C5-7CF8-074E-EB60-095D094E5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158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89" name="Oval 2372">
                <a:extLst>
                  <a:ext uri="{FF2B5EF4-FFF2-40B4-BE49-F238E27FC236}">
                    <a16:creationId xmlns:a16="http://schemas.microsoft.com/office/drawing/2014/main" id="{E1E340A8-103D-32E5-D853-0282F1809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158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90" name="Oval 2373">
                <a:extLst>
                  <a:ext uri="{FF2B5EF4-FFF2-40B4-BE49-F238E27FC236}">
                    <a16:creationId xmlns:a16="http://schemas.microsoft.com/office/drawing/2014/main" id="{96DCF8E2-5CCD-02F8-F22D-2A77A7340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157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91" name="Oval 2374">
                <a:extLst>
                  <a:ext uri="{FF2B5EF4-FFF2-40B4-BE49-F238E27FC236}">
                    <a16:creationId xmlns:a16="http://schemas.microsoft.com/office/drawing/2014/main" id="{F2775670-33A4-59C8-B227-C05738D73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1573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92" name="Rectangle 2375">
                <a:extLst>
                  <a:ext uri="{FF2B5EF4-FFF2-40B4-BE49-F238E27FC236}">
                    <a16:creationId xmlns:a16="http://schemas.microsoft.com/office/drawing/2014/main" id="{561DEE47-DA40-8C5F-3EA3-385A29E6A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" y="1018"/>
                <a:ext cx="9" cy="843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093" name="Rectangle 2376">
                <a:extLst>
                  <a:ext uri="{FF2B5EF4-FFF2-40B4-BE49-F238E27FC236}">
                    <a16:creationId xmlns:a16="http://schemas.microsoft.com/office/drawing/2014/main" id="{2794238A-3B62-DBE9-3FEE-5B06775B5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" y="184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만</a:t>
                </a:r>
                <a:endParaRPr lang="ko-KR" altLang="en-US" sz="3556"/>
              </a:p>
            </p:txBody>
          </p:sp>
          <p:sp>
            <p:nvSpPr>
              <p:cNvPr id="22094" name="Rectangle 2377">
                <a:extLst>
                  <a:ext uri="{FF2B5EF4-FFF2-40B4-BE49-F238E27FC236}">
                    <a16:creationId xmlns:a16="http://schemas.microsoft.com/office/drawing/2014/main" id="{2B52ED5D-6743-A9E4-A393-9617FD763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" y="184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드</a:t>
                </a:r>
                <a:endParaRPr lang="ko-KR" altLang="en-US" sz="3556"/>
              </a:p>
            </p:txBody>
          </p:sp>
          <p:sp>
            <p:nvSpPr>
              <p:cNvPr id="22095" name="Rectangle 2378">
                <a:extLst>
                  <a:ext uri="{FF2B5EF4-FFF2-40B4-BE49-F238E27FC236}">
                    <a16:creationId xmlns:a16="http://schemas.microsoft.com/office/drawing/2014/main" id="{3512EAAB-311C-313E-D1EA-19890E06C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1" y="184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는</a:t>
                </a:r>
                <a:endParaRPr lang="ko-KR" altLang="en-US" sz="3556"/>
              </a:p>
            </p:txBody>
          </p:sp>
          <p:sp>
            <p:nvSpPr>
              <p:cNvPr id="22096" name="Rectangle 2379">
                <a:extLst>
                  <a:ext uri="{FF2B5EF4-FFF2-40B4-BE49-F238E27FC236}">
                    <a16:creationId xmlns:a16="http://schemas.microsoft.com/office/drawing/2014/main" id="{8F5EF0BE-B003-2096-5C54-16E64FEFF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2" y="184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방</a:t>
                </a:r>
                <a:endParaRPr lang="ko-KR" altLang="en-US" sz="3556"/>
              </a:p>
            </p:txBody>
          </p:sp>
          <p:sp>
            <p:nvSpPr>
              <p:cNvPr id="22097" name="Rectangle 2380">
                <a:extLst>
                  <a:ext uri="{FF2B5EF4-FFF2-40B4-BE49-F238E27FC236}">
                    <a16:creationId xmlns:a16="http://schemas.microsoft.com/office/drawing/2014/main" id="{66B5B81B-4F3A-F7A1-F77B-5E5201C0A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184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법</a:t>
                </a:r>
                <a:endParaRPr lang="ko-KR" altLang="en-US" sz="3556"/>
              </a:p>
            </p:txBody>
          </p:sp>
          <p:sp>
            <p:nvSpPr>
              <p:cNvPr id="22098" name="Rectangle 2381">
                <a:extLst>
                  <a:ext uri="{FF2B5EF4-FFF2-40B4-BE49-F238E27FC236}">
                    <a16:creationId xmlns:a16="http://schemas.microsoft.com/office/drawing/2014/main" id="{D5739DC5-E572-E640-769B-0C35BF0C3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184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에</a:t>
                </a:r>
                <a:endParaRPr lang="ko-KR" altLang="en-US" sz="3556"/>
              </a:p>
            </p:txBody>
          </p:sp>
          <p:sp>
            <p:nvSpPr>
              <p:cNvPr id="22099" name="Rectangle 2382">
                <a:extLst>
                  <a:ext uri="{FF2B5EF4-FFF2-40B4-BE49-F238E27FC236}">
                    <a16:creationId xmlns:a16="http://schemas.microsoft.com/office/drawing/2014/main" id="{E8D522F8-9F39-7105-D7F7-F8FCA3D48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184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의</a:t>
                </a:r>
                <a:endParaRPr lang="ko-KR" altLang="en-US" sz="3556"/>
              </a:p>
            </p:txBody>
          </p:sp>
          <p:sp>
            <p:nvSpPr>
              <p:cNvPr id="22100" name="Rectangle 2383">
                <a:extLst>
                  <a:ext uri="{FF2B5EF4-FFF2-40B4-BE49-F238E27FC236}">
                    <a16:creationId xmlns:a16="http://schemas.microsoft.com/office/drawing/2014/main" id="{D59D64AF-B041-8339-7BFC-4F58D0FD4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184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해</a:t>
                </a:r>
                <a:endParaRPr lang="ko-KR" altLang="en-US" sz="3556"/>
              </a:p>
            </p:txBody>
          </p:sp>
          <p:sp>
            <p:nvSpPr>
              <p:cNvPr id="22101" name="Rectangle 2384">
                <a:extLst>
                  <a:ext uri="{FF2B5EF4-FFF2-40B4-BE49-F238E27FC236}">
                    <a16:creationId xmlns:a16="http://schemas.microsoft.com/office/drawing/2014/main" id="{6CD2059C-1460-C7FB-BD30-C6668CC67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1975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발</a:t>
                </a:r>
                <a:endParaRPr lang="ko-KR" altLang="en-US" sz="3556"/>
              </a:p>
            </p:txBody>
          </p:sp>
          <p:sp>
            <p:nvSpPr>
              <p:cNvPr id="22102" name="Rectangle 2385">
                <a:extLst>
                  <a:ext uri="{FF2B5EF4-FFF2-40B4-BE49-F238E27FC236}">
                    <a16:creationId xmlns:a16="http://schemas.microsoft.com/office/drawing/2014/main" id="{8238A0BF-305C-7DE8-E60D-DA604D536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" y="1975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생</a:t>
                </a:r>
                <a:endParaRPr lang="ko-KR" altLang="en-US" sz="3556"/>
              </a:p>
            </p:txBody>
          </p:sp>
          <p:sp>
            <p:nvSpPr>
              <p:cNvPr id="22103" name="Rectangle 2386">
                <a:extLst>
                  <a:ext uri="{FF2B5EF4-FFF2-40B4-BE49-F238E27FC236}">
                    <a16:creationId xmlns:a16="http://schemas.microsoft.com/office/drawing/2014/main" id="{3E82C17A-D885-51AD-6C31-60CADC9DB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1975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하</a:t>
                </a:r>
                <a:endParaRPr lang="ko-KR" altLang="en-US" sz="3556"/>
              </a:p>
            </p:txBody>
          </p:sp>
          <p:sp>
            <p:nvSpPr>
              <p:cNvPr id="22104" name="Rectangle 2387">
                <a:extLst>
                  <a:ext uri="{FF2B5EF4-FFF2-40B4-BE49-F238E27FC236}">
                    <a16:creationId xmlns:a16="http://schemas.microsoft.com/office/drawing/2014/main" id="{A04111A9-32A3-5FDC-597D-C3031D611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1975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는</a:t>
                </a:r>
                <a:endParaRPr lang="ko-KR" altLang="en-US" sz="3556"/>
              </a:p>
            </p:txBody>
          </p:sp>
          <p:sp>
            <p:nvSpPr>
              <p:cNvPr id="22105" name="Rectangle 2388">
                <a:extLst>
                  <a:ext uri="{FF2B5EF4-FFF2-40B4-BE49-F238E27FC236}">
                    <a16:creationId xmlns:a16="http://schemas.microsoft.com/office/drawing/2014/main" id="{2B004100-4A44-121A-21BA-DA192C970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1975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비</a:t>
                </a:r>
                <a:endParaRPr lang="ko-KR" altLang="en-US" sz="3556"/>
              </a:p>
            </p:txBody>
          </p:sp>
          <p:sp>
            <p:nvSpPr>
              <p:cNvPr id="22106" name="Rectangle 2389">
                <a:extLst>
                  <a:ext uri="{FF2B5EF4-FFF2-40B4-BE49-F238E27FC236}">
                    <a16:creationId xmlns:a16="http://schemas.microsoft.com/office/drawing/2014/main" id="{E1B7FA85-56CF-9B6D-7E5D-B2B82EE9D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1975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용</a:t>
                </a:r>
                <a:endParaRPr lang="ko-KR" altLang="en-US" sz="3556"/>
              </a:p>
            </p:txBody>
          </p:sp>
          <p:sp>
            <p:nvSpPr>
              <p:cNvPr id="22107" name="Rectangle 2390">
                <a:extLst>
                  <a:ext uri="{FF2B5EF4-FFF2-40B4-BE49-F238E27FC236}">
                    <a16:creationId xmlns:a16="http://schemas.microsoft.com/office/drawing/2014/main" id="{0D5C2CAD-0FEE-9529-6642-739DD687B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108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-</a:t>
                </a:r>
                <a:endParaRPr lang="en-US" altLang="ko-KR" sz="3556"/>
              </a:p>
            </p:txBody>
          </p:sp>
          <p:sp>
            <p:nvSpPr>
              <p:cNvPr id="22108" name="Rectangle 2391">
                <a:extLst>
                  <a:ext uri="{FF2B5EF4-FFF2-40B4-BE49-F238E27FC236}">
                    <a16:creationId xmlns:a16="http://schemas.microsoft.com/office/drawing/2014/main" id="{76296CBD-A930-AA4F-7DBE-18A866BF2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3" y="2108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물</a:t>
                </a:r>
                <a:endParaRPr lang="ko-KR" altLang="en-US" sz="3556"/>
              </a:p>
            </p:txBody>
          </p:sp>
          <p:sp>
            <p:nvSpPr>
              <p:cNvPr id="22109" name="Rectangle 2392">
                <a:extLst>
                  <a:ext uri="{FF2B5EF4-FFF2-40B4-BE49-F238E27FC236}">
                    <a16:creationId xmlns:a16="http://schemas.microsoft.com/office/drawing/2014/main" id="{F3387CB9-D779-7A86-D4E8-845CF5365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2108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류</a:t>
                </a:r>
                <a:endParaRPr lang="ko-KR" altLang="en-US" sz="3556"/>
              </a:p>
            </p:txBody>
          </p:sp>
          <p:sp>
            <p:nvSpPr>
              <p:cNvPr id="22110" name="Rectangle 2393">
                <a:extLst>
                  <a:ext uri="{FF2B5EF4-FFF2-40B4-BE49-F238E27FC236}">
                    <a16:creationId xmlns:a16="http://schemas.microsoft.com/office/drawing/2014/main" id="{359061FF-64EE-5D74-A320-231D8D9DE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23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-</a:t>
                </a:r>
                <a:endParaRPr lang="en-US" altLang="ko-KR" sz="3556"/>
              </a:p>
            </p:txBody>
          </p:sp>
          <p:sp>
            <p:nvSpPr>
              <p:cNvPr id="22111" name="Rectangle 2394">
                <a:extLst>
                  <a:ext uri="{FF2B5EF4-FFF2-40B4-BE49-F238E27FC236}">
                    <a16:creationId xmlns:a16="http://schemas.microsoft.com/office/drawing/2014/main" id="{A3CDFBDD-3991-DB3E-C398-543A16A62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3" y="2237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재</a:t>
                </a:r>
                <a:endParaRPr lang="ko-KR" altLang="en-US" sz="3556"/>
              </a:p>
            </p:txBody>
          </p:sp>
          <p:sp>
            <p:nvSpPr>
              <p:cNvPr id="22112" name="Rectangle 2395">
                <a:extLst>
                  <a:ext uri="{FF2B5EF4-FFF2-40B4-BE49-F238E27FC236}">
                    <a16:creationId xmlns:a16="http://schemas.microsoft.com/office/drawing/2014/main" id="{FF74E5BC-01E3-13D8-8A56-1590A37B8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2237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공</a:t>
                </a:r>
                <a:endParaRPr lang="ko-KR" altLang="en-US" sz="3556"/>
              </a:p>
            </p:txBody>
          </p:sp>
          <p:sp>
            <p:nvSpPr>
              <p:cNvPr id="22113" name="Rectangle 2396">
                <a:extLst>
                  <a:ext uri="{FF2B5EF4-FFF2-40B4-BE49-F238E27FC236}">
                    <a16:creationId xmlns:a16="http://schemas.microsoft.com/office/drawing/2014/main" id="{77209323-F66C-1469-7495-7D8180D76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223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,</a:t>
                </a:r>
                <a:endParaRPr lang="en-US" altLang="ko-KR" sz="3556"/>
              </a:p>
            </p:txBody>
          </p:sp>
          <p:sp>
            <p:nvSpPr>
              <p:cNvPr id="22114" name="Rectangle 2397">
                <a:extLst>
                  <a:ext uri="{FF2B5EF4-FFF2-40B4-BE49-F238E27FC236}">
                    <a16:creationId xmlns:a16="http://schemas.microsoft.com/office/drawing/2014/main" id="{B2DA219A-4A9B-2DE5-837C-E9F2A76D7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6" y="2237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재</a:t>
                </a:r>
                <a:endParaRPr lang="ko-KR" altLang="en-US" sz="3556"/>
              </a:p>
            </p:txBody>
          </p:sp>
          <p:sp>
            <p:nvSpPr>
              <p:cNvPr id="22115" name="Rectangle 2398">
                <a:extLst>
                  <a:ext uri="{FF2B5EF4-FFF2-40B4-BE49-F238E27FC236}">
                    <a16:creationId xmlns:a16="http://schemas.microsoft.com/office/drawing/2014/main" id="{5012BB3B-9934-3487-4FD6-020167ED8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3" y="2237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고</a:t>
                </a:r>
                <a:endParaRPr lang="ko-KR" altLang="en-US" sz="3556"/>
              </a:p>
            </p:txBody>
          </p:sp>
          <p:sp>
            <p:nvSpPr>
              <p:cNvPr id="22116" name="Rectangle 2399">
                <a:extLst>
                  <a:ext uri="{FF2B5EF4-FFF2-40B4-BE49-F238E27FC236}">
                    <a16:creationId xmlns:a16="http://schemas.microsoft.com/office/drawing/2014/main" id="{F3EAA0D2-3FBF-54AA-29DF-F7C34A3F3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237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-</a:t>
                </a:r>
                <a:endParaRPr lang="en-US" altLang="ko-KR" sz="3556"/>
              </a:p>
            </p:txBody>
          </p:sp>
          <p:sp>
            <p:nvSpPr>
              <p:cNvPr id="22117" name="Rectangle 2400">
                <a:extLst>
                  <a:ext uri="{FF2B5EF4-FFF2-40B4-BE49-F238E27FC236}">
                    <a16:creationId xmlns:a16="http://schemas.microsoft.com/office/drawing/2014/main" id="{F23FC617-2A4C-7C91-4179-2F8CD0293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3" y="237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금</a:t>
                </a:r>
                <a:endParaRPr lang="ko-KR" altLang="en-US" sz="3556"/>
              </a:p>
            </p:txBody>
          </p:sp>
          <p:sp>
            <p:nvSpPr>
              <p:cNvPr id="22118" name="Rectangle 2401">
                <a:extLst>
                  <a:ext uri="{FF2B5EF4-FFF2-40B4-BE49-F238E27FC236}">
                    <a16:creationId xmlns:a16="http://schemas.microsoft.com/office/drawing/2014/main" id="{52AD7461-FBC2-97BB-DC75-7E296BE70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237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융</a:t>
                </a:r>
                <a:endParaRPr lang="ko-KR" altLang="en-US" sz="3556"/>
              </a:p>
            </p:txBody>
          </p:sp>
          <p:sp>
            <p:nvSpPr>
              <p:cNvPr id="22119" name="Rectangle 2402">
                <a:extLst>
                  <a:ext uri="{FF2B5EF4-FFF2-40B4-BE49-F238E27FC236}">
                    <a16:creationId xmlns:a16="http://schemas.microsoft.com/office/drawing/2014/main" id="{D824FD52-45F2-0069-F564-6A7E89EF5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237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비</a:t>
                </a:r>
                <a:endParaRPr lang="ko-KR" altLang="en-US" sz="3556"/>
              </a:p>
            </p:txBody>
          </p:sp>
          <p:sp>
            <p:nvSpPr>
              <p:cNvPr id="22120" name="Rectangle 2403">
                <a:extLst>
                  <a:ext uri="{FF2B5EF4-FFF2-40B4-BE49-F238E27FC236}">
                    <a16:creationId xmlns:a16="http://schemas.microsoft.com/office/drawing/2014/main" id="{A10BB08C-A347-7C6D-1C4C-5510028F7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6" y="237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용</a:t>
                </a:r>
                <a:endParaRPr lang="ko-KR" altLang="en-US" sz="3556"/>
              </a:p>
            </p:txBody>
          </p:sp>
          <p:sp>
            <p:nvSpPr>
              <p:cNvPr id="22121" name="Freeform 2404">
                <a:extLst>
                  <a:ext uri="{FF2B5EF4-FFF2-40B4-BE49-F238E27FC236}">
                    <a16:creationId xmlns:a16="http://schemas.microsoft.com/office/drawing/2014/main" id="{0A9253E7-A885-1CFF-40B7-796E545C1F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1" y="1861"/>
                <a:ext cx="536" cy="495"/>
              </a:xfrm>
              <a:custGeom>
                <a:avLst/>
                <a:gdLst>
                  <a:gd name="T0" fmla="*/ 0 w 536"/>
                  <a:gd name="T1" fmla="*/ 495 h 495"/>
                  <a:gd name="T2" fmla="*/ 510 w 536"/>
                  <a:gd name="T3" fmla="*/ 238 h 495"/>
                  <a:gd name="T4" fmla="*/ 506 w 536"/>
                  <a:gd name="T5" fmla="*/ 213 h 495"/>
                  <a:gd name="T6" fmla="*/ 506 w 536"/>
                  <a:gd name="T7" fmla="*/ 188 h 495"/>
                  <a:gd name="T8" fmla="*/ 497 w 536"/>
                  <a:gd name="T9" fmla="*/ 173 h 495"/>
                  <a:gd name="T10" fmla="*/ 488 w 536"/>
                  <a:gd name="T11" fmla="*/ 148 h 495"/>
                  <a:gd name="T12" fmla="*/ 475 w 536"/>
                  <a:gd name="T13" fmla="*/ 133 h 495"/>
                  <a:gd name="T14" fmla="*/ 458 w 536"/>
                  <a:gd name="T15" fmla="*/ 109 h 495"/>
                  <a:gd name="T16" fmla="*/ 445 w 536"/>
                  <a:gd name="T17" fmla="*/ 94 h 495"/>
                  <a:gd name="T18" fmla="*/ 424 w 536"/>
                  <a:gd name="T19" fmla="*/ 79 h 495"/>
                  <a:gd name="T20" fmla="*/ 406 w 536"/>
                  <a:gd name="T21" fmla="*/ 64 h 495"/>
                  <a:gd name="T22" fmla="*/ 385 w 536"/>
                  <a:gd name="T23" fmla="*/ 49 h 495"/>
                  <a:gd name="T24" fmla="*/ 363 w 536"/>
                  <a:gd name="T25" fmla="*/ 39 h 495"/>
                  <a:gd name="T26" fmla="*/ 341 w 536"/>
                  <a:gd name="T27" fmla="*/ 29 h 495"/>
                  <a:gd name="T28" fmla="*/ 315 w 536"/>
                  <a:gd name="T29" fmla="*/ 24 h 495"/>
                  <a:gd name="T30" fmla="*/ 289 w 536"/>
                  <a:gd name="T31" fmla="*/ 24 h 495"/>
                  <a:gd name="T32" fmla="*/ 268 w 536"/>
                  <a:gd name="T33" fmla="*/ 24 h 495"/>
                  <a:gd name="T34" fmla="*/ 246 w 536"/>
                  <a:gd name="T35" fmla="*/ 24 h 495"/>
                  <a:gd name="T36" fmla="*/ 220 w 536"/>
                  <a:gd name="T37" fmla="*/ 24 h 495"/>
                  <a:gd name="T38" fmla="*/ 194 w 536"/>
                  <a:gd name="T39" fmla="*/ 29 h 495"/>
                  <a:gd name="T40" fmla="*/ 173 w 536"/>
                  <a:gd name="T41" fmla="*/ 39 h 495"/>
                  <a:gd name="T42" fmla="*/ 151 w 536"/>
                  <a:gd name="T43" fmla="*/ 49 h 495"/>
                  <a:gd name="T44" fmla="*/ 129 w 536"/>
                  <a:gd name="T45" fmla="*/ 64 h 495"/>
                  <a:gd name="T46" fmla="*/ 112 w 536"/>
                  <a:gd name="T47" fmla="*/ 79 h 495"/>
                  <a:gd name="T48" fmla="*/ 90 w 536"/>
                  <a:gd name="T49" fmla="*/ 94 h 495"/>
                  <a:gd name="T50" fmla="*/ 73 w 536"/>
                  <a:gd name="T51" fmla="*/ 109 h 495"/>
                  <a:gd name="T52" fmla="*/ 60 w 536"/>
                  <a:gd name="T53" fmla="*/ 133 h 495"/>
                  <a:gd name="T54" fmla="*/ 47 w 536"/>
                  <a:gd name="T55" fmla="*/ 148 h 495"/>
                  <a:gd name="T56" fmla="*/ 39 w 536"/>
                  <a:gd name="T57" fmla="*/ 173 h 495"/>
                  <a:gd name="T58" fmla="*/ 30 w 536"/>
                  <a:gd name="T59" fmla="*/ 188 h 495"/>
                  <a:gd name="T60" fmla="*/ 26 w 536"/>
                  <a:gd name="T61" fmla="*/ 213 h 495"/>
                  <a:gd name="T62" fmla="*/ 26 w 536"/>
                  <a:gd name="T63" fmla="*/ 238 h 495"/>
                  <a:gd name="T64" fmla="*/ 26 w 536"/>
                  <a:gd name="T65" fmla="*/ 257 h 495"/>
                  <a:gd name="T66" fmla="*/ 26 w 536"/>
                  <a:gd name="T67" fmla="*/ 282 h 495"/>
                  <a:gd name="T68" fmla="*/ 30 w 536"/>
                  <a:gd name="T69" fmla="*/ 302 h 495"/>
                  <a:gd name="T70" fmla="*/ 39 w 536"/>
                  <a:gd name="T71" fmla="*/ 322 h 495"/>
                  <a:gd name="T72" fmla="*/ 47 w 536"/>
                  <a:gd name="T73" fmla="*/ 347 h 495"/>
                  <a:gd name="T74" fmla="*/ 60 w 536"/>
                  <a:gd name="T75" fmla="*/ 361 h 495"/>
                  <a:gd name="T76" fmla="*/ 73 w 536"/>
                  <a:gd name="T77" fmla="*/ 386 h 495"/>
                  <a:gd name="T78" fmla="*/ 90 w 536"/>
                  <a:gd name="T79" fmla="*/ 401 h 495"/>
                  <a:gd name="T80" fmla="*/ 112 w 536"/>
                  <a:gd name="T81" fmla="*/ 416 h 495"/>
                  <a:gd name="T82" fmla="*/ 129 w 536"/>
                  <a:gd name="T83" fmla="*/ 431 h 495"/>
                  <a:gd name="T84" fmla="*/ 151 w 536"/>
                  <a:gd name="T85" fmla="*/ 446 h 495"/>
                  <a:gd name="T86" fmla="*/ 173 w 536"/>
                  <a:gd name="T87" fmla="*/ 456 h 495"/>
                  <a:gd name="T88" fmla="*/ 194 w 536"/>
                  <a:gd name="T89" fmla="*/ 466 h 495"/>
                  <a:gd name="T90" fmla="*/ 220 w 536"/>
                  <a:gd name="T91" fmla="*/ 466 h 495"/>
                  <a:gd name="T92" fmla="*/ 246 w 536"/>
                  <a:gd name="T93" fmla="*/ 471 h 495"/>
                  <a:gd name="T94" fmla="*/ 268 w 536"/>
                  <a:gd name="T95" fmla="*/ 471 h 495"/>
                  <a:gd name="T96" fmla="*/ 289 w 536"/>
                  <a:gd name="T97" fmla="*/ 471 h 495"/>
                  <a:gd name="T98" fmla="*/ 315 w 536"/>
                  <a:gd name="T99" fmla="*/ 466 h 495"/>
                  <a:gd name="T100" fmla="*/ 341 w 536"/>
                  <a:gd name="T101" fmla="*/ 466 h 495"/>
                  <a:gd name="T102" fmla="*/ 363 w 536"/>
                  <a:gd name="T103" fmla="*/ 456 h 495"/>
                  <a:gd name="T104" fmla="*/ 385 w 536"/>
                  <a:gd name="T105" fmla="*/ 446 h 495"/>
                  <a:gd name="T106" fmla="*/ 406 w 536"/>
                  <a:gd name="T107" fmla="*/ 431 h 495"/>
                  <a:gd name="T108" fmla="*/ 424 w 536"/>
                  <a:gd name="T109" fmla="*/ 416 h 495"/>
                  <a:gd name="T110" fmla="*/ 445 w 536"/>
                  <a:gd name="T111" fmla="*/ 401 h 495"/>
                  <a:gd name="T112" fmla="*/ 458 w 536"/>
                  <a:gd name="T113" fmla="*/ 386 h 495"/>
                  <a:gd name="T114" fmla="*/ 475 w 536"/>
                  <a:gd name="T115" fmla="*/ 361 h 495"/>
                  <a:gd name="T116" fmla="*/ 488 w 536"/>
                  <a:gd name="T117" fmla="*/ 347 h 495"/>
                  <a:gd name="T118" fmla="*/ 497 w 536"/>
                  <a:gd name="T119" fmla="*/ 322 h 495"/>
                  <a:gd name="T120" fmla="*/ 506 w 536"/>
                  <a:gd name="T121" fmla="*/ 302 h 495"/>
                  <a:gd name="T122" fmla="*/ 506 w 536"/>
                  <a:gd name="T123" fmla="*/ 282 h 495"/>
                  <a:gd name="T124" fmla="*/ 510 w 536"/>
                  <a:gd name="T125" fmla="*/ 257 h 4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36"/>
                  <a:gd name="T190" fmla="*/ 0 h 495"/>
                  <a:gd name="T191" fmla="*/ 536 w 536"/>
                  <a:gd name="T192" fmla="*/ 495 h 4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36" h="495">
                    <a:moveTo>
                      <a:pt x="0" y="0"/>
                    </a:moveTo>
                    <a:lnTo>
                      <a:pt x="536" y="0"/>
                    </a:lnTo>
                    <a:lnTo>
                      <a:pt x="536" y="495"/>
                    </a:lnTo>
                    <a:lnTo>
                      <a:pt x="0" y="495"/>
                    </a:lnTo>
                    <a:lnTo>
                      <a:pt x="0" y="0"/>
                    </a:lnTo>
                    <a:close/>
                    <a:moveTo>
                      <a:pt x="510" y="247"/>
                    </a:moveTo>
                    <a:lnTo>
                      <a:pt x="510" y="247"/>
                    </a:lnTo>
                    <a:lnTo>
                      <a:pt x="510" y="238"/>
                    </a:lnTo>
                    <a:lnTo>
                      <a:pt x="510" y="233"/>
                    </a:lnTo>
                    <a:lnTo>
                      <a:pt x="510" y="228"/>
                    </a:lnTo>
                    <a:lnTo>
                      <a:pt x="510" y="223"/>
                    </a:lnTo>
                    <a:lnTo>
                      <a:pt x="506" y="213"/>
                    </a:lnTo>
                    <a:lnTo>
                      <a:pt x="506" y="208"/>
                    </a:lnTo>
                    <a:lnTo>
                      <a:pt x="506" y="203"/>
                    </a:lnTo>
                    <a:lnTo>
                      <a:pt x="506" y="198"/>
                    </a:lnTo>
                    <a:lnTo>
                      <a:pt x="506" y="188"/>
                    </a:lnTo>
                    <a:lnTo>
                      <a:pt x="501" y="183"/>
                    </a:lnTo>
                    <a:lnTo>
                      <a:pt x="501" y="178"/>
                    </a:lnTo>
                    <a:lnTo>
                      <a:pt x="497" y="173"/>
                    </a:lnTo>
                    <a:lnTo>
                      <a:pt x="497" y="163"/>
                    </a:lnTo>
                    <a:lnTo>
                      <a:pt x="493" y="158"/>
                    </a:lnTo>
                    <a:lnTo>
                      <a:pt x="488" y="153"/>
                    </a:lnTo>
                    <a:lnTo>
                      <a:pt x="488" y="148"/>
                    </a:lnTo>
                    <a:lnTo>
                      <a:pt x="484" y="143"/>
                    </a:lnTo>
                    <a:lnTo>
                      <a:pt x="480" y="138"/>
                    </a:lnTo>
                    <a:lnTo>
                      <a:pt x="475" y="133"/>
                    </a:lnTo>
                    <a:lnTo>
                      <a:pt x="471" y="124"/>
                    </a:lnTo>
                    <a:lnTo>
                      <a:pt x="467" y="119"/>
                    </a:lnTo>
                    <a:lnTo>
                      <a:pt x="462" y="114"/>
                    </a:lnTo>
                    <a:lnTo>
                      <a:pt x="458" y="109"/>
                    </a:lnTo>
                    <a:lnTo>
                      <a:pt x="458" y="104"/>
                    </a:lnTo>
                    <a:lnTo>
                      <a:pt x="454" y="99"/>
                    </a:lnTo>
                    <a:lnTo>
                      <a:pt x="449" y="94"/>
                    </a:lnTo>
                    <a:lnTo>
                      <a:pt x="445" y="94"/>
                    </a:lnTo>
                    <a:lnTo>
                      <a:pt x="441" y="89"/>
                    </a:lnTo>
                    <a:lnTo>
                      <a:pt x="436" y="84"/>
                    </a:lnTo>
                    <a:lnTo>
                      <a:pt x="432" y="79"/>
                    </a:lnTo>
                    <a:lnTo>
                      <a:pt x="424" y="79"/>
                    </a:lnTo>
                    <a:lnTo>
                      <a:pt x="419" y="74"/>
                    </a:lnTo>
                    <a:lnTo>
                      <a:pt x="415" y="69"/>
                    </a:lnTo>
                    <a:lnTo>
                      <a:pt x="411" y="69"/>
                    </a:lnTo>
                    <a:lnTo>
                      <a:pt x="406" y="64"/>
                    </a:lnTo>
                    <a:lnTo>
                      <a:pt x="402" y="59"/>
                    </a:lnTo>
                    <a:lnTo>
                      <a:pt x="398" y="59"/>
                    </a:lnTo>
                    <a:lnTo>
                      <a:pt x="389" y="54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72" y="44"/>
                    </a:lnTo>
                    <a:lnTo>
                      <a:pt x="367" y="44"/>
                    </a:lnTo>
                    <a:lnTo>
                      <a:pt x="363" y="39"/>
                    </a:lnTo>
                    <a:lnTo>
                      <a:pt x="359" y="39"/>
                    </a:lnTo>
                    <a:lnTo>
                      <a:pt x="354" y="34"/>
                    </a:lnTo>
                    <a:lnTo>
                      <a:pt x="346" y="34"/>
                    </a:lnTo>
                    <a:lnTo>
                      <a:pt x="341" y="29"/>
                    </a:lnTo>
                    <a:lnTo>
                      <a:pt x="333" y="29"/>
                    </a:lnTo>
                    <a:lnTo>
                      <a:pt x="328" y="29"/>
                    </a:lnTo>
                    <a:lnTo>
                      <a:pt x="320" y="24"/>
                    </a:lnTo>
                    <a:lnTo>
                      <a:pt x="315" y="24"/>
                    </a:lnTo>
                    <a:lnTo>
                      <a:pt x="311" y="24"/>
                    </a:lnTo>
                    <a:lnTo>
                      <a:pt x="302" y="24"/>
                    </a:lnTo>
                    <a:lnTo>
                      <a:pt x="298" y="24"/>
                    </a:lnTo>
                    <a:lnTo>
                      <a:pt x="289" y="24"/>
                    </a:lnTo>
                    <a:lnTo>
                      <a:pt x="285" y="24"/>
                    </a:lnTo>
                    <a:lnTo>
                      <a:pt x="276" y="24"/>
                    </a:lnTo>
                    <a:lnTo>
                      <a:pt x="272" y="24"/>
                    </a:lnTo>
                    <a:lnTo>
                      <a:pt x="268" y="24"/>
                    </a:lnTo>
                    <a:lnTo>
                      <a:pt x="263" y="24"/>
                    </a:lnTo>
                    <a:lnTo>
                      <a:pt x="259" y="24"/>
                    </a:lnTo>
                    <a:lnTo>
                      <a:pt x="251" y="24"/>
                    </a:lnTo>
                    <a:lnTo>
                      <a:pt x="246" y="24"/>
                    </a:lnTo>
                    <a:lnTo>
                      <a:pt x="238" y="24"/>
                    </a:lnTo>
                    <a:lnTo>
                      <a:pt x="233" y="24"/>
                    </a:lnTo>
                    <a:lnTo>
                      <a:pt x="225" y="24"/>
                    </a:lnTo>
                    <a:lnTo>
                      <a:pt x="220" y="24"/>
                    </a:lnTo>
                    <a:lnTo>
                      <a:pt x="216" y="24"/>
                    </a:lnTo>
                    <a:lnTo>
                      <a:pt x="207" y="29"/>
                    </a:lnTo>
                    <a:lnTo>
                      <a:pt x="203" y="29"/>
                    </a:lnTo>
                    <a:lnTo>
                      <a:pt x="194" y="29"/>
                    </a:lnTo>
                    <a:lnTo>
                      <a:pt x="190" y="34"/>
                    </a:lnTo>
                    <a:lnTo>
                      <a:pt x="181" y="34"/>
                    </a:lnTo>
                    <a:lnTo>
                      <a:pt x="177" y="39"/>
                    </a:lnTo>
                    <a:lnTo>
                      <a:pt x="173" y="39"/>
                    </a:lnTo>
                    <a:lnTo>
                      <a:pt x="168" y="44"/>
                    </a:lnTo>
                    <a:lnTo>
                      <a:pt x="164" y="44"/>
                    </a:lnTo>
                    <a:lnTo>
                      <a:pt x="155" y="49"/>
                    </a:lnTo>
                    <a:lnTo>
                      <a:pt x="151" y="49"/>
                    </a:lnTo>
                    <a:lnTo>
                      <a:pt x="147" y="54"/>
                    </a:lnTo>
                    <a:lnTo>
                      <a:pt x="138" y="59"/>
                    </a:lnTo>
                    <a:lnTo>
                      <a:pt x="134" y="59"/>
                    </a:lnTo>
                    <a:lnTo>
                      <a:pt x="129" y="64"/>
                    </a:lnTo>
                    <a:lnTo>
                      <a:pt x="121" y="69"/>
                    </a:lnTo>
                    <a:lnTo>
                      <a:pt x="116" y="74"/>
                    </a:lnTo>
                    <a:lnTo>
                      <a:pt x="112" y="79"/>
                    </a:lnTo>
                    <a:lnTo>
                      <a:pt x="103" y="79"/>
                    </a:lnTo>
                    <a:lnTo>
                      <a:pt x="99" y="84"/>
                    </a:lnTo>
                    <a:lnTo>
                      <a:pt x="95" y="89"/>
                    </a:lnTo>
                    <a:lnTo>
                      <a:pt x="90" y="94"/>
                    </a:lnTo>
                    <a:lnTo>
                      <a:pt x="86" y="94"/>
                    </a:lnTo>
                    <a:lnTo>
                      <a:pt x="82" y="99"/>
                    </a:lnTo>
                    <a:lnTo>
                      <a:pt x="78" y="104"/>
                    </a:lnTo>
                    <a:lnTo>
                      <a:pt x="73" y="109"/>
                    </a:lnTo>
                    <a:lnTo>
                      <a:pt x="73" y="114"/>
                    </a:lnTo>
                    <a:lnTo>
                      <a:pt x="69" y="119"/>
                    </a:lnTo>
                    <a:lnTo>
                      <a:pt x="65" y="124"/>
                    </a:lnTo>
                    <a:lnTo>
                      <a:pt x="60" y="133"/>
                    </a:lnTo>
                    <a:lnTo>
                      <a:pt x="56" y="138"/>
                    </a:lnTo>
                    <a:lnTo>
                      <a:pt x="52" y="143"/>
                    </a:lnTo>
                    <a:lnTo>
                      <a:pt x="47" y="148"/>
                    </a:lnTo>
                    <a:lnTo>
                      <a:pt x="47" y="153"/>
                    </a:lnTo>
                    <a:lnTo>
                      <a:pt x="43" y="158"/>
                    </a:lnTo>
                    <a:lnTo>
                      <a:pt x="39" y="163"/>
                    </a:lnTo>
                    <a:lnTo>
                      <a:pt x="39" y="173"/>
                    </a:lnTo>
                    <a:lnTo>
                      <a:pt x="34" y="178"/>
                    </a:lnTo>
                    <a:lnTo>
                      <a:pt x="34" y="183"/>
                    </a:lnTo>
                    <a:lnTo>
                      <a:pt x="30" y="188"/>
                    </a:lnTo>
                    <a:lnTo>
                      <a:pt x="30" y="198"/>
                    </a:lnTo>
                    <a:lnTo>
                      <a:pt x="26" y="203"/>
                    </a:lnTo>
                    <a:lnTo>
                      <a:pt x="26" y="208"/>
                    </a:lnTo>
                    <a:lnTo>
                      <a:pt x="26" y="213"/>
                    </a:lnTo>
                    <a:lnTo>
                      <a:pt x="26" y="223"/>
                    </a:lnTo>
                    <a:lnTo>
                      <a:pt x="26" y="228"/>
                    </a:lnTo>
                    <a:lnTo>
                      <a:pt x="26" y="233"/>
                    </a:lnTo>
                    <a:lnTo>
                      <a:pt x="26" y="238"/>
                    </a:lnTo>
                    <a:lnTo>
                      <a:pt x="26" y="247"/>
                    </a:lnTo>
                    <a:lnTo>
                      <a:pt x="26" y="257"/>
                    </a:lnTo>
                    <a:lnTo>
                      <a:pt x="26" y="262"/>
                    </a:lnTo>
                    <a:lnTo>
                      <a:pt x="26" y="267"/>
                    </a:lnTo>
                    <a:lnTo>
                      <a:pt x="26" y="272"/>
                    </a:lnTo>
                    <a:lnTo>
                      <a:pt x="26" y="282"/>
                    </a:lnTo>
                    <a:lnTo>
                      <a:pt x="26" y="287"/>
                    </a:lnTo>
                    <a:lnTo>
                      <a:pt x="26" y="292"/>
                    </a:lnTo>
                    <a:lnTo>
                      <a:pt x="30" y="297"/>
                    </a:lnTo>
                    <a:lnTo>
                      <a:pt x="30" y="302"/>
                    </a:lnTo>
                    <a:lnTo>
                      <a:pt x="30" y="307"/>
                    </a:lnTo>
                    <a:lnTo>
                      <a:pt x="34" y="312"/>
                    </a:lnTo>
                    <a:lnTo>
                      <a:pt x="34" y="317"/>
                    </a:lnTo>
                    <a:lnTo>
                      <a:pt x="39" y="322"/>
                    </a:lnTo>
                    <a:lnTo>
                      <a:pt x="39" y="332"/>
                    </a:lnTo>
                    <a:lnTo>
                      <a:pt x="43" y="337"/>
                    </a:lnTo>
                    <a:lnTo>
                      <a:pt x="47" y="342"/>
                    </a:lnTo>
                    <a:lnTo>
                      <a:pt x="47" y="347"/>
                    </a:lnTo>
                    <a:lnTo>
                      <a:pt x="52" y="352"/>
                    </a:lnTo>
                    <a:lnTo>
                      <a:pt x="56" y="357"/>
                    </a:lnTo>
                    <a:lnTo>
                      <a:pt x="60" y="357"/>
                    </a:lnTo>
                    <a:lnTo>
                      <a:pt x="60" y="361"/>
                    </a:lnTo>
                    <a:lnTo>
                      <a:pt x="65" y="371"/>
                    </a:lnTo>
                    <a:lnTo>
                      <a:pt x="69" y="376"/>
                    </a:lnTo>
                    <a:lnTo>
                      <a:pt x="73" y="381"/>
                    </a:lnTo>
                    <a:lnTo>
                      <a:pt x="73" y="386"/>
                    </a:lnTo>
                    <a:lnTo>
                      <a:pt x="78" y="391"/>
                    </a:lnTo>
                    <a:lnTo>
                      <a:pt x="82" y="396"/>
                    </a:lnTo>
                    <a:lnTo>
                      <a:pt x="86" y="401"/>
                    </a:lnTo>
                    <a:lnTo>
                      <a:pt x="90" y="401"/>
                    </a:lnTo>
                    <a:lnTo>
                      <a:pt x="95" y="406"/>
                    </a:lnTo>
                    <a:lnTo>
                      <a:pt x="99" y="411"/>
                    </a:lnTo>
                    <a:lnTo>
                      <a:pt x="103" y="411"/>
                    </a:lnTo>
                    <a:lnTo>
                      <a:pt x="112" y="416"/>
                    </a:lnTo>
                    <a:lnTo>
                      <a:pt x="116" y="421"/>
                    </a:lnTo>
                    <a:lnTo>
                      <a:pt x="121" y="426"/>
                    </a:lnTo>
                    <a:lnTo>
                      <a:pt x="129" y="431"/>
                    </a:lnTo>
                    <a:lnTo>
                      <a:pt x="134" y="436"/>
                    </a:lnTo>
                    <a:lnTo>
                      <a:pt x="138" y="436"/>
                    </a:lnTo>
                    <a:lnTo>
                      <a:pt x="147" y="441"/>
                    </a:lnTo>
                    <a:lnTo>
                      <a:pt x="151" y="446"/>
                    </a:lnTo>
                    <a:lnTo>
                      <a:pt x="155" y="446"/>
                    </a:lnTo>
                    <a:lnTo>
                      <a:pt x="164" y="451"/>
                    </a:lnTo>
                    <a:lnTo>
                      <a:pt x="168" y="451"/>
                    </a:lnTo>
                    <a:lnTo>
                      <a:pt x="173" y="456"/>
                    </a:lnTo>
                    <a:lnTo>
                      <a:pt x="177" y="456"/>
                    </a:lnTo>
                    <a:lnTo>
                      <a:pt x="181" y="461"/>
                    </a:lnTo>
                    <a:lnTo>
                      <a:pt x="190" y="461"/>
                    </a:lnTo>
                    <a:lnTo>
                      <a:pt x="194" y="466"/>
                    </a:lnTo>
                    <a:lnTo>
                      <a:pt x="203" y="466"/>
                    </a:lnTo>
                    <a:lnTo>
                      <a:pt x="207" y="466"/>
                    </a:lnTo>
                    <a:lnTo>
                      <a:pt x="216" y="466"/>
                    </a:lnTo>
                    <a:lnTo>
                      <a:pt x="220" y="466"/>
                    </a:lnTo>
                    <a:lnTo>
                      <a:pt x="225" y="466"/>
                    </a:lnTo>
                    <a:lnTo>
                      <a:pt x="233" y="466"/>
                    </a:lnTo>
                    <a:lnTo>
                      <a:pt x="238" y="471"/>
                    </a:lnTo>
                    <a:lnTo>
                      <a:pt x="246" y="471"/>
                    </a:lnTo>
                    <a:lnTo>
                      <a:pt x="251" y="471"/>
                    </a:lnTo>
                    <a:lnTo>
                      <a:pt x="259" y="471"/>
                    </a:lnTo>
                    <a:lnTo>
                      <a:pt x="263" y="471"/>
                    </a:lnTo>
                    <a:lnTo>
                      <a:pt x="268" y="471"/>
                    </a:lnTo>
                    <a:lnTo>
                      <a:pt x="272" y="471"/>
                    </a:lnTo>
                    <a:lnTo>
                      <a:pt x="276" y="471"/>
                    </a:lnTo>
                    <a:lnTo>
                      <a:pt x="285" y="471"/>
                    </a:lnTo>
                    <a:lnTo>
                      <a:pt x="289" y="471"/>
                    </a:lnTo>
                    <a:lnTo>
                      <a:pt x="298" y="471"/>
                    </a:lnTo>
                    <a:lnTo>
                      <a:pt x="302" y="466"/>
                    </a:lnTo>
                    <a:lnTo>
                      <a:pt x="311" y="466"/>
                    </a:lnTo>
                    <a:lnTo>
                      <a:pt x="315" y="466"/>
                    </a:lnTo>
                    <a:lnTo>
                      <a:pt x="320" y="466"/>
                    </a:lnTo>
                    <a:lnTo>
                      <a:pt x="328" y="466"/>
                    </a:lnTo>
                    <a:lnTo>
                      <a:pt x="333" y="466"/>
                    </a:lnTo>
                    <a:lnTo>
                      <a:pt x="341" y="466"/>
                    </a:lnTo>
                    <a:lnTo>
                      <a:pt x="346" y="461"/>
                    </a:lnTo>
                    <a:lnTo>
                      <a:pt x="354" y="461"/>
                    </a:lnTo>
                    <a:lnTo>
                      <a:pt x="359" y="456"/>
                    </a:lnTo>
                    <a:lnTo>
                      <a:pt x="363" y="456"/>
                    </a:lnTo>
                    <a:lnTo>
                      <a:pt x="367" y="451"/>
                    </a:lnTo>
                    <a:lnTo>
                      <a:pt x="372" y="451"/>
                    </a:lnTo>
                    <a:lnTo>
                      <a:pt x="380" y="446"/>
                    </a:lnTo>
                    <a:lnTo>
                      <a:pt x="385" y="446"/>
                    </a:lnTo>
                    <a:lnTo>
                      <a:pt x="389" y="441"/>
                    </a:lnTo>
                    <a:lnTo>
                      <a:pt x="398" y="436"/>
                    </a:lnTo>
                    <a:lnTo>
                      <a:pt x="402" y="436"/>
                    </a:lnTo>
                    <a:lnTo>
                      <a:pt x="406" y="431"/>
                    </a:lnTo>
                    <a:lnTo>
                      <a:pt x="411" y="426"/>
                    </a:lnTo>
                    <a:lnTo>
                      <a:pt x="415" y="426"/>
                    </a:lnTo>
                    <a:lnTo>
                      <a:pt x="419" y="421"/>
                    </a:lnTo>
                    <a:lnTo>
                      <a:pt x="424" y="416"/>
                    </a:lnTo>
                    <a:lnTo>
                      <a:pt x="432" y="411"/>
                    </a:lnTo>
                    <a:lnTo>
                      <a:pt x="436" y="411"/>
                    </a:lnTo>
                    <a:lnTo>
                      <a:pt x="441" y="406"/>
                    </a:lnTo>
                    <a:lnTo>
                      <a:pt x="445" y="401"/>
                    </a:lnTo>
                    <a:lnTo>
                      <a:pt x="449" y="401"/>
                    </a:lnTo>
                    <a:lnTo>
                      <a:pt x="454" y="396"/>
                    </a:lnTo>
                    <a:lnTo>
                      <a:pt x="458" y="391"/>
                    </a:lnTo>
                    <a:lnTo>
                      <a:pt x="458" y="386"/>
                    </a:lnTo>
                    <a:lnTo>
                      <a:pt x="462" y="381"/>
                    </a:lnTo>
                    <a:lnTo>
                      <a:pt x="467" y="376"/>
                    </a:lnTo>
                    <a:lnTo>
                      <a:pt x="471" y="371"/>
                    </a:lnTo>
                    <a:lnTo>
                      <a:pt x="475" y="361"/>
                    </a:lnTo>
                    <a:lnTo>
                      <a:pt x="475" y="357"/>
                    </a:lnTo>
                    <a:lnTo>
                      <a:pt x="480" y="357"/>
                    </a:lnTo>
                    <a:lnTo>
                      <a:pt x="484" y="352"/>
                    </a:lnTo>
                    <a:lnTo>
                      <a:pt x="488" y="347"/>
                    </a:lnTo>
                    <a:lnTo>
                      <a:pt x="488" y="342"/>
                    </a:lnTo>
                    <a:lnTo>
                      <a:pt x="493" y="337"/>
                    </a:lnTo>
                    <a:lnTo>
                      <a:pt x="497" y="332"/>
                    </a:lnTo>
                    <a:lnTo>
                      <a:pt x="497" y="322"/>
                    </a:lnTo>
                    <a:lnTo>
                      <a:pt x="501" y="317"/>
                    </a:lnTo>
                    <a:lnTo>
                      <a:pt x="501" y="312"/>
                    </a:lnTo>
                    <a:lnTo>
                      <a:pt x="506" y="307"/>
                    </a:lnTo>
                    <a:lnTo>
                      <a:pt x="506" y="302"/>
                    </a:lnTo>
                    <a:lnTo>
                      <a:pt x="506" y="297"/>
                    </a:lnTo>
                    <a:lnTo>
                      <a:pt x="506" y="292"/>
                    </a:lnTo>
                    <a:lnTo>
                      <a:pt x="506" y="287"/>
                    </a:lnTo>
                    <a:lnTo>
                      <a:pt x="506" y="282"/>
                    </a:lnTo>
                    <a:lnTo>
                      <a:pt x="510" y="272"/>
                    </a:lnTo>
                    <a:lnTo>
                      <a:pt x="510" y="267"/>
                    </a:lnTo>
                    <a:lnTo>
                      <a:pt x="510" y="262"/>
                    </a:lnTo>
                    <a:lnTo>
                      <a:pt x="510" y="257"/>
                    </a:lnTo>
                    <a:lnTo>
                      <a:pt x="510" y="2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22" name="Freeform 2405">
                <a:extLst>
                  <a:ext uri="{FF2B5EF4-FFF2-40B4-BE49-F238E27FC236}">
                    <a16:creationId xmlns:a16="http://schemas.microsoft.com/office/drawing/2014/main" id="{ACBC1CCE-34F0-B067-4D59-925C521F72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7" y="1885"/>
                <a:ext cx="484" cy="447"/>
              </a:xfrm>
              <a:custGeom>
                <a:avLst/>
                <a:gdLst>
                  <a:gd name="T0" fmla="*/ 480 w 484"/>
                  <a:gd name="T1" fmla="*/ 268 h 447"/>
                  <a:gd name="T2" fmla="*/ 467 w 484"/>
                  <a:gd name="T3" fmla="*/ 313 h 447"/>
                  <a:gd name="T4" fmla="*/ 441 w 484"/>
                  <a:gd name="T5" fmla="*/ 352 h 447"/>
                  <a:gd name="T6" fmla="*/ 410 w 484"/>
                  <a:gd name="T7" fmla="*/ 387 h 447"/>
                  <a:gd name="T8" fmla="*/ 372 w 484"/>
                  <a:gd name="T9" fmla="*/ 412 h 447"/>
                  <a:gd name="T10" fmla="*/ 328 w 484"/>
                  <a:gd name="T11" fmla="*/ 437 h 447"/>
                  <a:gd name="T12" fmla="*/ 276 w 484"/>
                  <a:gd name="T13" fmla="*/ 442 h 447"/>
                  <a:gd name="T14" fmla="*/ 233 w 484"/>
                  <a:gd name="T15" fmla="*/ 447 h 447"/>
                  <a:gd name="T16" fmla="*/ 181 w 484"/>
                  <a:gd name="T17" fmla="*/ 442 h 447"/>
                  <a:gd name="T18" fmla="*/ 138 w 484"/>
                  <a:gd name="T19" fmla="*/ 427 h 447"/>
                  <a:gd name="T20" fmla="*/ 95 w 484"/>
                  <a:gd name="T21" fmla="*/ 402 h 447"/>
                  <a:gd name="T22" fmla="*/ 56 w 484"/>
                  <a:gd name="T23" fmla="*/ 372 h 447"/>
                  <a:gd name="T24" fmla="*/ 30 w 484"/>
                  <a:gd name="T25" fmla="*/ 333 h 447"/>
                  <a:gd name="T26" fmla="*/ 8 w 484"/>
                  <a:gd name="T27" fmla="*/ 288 h 447"/>
                  <a:gd name="T28" fmla="*/ 0 w 484"/>
                  <a:gd name="T29" fmla="*/ 243 h 447"/>
                  <a:gd name="T30" fmla="*/ 0 w 484"/>
                  <a:gd name="T31" fmla="*/ 204 h 447"/>
                  <a:gd name="T32" fmla="*/ 8 w 484"/>
                  <a:gd name="T33" fmla="*/ 159 h 447"/>
                  <a:gd name="T34" fmla="*/ 30 w 484"/>
                  <a:gd name="T35" fmla="*/ 114 h 447"/>
                  <a:gd name="T36" fmla="*/ 56 w 484"/>
                  <a:gd name="T37" fmla="*/ 75 h 447"/>
                  <a:gd name="T38" fmla="*/ 95 w 484"/>
                  <a:gd name="T39" fmla="*/ 45 h 447"/>
                  <a:gd name="T40" fmla="*/ 138 w 484"/>
                  <a:gd name="T41" fmla="*/ 20 h 447"/>
                  <a:gd name="T42" fmla="*/ 181 w 484"/>
                  <a:gd name="T43" fmla="*/ 5 h 447"/>
                  <a:gd name="T44" fmla="*/ 233 w 484"/>
                  <a:gd name="T45" fmla="*/ 0 h 447"/>
                  <a:gd name="T46" fmla="*/ 276 w 484"/>
                  <a:gd name="T47" fmla="*/ 0 h 447"/>
                  <a:gd name="T48" fmla="*/ 328 w 484"/>
                  <a:gd name="T49" fmla="*/ 10 h 447"/>
                  <a:gd name="T50" fmla="*/ 372 w 484"/>
                  <a:gd name="T51" fmla="*/ 35 h 447"/>
                  <a:gd name="T52" fmla="*/ 410 w 484"/>
                  <a:gd name="T53" fmla="*/ 60 h 447"/>
                  <a:gd name="T54" fmla="*/ 441 w 484"/>
                  <a:gd name="T55" fmla="*/ 95 h 447"/>
                  <a:gd name="T56" fmla="*/ 467 w 484"/>
                  <a:gd name="T57" fmla="*/ 134 h 447"/>
                  <a:gd name="T58" fmla="*/ 480 w 484"/>
                  <a:gd name="T59" fmla="*/ 179 h 447"/>
                  <a:gd name="T60" fmla="*/ 484 w 484"/>
                  <a:gd name="T61" fmla="*/ 223 h 447"/>
                  <a:gd name="T62" fmla="*/ 458 w 484"/>
                  <a:gd name="T63" fmla="*/ 189 h 447"/>
                  <a:gd name="T64" fmla="*/ 449 w 484"/>
                  <a:gd name="T65" fmla="*/ 144 h 447"/>
                  <a:gd name="T66" fmla="*/ 428 w 484"/>
                  <a:gd name="T67" fmla="*/ 109 h 447"/>
                  <a:gd name="T68" fmla="*/ 398 w 484"/>
                  <a:gd name="T69" fmla="*/ 80 h 447"/>
                  <a:gd name="T70" fmla="*/ 363 w 484"/>
                  <a:gd name="T71" fmla="*/ 50 h 447"/>
                  <a:gd name="T72" fmla="*/ 324 w 484"/>
                  <a:gd name="T73" fmla="*/ 35 h 447"/>
                  <a:gd name="T74" fmla="*/ 281 w 484"/>
                  <a:gd name="T75" fmla="*/ 20 h 447"/>
                  <a:gd name="T76" fmla="*/ 237 w 484"/>
                  <a:gd name="T77" fmla="*/ 20 h 447"/>
                  <a:gd name="T78" fmla="*/ 194 w 484"/>
                  <a:gd name="T79" fmla="*/ 20 h 447"/>
                  <a:gd name="T80" fmla="*/ 151 w 484"/>
                  <a:gd name="T81" fmla="*/ 40 h 447"/>
                  <a:gd name="T82" fmla="*/ 108 w 484"/>
                  <a:gd name="T83" fmla="*/ 60 h 447"/>
                  <a:gd name="T84" fmla="*/ 77 w 484"/>
                  <a:gd name="T85" fmla="*/ 85 h 447"/>
                  <a:gd name="T86" fmla="*/ 52 w 484"/>
                  <a:gd name="T87" fmla="*/ 119 h 447"/>
                  <a:gd name="T88" fmla="*/ 30 w 484"/>
                  <a:gd name="T89" fmla="*/ 159 h 447"/>
                  <a:gd name="T90" fmla="*/ 21 w 484"/>
                  <a:gd name="T91" fmla="*/ 199 h 447"/>
                  <a:gd name="T92" fmla="*/ 21 w 484"/>
                  <a:gd name="T93" fmla="*/ 238 h 447"/>
                  <a:gd name="T94" fmla="*/ 26 w 484"/>
                  <a:gd name="T95" fmla="*/ 278 h 447"/>
                  <a:gd name="T96" fmla="*/ 43 w 484"/>
                  <a:gd name="T97" fmla="*/ 318 h 447"/>
                  <a:gd name="T98" fmla="*/ 69 w 484"/>
                  <a:gd name="T99" fmla="*/ 352 h 447"/>
                  <a:gd name="T100" fmla="*/ 103 w 484"/>
                  <a:gd name="T101" fmla="*/ 382 h 447"/>
                  <a:gd name="T102" fmla="*/ 138 w 484"/>
                  <a:gd name="T103" fmla="*/ 402 h 447"/>
                  <a:gd name="T104" fmla="*/ 181 w 484"/>
                  <a:gd name="T105" fmla="*/ 422 h 447"/>
                  <a:gd name="T106" fmla="*/ 225 w 484"/>
                  <a:gd name="T107" fmla="*/ 427 h 447"/>
                  <a:gd name="T108" fmla="*/ 268 w 484"/>
                  <a:gd name="T109" fmla="*/ 427 h 447"/>
                  <a:gd name="T110" fmla="*/ 311 w 484"/>
                  <a:gd name="T111" fmla="*/ 417 h 447"/>
                  <a:gd name="T112" fmla="*/ 350 w 484"/>
                  <a:gd name="T113" fmla="*/ 397 h 447"/>
                  <a:gd name="T114" fmla="*/ 393 w 484"/>
                  <a:gd name="T115" fmla="*/ 372 h 447"/>
                  <a:gd name="T116" fmla="*/ 419 w 484"/>
                  <a:gd name="T117" fmla="*/ 347 h 447"/>
                  <a:gd name="T118" fmla="*/ 441 w 484"/>
                  <a:gd name="T119" fmla="*/ 308 h 447"/>
                  <a:gd name="T120" fmla="*/ 458 w 484"/>
                  <a:gd name="T121" fmla="*/ 268 h 447"/>
                  <a:gd name="T122" fmla="*/ 462 w 484"/>
                  <a:gd name="T123" fmla="*/ 223 h 44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84"/>
                  <a:gd name="T187" fmla="*/ 0 h 447"/>
                  <a:gd name="T188" fmla="*/ 484 w 484"/>
                  <a:gd name="T189" fmla="*/ 447 h 44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84" h="447">
                    <a:moveTo>
                      <a:pt x="484" y="223"/>
                    </a:moveTo>
                    <a:lnTo>
                      <a:pt x="484" y="233"/>
                    </a:lnTo>
                    <a:lnTo>
                      <a:pt x="484" y="238"/>
                    </a:lnTo>
                    <a:lnTo>
                      <a:pt x="484" y="243"/>
                    </a:lnTo>
                    <a:lnTo>
                      <a:pt x="484" y="248"/>
                    </a:lnTo>
                    <a:lnTo>
                      <a:pt x="480" y="258"/>
                    </a:lnTo>
                    <a:lnTo>
                      <a:pt x="480" y="263"/>
                    </a:lnTo>
                    <a:lnTo>
                      <a:pt x="480" y="268"/>
                    </a:lnTo>
                    <a:lnTo>
                      <a:pt x="480" y="273"/>
                    </a:lnTo>
                    <a:lnTo>
                      <a:pt x="480" y="278"/>
                    </a:lnTo>
                    <a:lnTo>
                      <a:pt x="480" y="283"/>
                    </a:lnTo>
                    <a:lnTo>
                      <a:pt x="475" y="288"/>
                    </a:lnTo>
                    <a:lnTo>
                      <a:pt x="475" y="293"/>
                    </a:lnTo>
                    <a:lnTo>
                      <a:pt x="471" y="298"/>
                    </a:lnTo>
                    <a:lnTo>
                      <a:pt x="471" y="308"/>
                    </a:lnTo>
                    <a:lnTo>
                      <a:pt x="467" y="313"/>
                    </a:lnTo>
                    <a:lnTo>
                      <a:pt x="462" y="318"/>
                    </a:lnTo>
                    <a:lnTo>
                      <a:pt x="462" y="323"/>
                    </a:lnTo>
                    <a:lnTo>
                      <a:pt x="458" y="328"/>
                    </a:lnTo>
                    <a:lnTo>
                      <a:pt x="454" y="333"/>
                    </a:lnTo>
                    <a:lnTo>
                      <a:pt x="449" y="333"/>
                    </a:lnTo>
                    <a:lnTo>
                      <a:pt x="449" y="337"/>
                    </a:lnTo>
                    <a:lnTo>
                      <a:pt x="445" y="347"/>
                    </a:lnTo>
                    <a:lnTo>
                      <a:pt x="441" y="352"/>
                    </a:lnTo>
                    <a:lnTo>
                      <a:pt x="436" y="357"/>
                    </a:lnTo>
                    <a:lnTo>
                      <a:pt x="432" y="362"/>
                    </a:lnTo>
                    <a:lnTo>
                      <a:pt x="432" y="367"/>
                    </a:lnTo>
                    <a:lnTo>
                      <a:pt x="428" y="372"/>
                    </a:lnTo>
                    <a:lnTo>
                      <a:pt x="423" y="377"/>
                    </a:lnTo>
                    <a:lnTo>
                      <a:pt x="419" y="377"/>
                    </a:lnTo>
                    <a:lnTo>
                      <a:pt x="415" y="382"/>
                    </a:lnTo>
                    <a:lnTo>
                      <a:pt x="410" y="387"/>
                    </a:lnTo>
                    <a:lnTo>
                      <a:pt x="406" y="387"/>
                    </a:lnTo>
                    <a:lnTo>
                      <a:pt x="398" y="392"/>
                    </a:lnTo>
                    <a:lnTo>
                      <a:pt x="393" y="397"/>
                    </a:lnTo>
                    <a:lnTo>
                      <a:pt x="389" y="402"/>
                    </a:lnTo>
                    <a:lnTo>
                      <a:pt x="385" y="402"/>
                    </a:lnTo>
                    <a:lnTo>
                      <a:pt x="380" y="407"/>
                    </a:lnTo>
                    <a:lnTo>
                      <a:pt x="376" y="412"/>
                    </a:lnTo>
                    <a:lnTo>
                      <a:pt x="372" y="412"/>
                    </a:lnTo>
                    <a:lnTo>
                      <a:pt x="363" y="417"/>
                    </a:lnTo>
                    <a:lnTo>
                      <a:pt x="359" y="422"/>
                    </a:lnTo>
                    <a:lnTo>
                      <a:pt x="354" y="422"/>
                    </a:lnTo>
                    <a:lnTo>
                      <a:pt x="346" y="427"/>
                    </a:lnTo>
                    <a:lnTo>
                      <a:pt x="341" y="427"/>
                    </a:lnTo>
                    <a:lnTo>
                      <a:pt x="337" y="432"/>
                    </a:lnTo>
                    <a:lnTo>
                      <a:pt x="333" y="432"/>
                    </a:lnTo>
                    <a:lnTo>
                      <a:pt x="328" y="437"/>
                    </a:lnTo>
                    <a:lnTo>
                      <a:pt x="320" y="437"/>
                    </a:lnTo>
                    <a:lnTo>
                      <a:pt x="315" y="442"/>
                    </a:lnTo>
                    <a:lnTo>
                      <a:pt x="307" y="442"/>
                    </a:lnTo>
                    <a:lnTo>
                      <a:pt x="302" y="442"/>
                    </a:lnTo>
                    <a:lnTo>
                      <a:pt x="294" y="442"/>
                    </a:lnTo>
                    <a:lnTo>
                      <a:pt x="289" y="442"/>
                    </a:lnTo>
                    <a:lnTo>
                      <a:pt x="285" y="442"/>
                    </a:lnTo>
                    <a:lnTo>
                      <a:pt x="276" y="442"/>
                    </a:lnTo>
                    <a:lnTo>
                      <a:pt x="272" y="447"/>
                    </a:lnTo>
                    <a:lnTo>
                      <a:pt x="263" y="447"/>
                    </a:lnTo>
                    <a:lnTo>
                      <a:pt x="259" y="447"/>
                    </a:lnTo>
                    <a:lnTo>
                      <a:pt x="250" y="447"/>
                    </a:lnTo>
                    <a:lnTo>
                      <a:pt x="246" y="447"/>
                    </a:lnTo>
                    <a:lnTo>
                      <a:pt x="242" y="447"/>
                    </a:lnTo>
                    <a:lnTo>
                      <a:pt x="237" y="447"/>
                    </a:lnTo>
                    <a:lnTo>
                      <a:pt x="233" y="447"/>
                    </a:lnTo>
                    <a:lnTo>
                      <a:pt x="225" y="447"/>
                    </a:lnTo>
                    <a:lnTo>
                      <a:pt x="220" y="447"/>
                    </a:lnTo>
                    <a:lnTo>
                      <a:pt x="212" y="447"/>
                    </a:lnTo>
                    <a:lnTo>
                      <a:pt x="207" y="442"/>
                    </a:lnTo>
                    <a:lnTo>
                      <a:pt x="199" y="442"/>
                    </a:lnTo>
                    <a:lnTo>
                      <a:pt x="194" y="442"/>
                    </a:lnTo>
                    <a:lnTo>
                      <a:pt x="190" y="442"/>
                    </a:lnTo>
                    <a:lnTo>
                      <a:pt x="181" y="442"/>
                    </a:lnTo>
                    <a:lnTo>
                      <a:pt x="177" y="442"/>
                    </a:lnTo>
                    <a:lnTo>
                      <a:pt x="168" y="442"/>
                    </a:lnTo>
                    <a:lnTo>
                      <a:pt x="164" y="437"/>
                    </a:lnTo>
                    <a:lnTo>
                      <a:pt x="155" y="437"/>
                    </a:lnTo>
                    <a:lnTo>
                      <a:pt x="151" y="432"/>
                    </a:lnTo>
                    <a:lnTo>
                      <a:pt x="147" y="432"/>
                    </a:lnTo>
                    <a:lnTo>
                      <a:pt x="142" y="427"/>
                    </a:lnTo>
                    <a:lnTo>
                      <a:pt x="138" y="427"/>
                    </a:lnTo>
                    <a:lnTo>
                      <a:pt x="129" y="422"/>
                    </a:lnTo>
                    <a:lnTo>
                      <a:pt x="125" y="422"/>
                    </a:lnTo>
                    <a:lnTo>
                      <a:pt x="121" y="417"/>
                    </a:lnTo>
                    <a:lnTo>
                      <a:pt x="112" y="412"/>
                    </a:lnTo>
                    <a:lnTo>
                      <a:pt x="108" y="412"/>
                    </a:lnTo>
                    <a:lnTo>
                      <a:pt x="103" y="407"/>
                    </a:lnTo>
                    <a:lnTo>
                      <a:pt x="95" y="402"/>
                    </a:lnTo>
                    <a:lnTo>
                      <a:pt x="90" y="397"/>
                    </a:lnTo>
                    <a:lnTo>
                      <a:pt x="86" y="392"/>
                    </a:lnTo>
                    <a:lnTo>
                      <a:pt x="77" y="387"/>
                    </a:lnTo>
                    <a:lnTo>
                      <a:pt x="73" y="387"/>
                    </a:lnTo>
                    <a:lnTo>
                      <a:pt x="69" y="382"/>
                    </a:lnTo>
                    <a:lnTo>
                      <a:pt x="64" y="377"/>
                    </a:lnTo>
                    <a:lnTo>
                      <a:pt x="60" y="377"/>
                    </a:lnTo>
                    <a:lnTo>
                      <a:pt x="56" y="372"/>
                    </a:lnTo>
                    <a:lnTo>
                      <a:pt x="52" y="367"/>
                    </a:lnTo>
                    <a:lnTo>
                      <a:pt x="47" y="362"/>
                    </a:lnTo>
                    <a:lnTo>
                      <a:pt x="47" y="357"/>
                    </a:lnTo>
                    <a:lnTo>
                      <a:pt x="43" y="352"/>
                    </a:lnTo>
                    <a:lnTo>
                      <a:pt x="39" y="347"/>
                    </a:lnTo>
                    <a:lnTo>
                      <a:pt x="34" y="337"/>
                    </a:lnTo>
                    <a:lnTo>
                      <a:pt x="34" y="333"/>
                    </a:lnTo>
                    <a:lnTo>
                      <a:pt x="30" y="333"/>
                    </a:lnTo>
                    <a:lnTo>
                      <a:pt x="26" y="328"/>
                    </a:lnTo>
                    <a:lnTo>
                      <a:pt x="21" y="323"/>
                    </a:lnTo>
                    <a:lnTo>
                      <a:pt x="21" y="318"/>
                    </a:lnTo>
                    <a:lnTo>
                      <a:pt x="17" y="313"/>
                    </a:lnTo>
                    <a:lnTo>
                      <a:pt x="13" y="308"/>
                    </a:lnTo>
                    <a:lnTo>
                      <a:pt x="13" y="298"/>
                    </a:lnTo>
                    <a:lnTo>
                      <a:pt x="8" y="293"/>
                    </a:lnTo>
                    <a:lnTo>
                      <a:pt x="8" y="288"/>
                    </a:lnTo>
                    <a:lnTo>
                      <a:pt x="4" y="283"/>
                    </a:lnTo>
                    <a:lnTo>
                      <a:pt x="4" y="278"/>
                    </a:lnTo>
                    <a:lnTo>
                      <a:pt x="4" y="273"/>
                    </a:lnTo>
                    <a:lnTo>
                      <a:pt x="0" y="268"/>
                    </a:lnTo>
                    <a:lnTo>
                      <a:pt x="0" y="263"/>
                    </a:lnTo>
                    <a:lnTo>
                      <a:pt x="0" y="258"/>
                    </a:lnTo>
                    <a:lnTo>
                      <a:pt x="0" y="248"/>
                    </a:lnTo>
                    <a:lnTo>
                      <a:pt x="0" y="243"/>
                    </a:lnTo>
                    <a:lnTo>
                      <a:pt x="0" y="238"/>
                    </a:lnTo>
                    <a:lnTo>
                      <a:pt x="0" y="233"/>
                    </a:lnTo>
                    <a:lnTo>
                      <a:pt x="0" y="223"/>
                    </a:lnTo>
                    <a:lnTo>
                      <a:pt x="0" y="214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0" y="199"/>
                    </a:lnTo>
                    <a:lnTo>
                      <a:pt x="0" y="189"/>
                    </a:lnTo>
                    <a:lnTo>
                      <a:pt x="0" y="184"/>
                    </a:lnTo>
                    <a:lnTo>
                      <a:pt x="0" y="179"/>
                    </a:lnTo>
                    <a:lnTo>
                      <a:pt x="4" y="174"/>
                    </a:lnTo>
                    <a:lnTo>
                      <a:pt x="4" y="164"/>
                    </a:lnTo>
                    <a:lnTo>
                      <a:pt x="8" y="159"/>
                    </a:lnTo>
                    <a:lnTo>
                      <a:pt x="8" y="154"/>
                    </a:lnTo>
                    <a:lnTo>
                      <a:pt x="13" y="149"/>
                    </a:lnTo>
                    <a:lnTo>
                      <a:pt x="13" y="139"/>
                    </a:lnTo>
                    <a:lnTo>
                      <a:pt x="17" y="134"/>
                    </a:lnTo>
                    <a:lnTo>
                      <a:pt x="21" y="129"/>
                    </a:lnTo>
                    <a:lnTo>
                      <a:pt x="21" y="124"/>
                    </a:lnTo>
                    <a:lnTo>
                      <a:pt x="26" y="119"/>
                    </a:lnTo>
                    <a:lnTo>
                      <a:pt x="30" y="114"/>
                    </a:lnTo>
                    <a:lnTo>
                      <a:pt x="34" y="109"/>
                    </a:lnTo>
                    <a:lnTo>
                      <a:pt x="39" y="100"/>
                    </a:lnTo>
                    <a:lnTo>
                      <a:pt x="43" y="95"/>
                    </a:lnTo>
                    <a:lnTo>
                      <a:pt x="47" y="90"/>
                    </a:lnTo>
                    <a:lnTo>
                      <a:pt x="47" y="85"/>
                    </a:lnTo>
                    <a:lnTo>
                      <a:pt x="52" y="80"/>
                    </a:lnTo>
                    <a:lnTo>
                      <a:pt x="56" y="75"/>
                    </a:lnTo>
                    <a:lnTo>
                      <a:pt x="60" y="70"/>
                    </a:lnTo>
                    <a:lnTo>
                      <a:pt x="64" y="70"/>
                    </a:lnTo>
                    <a:lnTo>
                      <a:pt x="69" y="65"/>
                    </a:lnTo>
                    <a:lnTo>
                      <a:pt x="73" y="60"/>
                    </a:lnTo>
                    <a:lnTo>
                      <a:pt x="77" y="55"/>
                    </a:lnTo>
                    <a:lnTo>
                      <a:pt x="86" y="55"/>
                    </a:lnTo>
                    <a:lnTo>
                      <a:pt x="90" y="50"/>
                    </a:lnTo>
                    <a:lnTo>
                      <a:pt x="95" y="45"/>
                    </a:lnTo>
                    <a:lnTo>
                      <a:pt x="103" y="40"/>
                    </a:lnTo>
                    <a:lnTo>
                      <a:pt x="108" y="35"/>
                    </a:lnTo>
                    <a:lnTo>
                      <a:pt x="112" y="35"/>
                    </a:lnTo>
                    <a:lnTo>
                      <a:pt x="121" y="30"/>
                    </a:lnTo>
                    <a:lnTo>
                      <a:pt x="125" y="25"/>
                    </a:lnTo>
                    <a:lnTo>
                      <a:pt x="129" y="25"/>
                    </a:lnTo>
                    <a:lnTo>
                      <a:pt x="138" y="20"/>
                    </a:lnTo>
                    <a:lnTo>
                      <a:pt x="142" y="20"/>
                    </a:lnTo>
                    <a:lnTo>
                      <a:pt x="147" y="15"/>
                    </a:lnTo>
                    <a:lnTo>
                      <a:pt x="151" y="15"/>
                    </a:lnTo>
                    <a:lnTo>
                      <a:pt x="155" y="10"/>
                    </a:lnTo>
                    <a:lnTo>
                      <a:pt x="164" y="10"/>
                    </a:lnTo>
                    <a:lnTo>
                      <a:pt x="168" y="5"/>
                    </a:lnTo>
                    <a:lnTo>
                      <a:pt x="177" y="5"/>
                    </a:lnTo>
                    <a:lnTo>
                      <a:pt x="181" y="5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9" y="0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20" y="0"/>
                    </a:lnTo>
                    <a:lnTo>
                      <a:pt x="225" y="0"/>
                    </a:lnTo>
                    <a:lnTo>
                      <a:pt x="233" y="0"/>
                    </a:lnTo>
                    <a:lnTo>
                      <a:pt x="237" y="0"/>
                    </a:lnTo>
                    <a:lnTo>
                      <a:pt x="242" y="0"/>
                    </a:lnTo>
                    <a:lnTo>
                      <a:pt x="246" y="0"/>
                    </a:lnTo>
                    <a:lnTo>
                      <a:pt x="250" y="0"/>
                    </a:lnTo>
                    <a:lnTo>
                      <a:pt x="259" y="0"/>
                    </a:lnTo>
                    <a:lnTo>
                      <a:pt x="263" y="0"/>
                    </a:lnTo>
                    <a:lnTo>
                      <a:pt x="272" y="0"/>
                    </a:lnTo>
                    <a:lnTo>
                      <a:pt x="276" y="0"/>
                    </a:lnTo>
                    <a:lnTo>
                      <a:pt x="285" y="0"/>
                    </a:lnTo>
                    <a:lnTo>
                      <a:pt x="289" y="0"/>
                    </a:lnTo>
                    <a:lnTo>
                      <a:pt x="294" y="0"/>
                    </a:lnTo>
                    <a:lnTo>
                      <a:pt x="302" y="5"/>
                    </a:lnTo>
                    <a:lnTo>
                      <a:pt x="307" y="5"/>
                    </a:lnTo>
                    <a:lnTo>
                      <a:pt x="315" y="5"/>
                    </a:lnTo>
                    <a:lnTo>
                      <a:pt x="320" y="10"/>
                    </a:lnTo>
                    <a:lnTo>
                      <a:pt x="328" y="10"/>
                    </a:lnTo>
                    <a:lnTo>
                      <a:pt x="333" y="15"/>
                    </a:lnTo>
                    <a:lnTo>
                      <a:pt x="337" y="15"/>
                    </a:lnTo>
                    <a:lnTo>
                      <a:pt x="341" y="20"/>
                    </a:lnTo>
                    <a:lnTo>
                      <a:pt x="346" y="20"/>
                    </a:lnTo>
                    <a:lnTo>
                      <a:pt x="354" y="25"/>
                    </a:lnTo>
                    <a:lnTo>
                      <a:pt x="359" y="25"/>
                    </a:lnTo>
                    <a:lnTo>
                      <a:pt x="363" y="30"/>
                    </a:lnTo>
                    <a:lnTo>
                      <a:pt x="372" y="35"/>
                    </a:lnTo>
                    <a:lnTo>
                      <a:pt x="376" y="35"/>
                    </a:lnTo>
                    <a:lnTo>
                      <a:pt x="380" y="40"/>
                    </a:lnTo>
                    <a:lnTo>
                      <a:pt x="385" y="45"/>
                    </a:lnTo>
                    <a:lnTo>
                      <a:pt x="389" y="45"/>
                    </a:lnTo>
                    <a:lnTo>
                      <a:pt x="393" y="50"/>
                    </a:lnTo>
                    <a:lnTo>
                      <a:pt x="398" y="55"/>
                    </a:lnTo>
                    <a:lnTo>
                      <a:pt x="406" y="55"/>
                    </a:lnTo>
                    <a:lnTo>
                      <a:pt x="410" y="60"/>
                    </a:lnTo>
                    <a:lnTo>
                      <a:pt x="415" y="65"/>
                    </a:lnTo>
                    <a:lnTo>
                      <a:pt x="419" y="70"/>
                    </a:lnTo>
                    <a:lnTo>
                      <a:pt x="423" y="70"/>
                    </a:lnTo>
                    <a:lnTo>
                      <a:pt x="428" y="75"/>
                    </a:lnTo>
                    <a:lnTo>
                      <a:pt x="432" y="80"/>
                    </a:lnTo>
                    <a:lnTo>
                      <a:pt x="432" y="85"/>
                    </a:lnTo>
                    <a:lnTo>
                      <a:pt x="436" y="90"/>
                    </a:lnTo>
                    <a:lnTo>
                      <a:pt x="441" y="95"/>
                    </a:lnTo>
                    <a:lnTo>
                      <a:pt x="445" y="100"/>
                    </a:lnTo>
                    <a:lnTo>
                      <a:pt x="449" y="109"/>
                    </a:lnTo>
                    <a:lnTo>
                      <a:pt x="454" y="114"/>
                    </a:lnTo>
                    <a:lnTo>
                      <a:pt x="458" y="119"/>
                    </a:lnTo>
                    <a:lnTo>
                      <a:pt x="462" y="124"/>
                    </a:lnTo>
                    <a:lnTo>
                      <a:pt x="462" y="129"/>
                    </a:lnTo>
                    <a:lnTo>
                      <a:pt x="467" y="134"/>
                    </a:lnTo>
                    <a:lnTo>
                      <a:pt x="471" y="139"/>
                    </a:lnTo>
                    <a:lnTo>
                      <a:pt x="471" y="149"/>
                    </a:lnTo>
                    <a:lnTo>
                      <a:pt x="475" y="154"/>
                    </a:lnTo>
                    <a:lnTo>
                      <a:pt x="475" y="159"/>
                    </a:lnTo>
                    <a:lnTo>
                      <a:pt x="480" y="164"/>
                    </a:lnTo>
                    <a:lnTo>
                      <a:pt x="480" y="174"/>
                    </a:lnTo>
                    <a:lnTo>
                      <a:pt x="480" y="179"/>
                    </a:lnTo>
                    <a:lnTo>
                      <a:pt x="480" y="184"/>
                    </a:lnTo>
                    <a:lnTo>
                      <a:pt x="480" y="189"/>
                    </a:lnTo>
                    <a:lnTo>
                      <a:pt x="484" y="199"/>
                    </a:lnTo>
                    <a:lnTo>
                      <a:pt x="484" y="204"/>
                    </a:lnTo>
                    <a:lnTo>
                      <a:pt x="484" y="209"/>
                    </a:lnTo>
                    <a:lnTo>
                      <a:pt x="484" y="214"/>
                    </a:lnTo>
                    <a:lnTo>
                      <a:pt x="484" y="223"/>
                    </a:lnTo>
                    <a:close/>
                    <a:moveTo>
                      <a:pt x="462" y="223"/>
                    </a:moveTo>
                    <a:lnTo>
                      <a:pt x="462" y="223"/>
                    </a:lnTo>
                    <a:lnTo>
                      <a:pt x="462" y="214"/>
                    </a:lnTo>
                    <a:lnTo>
                      <a:pt x="462" y="209"/>
                    </a:lnTo>
                    <a:lnTo>
                      <a:pt x="462" y="204"/>
                    </a:lnTo>
                    <a:lnTo>
                      <a:pt x="462" y="199"/>
                    </a:lnTo>
                    <a:lnTo>
                      <a:pt x="458" y="194"/>
                    </a:lnTo>
                    <a:lnTo>
                      <a:pt x="458" y="189"/>
                    </a:lnTo>
                    <a:lnTo>
                      <a:pt x="458" y="184"/>
                    </a:lnTo>
                    <a:lnTo>
                      <a:pt x="458" y="179"/>
                    </a:lnTo>
                    <a:lnTo>
                      <a:pt x="458" y="169"/>
                    </a:lnTo>
                    <a:lnTo>
                      <a:pt x="454" y="164"/>
                    </a:lnTo>
                    <a:lnTo>
                      <a:pt x="454" y="159"/>
                    </a:lnTo>
                    <a:lnTo>
                      <a:pt x="449" y="154"/>
                    </a:lnTo>
                    <a:lnTo>
                      <a:pt x="449" y="144"/>
                    </a:lnTo>
                    <a:lnTo>
                      <a:pt x="445" y="144"/>
                    </a:lnTo>
                    <a:lnTo>
                      <a:pt x="441" y="139"/>
                    </a:lnTo>
                    <a:lnTo>
                      <a:pt x="441" y="134"/>
                    </a:lnTo>
                    <a:lnTo>
                      <a:pt x="436" y="129"/>
                    </a:lnTo>
                    <a:lnTo>
                      <a:pt x="436" y="124"/>
                    </a:lnTo>
                    <a:lnTo>
                      <a:pt x="432" y="119"/>
                    </a:lnTo>
                    <a:lnTo>
                      <a:pt x="428" y="109"/>
                    </a:lnTo>
                    <a:lnTo>
                      <a:pt x="423" y="104"/>
                    </a:lnTo>
                    <a:lnTo>
                      <a:pt x="419" y="100"/>
                    </a:lnTo>
                    <a:lnTo>
                      <a:pt x="415" y="95"/>
                    </a:lnTo>
                    <a:lnTo>
                      <a:pt x="410" y="90"/>
                    </a:lnTo>
                    <a:lnTo>
                      <a:pt x="406" y="85"/>
                    </a:lnTo>
                    <a:lnTo>
                      <a:pt x="402" y="85"/>
                    </a:lnTo>
                    <a:lnTo>
                      <a:pt x="398" y="80"/>
                    </a:lnTo>
                    <a:lnTo>
                      <a:pt x="393" y="75"/>
                    </a:lnTo>
                    <a:lnTo>
                      <a:pt x="393" y="70"/>
                    </a:lnTo>
                    <a:lnTo>
                      <a:pt x="385" y="70"/>
                    </a:lnTo>
                    <a:lnTo>
                      <a:pt x="380" y="65"/>
                    </a:lnTo>
                    <a:lnTo>
                      <a:pt x="376" y="60"/>
                    </a:lnTo>
                    <a:lnTo>
                      <a:pt x="372" y="60"/>
                    </a:lnTo>
                    <a:lnTo>
                      <a:pt x="367" y="55"/>
                    </a:lnTo>
                    <a:lnTo>
                      <a:pt x="363" y="50"/>
                    </a:lnTo>
                    <a:lnTo>
                      <a:pt x="359" y="50"/>
                    </a:lnTo>
                    <a:lnTo>
                      <a:pt x="350" y="45"/>
                    </a:lnTo>
                    <a:lnTo>
                      <a:pt x="346" y="45"/>
                    </a:lnTo>
                    <a:lnTo>
                      <a:pt x="337" y="40"/>
                    </a:lnTo>
                    <a:lnTo>
                      <a:pt x="333" y="40"/>
                    </a:lnTo>
                    <a:lnTo>
                      <a:pt x="328" y="35"/>
                    </a:lnTo>
                    <a:lnTo>
                      <a:pt x="324" y="35"/>
                    </a:lnTo>
                    <a:lnTo>
                      <a:pt x="320" y="30"/>
                    </a:lnTo>
                    <a:lnTo>
                      <a:pt x="311" y="30"/>
                    </a:lnTo>
                    <a:lnTo>
                      <a:pt x="307" y="25"/>
                    </a:lnTo>
                    <a:lnTo>
                      <a:pt x="302" y="25"/>
                    </a:lnTo>
                    <a:lnTo>
                      <a:pt x="298" y="25"/>
                    </a:lnTo>
                    <a:lnTo>
                      <a:pt x="289" y="20"/>
                    </a:lnTo>
                    <a:lnTo>
                      <a:pt x="285" y="20"/>
                    </a:lnTo>
                    <a:lnTo>
                      <a:pt x="281" y="20"/>
                    </a:lnTo>
                    <a:lnTo>
                      <a:pt x="272" y="20"/>
                    </a:lnTo>
                    <a:lnTo>
                      <a:pt x="268" y="20"/>
                    </a:lnTo>
                    <a:lnTo>
                      <a:pt x="263" y="20"/>
                    </a:lnTo>
                    <a:lnTo>
                      <a:pt x="259" y="20"/>
                    </a:lnTo>
                    <a:lnTo>
                      <a:pt x="250" y="20"/>
                    </a:lnTo>
                    <a:lnTo>
                      <a:pt x="246" y="20"/>
                    </a:lnTo>
                    <a:lnTo>
                      <a:pt x="242" y="20"/>
                    </a:lnTo>
                    <a:lnTo>
                      <a:pt x="237" y="20"/>
                    </a:lnTo>
                    <a:lnTo>
                      <a:pt x="233" y="20"/>
                    </a:lnTo>
                    <a:lnTo>
                      <a:pt x="225" y="20"/>
                    </a:lnTo>
                    <a:lnTo>
                      <a:pt x="220" y="20"/>
                    </a:lnTo>
                    <a:lnTo>
                      <a:pt x="216" y="20"/>
                    </a:lnTo>
                    <a:lnTo>
                      <a:pt x="212" y="20"/>
                    </a:lnTo>
                    <a:lnTo>
                      <a:pt x="203" y="20"/>
                    </a:lnTo>
                    <a:lnTo>
                      <a:pt x="199" y="20"/>
                    </a:lnTo>
                    <a:lnTo>
                      <a:pt x="194" y="20"/>
                    </a:lnTo>
                    <a:lnTo>
                      <a:pt x="186" y="25"/>
                    </a:lnTo>
                    <a:lnTo>
                      <a:pt x="181" y="25"/>
                    </a:lnTo>
                    <a:lnTo>
                      <a:pt x="173" y="25"/>
                    </a:lnTo>
                    <a:lnTo>
                      <a:pt x="173" y="30"/>
                    </a:lnTo>
                    <a:lnTo>
                      <a:pt x="164" y="30"/>
                    </a:lnTo>
                    <a:lnTo>
                      <a:pt x="160" y="35"/>
                    </a:lnTo>
                    <a:lnTo>
                      <a:pt x="155" y="35"/>
                    </a:lnTo>
                    <a:lnTo>
                      <a:pt x="151" y="40"/>
                    </a:lnTo>
                    <a:lnTo>
                      <a:pt x="147" y="40"/>
                    </a:lnTo>
                    <a:lnTo>
                      <a:pt x="138" y="45"/>
                    </a:lnTo>
                    <a:lnTo>
                      <a:pt x="134" y="45"/>
                    </a:lnTo>
                    <a:lnTo>
                      <a:pt x="129" y="45"/>
                    </a:lnTo>
                    <a:lnTo>
                      <a:pt x="125" y="50"/>
                    </a:lnTo>
                    <a:lnTo>
                      <a:pt x="121" y="50"/>
                    </a:lnTo>
                    <a:lnTo>
                      <a:pt x="116" y="55"/>
                    </a:lnTo>
                    <a:lnTo>
                      <a:pt x="108" y="60"/>
                    </a:lnTo>
                    <a:lnTo>
                      <a:pt x="103" y="65"/>
                    </a:lnTo>
                    <a:lnTo>
                      <a:pt x="99" y="70"/>
                    </a:lnTo>
                    <a:lnTo>
                      <a:pt x="90" y="70"/>
                    </a:lnTo>
                    <a:lnTo>
                      <a:pt x="86" y="75"/>
                    </a:lnTo>
                    <a:lnTo>
                      <a:pt x="86" y="80"/>
                    </a:lnTo>
                    <a:lnTo>
                      <a:pt x="82" y="85"/>
                    </a:lnTo>
                    <a:lnTo>
                      <a:pt x="77" y="85"/>
                    </a:lnTo>
                    <a:lnTo>
                      <a:pt x="73" y="90"/>
                    </a:lnTo>
                    <a:lnTo>
                      <a:pt x="69" y="95"/>
                    </a:lnTo>
                    <a:lnTo>
                      <a:pt x="64" y="95"/>
                    </a:lnTo>
                    <a:lnTo>
                      <a:pt x="64" y="100"/>
                    </a:lnTo>
                    <a:lnTo>
                      <a:pt x="60" y="104"/>
                    </a:lnTo>
                    <a:lnTo>
                      <a:pt x="56" y="109"/>
                    </a:lnTo>
                    <a:lnTo>
                      <a:pt x="52" y="119"/>
                    </a:lnTo>
                    <a:lnTo>
                      <a:pt x="47" y="124"/>
                    </a:lnTo>
                    <a:lnTo>
                      <a:pt x="43" y="129"/>
                    </a:lnTo>
                    <a:lnTo>
                      <a:pt x="43" y="134"/>
                    </a:lnTo>
                    <a:lnTo>
                      <a:pt x="43" y="139"/>
                    </a:lnTo>
                    <a:lnTo>
                      <a:pt x="39" y="144"/>
                    </a:lnTo>
                    <a:lnTo>
                      <a:pt x="34" y="144"/>
                    </a:lnTo>
                    <a:lnTo>
                      <a:pt x="34" y="154"/>
                    </a:lnTo>
                    <a:lnTo>
                      <a:pt x="30" y="159"/>
                    </a:lnTo>
                    <a:lnTo>
                      <a:pt x="30" y="164"/>
                    </a:lnTo>
                    <a:lnTo>
                      <a:pt x="26" y="169"/>
                    </a:lnTo>
                    <a:lnTo>
                      <a:pt x="26" y="179"/>
                    </a:lnTo>
                    <a:lnTo>
                      <a:pt x="21" y="184"/>
                    </a:lnTo>
                    <a:lnTo>
                      <a:pt x="21" y="189"/>
                    </a:lnTo>
                    <a:lnTo>
                      <a:pt x="21" y="194"/>
                    </a:lnTo>
                    <a:lnTo>
                      <a:pt x="21" y="199"/>
                    </a:lnTo>
                    <a:lnTo>
                      <a:pt x="21" y="204"/>
                    </a:lnTo>
                    <a:lnTo>
                      <a:pt x="21" y="209"/>
                    </a:lnTo>
                    <a:lnTo>
                      <a:pt x="21" y="214"/>
                    </a:lnTo>
                    <a:lnTo>
                      <a:pt x="21" y="223"/>
                    </a:lnTo>
                    <a:lnTo>
                      <a:pt x="21" y="233"/>
                    </a:lnTo>
                    <a:lnTo>
                      <a:pt x="21" y="238"/>
                    </a:lnTo>
                    <a:lnTo>
                      <a:pt x="21" y="243"/>
                    </a:lnTo>
                    <a:lnTo>
                      <a:pt x="21" y="248"/>
                    </a:lnTo>
                    <a:lnTo>
                      <a:pt x="21" y="253"/>
                    </a:lnTo>
                    <a:lnTo>
                      <a:pt x="21" y="258"/>
                    </a:lnTo>
                    <a:lnTo>
                      <a:pt x="21" y="263"/>
                    </a:lnTo>
                    <a:lnTo>
                      <a:pt x="26" y="268"/>
                    </a:lnTo>
                    <a:lnTo>
                      <a:pt x="26" y="273"/>
                    </a:lnTo>
                    <a:lnTo>
                      <a:pt x="26" y="278"/>
                    </a:lnTo>
                    <a:lnTo>
                      <a:pt x="30" y="283"/>
                    </a:lnTo>
                    <a:lnTo>
                      <a:pt x="30" y="288"/>
                    </a:lnTo>
                    <a:lnTo>
                      <a:pt x="34" y="293"/>
                    </a:lnTo>
                    <a:lnTo>
                      <a:pt x="34" y="298"/>
                    </a:lnTo>
                    <a:lnTo>
                      <a:pt x="39" y="303"/>
                    </a:lnTo>
                    <a:lnTo>
                      <a:pt x="43" y="308"/>
                    </a:lnTo>
                    <a:lnTo>
                      <a:pt x="43" y="313"/>
                    </a:lnTo>
                    <a:lnTo>
                      <a:pt x="43" y="318"/>
                    </a:lnTo>
                    <a:lnTo>
                      <a:pt x="47" y="323"/>
                    </a:lnTo>
                    <a:lnTo>
                      <a:pt x="52" y="323"/>
                    </a:lnTo>
                    <a:lnTo>
                      <a:pt x="52" y="328"/>
                    </a:lnTo>
                    <a:lnTo>
                      <a:pt x="56" y="337"/>
                    </a:lnTo>
                    <a:lnTo>
                      <a:pt x="60" y="342"/>
                    </a:lnTo>
                    <a:lnTo>
                      <a:pt x="64" y="347"/>
                    </a:lnTo>
                    <a:lnTo>
                      <a:pt x="69" y="352"/>
                    </a:lnTo>
                    <a:lnTo>
                      <a:pt x="73" y="357"/>
                    </a:lnTo>
                    <a:lnTo>
                      <a:pt x="77" y="362"/>
                    </a:lnTo>
                    <a:lnTo>
                      <a:pt x="82" y="362"/>
                    </a:lnTo>
                    <a:lnTo>
                      <a:pt x="86" y="367"/>
                    </a:lnTo>
                    <a:lnTo>
                      <a:pt x="86" y="372"/>
                    </a:lnTo>
                    <a:lnTo>
                      <a:pt x="90" y="372"/>
                    </a:lnTo>
                    <a:lnTo>
                      <a:pt x="99" y="377"/>
                    </a:lnTo>
                    <a:lnTo>
                      <a:pt x="103" y="382"/>
                    </a:lnTo>
                    <a:lnTo>
                      <a:pt x="108" y="387"/>
                    </a:lnTo>
                    <a:lnTo>
                      <a:pt x="116" y="392"/>
                    </a:lnTo>
                    <a:lnTo>
                      <a:pt x="121" y="397"/>
                    </a:lnTo>
                    <a:lnTo>
                      <a:pt x="125" y="397"/>
                    </a:lnTo>
                    <a:lnTo>
                      <a:pt x="129" y="397"/>
                    </a:lnTo>
                    <a:lnTo>
                      <a:pt x="134" y="402"/>
                    </a:lnTo>
                    <a:lnTo>
                      <a:pt x="138" y="402"/>
                    </a:lnTo>
                    <a:lnTo>
                      <a:pt x="147" y="407"/>
                    </a:lnTo>
                    <a:lnTo>
                      <a:pt x="151" y="407"/>
                    </a:lnTo>
                    <a:lnTo>
                      <a:pt x="155" y="412"/>
                    </a:lnTo>
                    <a:lnTo>
                      <a:pt x="160" y="412"/>
                    </a:lnTo>
                    <a:lnTo>
                      <a:pt x="164" y="417"/>
                    </a:lnTo>
                    <a:lnTo>
                      <a:pt x="173" y="417"/>
                    </a:lnTo>
                    <a:lnTo>
                      <a:pt x="173" y="422"/>
                    </a:lnTo>
                    <a:lnTo>
                      <a:pt x="181" y="422"/>
                    </a:lnTo>
                    <a:lnTo>
                      <a:pt x="186" y="422"/>
                    </a:lnTo>
                    <a:lnTo>
                      <a:pt x="194" y="422"/>
                    </a:lnTo>
                    <a:lnTo>
                      <a:pt x="199" y="422"/>
                    </a:lnTo>
                    <a:lnTo>
                      <a:pt x="203" y="422"/>
                    </a:lnTo>
                    <a:lnTo>
                      <a:pt x="212" y="422"/>
                    </a:lnTo>
                    <a:lnTo>
                      <a:pt x="216" y="427"/>
                    </a:lnTo>
                    <a:lnTo>
                      <a:pt x="220" y="427"/>
                    </a:lnTo>
                    <a:lnTo>
                      <a:pt x="225" y="427"/>
                    </a:lnTo>
                    <a:lnTo>
                      <a:pt x="233" y="427"/>
                    </a:lnTo>
                    <a:lnTo>
                      <a:pt x="237" y="427"/>
                    </a:lnTo>
                    <a:lnTo>
                      <a:pt x="242" y="427"/>
                    </a:lnTo>
                    <a:lnTo>
                      <a:pt x="246" y="427"/>
                    </a:lnTo>
                    <a:lnTo>
                      <a:pt x="250" y="427"/>
                    </a:lnTo>
                    <a:lnTo>
                      <a:pt x="259" y="427"/>
                    </a:lnTo>
                    <a:lnTo>
                      <a:pt x="263" y="427"/>
                    </a:lnTo>
                    <a:lnTo>
                      <a:pt x="268" y="427"/>
                    </a:lnTo>
                    <a:lnTo>
                      <a:pt x="272" y="422"/>
                    </a:lnTo>
                    <a:lnTo>
                      <a:pt x="281" y="422"/>
                    </a:lnTo>
                    <a:lnTo>
                      <a:pt x="285" y="422"/>
                    </a:lnTo>
                    <a:lnTo>
                      <a:pt x="289" y="422"/>
                    </a:lnTo>
                    <a:lnTo>
                      <a:pt x="298" y="422"/>
                    </a:lnTo>
                    <a:lnTo>
                      <a:pt x="302" y="422"/>
                    </a:lnTo>
                    <a:lnTo>
                      <a:pt x="307" y="422"/>
                    </a:lnTo>
                    <a:lnTo>
                      <a:pt x="311" y="417"/>
                    </a:lnTo>
                    <a:lnTo>
                      <a:pt x="320" y="417"/>
                    </a:lnTo>
                    <a:lnTo>
                      <a:pt x="324" y="412"/>
                    </a:lnTo>
                    <a:lnTo>
                      <a:pt x="328" y="412"/>
                    </a:lnTo>
                    <a:lnTo>
                      <a:pt x="333" y="407"/>
                    </a:lnTo>
                    <a:lnTo>
                      <a:pt x="337" y="407"/>
                    </a:lnTo>
                    <a:lnTo>
                      <a:pt x="346" y="402"/>
                    </a:lnTo>
                    <a:lnTo>
                      <a:pt x="350" y="402"/>
                    </a:lnTo>
                    <a:lnTo>
                      <a:pt x="350" y="397"/>
                    </a:lnTo>
                    <a:lnTo>
                      <a:pt x="359" y="397"/>
                    </a:lnTo>
                    <a:lnTo>
                      <a:pt x="363" y="397"/>
                    </a:lnTo>
                    <a:lnTo>
                      <a:pt x="367" y="392"/>
                    </a:lnTo>
                    <a:lnTo>
                      <a:pt x="372" y="387"/>
                    </a:lnTo>
                    <a:lnTo>
                      <a:pt x="376" y="387"/>
                    </a:lnTo>
                    <a:lnTo>
                      <a:pt x="380" y="382"/>
                    </a:lnTo>
                    <a:lnTo>
                      <a:pt x="385" y="377"/>
                    </a:lnTo>
                    <a:lnTo>
                      <a:pt x="393" y="372"/>
                    </a:lnTo>
                    <a:lnTo>
                      <a:pt x="398" y="367"/>
                    </a:lnTo>
                    <a:lnTo>
                      <a:pt x="402" y="362"/>
                    </a:lnTo>
                    <a:lnTo>
                      <a:pt x="406" y="362"/>
                    </a:lnTo>
                    <a:lnTo>
                      <a:pt x="410" y="357"/>
                    </a:lnTo>
                    <a:lnTo>
                      <a:pt x="415" y="352"/>
                    </a:lnTo>
                    <a:lnTo>
                      <a:pt x="415" y="347"/>
                    </a:lnTo>
                    <a:lnTo>
                      <a:pt x="419" y="347"/>
                    </a:lnTo>
                    <a:lnTo>
                      <a:pt x="423" y="342"/>
                    </a:lnTo>
                    <a:lnTo>
                      <a:pt x="428" y="337"/>
                    </a:lnTo>
                    <a:lnTo>
                      <a:pt x="432" y="328"/>
                    </a:lnTo>
                    <a:lnTo>
                      <a:pt x="432" y="323"/>
                    </a:lnTo>
                    <a:lnTo>
                      <a:pt x="436" y="323"/>
                    </a:lnTo>
                    <a:lnTo>
                      <a:pt x="436" y="318"/>
                    </a:lnTo>
                    <a:lnTo>
                      <a:pt x="441" y="313"/>
                    </a:lnTo>
                    <a:lnTo>
                      <a:pt x="441" y="308"/>
                    </a:lnTo>
                    <a:lnTo>
                      <a:pt x="445" y="303"/>
                    </a:lnTo>
                    <a:lnTo>
                      <a:pt x="449" y="298"/>
                    </a:lnTo>
                    <a:lnTo>
                      <a:pt x="449" y="293"/>
                    </a:lnTo>
                    <a:lnTo>
                      <a:pt x="454" y="288"/>
                    </a:lnTo>
                    <a:lnTo>
                      <a:pt x="454" y="283"/>
                    </a:lnTo>
                    <a:lnTo>
                      <a:pt x="458" y="278"/>
                    </a:lnTo>
                    <a:lnTo>
                      <a:pt x="458" y="273"/>
                    </a:lnTo>
                    <a:lnTo>
                      <a:pt x="458" y="268"/>
                    </a:lnTo>
                    <a:lnTo>
                      <a:pt x="458" y="263"/>
                    </a:lnTo>
                    <a:lnTo>
                      <a:pt x="458" y="258"/>
                    </a:lnTo>
                    <a:lnTo>
                      <a:pt x="458" y="253"/>
                    </a:lnTo>
                    <a:lnTo>
                      <a:pt x="462" y="248"/>
                    </a:lnTo>
                    <a:lnTo>
                      <a:pt x="462" y="243"/>
                    </a:lnTo>
                    <a:lnTo>
                      <a:pt x="462" y="238"/>
                    </a:lnTo>
                    <a:lnTo>
                      <a:pt x="462" y="233"/>
                    </a:lnTo>
                    <a:lnTo>
                      <a:pt x="462" y="223"/>
                    </a:lnTo>
                    <a:close/>
                  </a:path>
                </a:pathLst>
              </a:custGeom>
              <a:solidFill>
                <a:srgbClr val="E8F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23" name="Freeform 2406">
                <a:extLst>
                  <a:ext uri="{FF2B5EF4-FFF2-40B4-BE49-F238E27FC236}">
                    <a16:creationId xmlns:a16="http://schemas.microsoft.com/office/drawing/2014/main" id="{C5FAC57B-F345-9897-88CF-A2BD099A09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8" y="1905"/>
                <a:ext cx="441" cy="407"/>
              </a:xfrm>
              <a:custGeom>
                <a:avLst/>
                <a:gdLst>
                  <a:gd name="T0" fmla="*/ 437 w 441"/>
                  <a:gd name="T1" fmla="*/ 243 h 407"/>
                  <a:gd name="T2" fmla="*/ 424 w 441"/>
                  <a:gd name="T3" fmla="*/ 283 h 407"/>
                  <a:gd name="T4" fmla="*/ 402 w 441"/>
                  <a:gd name="T5" fmla="*/ 322 h 407"/>
                  <a:gd name="T6" fmla="*/ 372 w 441"/>
                  <a:gd name="T7" fmla="*/ 352 h 407"/>
                  <a:gd name="T8" fmla="*/ 338 w 441"/>
                  <a:gd name="T9" fmla="*/ 377 h 407"/>
                  <a:gd name="T10" fmla="*/ 299 w 441"/>
                  <a:gd name="T11" fmla="*/ 397 h 407"/>
                  <a:gd name="T12" fmla="*/ 251 w 441"/>
                  <a:gd name="T13" fmla="*/ 402 h 407"/>
                  <a:gd name="T14" fmla="*/ 212 w 441"/>
                  <a:gd name="T15" fmla="*/ 407 h 407"/>
                  <a:gd name="T16" fmla="*/ 165 w 441"/>
                  <a:gd name="T17" fmla="*/ 402 h 407"/>
                  <a:gd name="T18" fmla="*/ 126 w 441"/>
                  <a:gd name="T19" fmla="*/ 387 h 407"/>
                  <a:gd name="T20" fmla="*/ 87 w 441"/>
                  <a:gd name="T21" fmla="*/ 367 h 407"/>
                  <a:gd name="T22" fmla="*/ 52 w 441"/>
                  <a:gd name="T23" fmla="*/ 337 h 407"/>
                  <a:gd name="T24" fmla="*/ 26 w 441"/>
                  <a:gd name="T25" fmla="*/ 303 h 407"/>
                  <a:gd name="T26" fmla="*/ 9 w 441"/>
                  <a:gd name="T27" fmla="*/ 263 h 407"/>
                  <a:gd name="T28" fmla="*/ 0 w 441"/>
                  <a:gd name="T29" fmla="*/ 223 h 407"/>
                  <a:gd name="T30" fmla="*/ 0 w 441"/>
                  <a:gd name="T31" fmla="*/ 184 h 407"/>
                  <a:gd name="T32" fmla="*/ 9 w 441"/>
                  <a:gd name="T33" fmla="*/ 144 h 407"/>
                  <a:gd name="T34" fmla="*/ 26 w 441"/>
                  <a:gd name="T35" fmla="*/ 104 h 407"/>
                  <a:gd name="T36" fmla="*/ 52 w 441"/>
                  <a:gd name="T37" fmla="*/ 70 h 407"/>
                  <a:gd name="T38" fmla="*/ 87 w 441"/>
                  <a:gd name="T39" fmla="*/ 40 h 407"/>
                  <a:gd name="T40" fmla="*/ 126 w 441"/>
                  <a:gd name="T41" fmla="*/ 20 h 407"/>
                  <a:gd name="T42" fmla="*/ 165 w 441"/>
                  <a:gd name="T43" fmla="*/ 5 h 407"/>
                  <a:gd name="T44" fmla="*/ 212 w 441"/>
                  <a:gd name="T45" fmla="*/ 0 h 407"/>
                  <a:gd name="T46" fmla="*/ 251 w 441"/>
                  <a:gd name="T47" fmla="*/ 0 h 407"/>
                  <a:gd name="T48" fmla="*/ 299 w 441"/>
                  <a:gd name="T49" fmla="*/ 10 h 407"/>
                  <a:gd name="T50" fmla="*/ 338 w 441"/>
                  <a:gd name="T51" fmla="*/ 30 h 407"/>
                  <a:gd name="T52" fmla="*/ 372 w 441"/>
                  <a:gd name="T53" fmla="*/ 55 h 407"/>
                  <a:gd name="T54" fmla="*/ 402 w 441"/>
                  <a:gd name="T55" fmla="*/ 84 h 407"/>
                  <a:gd name="T56" fmla="*/ 424 w 441"/>
                  <a:gd name="T57" fmla="*/ 124 h 407"/>
                  <a:gd name="T58" fmla="*/ 437 w 441"/>
                  <a:gd name="T59" fmla="*/ 164 h 407"/>
                  <a:gd name="T60" fmla="*/ 441 w 441"/>
                  <a:gd name="T61" fmla="*/ 203 h 407"/>
                  <a:gd name="T62" fmla="*/ 415 w 441"/>
                  <a:gd name="T63" fmla="*/ 174 h 407"/>
                  <a:gd name="T64" fmla="*/ 407 w 441"/>
                  <a:gd name="T65" fmla="*/ 134 h 407"/>
                  <a:gd name="T66" fmla="*/ 389 w 441"/>
                  <a:gd name="T67" fmla="*/ 99 h 407"/>
                  <a:gd name="T68" fmla="*/ 364 w 441"/>
                  <a:gd name="T69" fmla="*/ 75 h 407"/>
                  <a:gd name="T70" fmla="*/ 329 w 441"/>
                  <a:gd name="T71" fmla="*/ 50 h 407"/>
                  <a:gd name="T72" fmla="*/ 294 w 441"/>
                  <a:gd name="T73" fmla="*/ 35 h 407"/>
                  <a:gd name="T74" fmla="*/ 255 w 441"/>
                  <a:gd name="T75" fmla="*/ 25 h 407"/>
                  <a:gd name="T76" fmla="*/ 216 w 441"/>
                  <a:gd name="T77" fmla="*/ 20 h 407"/>
                  <a:gd name="T78" fmla="*/ 178 w 441"/>
                  <a:gd name="T79" fmla="*/ 25 h 407"/>
                  <a:gd name="T80" fmla="*/ 139 w 441"/>
                  <a:gd name="T81" fmla="*/ 40 h 407"/>
                  <a:gd name="T82" fmla="*/ 104 w 441"/>
                  <a:gd name="T83" fmla="*/ 55 h 407"/>
                  <a:gd name="T84" fmla="*/ 74 w 441"/>
                  <a:gd name="T85" fmla="*/ 80 h 407"/>
                  <a:gd name="T86" fmla="*/ 52 w 441"/>
                  <a:gd name="T87" fmla="*/ 114 h 407"/>
                  <a:gd name="T88" fmla="*/ 31 w 441"/>
                  <a:gd name="T89" fmla="*/ 144 h 407"/>
                  <a:gd name="T90" fmla="*/ 22 w 441"/>
                  <a:gd name="T91" fmla="*/ 184 h 407"/>
                  <a:gd name="T92" fmla="*/ 22 w 441"/>
                  <a:gd name="T93" fmla="*/ 218 h 407"/>
                  <a:gd name="T94" fmla="*/ 26 w 441"/>
                  <a:gd name="T95" fmla="*/ 253 h 407"/>
                  <a:gd name="T96" fmla="*/ 43 w 441"/>
                  <a:gd name="T97" fmla="*/ 288 h 407"/>
                  <a:gd name="T98" fmla="*/ 65 w 441"/>
                  <a:gd name="T99" fmla="*/ 322 h 407"/>
                  <a:gd name="T100" fmla="*/ 95 w 441"/>
                  <a:gd name="T101" fmla="*/ 347 h 407"/>
                  <a:gd name="T102" fmla="*/ 130 w 441"/>
                  <a:gd name="T103" fmla="*/ 367 h 407"/>
                  <a:gd name="T104" fmla="*/ 169 w 441"/>
                  <a:gd name="T105" fmla="*/ 382 h 407"/>
                  <a:gd name="T106" fmla="*/ 208 w 441"/>
                  <a:gd name="T107" fmla="*/ 387 h 407"/>
                  <a:gd name="T108" fmla="*/ 247 w 441"/>
                  <a:gd name="T109" fmla="*/ 387 h 407"/>
                  <a:gd name="T110" fmla="*/ 286 w 441"/>
                  <a:gd name="T111" fmla="*/ 377 h 407"/>
                  <a:gd name="T112" fmla="*/ 320 w 441"/>
                  <a:gd name="T113" fmla="*/ 362 h 407"/>
                  <a:gd name="T114" fmla="*/ 355 w 441"/>
                  <a:gd name="T115" fmla="*/ 337 h 407"/>
                  <a:gd name="T116" fmla="*/ 381 w 441"/>
                  <a:gd name="T117" fmla="*/ 313 h 407"/>
                  <a:gd name="T118" fmla="*/ 402 w 441"/>
                  <a:gd name="T119" fmla="*/ 278 h 407"/>
                  <a:gd name="T120" fmla="*/ 415 w 441"/>
                  <a:gd name="T121" fmla="*/ 243 h 407"/>
                  <a:gd name="T122" fmla="*/ 420 w 441"/>
                  <a:gd name="T123" fmla="*/ 203 h 40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41"/>
                  <a:gd name="T187" fmla="*/ 0 h 407"/>
                  <a:gd name="T188" fmla="*/ 441 w 441"/>
                  <a:gd name="T189" fmla="*/ 407 h 40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41" h="407">
                    <a:moveTo>
                      <a:pt x="441" y="203"/>
                    </a:moveTo>
                    <a:lnTo>
                      <a:pt x="441" y="213"/>
                    </a:lnTo>
                    <a:lnTo>
                      <a:pt x="441" y="218"/>
                    </a:lnTo>
                    <a:lnTo>
                      <a:pt x="441" y="223"/>
                    </a:lnTo>
                    <a:lnTo>
                      <a:pt x="441" y="228"/>
                    </a:lnTo>
                    <a:lnTo>
                      <a:pt x="437" y="233"/>
                    </a:lnTo>
                    <a:lnTo>
                      <a:pt x="437" y="238"/>
                    </a:lnTo>
                    <a:lnTo>
                      <a:pt x="437" y="243"/>
                    </a:lnTo>
                    <a:lnTo>
                      <a:pt x="437" y="248"/>
                    </a:lnTo>
                    <a:lnTo>
                      <a:pt x="437" y="253"/>
                    </a:lnTo>
                    <a:lnTo>
                      <a:pt x="437" y="258"/>
                    </a:lnTo>
                    <a:lnTo>
                      <a:pt x="433" y="263"/>
                    </a:lnTo>
                    <a:lnTo>
                      <a:pt x="433" y="268"/>
                    </a:lnTo>
                    <a:lnTo>
                      <a:pt x="428" y="273"/>
                    </a:lnTo>
                    <a:lnTo>
                      <a:pt x="428" y="278"/>
                    </a:lnTo>
                    <a:lnTo>
                      <a:pt x="424" y="283"/>
                    </a:lnTo>
                    <a:lnTo>
                      <a:pt x="420" y="288"/>
                    </a:lnTo>
                    <a:lnTo>
                      <a:pt x="420" y="293"/>
                    </a:lnTo>
                    <a:lnTo>
                      <a:pt x="415" y="298"/>
                    </a:lnTo>
                    <a:lnTo>
                      <a:pt x="415" y="303"/>
                    </a:lnTo>
                    <a:lnTo>
                      <a:pt x="411" y="303"/>
                    </a:lnTo>
                    <a:lnTo>
                      <a:pt x="411" y="308"/>
                    </a:lnTo>
                    <a:lnTo>
                      <a:pt x="407" y="317"/>
                    </a:lnTo>
                    <a:lnTo>
                      <a:pt x="402" y="322"/>
                    </a:lnTo>
                    <a:lnTo>
                      <a:pt x="398" y="327"/>
                    </a:lnTo>
                    <a:lnTo>
                      <a:pt x="394" y="327"/>
                    </a:lnTo>
                    <a:lnTo>
                      <a:pt x="394" y="332"/>
                    </a:lnTo>
                    <a:lnTo>
                      <a:pt x="389" y="337"/>
                    </a:lnTo>
                    <a:lnTo>
                      <a:pt x="385" y="342"/>
                    </a:lnTo>
                    <a:lnTo>
                      <a:pt x="381" y="342"/>
                    </a:lnTo>
                    <a:lnTo>
                      <a:pt x="377" y="347"/>
                    </a:lnTo>
                    <a:lnTo>
                      <a:pt x="372" y="352"/>
                    </a:lnTo>
                    <a:lnTo>
                      <a:pt x="364" y="357"/>
                    </a:lnTo>
                    <a:lnTo>
                      <a:pt x="359" y="362"/>
                    </a:lnTo>
                    <a:lnTo>
                      <a:pt x="355" y="367"/>
                    </a:lnTo>
                    <a:lnTo>
                      <a:pt x="351" y="367"/>
                    </a:lnTo>
                    <a:lnTo>
                      <a:pt x="346" y="372"/>
                    </a:lnTo>
                    <a:lnTo>
                      <a:pt x="342" y="377"/>
                    </a:lnTo>
                    <a:lnTo>
                      <a:pt x="338" y="377"/>
                    </a:lnTo>
                    <a:lnTo>
                      <a:pt x="329" y="377"/>
                    </a:lnTo>
                    <a:lnTo>
                      <a:pt x="329" y="382"/>
                    </a:lnTo>
                    <a:lnTo>
                      <a:pt x="325" y="382"/>
                    </a:lnTo>
                    <a:lnTo>
                      <a:pt x="316" y="387"/>
                    </a:lnTo>
                    <a:lnTo>
                      <a:pt x="312" y="387"/>
                    </a:lnTo>
                    <a:lnTo>
                      <a:pt x="307" y="392"/>
                    </a:lnTo>
                    <a:lnTo>
                      <a:pt x="303" y="392"/>
                    </a:lnTo>
                    <a:lnTo>
                      <a:pt x="299" y="397"/>
                    </a:lnTo>
                    <a:lnTo>
                      <a:pt x="290" y="397"/>
                    </a:lnTo>
                    <a:lnTo>
                      <a:pt x="286" y="402"/>
                    </a:lnTo>
                    <a:lnTo>
                      <a:pt x="281" y="402"/>
                    </a:lnTo>
                    <a:lnTo>
                      <a:pt x="277" y="402"/>
                    </a:lnTo>
                    <a:lnTo>
                      <a:pt x="268" y="402"/>
                    </a:lnTo>
                    <a:lnTo>
                      <a:pt x="264" y="402"/>
                    </a:lnTo>
                    <a:lnTo>
                      <a:pt x="260" y="402"/>
                    </a:lnTo>
                    <a:lnTo>
                      <a:pt x="251" y="402"/>
                    </a:lnTo>
                    <a:lnTo>
                      <a:pt x="247" y="407"/>
                    </a:lnTo>
                    <a:lnTo>
                      <a:pt x="242" y="407"/>
                    </a:lnTo>
                    <a:lnTo>
                      <a:pt x="238" y="407"/>
                    </a:lnTo>
                    <a:lnTo>
                      <a:pt x="229" y="407"/>
                    </a:lnTo>
                    <a:lnTo>
                      <a:pt x="225" y="407"/>
                    </a:lnTo>
                    <a:lnTo>
                      <a:pt x="221" y="407"/>
                    </a:lnTo>
                    <a:lnTo>
                      <a:pt x="216" y="407"/>
                    </a:lnTo>
                    <a:lnTo>
                      <a:pt x="212" y="407"/>
                    </a:lnTo>
                    <a:lnTo>
                      <a:pt x="204" y="407"/>
                    </a:lnTo>
                    <a:lnTo>
                      <a:pt x="199" y="407"/>
                    </a:lnTo>
                    <a:lnTo>
                      <a:pt x="195" y="407"/>
                    </a:lnTo>
                    <a:lnTo>
                      <a:pt x="191" y="402"/>
                    </a:lnTo>
                    <a:lnTo>
                      <a:pt x="182" y="402"/>
                    </a:lnTo>
                    <a:lnTo>
                      <a:pt x="178" y="402"/>
                    </a:lnTo>
                    <a:lnTo>
                      <a:pt x="173" y="402"/>
                    </a:lnTo>
                    <a:lnTo>
                      <a:pt x="165" y="402"/>
                    </a:lnTo>
                    <a:lnTo>
                      <a:pt x="160" y="402"/>
                    </a:lnTo>
                    <a:lnTo>
                      <a:pt x="152" y="402"/>
                    </a:lnTo>
                    <a:lnTo>
                      <a:pt x="152" y="397"/>
                    </a:lnTo>
                    <a:lnTo>
                      <a:pt x="143" y="397"/>
                    </a:lnTo>
                    <a:lnTo>
                      <a:pt x="139" y="392"/>
                    </a:lnTo>
                    <a:lnTo>
                      <a:pt x="134" y="392"/>
                    </a:lnTo>
                    <a:lnTo>
                      <a:pt x="130" y="387"/>
                    </a:lnTo>
                    <a:lnTo>
                      <a:pt x="126" y="387"/>
                    </a:lnTo>
                    <a:lnTo>
                      <a:pt x="117" y="382"/>
                    </a:lnTo>
                    <a:lnTo>
                      <a:pt x="113" y="382"/>
                    </a:lnTo>
                    <a:lnTo>
                      <a:pt x="108" y="377"/>
                    </a:lnTo>
                    <a:lnTo>
                      <a:pt x="104" y="377"/>
                    </a:lnTo>
                    <a:lnTo>
                      <a:pt x="100" y="377"/>
                    </a:lnTo>
                    <a:lnTo>
                      <a:pt x="95" y="372"/>
                    </a:lnTo>
                    <a:lnTo>
                      <a:pt x="87" y="367"/>
                    </a:lnTo>
                    <a:lnTo>
                      <a:pt x="82" y="362"/>
                    </a:lnTo>
                    <a:lnTo>
                      <a:pt x="78" y="357"/>
                    </a:lnTo>
                    <a:lnTo>
                      <a:pt x="69" y="352"/>
                    </a:lnTo>
                    <a:lnTo>
                      <a:pt x="65" y="352"/>
                    </a:lnTo>
                    <a:lnTo>
                      <a:pt x="65" y="347"/>
                    </a:lnTo>
                    <a:lnTo>
                      <a:pt x="61" y="342"/>
                    </a:lnTo>
                    <a:lnTo>
                      <a:pt x="56" y="342"/>
                    </a:lnTo>
                    <a:lnTo>
                      <a:pt x="52" y="337"/>
                    </a:lnTo>
                    <a:lnTo>
                      <a:pt x="48" y="332"/>
                    </a:lnTo>
                    <a:lnTo>
                      <a:pt x="43" y="327"/>
                    </a:lnTo>
                    <a:lnTo>
                      <a:pt x="39" y="322"/>
                    </a:lnTo>
                    <a:lnTo>
                      <a:pt x="35" y="317"/>
                    </a:lnTo>
                    <a:lnTo>
                      <a:pt x="31" y="308"/>
                    </a:lnTo>
                    <a:lnTo>
                      <a:pt x="31" y="303"/>
                    </a:lnTo>
                    <a:lnTo>
                      <a:pt x="26" y="303"/>
                    </a:lnTo>
                    <a:lnTo>
                      <a:pt x="22" y="298"/>
                    </a:lnTo>
                    <a:lnTo>
                      <a:pt x="22" y="293"/>
                    </a:lnTo>
                    <a:lnTo>
                      <a:pt x="22" y="288"/>
                    </a:lnTo>
                    <a:lnTo>
                      <a:pt x="18" y="283"/>
                    </a:lnTo>
                    <a:lnTo>
                      <a:pt x="13" y="278"/>
                    </a:lnTo>
                    <a:lnTo>
                      <a:pt x="13" y="273"/>
                    </a:lnTo>
                    <a:lnTo>
                      <a:pt x="9" y="268"/>
                    </a:lnTo>
                    <a:lnTo>
                      <a:pt x="9" y="263"/>
                    </a:lnTo>
                    <a:lnTo>
                      <a:pt x="5" y="258"/>
                    </a:lnTo>
                    <a:lnTo>
                      <a:pt x="5" y="253"/>
                    </a:lnTo>
                    <a:lnTo>
                      <a:pt x="5" y="248"/>
                    </a:lnTo>
                    <a:lnTo>
                      <a:pt x="0" y="243"/>
                    </a:lnTo>
                    <a:lnTo>
                      <a:pt x="0" y="238"/>
                    </a:lnTo>
                    <a:lnTo>
                      <a:pt x="0" y="233"/>
                    </a:lnTo>
                    <a:lnTo>
                      <a:pt x="0" y="228"/>
                    </a:lnTo>
                    <a:lnTo>
                      <a:pt x="0" y="223"/>
                    </a:lnTo>
                    <a:lnTo>
                      <a:pt x="0" y="218"/>
                    </a:lnTo>
                    <a:lnTo>
                      <a:pt x="0" y="213"/>
                    </a:lnTo>
                    <a:lnTo>
                      <a:pt x="0" y="203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0" y="184"/>
                    </a:lnTo>
                    <a:lnTo>
                      <a:pt x="0" y="179"/>
                    </a:lnTo>
                    <a:lnTo>
                      <a:pt x="0" y="174"/>
                    </a:lnTo>
                    <a:lnTo>
                      <a:pt x="0" y="169"/>
                    </a:lnTo>
                    <a:lnTo>
                      <a:pt x="0" y="164"/>
                    </a:lnTo>
                    <a:lnTo>
                      <a:pt x="5" y="159"/>
                    </a:lnTo>
                    <a:lnTo>
                      <a:pt x="5" y="149"/>
                    </a:lnTo>
                    <a:lnTo>
                      <a:pt x="9" y="144"/>
                    </a:lnTo>
                    <a:lnTo>
                      <a:pt x="9" y="139"/>
                    </a:lnTo>
                    <a:lnTo>
                      <a:pt x="13" y="134"/>
                    </a:lnTo>
                    <a:lnTo>
                      <a:pt x="13" y="124"/>
                    </a:lnTo>
                    <a:lnTo>
                      <a:pt x="18" y="124"/>
                    </a:lnTo>
                    <a:lnTo>
                      <a:pt x="22" y="119"/>
                    </a:lnTo>
                    <a:lnTo>
                      <a:pt x="22" y="114"/>
                    </a:lnTo>
                    <a:lnTo>
                      <a:pt x="22" y="109"/>
                    </a:lnTo>
                    <a:lnTo>
                      <a:pt x="26" y="104"/>
                    </a:lnTo>
                    <a:lnTo>
                      <a:pt x="31" y="99"/>
                    </a:lnTo>
                    <a:lnTo>
                      <a:pt x="35" y="89"/>
                    </a:lnTo>
                    <a:lnTo>
                      <a:pt x="39" y="84"/>
                    </a:lnTo>
                    <a:lnTo>
                      <a:pt x="43" y="80"/>
                    </a:lnTo>
                    <a:lnTo>
                      <a:pt x="43" y="75"/>
                    </a:lnTo>
                    <a:lnTo>
                      <a:pt x="48" y="75"/>
                    </a:lnTo>
                    <a:lnTo>
                      <a:pt x="52" y="70"/>
                    </a:lnTo>
                    <a:lnTo>
                      <a:pt x="56" y="65"/>
                    </a:lnTo>
                    <a:lnTo>
                      <a:pt x="61" y="65"/>
                    </a:lnTo>
                    <a:lnTo>
                      <a:pt x="65" y="60"/>
                    </a:lnTo>
                    <a:lnTo>
                      <a:pt x="65" y="55"/>
                    </a:lnTo>
                    <a:lnTo>
                      <a:pt x="69" y="50"/>
                    </a:lnTo>
                    <a:lnTo>
                      <a:pt x="78" y="50"/>
                    </a:lnTo>
                    <a:lnTo>
                      <a:pt x="82" y="45"/>
                    </a:lnTo>
                    <a:lnTo>
                      <a:pt x="87" y="40"/>
                    </a:lnTo>
                    <a:lnTo>
                      <a:pt x="95" y="35"/>
                    </a:lnTo>
                    <a:lnTo>
                      <a:pt x="100" y="30"/>
                    </a:lnTo>
                    <a:lnTo>
                      <a:pt x="104" y="30"/>
                    </a:lnTo>
                    <a:lnTo>
                      <a:pt x="108" y="25"/>
                    </a:lnTo>
                    <a:lnTo>
                      <a:pt x="113" y="25"/>
                    </a:lnTo>
                    <a:lnTo>
                      <a:pt x="117" y="25"/>
                    </a:lnTo>
                    <a:lnTo>
                      <a:pt x="126" y="20"/>
                    </a:lnTo>
                    <a:lnTo>
                      <a:pt x="130" y="20"/>
                    </a:lnTo>
                    <a:lnTo>
                      <a:pt x="134" y="15"/>
                    </a:lnTo>
                    <a:lnTo>
                      <a:pt x="139" y="15"/>
                    </a:lnTo>
                    <a:lnTo>
                      <a:pt x="143" y="10"/>
                    </a:lnTo>
                    <a:lnTo>
                      <a:pt x="152" y="10"/>
                    </a:lnTo>
                    <a:lnTo>
                      <a:pt x="152" y="5"/>
                    </a:lnTo>
                    <a:lnTo>
                      <a:pt x="160" y="5"/>
                    </a:lnTo>
                    <a:lnTo>
                      <a:pt x="165" y="5"/>
                    </a:lnTo>
                    <a:lnTo>
                      <a:pt x="173" y="0"/>
                    </a:lnTo>
                    <a:lnTo>
                      <a:pt x="178" y="0"/>
                    </a:lnTo>
                    <a:lnTo>
                      <a:pt x="182" y="0"/>
                    </a:lnTo>
                    <a:lnTo>
                      <a:pt x="191" y="0"/>
                    </a:lnTo>
                    <a:lnTo>
                      <a:pt x="195" y="0"/>
                    </a:lnTo>
                    <a:lnTo>
                      <a:pt x="199" y="0"/>
                    </a:lnTo>
                    <a:lnTo>
                      <a:pt x="204" y="0"/>
                    </a:lnTo>
                    <a:lnTo>
                      <a:pt x="212" y="0"/>
                    </a:lnTo>
                    <a:lnTo>
                      <a:pt x="216" y="0"/>
                    </a:lnTo>
                    <a:lnTo>
                      <a:pt x="221" y="0"/>
                    </a:lnTo>
                    <a:lnTo>
                      <a:pt x="225" y="0"/>
                    </a:lnTo>
                    <a:lnTo>
                      <a:pt x="229" y="0"/>
                    </a:lnTo>
                    <a:lnTo>
                      <a:pt x="238" y="0"/>
                    </a:lnTo>
                    <a:lnTo>
                      <a:pt x="242" y="0"/>
                    </a:lnTo>
                    <a:lnTo>
                      <a:pt x="247" y="0"/>
                    </a:lnTo>
                    <a:lnTo>
                      <a:pt x="251" y="0"/>
                    </a:lnTo>
                    <a:lnTo>
                      <a:pt x="260" y="0"/>
                    </a:lnTo>
                    <a:lnTo>
                      <a:pt x="264" y="0"/>
                    </a:lnTo>
                    <a:lnTo>
                      <a:pt x="268" y="0"/>
                    </a:lnTo>
                    <a:lnTo>
                      <a:pt x="277" y="5"/>
                    </a:lnTo>
                    <a:lnTo>
                      <a:pt x="281" y="5"/>
                    </a:lnTo>
                    <a:lnTo>
                      <a:pt x="286" y="5"/>
                    </a:lnTo>
                    <a:lnTo>
                      <a:pt x="290" y="10"/>
                    </a:lnTo>
                    <a:lnTo>
                      <a:pt x="299" y="10"/>
                    </a:lnTo>
                    <a:lnTo>
                      <a:pt x="303" y="15"/>
                    </a:lnTo>
                    <a:lnTo>
                      <a:pt x="307" y="15"/>
                    </a:lnTo>
                    <a:lnTo>
                      <a:pt x="312" y="20"/>
                    </a:lnTo>
                    <a:lnTo>
                      <a:pt x="316" y="20"/>
                    </a:lnTo>
                    <a:lnTo>
                      <a:pt x="325" y="25"/>
                    </a:lnTo>
                    <a:lnTo>
                      <a:pt x="329" y="25"/>
                    </a:lnTo>
                    <a:lnTo>
                      <a:pt x="338" y="30"/>
                    </a:lnTo>
                    <a:lnTo>
                      <a:pt x="342" y="30"/>
                    </a:lnTo>
                    <a:lnTo>
                      <a:pt x="346" y="35"/>
                    </a:lnTo>
                    <a:lnTo>
                      <a:pt x="351" y="40"/>
                    </a:lnTo>
                    <a:lnTo>
                      <a:pt x="355" y="40"/>
                    </a:lnTo>
                    <a:lnTo>
                      <a:pt x="359" y="45"/>
                    </a:lnTo>
                    <a:lnTo>
                      <a:pt x="364" y="50"/>
                    </a:lnTo>
                    <a:lnTo>
                      <a:pt x="372" y="50"/>
                    </a:lnTo>
                    <a:lnTo>
                      <a:pt x="372" y="55"/>
                    </a:lnTo>
                    <a:lnTo>
                      <a:pt x="377" y="60"/>
                    </a:lnTo>
                    <a:lnTo>
                      <a:pt x="381" y="65"/>
                    </a:lnTo>
                    <a:lnTo>
                      <a:pt x="385" y="65"/>
                    </a:lnTo>
                    <a:lnTo>
                      <a:pt x="389" y="70"/>
                    </a:lnTo>
                    <a:lnTo>
                      <a:pt x="394" y="75"/>
                    </a:lnTo>
                    <a:lnTo>
                      <a:pt x="398" y="80"/>
                    </a:lnTo>
                    <a:lnTo>
                      <a:pt x="402" y="84"/>
                    </a:lnTo>
                    <a:lnTo>
                      <a:pt x="407" y="89"/>
                    </a:lnTo>
                    <a:lnTo>
                      <a:pt x="411" y="99"/>
                    </a:lnTo>
                    <a:lnTo>
                      <a:pt x="415" y="104"/>
                    </a:lnTo>
                    <a:lnTo>
                      <a:pt x="415" y="109"/>
                    </a:lnTo>
                    <a:lnTo>
                      <a:pt x="420" y="114"/>
                    </a:lnTo>
                    <a:lnTo>
                      <a:pt x="420" y="119"/>
                    </a:lnTo>
                    <a:lnTo>
                      <a:pt x="424" y="124"/>
                    </a:lnTo>
                    <a:lnTo>
                      <a:pt x="428" y="124"/>
                    </a:lnTo>
                    <a:lnTo>
                      <a:pt x="428" y="134"/>
                    </a:lnTo>
                    <a:lnTo>
                      <a:pt x="433" y="139"/>
                    </a:lnTo>
                    <a:lnTo>
                      <a:pt x="433" y="144"/>
                    </a:lnTo>
                    <a:lnTo>
                      <a:pt x="437" y="149"/>
                    </a:lnTo>
                    <a:lnTo>
                      <a:pt x="437" y="159"/>
                    </a:lnTo>
                    <a:lnTo>
                      <a:pt x="437" y="164"/>
                    </a:lnTo>
                    <a:lnTo>
                      <a:pt x="437" y="169"/>
                    </a:lnTo>
                    <a:lnTo>
                      <a:pt x="437" y="174"/>
                    </a:lnTo>
                    <a:lnTo>
                      <a:pt x="441" y="179"/>
                    </a:lnTo>
                    <a:lnTo>
                      <a:pt x="441" y="184"/>
                    </a:lnTo>
                    <a:lnTo>
                      <a:pt x="441" y="189"/>
                    </a:lnTo>
                    <a:lnTo>
                      <a:pt x="441" y="194"/>
                    </a:lnTo>
                    <a:lnTo>
                      <a:pt x="441" y="203"/>
                    </a:lnTo>
                    <a:close/>
                    <a:moveTo>
                      <a:pt x="420" y="203"/>
                    </a:moveTo>
                    <a:lnTo>
                      <a:pt x="420" y="203"/>
                    </a:lnTo>
                    <a:lnTo>
                      <a:pt x="420" y="194"/>
                    </a:lnTo>
                    <a:lnTo>
                      <a:pt x="420" y="189"/>
                    </a:lnTo>
                    <a:lnTo>
                      <a:pt x="420" y="184"/>
                    </a:lnTo>
                    <a:lnTo>
                      <a:pt x="415" y="174"/>
                    </a:lnTo>
                    <a:lnTo>
                      <a:pt x="415" y="169"/>
                    </a:lnTo>
                    <a:lnTo>
                      <a:pt x="415" y="164"/>
                    </a:lnTo>
                    <a:lnTo>
                      <a:pt x="415" y="159"/>
                    </a:lnTo>
                    <a:lnTo>
                      <a:pt x="415" y="154"/>
                    </a:lnTo>
                    <a:lnTo>
                      <a:pt x="411" y="149"/>
                    </a:lnTo>
                    <a:lnTo>
                      <a:pt x="411" y="144"/>
                    </a:lnTo>
                    <a:lnTo>
                      <a:pt x="407" y="144"/>
                    </a:lnTo>
                    <a:lnTo>
                      <a:pt x="407" y="134"/>
                    </a:lnTo>
                    <a:lnTo>
                      <a:pt x="402" y="129"/>
                    </a:lnTo>
                    <a:lnTo>
                      <a:pt x="402" y="124"/>
                    </a:lnTo>
                    <a:lnTo>
                      <a:pt x="398" y="119"/>
                    </a:lnTo>
                    <a:lnTo>
                      <a:pt x="394" y="114"/>
                    </a:lnTo>
                    <a:lnTo>
                      <a:pt x="389" y="114"/>
                    </a:lnTo>
                    <a:lnTo>
                      <a:pt x="389" y="109"/>
                    </a:lnTo>
                    <a:lnTo>
                      <a:pt x="389" y="99"/>
                    </a:lnTo>
                    <a:lnTo>
                      <a:pt x="385" y="99"/>
                    </a:lnTo>
                    <a:lnTo>
                      <a:pt x="381" y="94"/>
                    </a:lnTo>
                    <a:lnTo>
                      <a:pt x="377" y="89"/>
                    </a:lnTo>
                    <a:lnTo>
                      <a:pt x="377" y="84"/>
                    </a:lnTo>
                    <a:lnTo>
                      <a:pt x="372" y="84"/>
                    </a:lnTo>
                    <a:lnTo>
                      <a:pt x="368" y="80"/>
                    </a:lnTo>
                    <a:lnTo>
                      <a:pt x="364" y="80"/>
                    </a:lnTo>
                    <a:lnTo>
                      <a:pt x="364" y="75"/>
                    </a:lnTo>
                    <a:lnTo>
                      <a:pt x="359" y="70"/>
                    </a:lnTo>
                    <a:lnTo>
                      <a:pt x="355" y="70"/>
                    </a:lnTo>
                    <a:lnTo>
                      <a:pt x="351" y="65"/>
                    </a:lnTo>
                    <a:lnTo>
                      <a:pt x="346" y="60"/>
                    </a:lnTo>
                    <a:lnTo>
                      <a:pt x="342" y="55"/>
                    </a:lnTo>
                    <a:lnTo>
                      <a:pt x="338" y="55"/>
                    </a:lnTo>
                    <a:lnTo>
                      <a:pt x="333" y="55"/>
                    </a:lnTo>
                    <a:lnTo>
                      <a:pt x="329" y="50"/>
                    </a:lnTo>
                    <a:lnTo>
                      <a:pt x="325" y="50"/>
                    </a:lnTo>
                    <a:lnTo>
                      <a:pt x="320" y="45"/>
                    </a:lnTo>
                    <a:lnTo>
                      <a:pt x="316" y="40"/>
                    </a:lnTo>
                    <a:lnTo>
                      <a:pt x="312" y="40"/>
                    </a:lnTo>
                    <a:lnTo>
                      <a:pt x="307" y="40"/>
                    </a:lnTo>
                    <a:lnTo>
                      <a:pt x="303" y="40"/>
                    </a:lnTo>
                    <a:lnTo>
                      <a:pt x="299" y="35"/>
                    </a:lnTo>
                    <a:lnTo>
                      <a:pt x="294" y="35"/>
                    </a:lnTo>
                    <a:lnTo>
                      <a:pt x="290" y="30"/>
                    </a:lnTo>
                    <a:lnTo>
                      <a:pt x="286" y="30"/>
                    </a:lnTo>
                    <a:lnTo>
                      <a:pt x="281" y="25"/>
                    </a:lnTo>
                    <a:lnTo>
                      <a:pt x="273" y="25"/>
                    </a:lnTo>
                    <a:lnTo>
                      <a:pt x="264" y="25"/>
                    </a:lnTo>
                    <a:lnTo>
                      <a:pt x="260" y="25"/>
                    </a:lnTo>
                    <a:lnTo>
                      <a:pt x="255" y="25"/>
                    </a:lnTo>
                    <a:lnTo>
                      <a:pt x="247" y="25"/>
                    </a:lnTo>
                    <a:lnTo>
                      <a:pt x="247" y="20"/>
                    </a:lnTo>
                    <a:lnTo>
                      <a:pt x="238" y="20"/>
                    </a:lnTo>
                    <a:lnTo>
                      <a:pt x="234" y="20"/>
                    </a:lnTo>
                    <a:lnTo>
                      <a:pt x="229" y="20"/>
                    </a:lnTo>
                    <a:lnTo>
                      <a:pt x="225" y="20"/>
                    </a:lnTo>
                    <a:lnTo>
                      <a:pt x="221" y="20"/>
                    </a:lnTo>
                    <a:lnTo>
                      <a:pt x="216" y="20"/>
                    </a:lnTo>
                    <a:lnTo>
                      <a:pt x="212" y="20"/>
                    </a:lnTo>
                    <a:lnTo>
                      <a:pt x="208" y="20"/>
                    </a:lnTo>
                    <a:lnTo>
                      <a:pt x="204" y="20"/>
                    </a:lnTo>
                    <a:lnTo>
                      <a:pt x="195" y="20"/>
                    </a:lnTo>
                    <a:lnTo>
                      <a:pt x="195" y="25"/>
                    </a:lnTo>
                    <a:lnTo>
                      <a:pt x="186" y="25"/>
                    </a:lnTo>
                    <a:lnTo>
                      <a:pt x="182" y="25"/>
                    </a:lnTo>
                    <a:lnTo>
                      <a:pt x="178" y="25"/>
                    </a:lnTo>
                    <a:lnTo>
                      <a:pt x="169" y="25"/>
                    </a:lnTo>
                    <a:lnTo>
                      <a:pt x="160" y="25"/>
                    </a:lnTo>
                    <a:lnTo>
                      <a:pt x="156" y="30"/>
                    </a:lnTo>
                    <a:lnTo>
                      <a:pt x="152" y="30"/>
                    </a:lnTo>
                    <a:lnTo>
                      <a:pt x="147" y="35"/>
                    </a:lnTo>
                    <a:lnTo>
                      <a:pt x="143" y="35"/>
                    </a:lnTo>
                    <a:lnTo>
                      <a:pt x="139" y="40"/>
                    </a:lnTo>
                    <a:lnTo>
                      <a:pt x="134" y="40"/>
                    </a:lnTo>
                    <a:lnTo>
                      <a:pt x="130" y="40"/>
                    </a:lnTo>
                    <a:lnTo>
                      <a:pt x="126" y="40"/>
                    </a:lnTo>
                    <a:lnTo>
                      <a:pt x="121" y="45"/>
                    </a:lnTo>
                    <a:lnTo>
                      <a:pt x="117" y="50"/>
                    </a:lnTo>
                    <a:lnTo>
                      <a:pt x="113" y="50"/>
                    </a:lnTo>
                    <a:lnTo>
                      <a:pt x="108" y="55"/>
                    </a:lnTo>
                    <a:lnTo>
                      <a:pt x="104" y="55"/>
                    </a:lnTo>
                    <a:lnTo>
                      <a:pt x="100" y="55"/>
                    </a:lnTo>
                    <a:lnTo>
                      <a:pt x="95" y="60"/>
                    </a:lnTo>
                    <a:lnTo>
                      <a:pt x="91" y="65"/>
                    </a:lnTo>
                    <a:lnTo>
                      <a:pt x="87" y="70"/>
                    </a:lnTo>
                    <a:lnTo>
                      <a:pt x="82" y="70"/>
                    </a:lnTo>
                    <a:lnTo>
                      <a:pt x="78" y="75"/>
                    </a:lnTo>
                    <a:lnTo>
                      <a:pt x="78" y="80"/>
                    </a:lnTo>
                    <a:lnTo>
                      <a:pt x="74" y="80"/>
                    </a:lnTo>
                    <a:lnTo>
                      <a:pt x="69" y="84"/>
                    </a:lnTo>
                    <a:lnTo>
                      <a:pt x="65" y="84"/>
                    </a:lnTo>
                    <a:lnTo>
                      <a:pt x="65" y="89"/>
                    </a:lnTo>
                    <a:lnTo>
                      <a:pt x="61" y="94"/>
                    </a:lnTo>
                    <a:lnTo>
                      <a:pt x="56" y="99"/>
                    </a:lnTo>
                    <a:lnTo>
                      <a:pt x="52" y="99"/>
                    </a:lnTo>
                    <a:lnTo>
                      <a:pt x="52" y="109"/>
                    </a:lnTo>
                    <a:lnTo>
                      <a:pt x="52" y="114"/>
                    </a:lnTo>
                    <a:lnTo>
                      <a:pt x="48" y="114"/>
                    </a:lnTo>
                    <a:lnTo>
                      <a:pt x="43" y="119"/>
                    </a:lnTo>
                    <a:lnTo>
                      <a:pt x="39" y="124"/>
                    </a:lnTo>
                    <a:lnTo>
                      <a:pt x="39" y="129"/>
                    </a:lnTo>
                    <a:lnTo>
                      <a:pt x="35" y="134"/>
                    </a:lnTo>
                    <a:lnTo>
                      <a:pt x="35" y="144"/>
                    </a:lnTo>
                    <a:lnTo>
                      <a:pt x="31" y="144"/>
                    </a:lnTo>
                    <a:lnTo>
                      <a:pt x="31" y="149"/>
                    </a:lnTo>
                    <a:lnTo>
                      <a:pt x="26" y="154"/>
                    </a:lnTo>
                    <a:lnTo>
                      <a:pt x="26" y="159"/>
                    </a:lnTo>
                    <a:lnTo>
                      <a:pt x="26" y="164"/>
                    </a:lnTo>
                    <a:lnTo>
                      <a:pt x="26" y="169"/>
                    </a:lnTo>
                    <a:lnTo>
                      <a:pt x="26" y="174"/>
                    </a:lnTo>
                    <a:lnTo>
                      <a:pt x="22" y="184"/>
                    </a:lnTo>
                    <a:lnTo>
                      <a:pt x="22" y="189"/>
                    </a:lnTo>
                    <a:lnTo>
                      <a:pt x="22" y="194"/>
                    </a:lnTo>
                    <a:lnTo>
                      <a:pt x="22" y="203"/>
                    </a:lnTo>
                    <a:lnTo>
                      <a:pt x="22" y="213"/>
                    </a:lnTo>
                    <a:lnTo>
                      <a:pt x="22" y="218"/>
                    </a:lnTo>
                    <a:lnTo>
                      <a:pt x="22" y="223"/>
                    </a:lnTo>
                    <a:lnTo>
                      <a:pt x="26" y="233"/>
                    </a:lnTo>
                    <a:lnTo>
                      <a:pt x="26" y="238"/>
                    </a:lnTo>
                    <a:lnTo>
                      <a:pt x="26" y="243"/>
                    </a:lnTo>
                    <a:lnTo>
                      <a:pt x="26" y="248"/>
                    </a:lnTo>
                    <a:lnTo>
                      <a:pt x="26" y="253"/>
                    </a:lnTo>
                    <a:lnTo>
                      <a:pt x="31" y="258"/>
                    </a:lnTo>
                    <a:lnTo>
                      <a:pt x="31" y="263"/>
                    </a:lnTo>
                    <a:lnTo>
                      <a:pt x="35" y="263"/>
                    </a:lnTo>
                    <a:lnTo>
                      <a:pt x="35" y="273"/>
                    </a:lnTo>
                    <a:lnTo>
                      <a:pt x="39" y="278"/>
                    </a:lnTo>
                    <a:lnTo>
                      <a:pt x="39" y="283"/>
                    </a:lnTo>
                    <a:lnTo>
                      <a:pt x="43" y="288"/>
                    </a:lnTo>
                    <a:lnTo>
                      <a:pt x="48" y="293"/>
                    </a:lnTo>
                    <a:lnTo>
                      <a:pt x="52" y="293"/>
                    </a:lnTo>
                    <a:lnTo>
                      <a:pt x="52" y="298"/>
                    </a:lnTo>
                    <a:lnTo>
                      <a:pt x="52" y="308"/>
                    </a:lnTo>
                    <a:lnTo>
                      <a:pt x="56" y="308"/>
                    </a:lnTo>
                    <a:lnTo>
                      <a:pt x="61" y="313"/>
                    </a:lnTo>
                    <a:lnTo>
                      <a:pt x="65" y="317"/>
                    </a:lnTo>
                    <a:lnTo>
                      <a:pt x="65" y="322"/>
                    </a:lnTo>
                    <a:lnTo>
                      <a:pt x="69" y="322"/>
                    </a:lnTo>
                    <a:lnTo>
                      <a:pt x="74" y="327"/>
                    </a:lnTo>
                    <a:lnTo>
                      <a:pt x="78" y="327"/>
                    </a:lnTo>
                    <a:lnTo>
                      <a:pt x="78" y="332"/>
                    </a:lnTo>
                    <a:lnTo>
                      <a:pt x="82" y="337"/>
                    </a:lnTo>
                    <a:lnTo>
                      <a:pt x="87" y="337"/>
                    </a:lnTo>
                    <a:lnTo>
                      <a:pt x="91" y="342"/>
                    </a:lnTo>
                    <a:lnTo>
                      <a:pt x="95" y="347"/>
                    </a:lnTo>
                    <a:lnTo>
                      <a:pt x="100" y="352"/>
                    </a:lnTo>
                    <a:lnTo>
                      <a:pt x="104" y="352"/>
                    </a:lnTo>
                    <a:lnTo>
                      <a:pt x="108" y="352"/>
                    </a:lnTo>
                    <a:lnTo>
                      <a:pt x="113" y="357"/>
                    </a:lnTo>
                    <a:lnTo>
                      <a:pt x="117" y="357"/>
                    </a:lnTo>
                    <a:lnTo>
                      <a:pt x="121" y="362"/>
                    </a:lnTo>
                    <a:lnTo>
                      <a:pt x="126" y="367"/>
                    </a:lnTo>
                    <a:lnTo>
                      <a:pt x="130" y="367"/>
                    </a:lnTo>
                    <a:lnTo>
                      <a:pt x="134" y="367"/>
                    </a:lnTo>
                    <a:lnTo>
                      <a:pt x="139" y="367"/>
                    </a:lnTo>
                    <a:lnTo>
                      <a:pt x="143" y="372"/>
                    </a:lnTo>
                    <a:lnTo>
                      <a:pt x="147" y="372"/>
                    </a:lnTo>
                    <a:lnTo>
                      <a:pt x="152" y="377"/>
                    </a:lnTo>
                    <a:lnTo>
                      <a:pt x="156" y="377"/>
                    </a:lnTo>
                    <a:lnTo>
                      <a:pt x="160" y="382"/>
                    </a:lnTo>
                    <a:lnTo>
                      <a:pt x="169" y="382"/>
                    </a:lnTo>
                    <a:lnTo>
                      <a:pt x="178" y="382"/>
                    </a:lnTo>
                    <a:lnTo>
                      <a:pt x="182" y="382"/>
                    </a:lnTo>
                    <a:lnTo>
                      <a:pt x="186" y="382"/>
                    </a:lnTo>
                    <a:lnTo>
                      <a:pt x="195" y="382"/>
                    </a:lnTo>
                    <a:lnTo>
                      <a:pt x="195" y="387"/>
                    </a:lnTo>
                    <a:lnTo>
                      <a:pt x="204" y="387"/>
                    </a:lnTo>
                    <a:lnTo>
                      <a:pt x="208" y="387"/>
                    </a:lnTo>
                    <a:lnTo>
                      <a:pt x="212" y="387"/>
                    </a:lnTo>
                    <a:lnTo>
                      <a:pt x="216" y="387"/>
                    </a:lnTo>
                    <a:lnTo>
                      <a:pt x="221" y="387"/>
                    </a:lnTo>
                    <a:lnTo>
                      <a:pt x="225" y="387"/>
                    </a:lnTo>
                    <a:lnTo>
                      <a:pt x="229" y="387"/>
                    </a:lnTo>
                    <a:lnTo>
                      <a:pt x="234" y="387"/>
                    </a:lnTo>
                    <a:lnTo>
                      <a:pt x="238" y="387"/>
                    </a:lnTo>
                    <a:lnTo>
                      <a:pt x="247" y="387"/>
                    </a:lnTo>
                    <a:lnTo>
                      <a:pt x="247" y="382"/>
                    </a:lnTo>
                    <a:lnTo>
                      <a:pt x="255" y="382"/>
                    </a:lnTo>
                    <a:lnTo>
                      <a:pt x="260" y="382"/>
                    </a:lnTo>
                    <a:lnTo>
                      <a:pt x="264" y="382"/>
                    </a:lnTo>
                    <a:lnTo>
                      <a:pt x="273" y="382"/>
                    </a:lnTo>
                    <a:lnTo>
                      <a:pt x="281" y="382"/>
                    </a:lnTo>
                    <a:lnTo>
                      <a:pt x="286" y="377"/>
                    </a:lnTo>
                    <a:lnTo>
                      <a:pt x="290" y="377"/>
                    </a:lnTo>
                    <a:lnTo>
                      <a:pt x="294" y="372"/>
                    </a:lnTo>
                    <a:lnTo>
                      <a:pt x="299" y="372"/>
                    </a:lnTo>
                    <a:lnTo>
                      <a:pt x="303" y="367"/>
                    </a:lnTo>
                    <a:lnTo>
                      <a:pt x="307" y="367"/>
                    </a:lnTo>
                    <a:lnTo>
                      <a:pt x="312" y="367"/>
                    </a:lnTo>
                    <a:lnTo>
                      <a:pt x="316" y="367"/>
                    </a:lnTo>
                    <a:lnTo>
                      <a:pt x="320" y="362"/>
                    </a:lnTo>
                    <a:lnTo>
                      <a:pt x="325" y="357"/>
                    </a:lnTo>
                    <a:lnTo>
                      <a:pt x="329" y="357"/>
                    </a:lnTo>
                    <a:lnTo>
                      <a:pt x="333" y="352"/>
                    </a:lnTo>
                    <a:lnTo>
                      <a:pt x="338" y="352"/>
                    </a:lnTo>
                    <a:lnTo>
                      <a:pt x="342" y="352"/>
                    </a:lnTo>
                    <a:lnTo>
                      <a:pt x="346" y="347"/>
                    </a:lnTo>
                    <a:lnTo>
                      <a:pt x="351" y="342"/>
                    </a:lnTo>
                    <a:lnTo>
                      <a:pt x="355" y="337"/>
                    </a:lnTo>
                    <a:lnTo>
                      <a:pt x="359" y="337"/>
                    </a:lnTo>
                    <a:lnTo>
                      <a:pt x="364" y="332"/>
                    </a:lnTo>
                    <a:lnTo>
                      <a:pt x="364" y="327"/>
                    </a:lnTo>
                    <a:lnTo>
                      <a:pt x="368" y="327"/>
                    </a:lnTo>
                    <a:lnTo>
                      <a:pt x="372" y="322"/>
                    </a:lnTo>
                    <a:lnTo>
                      <a:pt x="377" y="322"/>
                    </a:lnTo>
                    <a:lnTo>
                      <a:pt x="377" y="317"/>
                    </a:lnTo>
                    <a:lnTo>
                      <a:pt x="381" y="313"/>
                    </a:lnTo>
                    <a:lnTo>
                      <a:pt x="385" y="308"/>
                    </a:lnTo>
                    <a:lnTo>
                      <a:pt x="389" y="308"/>
                    </a:lnTo>
                    <a:lnTo>
                      <a:pt x="389" y="298"/>
                    </a:lnTo>
                    <a:lnTo>
                      <a:pt x="389" y="293"/>
                    </a:lnTo>
                    <a:lnTo>
                      <a:pt x="394" y="293"/>
                    </a:lnTo>
                    <a:lnTo>
                      <a:pt x="398" y="288"/>
                    </a:lnTo>
                    <a:lnTo>
                      <a:pt x="402" y="283"/>
                    </a:lnTo>
                    <a:lnTo>
                      <a:pt x="402" y="278"/>
                    </a:lnTo>
                    <a:lnTo>
                      <a:pt x="407" y="273"/>
                    </a:lnTo>
                    <a:lnTo>
                      <a:pt x="407" y="263"/>
                    </a:lnTo>
                    <a:lnTo>
                      <a:pt x="411" y="263"/>
                    </a:lnTo>
                    <a:lnTo>
                      <a:pt x="411" y="258"/>
                    </a:lnTo>
                    <a:lnTo>
                      <a:pt x="415" y="253"/>
                    </a:lnTo>
                    <a:lnTo>
                      <a:pt x="415" y="248"/>
                    </a:lnTo>
                    <a:lnTo>
                      <a:pt x="415" y="243"/>
                    </a:lnTo>
                    <a:lnTo>
                      <a:pt x="415" y="238"/>
                    </a:lnTo>
                    <a:lnTo>
                      <a:pt x="415" y="233"/>
                    </a:lnTo>
                    <a:lnTo>
                      <a:pt x="420" y="223"/>
                    </a:lnTo>
                    <a:lnTo>
                      <a:pt x="420" y="218"/>
                    </a:lnTo>
                    <a:lnTo>
                      <a:pt x="420" y="213"/>
                    </a:lnTo>
                    <a:lnTo>
                      <a:pt x="420" y="203"/>
                    </a:lnTo>
                    <a:close/>
                  </a:path>
                </a:pathLst>
              </a:custGeom>
              <a:solidFill>
                <a:srgbClr val="D1F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24" name="Freeform 2407">
                <a:extLst>
                  <a:ext uri="{FF2B5EF4-FFF2-40B4-BE49-F238E27FC236}">
                    <a16:creationId xmlns:a16="http://schemas.microsoft.com/office/drawing/2014/main" id="{3906DCDE-2F25-BEB8-7242-F24B94F083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0" y="1925"/>
                <a:ext cx="398" cy="367"/>
              </a:xfrm>
              <a:custGeom>
                <a:avLst/>
                <a:gdLst>
                  <a:gd name="T0" fmla="*/ 393 w 398"/>
                  <a:gd name="T1" fmla="*/ 218 h 367"/>
                  <a:gd name="T2" fmla="*/ 380 w 398"/>
                  <a:gd name="T3" fmla="*/ 258 h 367"/>
                  <a:gd name="T4" fmla="*/ 363 w 398"/>
                  <a:gd name="T5" fmla="*/ 288 h 367"/>
                  <a:gd name="T6" fmla="*/ 337 w 398"/>
                  <a:gd name="T7" fmla="*/ 317 h 367"/>
                  <a:gd name="T8" fmla="*/ 303 w 398"/>
                  <a:gd name="T9" fmla="*/ 337 h 367"/>
                  <a:gd name="T10" fmla="*/ 268 w 398"/>
                  <a:gd name="T11" fmla="*/ 357 h 367"/>
                  <a:gd name="T12" fmla="*/ 225 w 398"/>
                  <a:gd name="T13" fmla="*/ 362 h 367"/>
                  <a:gd name="T14" fmla="*/ 190 w 398"/>
                  <a:gd name="T15" fmla="*/ 367 h 367"/>
                  <a:gd name="T16" fmla="*/ 147 w 398"/>
                  <a:gd name="T17" fmla="*/ 362 h 367"/>
                  <a:gd name="T18" fmla="*/ 112 w 398"/>
                  <a:gd name="T19" fmla="*/ 347 h 367"/>
                  <a:gd name="T20" fmla="*/ 78 w 398"/>
                  <a:gd name="T21" fmla="*/ 332 h 367"/>
                  <a:gd name="T22" fmla="*/ 47 w 398"/>
                  <a:gd name="T23" fmla="*/ 302 h 367"/>
                  <a:gd name="T24" fmla="*/ 26 w 398"/>
                  <a:gd name="T25" fmla="*/ 273 h 367"/>
                  <a:gd name="T26" fmla="*/ 9 w 398"/>
                  <a:gd name="T27" fmla="*/ 238 h 367"/>
                  <a:gd name="T28" fmla="*/ 0 w 398"/>
                  <a:gd name="T29" fmla="*/ 198 h 367"/>
                  <a:gd name="T30" fmla="*/ 0 w 398"/>
                  <a:gd name="T31" fmla="*/ 169 h 367"/>
                  <a:gd name="T32" fmla="*/ 9 w 398"/>
                  <a:gd name="T33" fmla="*/ 129 h 367"/>
                  <a:gd name="T34" fmla="*/ 26 w 398"/>
                  <a:gd name="T35" fmla="*/ 94 h 367"/>
                  <a:gd name="T36" fmla="*/ 47 w 398"/>
                  <a:gd name="T37" fmla="*/ 64 h 367"/>
                  <a:gd name="T38" fmla="*/ 78 w 398"/>
                  <a:gd name="T39" fmla="*/ 35 h 367"/>
                  <a:gd name="T40" fmla="*/ 112 w 398"/>
                  <a:gd name="T41" fmla="*/ 20 h 367"/>
                  <a:gd name="T42" fmla="*/ 147 w 398"/>
                  <a:gd name="T43" fmla="*/ 5 h 367"/>
                  <a:gd name="T44" fmla="*/ 190 w 398"/>
                  <a:gd name="T45" fmla="*/ 0 h 367"/>
                  <a:gd name="T46" fmla="*/ 225 w 398"/>
                  <a:gd name="T47" fmla="*/ 5 h 367"/>
                  <a:gd name="T48" fmla="*/ 268 w 398"/>
                  <a:gd name="T49" fmla="*/ 10 h 367"/>
                  <a:gd name="T50" fmla="*/ 303 w 398"/>
                  <a:gd name="T51" fmla="*/ 30 h 367"/>
                  <a:gd name="T52" fmla="*/ 337 w 398"/>
                  <a:gd name="T53" fmla="*/ 50 h 367"/>
                  <a:gd name="T54" fmla="*/ 363 w 398"/>
                  <a:gd name="T55" fmla="*/ 79 h 367"/>
                  <a:gd name="T56" fmla="*/ 380 w 398"/>
                  <a:gd name="T57" fmla="*/ 109 h 367"/>
                  <a:gd name="T58" fmla="*/ 393 w 398"/>
                  <a:gd name="T59" fmla="*/ 149 h 367"/>
                  <a:gd name="T60" fmla="*/ 398 w 398"/>
                  <a:gd name="T61" fmla="*/ 183 h 367"/>
                  <a:gd name="T62" fmla="*/ 372 w 398"/>
                  <a:gd name="T63" fmla="*/ 154 h 367"/>
                  <a:gd name="T64" fmla="*/ 363 w 398"/>
                  <a:gd name="T65" fmla="*/ 124 h 367"/>
                  <a:gd name="T66" fmla="*/ 346 w 398"/>
                  <a:gd name="T67" fmla="*/ 94 h 367"/>
                  <a:gd name="T68" fmla="*/ 324 w 398"/>
                  <a:gd name="T69" fmla="*/ 69 h 367"/>
                  <a:gd name="T70" fmla="*/ 294 w 398"/>
                  <a:gd name="T71" fmla="*/ 45 h 367"/>
                  <a:gd name="T72" fmla="*/ 264 w 398"/>
                  <a:gd name="T73" fmla="*/ 35 h 367"/>
                  <a:gd name="T74" fmla="*/ 229 w 398"/>
                  <a:gd name="T75" fmla="*/ 25 h 367"/>
                  <a:gd name="T76" fmla="*/ 194 w 398"/>
                  <a:gd name="T77" fmla="*/ 20 h 367"/>
                  <a:gd name="T78" fmla="*/ 160 w 398"/>
                  <a:gd name="T79" fmla="*/ 25 h 367"/>
                  <a:gd name="T80" fmla="*/ 125 w 398"/>
                  <a:gd name="T81" fmla="*/ 35 h 367"/>
                  <a:gd name="T82" fmla="*/ 95 w 398"/>
                  <a:gd name="T83" fmla="*/ 55 h 367"/>
                  <a:gd name="T84" fmla="*/ 69 w 398"/>
                  <a:gd name="T85" fmla="*/ 74 h 367"/>
                  <a:gd name="T86" fmla="*/ 47 w 398"/>
                  <a:gd name="T87" fmla="*/ 104 h 367"/>
                  <a:gd name="T88" fmla="*/ 30 w 398"/>
                  <a:gd name="T89" fmla="*/ 134 h 367"/>
                  <a:gd name="T90" fmla="*/ 21 w 398"/>
                  <a:gd name="T91" fmla="*/ 164 h 367"/>
                  <a:gd name="T92" fmla="*/ 21 w 398"/>
                  <a:gd name="T93" fmla="*/ 193 h 367"/>
                  <a:gd name="T94" fmla="*/ 26 w 398"/>
                  <a:gd name="T95" fmla="*/ 228 h 367"/>
                  <a:gd name="T96" fmla="*/ 43 w 398"/>
                  <a:gd name="T97" fmla="*/ 258 h 367"/>
                  <a:gd name="T98" fmla="*/ 60 w 398"/>
                  <a:gd name="T99" fmla="*/ 288 h 367"/>
                  <a:gd name="T100" fmla="*/ 86 w 398"/>
                  <a:gd name="T101" fmla="*/ 307 h 367"/>
                  <a:gd name="T102" fmla="*/ 117 w 398"/>
                  <a:gd name="T103" fmla="*/ 327 h 367"/>
                  <a:gd name="T104" fmla="*/ 151 w 398"/>
                  <a:gd name="T105" fmla="*/ 337 h 367"/>
                  <a:gd name="T106" fmla="*/ 186 w 398"/>
                  <a:gd name="T107" fmla="*/ 347 h 367"/>
                  <a:gd name="T108" fmla="*/ 220 w 398"/>
                  <a:gd name="T109" fmla="*/ 347 h 367"/>
                  <a:gd name="T110" fmla="*/ 255 w 398"/>
                  <a:gd name="T111" fmla="*/ 337 h 367"/>
                  <a:gd name="T112" fmla="*/ 285 w 398"/>
                  <a:gd name="T113" fmla="*/ 322 h 367"/>
                  <a:gd name="T114" fmla="*/ 316 w 398"/>
                  <a:gd name="T115" fmla="*/ 302 h 367"/>
                  <a:gd name="T116" fmla="*/ 342 w 398"/>
                  <a:gd name="T117" fmla="*/ 278 h 367"/>
                  <a:gd name="T118" fmla="*/ 359 w 398"/>
                  <a:gd name="T119" fmla="*/ 248 h 367"/>
                  <a:gd name="T120" fmla="*/ 367 w 398"/>
                  <a:gd name="T121" fmla="*/ 218 h 367"/>
                  <a:gd name="T122" fmla="*/ 376 w 398"/>
                  <a:gd name="T123" fmla="*/ 183 h 36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8"/>
                  <a:gd name="T187" fmla="*/ 0 h 367"/>
                  <a:gd name="T188" fmla="*/ 398 w 398"/>
                  <a:gd name="T189" fmla="*/ 367 h 36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8" h="367">
                    <a:moveTo>
                      <a:pt x="398" y="183"/>
                    </a:moveTo>
                    <a:lnTo>
                      <a:pt x="398" y="193"/>
                    </a:lnTo>
                    <a:lnTo>
                      <a:pt x="398" y="198"/>
                    </a:lnTo>
                    <a:lnTo>
                      <a:pt x="398" y="203"/>
                    </a:lnTo>
                    <a:lnTo>
                      <a:pt x="393" y="213"/>
                    </a:lnTo>
                    <a:lnTo>
                      <a:pt x="393" y="218"/>
                    </a:lnTo>
                    <a:lnTo>
                      <a:pt x="393" y="223"/>
                    </a:lnTo>
                    <a:lnTo>
                      <a:pt x="393" y="228"/>
                    </a:lnTo>
                    <a:lnTo>
                      <a:pt x="393" y="233"/>
                    </a:lnTo>
                    <a:lnTo>
                      <a:pt x="389" y="238"/>
                    </a:lnTo>
                    <a:lnTo>
                      <a:pt x="389" y="243"/>
                    </a:lnTo>
                    <a:lnTo>
                      <a:pt x="385" y="243"/>
                    </a:lnTo>
                    <a:lnTo>
                      <a:pt x="385" y="253"/>
                    </a:lnTo>
                    <a:lnTo>
                      <a:pt x="380" y="258"/>
                    </a:lnTo>
                    <a:lnTo>
                      <a:pt x="380" y="263"/>
                    </a:lnTo>
                    <a:lnTo>
                      <a:pt x="376" y="268"/>
                    </a:lnTo>
                    <a:lnTo>
                      <a:pt x="372" y="273"/>
                    </a:lnTo>
                    <a:lnTo>
                      <a:pt x="367" y="273"/>
                    </a:lnTo>
                    <a:lnTo>
                      <a:pt x="367" y="278"/>
                    </a:lnTo>
                    <a:lnTo>
                      <a:pt x="367" y="288"/>
                    </a:lnTo>
                    <a:lnTo>
                      <a:pt x="363" y="288"/>
                    </a:lnTo>
                    <a:lnTo>
                      <a:pt x="359" y="293"/>
                    </a:lnTo>
                    <a:lnTo>
                      <a:pt x="355" y="297"/>
                    </a:lnTo>
                    <a:lnTo>
                      <a:pt x="355" y="302"/>
                    </a:lnTo>
                    <a:lnTo>
                      <a:pt x="350" y="302"/>
                    </a:lnTo>
                    <a:lnTo>
                      <a:pt x="346" y="307"/>
                    </a:lnTo>
                    <a:lnTo>
                      <a:pt x="342" y="307"/>
                    </a:lnTo>
                    <a:lnTo>
                      <a:pt x="342" y="312"/>
                    </a:lnTo>
                    <a:lnTo>
                      <a:pt x="337" y="317"/>
                    </a:lnTo>
                    <a:lnTo>
                      <a:pt x="333" y="317"/>
                    </a:lnTo>
                    <a:lnTo>
                      <a:pt x="329" y="322"/>
                    </a:lnTo>
                    <a:lnTo>
                      <a:pt x="324" y="327"/>
                    </a:lnTo>
                    <a:lnTo>
                      <a:pt x="320" y="332"/>
                    </a:lnTo>
                    <a:lnTo>
                      <a:pt x="316" y="332"/>
                    </a:lnTo>
                    <a:lnTo>
                      <a:pt x="311" y="332"/>
                    </a:lnTo>
                    <a:lnTo>
                      <a:pt x="307" y="337"/>
                    </a:lnTo>
                    <a:lnTo>
                      <a:pt x="303" y="337"/>
                    </a:lnTo>
                    <a:lnTo>
                      <a:pt x="298" y="342"/>
                    </a:lnTo>
                    <a:lnTo>
                      <a:pt x="294" y="347"/>
                    </a:lnTo>
                    <a:lnTo>
                      <a:pt x="290" y="347"/>
                    </a:lnTo>
                    <a:lnTo>
                      <a:pt x="285" y="347"/>
                    </a:lnTo>
                    <a:lnTo>
                      <a:pt x="281" y="347"/>
                    </a:lnTo>
                    <a:lnTo>
                      <a:pt x="277" y="352"/>
                    </a:lnTo>
                    <a:lnTo>
                      <a:pt x="272" y="352"/>
                    </a:lnTo>
                    <a:lnTo>
                      <a:pt x="268" y="357"/>
                    </a:lnTo>
                    <a:lnTo>
                      <a:pt x="264" y="357"/>
                    </a:lnTo>
                    <a:lnTo>
                      <a:pt x="259" y="362"/>
                    </a:lnTo>
                    <a:lnTo>
                      <a:pt x="251" y="362"/>
                    </a:lnTo>
                    <a:lnTo>
                      <a:pt x="242" y="362"/>
                    </a:lnTo>
                    <a:lnTo>
                      <a:pt x="238" y="362"/>
                    </a:lnTo>
                    <a:lnTo>
                      <a:pt x="233" y="362"/>
                    </a:lnTo>
                    <a:lnTo>
                      <a:pt x="225" y="362"/>
                    </a:lnTo>
                    <a:lnTo>
                      <a:pt x="225" y="367"/>
                    </a:lnTo>
                    <a:lnTo>
                      <a:pt x="216" y="367"/>
                    </a:lnTo>
                    <a:lnTo>
                      <a:pt x="212" y="367"/>
                    </a:lnTo>
                    <a:lnTo>
                      <a:pt x="207" y="367"/>
                    </a:lnTo>
                    <a:lnTo>
                      <a:pt x="203" y="367"/>
                    </a:lnTo>
                    <a:lnTo>
                      <a:pt x="199" y="367"/>
                    </a:lnTo>
                    <a:lnTo>
                      <a:pt x="194" y="367"/>
                    </a:lnTo>
                    <a:lnTo>
                      <a:pt x="190" y="367"/>
                    </a:lnTo>
                    <a:lnTo>
                      <a:pt x="186" y="367"/>
                    </a:lnTo>
                    <a:lnTo>
                      <a:pt x="182" y="367"/>
                    </a:lnTo>
                    <a:lnTo>
                      <a:pt x="173" y="367"/>
                    </a:lnTo>
                    <a:lnTo>
                      <a:pt x="173" y="362"/>
                    </a:lnTo>
                    <a:lnTo>
                      <a:pt x="164" y="362"/>
                    </a:lnTo>
                    <a:lnTo>
                      <a:pt x="160" y="362"/>
                    </a:lnTo>
                    <a:lnTo>
                      <a:pt x="156" y="362"/>
                    </a:lnTo>
                    <a:lnTo>
                      <a:pt x="147" y="362"/>
                    </a:lnTo>
                    <a:lnTo>
                      <a:pt x="138" y="362"/>
                    </a:lnTo>
                    <a:lnTo>
                      <a:pt x="134" y="357"/>
                    </a:lnTo>
                    <a:lnTo>
                      <a:pt x="130" y="357"/>
                    </a:lnTo>
                    <a:lnTo>
                      <a:pt x="125" y="352"/>
                    </a:lnTo>
                    <a:lnTo>
                      <a:pt x="121" y="352"/>
                    </a:lnTo>
                    <a:lnTo>
                      <a:pt x="117" y="347"/>
                    </a:lnTo>
                    <a:lnTo>
                      <a:pt x="112" y="347"/>
                    </a:lnTo>
                    <a:lnTo>
                      <a:pt x="108" y="347"/>
                    </a:lnTo>
                    <a:lnTo>
                      <a:pt x="104" y="347"/>
                    </a:lnTo>
                    <a:lnTo>
                      <a:pt x="99" y="342"/>
                    </a:lnTo>
                    <a:lnTo>
                      <a:pt x="95" y="337"/>
                    </a:lnTo>
                    <a:lnTo>
                      <a:pt x="91" y="337"/>
                    </a:lnTo>
                    <a:lnTo>
                      <a:pt x="86" y="332"/>
                    </a:lnTo>
                    <a:lnTo>
                      <a:pt x="82" y="332"/>
                    </a:lnTo>
                    <a:lnTo>
                      <a:pt x="78" y="332"/>
                    </a:lnTo>
                    <a:lnTo>
                      <a:pt x="73" y="327"/>
                    </a:lnTo>
                    <a:lnTo>
                      <a:pt x="69" y="322"/>
                    </a:lnTo>
                    <a:lnTo>
                      <a:pt x="65" y="317"/>
                    </a:lnTo>
                    <a:lnTo>
                      <a:pt x="60" y="317"/>
                    </a:lnTo>
                    <a:lnTo>
                      <a:pt x="56" y="312"/>
                    </a:lnTo>
                    <a:lnTo>
                      <a:pt x="56" y="307"/>
                    </a:lnTo>
                    <a:lnTo>
                      <a:pt x="52" y="307"/>
                    </a:lnTo>
                    <a:lnTo>
                      <a:pt x="47" y="302"/>
                    </a:lnTo>
                    <a:lnTo>
                      <a:pt x="43" y="302"/>
                    </a:lnTo>
                    <a:lnTo>
                      <a:pt x="43" y="297"/>
                    </a:lnTo>
                    <a:lnTo>
                      <a:pt x="39" y="293"/>
                    </a:lnTo>
                    <a:lnTo>
                      <a:pt x="34" y="288"/>
                    </a:lnTo>
                    <a:lnTo>
                      <a:pt x="30" y="288"/>
                    </a:lnTo>
                    <a:lnTo>
                      <a:pt x="30" y="278"/>
                    </a:lnTo>
                    <a:lnTo>
                      <a:pt x="30" y="273"/>
                    </a:lnTo>
                    <a:lnTo>
                      <a:pt x="26" y="273"/>
                    </a:lnTo>
                    <a:lnTo>
                      <a:pt x="21" y="268"/>
                    </a:lnTo>
                    <a:lnTo>
                      <a:pt x="17" y="263"/>
                    </a:lnTo>
                    <a:lnTo>
                      <a:pt x="17" y="258"/>
                    </a:lnTo>
                    <a:lnTo>
                      <a:pt x="13" y="253"/>
                    </a:lnTo>
                    <a:lnTo>
                      <a:pt x="13" y="243"/>
                    </a:lnTo>
                    <a:lnTo>
                      <a:pt x="9" y="243"/>
                    </a:lnTo>
                    <a:lnTo>
                      <a:pt x="9" y="238"/>
                    </a:lnTo>
                    <a:lnTo>
                      <a:pt x="4" y="233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0" y="203"/>
                    </a:lnTo>
                    <a:lnTo>
                      <a:pt x="0" y="198"/>
                    </a:lnTo>
                    <a:lnTo>
                      <a:pt x="0" y="193"/>
                    </a:lnTo>
                    <a:lnTo>
                      <a:pt x="0" y="183"/>
                    </a:lnTo>
                    <a:lnTo>
                      <a:pt x="0" y="174"/>
                    </a:lnTo>
                    <a:lnTo>
                      <a:pt x="0" y="169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4" y="149"/>
                    </a:lnTo>
                    <a:lnTo>
                      <a:pt x="4" y="144"/>
                    </a:lnTo>
                    <a:lnTo>
                      <a:pt x="4" y="139"/>
                    </a:lnTo>
                    <a:lnTo>
                      <a:pt x="4" y="134"/>
                    </a:lnTo>
                    <a:lnTo>
                      <a:pt x="9" y="129"/>
                    </a:lnTo>
                    <a:lnTo>
                      <a:pt x="9" y="124"/>
                    </a:lnTo>
                    <a:lnTo>
                      <a:pt x="13" y="124"/>
                    </a:lnTo>
                    <a:lnTo>
                      <a:pt x="13" y="114"/>
                    </a:lnTo>
                    <a:lnTo>
                      <a:pt x="17" y="109"/>
                    </a:lnTo>
                    <a:lnTo>
                      <a:pt x="17" y="104"/>
                    </a:lnTo>
                    <a:lnTo>
                      <a:pt x="21" y="99"/>
                    </a:lnTo>
                    <a:lnTo>
                      <a:pt x="26" y="94"/>
                    </a:lnTo>
                    <a:lnTo>
                      <a:pt x="30" y="94"/>
                    </a:lnTo>
                    <a:lnTo>
                      <a:pt x="30" y="89"/>
                    </a:lnTo>
                    <a:lnTo>
                      <a:pt x="30" y="79"/>
                    </a:lnTo>
                    <a:lnTo>
                      <a:pt x="34" y="79"/>
                    </a:lnTo>
                    <a:lnTo>
                      <a:pt x="39" y="74"/>
                    </a:lnTo>
                    <a:lnTo>
                      <a:pt x="43" y="69"/>
                    </a:lnTo>
                    <a:lnTo>
                      <a:pt x="43" y="64"/>
                    </a:lnTo>
                    <a:lnTo>
                      <a:pt x="47" y="64"/>
                    </a:lnTo>
                    <a:lnTo>
                      <a:pt x="52" y="60"/>
                    </a:lnTo>
                    <a:lnTo>
                      <a:pt x="56" y="60"/>
                    </a:lnTo>
                    <a:lnTo>
                      <a:pt x="56" y="55"/>
                    </a:lnTo>
                    <a:lnTo>
                      <a:pt x="60" y="50"/>
                    </a:lnTo>
                    <a:lnTo>
                      <a:pt x="65" y="50"/>
                    </a:lnTo>
                    <a:lnTo>
                      <a:pt x="69" y="45"/>
                    </a:lnTo>
                    <a:lnTo>
                      <a:pt x="73" y="40"/>
                    </a:lnTo>
                    <a:lnTo>
                      <a:pt x="78" y="35"/>
                    </a:lnTo>
                    <a:lnTo>
                      <a:pt x="82" y="35"/>
                    </a:lnTo>
                    <a:lnTo>
                      <a:pt x="86" y="35"/>
                    </a:lnTo>
                    <a:lnTo>
                      <a:pt x="91" y="30"/>
                    </a:lnTo>
                    <a:lnTo>
                      <a:pt x="95" y="30"/>
                    </a:lnTo>
                    <a:lnTo>
                      <a:pt x="99" y="25"/>
                    </a:lnTo>
                    <a:lnTo>
                      <a:pt x="104" y="20"/>
                    </a:lnTo>
                    <a:lnTo>
                      <a:pt x="108" y="20"/>
                    </a:lnTo>
                    <a:lnTo>
                      <a:pt x="112" y="20"/>
                    </a:lnTo>
                    <a:lnTo>
                      <a:pt x="117" y="20"/>
                    </a:lnTo>
                    <a:lnTo>
                      <a:pt x="121" y="15"/>
                    </a:lnTo>
                    <a:lnTo>
                      <a:pt x="125" y="15"/>
                    </a:lnTo>
                    <a:lnTo>
                      <a:pt x="130" y="10"/>
                    </a:lnTo>
                    <a:lnTo>
                      <a:pt x="134" y="10"/>
                    </a:lnTo>
                    <a:lnTo>
                      <a:pt x="138" y="5"/>
                    </a:lnTo>
                    <a:lnTo>
                      <a:pt x="147" y="5"/>
                    </a:lnTo>
                    <a:lnTo>
                      <a:pt x="156" y="5"/>
                    </a:lnTo>
                    <a:lnTo>
                      <a:pt x="160" y="5"/>
                    </a:lnTo>
                    <a:lnTo>
                      <a:pt x="164" y="5"/>
                    </a:lnTo>
                    <a:lnTo>
                      <a:pt x="173" y="5"/>
                    </a:lnTo>
                    <a:lnTo>
                      <a:pt x="173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9" y="0"/>
                    </a:lnTo>
                    <a:lnTo>
                      <a:pt x="203" y="0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6" y="0"/>
                    </a:lnTo>
                    <a:lnTo>
                      <a:pt x="225" y="0"/>
                    </a:lnTo>
                    <a:lnTo>
                      <a:pt x="225" y="5"/>
                    </a:lnTo>
                    <a:lnTo>
                      <a:pt x="233" y="5"/>
                    </a:lnTo>
                    <a:lnTo>
                      <a:pt x="238" y="5"/>
                    </a:lnTo>
                    <a:lnTo>
                      <a:pt x="242" y="5"/>
                    </a:lnTo>
                    <a:lnTo>
                      <a:pt x="251" y="5"/>
                    </a:lnTo>
                    <a:lnTo>
                      <a:pt x="259" y="5"/>
                    </a:lnTo>
                    <a:lnTo>
                      <a:pt x="264" y="10"/>
                    </a:lnTo>
                    <a:lnTo>
                      <a:pt x="268" y="10"/>
                    </a:lnTo>
                    <a:lnTo>
                      <a:pt x="272" y="15"/>
                    </a:lnTo>
                    <a:lnTo>
                      <a:pt x="277" y="15"/>
                    </a:lnTo>
                    <a:lnTo>
                      <a:pt x="281" y="20"/>
                    </a:lnTo>
                    <a:lnTo>
                      <a:pt x="285" y="20"/>
                    </a:lnTo>
                    <a:lnTo>
                      <a:pt x="290" y="20"/>
                    </a:lnTo>
                    <a:lnTo>
                      <a:pt x="294" y="20"/>
                    </a:lnTo>
                    <a:lnTo>
                      <a:pt x="298" y="25"/>
                    </a:lnTo>
                    <a:lnTo>
                      <a:pt x="303" y="30"/>
                    </a:lnTo>
                    <a:lnTo>
                      <a:pt x="307" y="30"/>
                    </a:lnTo>
                    <a:lnTo>
                      <a:pt x="311" y="35"/>
                    </a:lnTo>
                    <a:lnTo>
                      <a:pt x="316" y="35"/>
                    </a:lnTo>
                    <a:lnTo>
                      <a:pt x="320" y="35"/>
                    </a:lnTo>
                    <a:lnTo>
                      <a:pt x="324" y="40"/>
                    </a:lnTo>
                    <a:lnTo>
                      <a:pt x="329" y="45"/>
                    </a:lnTo>
                    <a:lnTo>
                      <a:pt x="333" y="50"/>
                    </a:lnTo>
                    <a:lnTo>
                      <a:pt x="337" y="50"/>
                    </a:lnTo>
                    <a:lnTo>
                      <a:pt x="342" y="55"/>
                    </a:lnTo>
                    <a:lnTo>
                      <a:pt x="342" y="60"/>
                    </a:lnTo>
                    <a:lnTo>
                      <a:pt x="346" y="60"/>
                    </a:lnTo>
                    <a:lnTo>
                      <a:pt x="350" y="64"/>
                    </a:lnTo>
                    <a:lnTo>
                      <a:pt x="355" y="64"/>
                    </a:lnTo>
                    <a:lnTo>
                      <a:pt x="355" y="69"/>
                    </a:lnTo>
                    <a:lnTo>
                      <a:pt x="359" y="74"/>
                    </a:lnTo>
                    <a:lnTo>
                      <a:pt x="363" y="79"/>
                    </a:lnTo>
                    <a:lnTo>
                      <a:pt x="367" y="79"/>
                    </a:lnTo>
                    <a:lnTo>
                      <a:pt x="367" y="89"/>
                    </a:lnTo>
                    <a:lnTo>
                      <a:pt x="367" y="94"/>
                    </a:lnTo>
                    <a:lnTo>
                      <a:pt x="372" y="94"/>
                    </a:lnTo>
                    <a:lnTo>
                      <a:pt x="376" y="99"/>
                    </a:lnTo>
                    <a:lnTo>
                      <a:pt x="380" y="104"/>
                    </a:lnTo>
                    <a:lnTo>
                      <a:pt x="380" y="109"/>
                    </a:lnTo>
                    <a:lnTo>
                      <a:pt x="385" y="114"/>
                    </a:lnTo>
                    <a:lnTo>
                      <a:pt x="385" y="124"/>
                    </a:lnTo>
                    <a:lnTo>
                      <a:pt x="389" y="124"/>
                    </a:lnTo>
                    <a:lnTo>
                      <a:pt x="389" y="129"/>
                    </a:lnTo>
                    <a:lnTo>
                      <a:pt x="393" y="134"/>
                    </a:lnTo>
                    <a:lnTo>
                      <a:pt x="393" y="139"/>
                    </a:lnTo>
                    <a:lnTo>
                      <a:pt x="393" y="144"/>
                    </a:lnTo>
                    <a:lnTo>
                      <a:pt x="393" y="149"/>
                    </a:lnTo>
                    <a:lnTo>
                      <a:pt x="393" y="154"/>
                    </a:lnTo>
                    <a:lnTo>
                      <a:pt x="398" y="164"/>
                    </a:lnTo>
                    <a:lnTo>
                      <a:pt x="398" y="169"/>
                    </a:lnTo>
                    <a:lnTo>
                      <a:pt x="398" y="174"/>
                    </a:lnTo>
                    <a:lnTo>
                      <a:pt x="398" y="183"/>
                    </a:lnTo>
                    <a:close/>
                    <a:moveTo>
                      <a:pt x="376" y="183"/>
                    </a:moveTo>
                    <a:lnTo>
                      <a:pt x="376" y="183"/>
                    </a:lnTo>
                    <a:lnTo>
                      <a:pt x="376" y="174"/>
                    </a:lnTo>
                    <a:lnTo>
                      <a:pt x="376" y="169"/>
                    </a:lnTo>
                    <a:lnTo>
                      <a:pt x="376" y="164"/>
                    </a:lnTo>
                    <a:lnTo>
                      <a:pt x="372" y="159"/>
                    </a:lnTo>
                    <a:lnTo>
                      <a:pt x="372" y="154"/>
                    </a:lnTo>
                    <a:lnTo>
                      <a:pt x="367" y="149"/>
                    </a:lnTo>
                    <a:lnTo>
                      <a:pt x="367" y="144"/>
                    </a:lnTo>
                    <a:lnTo>
                      <a:pt x="367" y="139"/>
                    </a:lnTo>
                    <a:lnTo>
                      <a:pt x="367" y="134"/>
                    </a:lnTo>
                    <a:lnTo>
                      <a:pt x="363" y="129"/>
                    </a:lnTo>
                    <a:lnTo>
                      <a:pt x="363" y="124"/>
                    </a:lnTo>
                    <a:lnTo>
                      <a:pt x="359" y="119"/>
                    </a:lnTo>
                    <a:lnTo>
                      <a:pt x="359" y="114"/>
                    </a:lnTo>
                    <a:lnTo>
                      <a:pt x="355" y="109"/>
                    </a:lnTo>
                    <a:lnTo>
                      <a:pt x="350" y="104"/>
                    </a:lnTo>
                    <a:lnTo>
                      <a:pt x="350" y="99"/>
                    </a:lnTo>
                    <a:lnTo>
                      <a:pt x="346" y="94"/>
                    </a:lnTo>
                    <a:lnTo>
                      <a:pt x="342" y="89"/>
                    </a:lnTo>
                    <a:lnTo>
                      <a:pt x="342" y="84"/>
                    </a:lnTo>
                    <a:lnTo>
                      <a:pt x="337" y="84"/>
                    </a:lnTo>
                    <a:lnTo>
                      <a:pt x="333" y="79"/>
                    </a:lnTo>
                    <a:lnTo>
                      <a:pt x="333" y="74"/>
                    </a:lnTo>
                    <a:lnTo>
                      <a:pt x="329" y="74"/>
                    </a:lnTo>
                    <a:lnTo>
                      <a:pt x="324" y="74"/>
                    </a:lnTo>
                    <a:lnTo>
                      <a:pt x="324" y="69"/>
                    </a:lnTo>
                    <a:lnTo>
                      <a:pt x="320" y="64"/>
                    </a:lnTo>
                    <a:lnTo>
                      <a:pt x="316" y="64"/>
                    </a:lnTo>
                    <a:lnTo>
                      <a:pt x="311" y="60"/>
                    </a:lnTo>
                    <a:lnTo>
                      <a:pt x="307" y="55"/>
                    </a:lnTo>
                    <a:lnTo>
                      <a:pt x="303" y="55"/>
                    </a:lnTo>
                    <a:lnTo>
                      <a:pt x="298" y="50"/>
                    </a:lnTo>
                    <a:lnTo>
                      <a:pt x="294" y="45"/>
                    </a:lnTo>
                    <a:lnTo>
                      <a:pt x="290" y="45"/>
                    </a:lnTo>
                    <a:lnTo>
                      <a:pt x="285" y="45"/>
                    </a:lnTo>
                    <a:lnTo>
                      <a:pt x="281" y="40"/>
                    </a:lnTo>
                    <a:lnTo>
                      <a:pt x="272" y="35"/>
                    </a:lnTo>
                    <a:lnTo>
                      <a:pt x="264" y="35"/>
                    </a:lnTo>
                    <a:lnTo>
                      <a:pt x="259" y="30"/>
                    </a:lnTo>
                    <a:lnTo>
                      <a:pt x="255" y="30"/>
                    </a:lnTo>
                    <a:lnTo>
                      <a:pt x="251" y="25"/>
                    </a:lnTo>
                    <a:lnTo>
                      <a:pt x="246" y="25"/>
                    </a:lnTo>
                    <a:lnTo>
                      <a:pt x="242" y="25"/>
                    </a:lnTo>
                    <a:lnTo>
                      <a:pt x="238" y="25"/>
                    </a:lnTo>
                    <a:lnTo>
                      <a:pt x="229" y="25"/>
                    </a:lnTo>
                    <a:lnTo>
                      <a:pt x="220" y="25"/>
                    </a:lnTo>
                    <a:lnTo>
                      <a:pt x="220" y="20"/>
                    </a:lnTo>
                    <a:lnTo>
                      <a:pt x="212" y="20"/>
                    </a:lnTo>
                    <a:lnTo>
                      <a:pt x="203" y="20"/>
                    </a:lnTo>
                    <a:lnTo>
                      <a:pt x="199" y="20"/>
                    </a:lnTo>
                    <a:lnTo>
                      <a:pt x="194" y="20"/>
                    </a:lnTo>
                    <a:lnTo>
                      <a:pt x="190" y="20"/>
                    </a:lnTo>
                    <a:lnTo>
                      <a:pt x="186" y="20"/>
                    </a:lnTo>
                    <a:lnTo>
                      <a:pt x="182" y="20"/>
                    </a:lnTo>
                    <a:lnTo>
                      <a:pt x="177" y="20"/>
                    </a:lnTo>
                    <a:lnTo>
                      <a:pt x="173" y="25"/>
                    </a:lnTo>
                    <a:lnTo>
                      <a:pt x="169" y="25"/>
                    </a:lnTo>
                    <a:lnTo>
                      <a:pt x="164" y="25"/>
                    </a:lnTo>
                    <a:lnTo>
                      <a:pt x="160" y="25"/>
                    </a:lnTo>
                    <a:lnTo>
                      <a:pt x="156" y="25"/>
                    </a:lnTo>
                    <a:lnTo>
                      <a:pt x="151" y="25"/>
                    </a:lnTo>
                    <a:lnTo>
                      <a:pt x="147" y="25"/>
                    </a:lnTo>
                    <a:lnTo>
                      <a:pt x="143" y="30"/>
                    </a:lnTo>
                    <a:lnTo>
                      <a:pt x="138" y="30"/>
                    </a:lnTo>
                    <a:lnTo>
                      <a:pt x="134" y="35"/>
                    </a:lnTo>
                    <a:lnTo>
                      <a:pt x="130" y="35"/>
                    </a:lnTo>
                    <a:lnTo>
                      <a:pt x="125" y="35"/>
                    </a:lnTo>
                    <a:lnTo>
                      <a:pt x="121" y="35"/>
                    </a:lnTo>
                    <a:lnTo>
                      <a:pt x="117" y="40"/>
                    </a:lnTo>
                    <a:lnTo>
                      <a:pt x="112" y="40"/>
                    </a:lnTo>
                    <a:lnTo>
                      <a:pt x="112" y="45"/>
                    </a:lnTo>
                    <a:lnTo>
                      <a:pt x="104" y="45"/>
                    </a:lnTo>
                    <a:lnTo>
                      <a:pt x="99" y="50"/>
                    </a:lnTo>
                    <a:lnTo>
                      <a:pt x="95" y="55"/>
                    </a:lnTo>
                    <a:lnTo>
                      <a:pt x="91" y="55"/>
                    </a:lnTo>
                    <a:lnTo>
                      <a:pt x="86" y="55"/>
                    </a:lnTo>
                    <a:lnTo>
                      <a:pt x="86" y="60"/>
                    </a:lnTo>
                    <a:lnTo>
                      <a:pt x="78" y="64"/>
                    </a:lnTo>
                    <a:lnTo>
                      <a:pt x="73" y="69"/>
                    </a:lnTo>
                    <a:lnTo>
                      <a:pt x="69" y="74"/>
                    </a:lnTo>
                    <a:lnTo>
                      <a:pt x="65" y="74"/>
                    </a:lnTo>
                    <a:lnTo>
                      <a:pt x="60" y="79"/>
                    </a:lnTo>
                    <a:lnTo>
                      <a:pt x="60" y="84"/>
                    </a:lnTo>
                    <a:lnTo>
                      <a:pt x="56" y="84"/>
                    </a:lnTo>
                    <a:lnTo>
                      <a:pt x="52" y="89"/>
                    </a:lnTo>
                    <a:lnTo>
                      <a:pt x="52" y="94"/>
                    </a:lnTo>
                    <a:lnTo>
                      <a:pt x="47" y="99"/>
                    </a:lnTo>
                    <a:lnTo>
                      <a:pt x="47" y="104"/>
                    </a:lnTo>
                    <a:lnTo>
                      <a:pt x="43" y="104"/>
                    </a:lnTo>
                    <a:lnTo>
                      <a:pt x="43" y="109"/>
                    </a:lnTo>
                    <a:lnTo>
                      <a:pt x="39" y="114"/>
                    </a:lnTo>
                    <a:lnTo>
                      <a:pt x="34" y="119"/>
                    </a:lnTo>
                    <a:lnTo>
                      <a:pt x="34" y="124"/>
                    </a:lnTo>
                    <a:lnTo>
                      <a:pt x="34" y="129"/>
                    </a:lnTo>
                    <a:lnTo>
                      <a:pt x="30" y="134"/>
                    </a:lnTo>
                    <a:lnTo>
                      <a:pt x="26" y="139"/>
                    </a:lnTo>
                    <a:lnTo>
                      <a:pt x="26" y="144"/>
                    </a:lnTo>
                    <a:lnTo>
                      <a:pt x="26" y="149"/>
                    </a:lnTo>
                    <a:lnTo>
                      <a:pt x="26" y="154"/>
                    </a:lnTo>
                    <a:lnTo>
                      <a:pt x="26" y="159"/>
                    </a:lnTo>
                    <a:lnTo>
                      <a:pt x="21" y="164"/>
                    </a:lnTo>
                    <a:lnTo>
                      <a:pt x="21" y="169"/>
                    </a:lnTo>
                    <a:lnTo>
                      <a:pt x="21" y="174"/>
                    </a:lnTo>
                    <a:lnTo>
                      <a:pt x="21" y="183"/>
                    </a:lnTo>
                    <a:lnTo>
                      <a:pt x="21" y="188"/>
                    </a:lnTo>
                    <a:lnTo>
                      <a:pt x="21" y="193"/>
                    </a:lnTo>
                    <a:lnTo>
                      <a:pt x="21" y="198"/>
                    </a:lnTo>
                    <a:lnTo>
                      <a:pt x="26" y="208"/>
                    </a:lnTo>
                    <a:lnTo>
                      <a:pt x="26" y="213"/>
                    </a:lnTo>
                    <a:lnTo>
                      <a:pt x="26" y="218"/>
                    </a:lnTo>
                    <a:lnTo>
                      <a:pt x="26" y="223"/>
                    </a:lnTo>
                    <a:lnTo>
                      <a:pt x="26" y="228"/>
                    </a:lnTo>
                    <a:lnTo>
                      <a:pt x="30" y="228"/>
                    </a:lnTo>
                    <a:lnTo>
                      <a:pt x="30" y="233"/>
                    </a:lnTo>
                    <a:lnTo>
                      <a:pt x="34" y="238"/>
                    </a:lnTo>
                    <a:lnTo>
                      <a:pt x="34" y="243"/>
                    </a:lnTo>
                    <a:lnTo>
                      <a:pt x="34" y="248"/>
                    </a:lnTo>
                    <a:lnTo>
                      <a:pt x="39" y="248"/>
                    </a:lnTo>
                    <a:lnTo>
                      <a:pt x="39" y="253"/>
                    </a:lnTo>
                    <a:lnTo>
                      <a:pt x="43" y="258"/>
                    </a:lnTo>
                    <a:lnTo>
                      <a:pt x="47" y="263"/>
                    </a:lnTo>
                    <a:lnTo>
                      <a:pt x="47" y="268"/>
                    </a:lnTo>
                    <a:lnTo>
                      <a:pt x="52" y="273"/>
                    </a:lnTo>
                    <a:lnTo>
                      <a:pt x="52" y="278"/>
                    </a:lnTo>
                    <a:lnTo>
                      <a:pt x="56" y="278"/>
                    </a:lnTo>
                    <a:lnTo>
                      <a:pt x="60" y="283"/>
                    </a:lnTo>
                    <a:lnTo>
                      <a:pt x="60" y="288"/>
                    </a:lnTo>
                    <a:lnTo>
                      <a:pt x="65" y="288"/>
                    </a:lnTo>
                    <a:lnTo>
                      <a:pt x="69" y="293"/>
                    </a:lnTo>
                    <a:lnTo>
                      <a:pt x="73" y="297"/>
                    </a:lnTo>
                    <a:lnTo>
                      <a:pt x="78" y="297"/>
                    </a:lnTo>
                    <a:lnTo>
                      <a:pt x="78" y="302"/>
                    </a:lnTo>
                    <a:lnTo>
                      <a:pt x="86" y="307"/>
                    </a:lnTo>
                    <a:lnTo>
                      <a:pt x="91" y="312"/>
                    </a:lnTo>
                    <a:lnTo>
                      <a:pt x="95" y="312"/>
                    </a:lnTo>
                    <a:lnTo>
                      <a:pt x="99" y="317"/>
                    </a:lnTo>
                    <a:lnTo>
                      <a:pt x="104" y="317"/>
                    </a:lnTo>
                    <a:lnTo>
                      <a:pt x="112" y="322"/>
                    </a:lnTo>
                    <a:lnTo>
                      <a:pt x="112" y="327"/>
                    </a:lnTo>
                    <a:lnTo>
                      <a:pt x="117" y="327"/>
                    </a:lnTo>
                    <a:lnTo>
                      <a:pt x="121" y="327"/>
                    </a:lnTo>
                    <a:lnTo>
                      <a:pt x="125" y="327"/>
                    </a:lnTo>
                    <a:lnTo>
                      <a:pt x="130" y="332"/>
                    </a:lnTo>
                    <a:lnTo>
                      <a:pt x="134" y="332"/>
                    </a:lnTo>
                    <a:lnTo>
                      <a:pt x="138" y="337"/>
                    </a:lnTo>
                    <a:lnTo>
                      <a:pt x="143" y="337"/>
                    </a:lnTo>
                    <a:lnTo>
                      <a:pt x="147" y="337"/>
                    </a:lnTo>
                    <a:lnTo>
                      <a:pt x="151" y="337"/>
                    </a:lnTo>
                    <a:lnTo>
                      <a:pt x="156" y="337"/>
                    </a:lnTo>
                    <a:lnTo>
                      <a:pt x="160" y="342"/>
                    </a:lnTo>
                    <a:lnTo>
                      <a:pt x="164" y="342"/>
                    </a:lnTo>
                    <a:lnTo>
                      <a:pt x="169" y="342"/>
                    </a:lnTo>
                    <a:lnTo>
                      <a:pt x="173" y="342"/>
                    </a:lnTo>
                    <a:lnTo>
                      <a:pt x="177" y="347"/>
                    </a:lnTo>
                    <a:lnTo>
                      <a:pt x="182" y="347"/>
                    </a:lnTo>
                    <a:lnTo>
                      <a:pt x="186" y="347"/>
                    </a:lnTo>
                    <a:lnTo>
                      <a:pt x="190" y="347"/>
                    </a:lnTo>
                    <a:lnTo>
                      <a:pt x="194" y="347"/>
                    </a:lnTo>
                    <a:lnTo>
                      <a:pt x="199" y="347"/>
                    </a:lnTo>
                    <a:lnTo>
                      <a:pt x="203" y="347"/>
                    </a:lnTo>
                    <a:lnTo>
                      <a:pt x="212" y="347"/>
                    </a:lnTo>
                    <a:lnTo>
                      <a:pt x="220" y="347"/>
                    </a:lnTo>
                    <a:lnTo>
                      <a:pt x="220" y="342"/>
                    </a:lnTo>
                    <a:lnTo>
                      <a:pt x="229" y="342"/>
                    </a:lnTo>
                    <a:lnTo>
                      <a:pt x="238" y="342"/>
                    </a:lnTo>
                    <a:lnTo>
                      <a:pt x="242" y="337"/>
                    </a:lnTo>
                    <a:lnTo>
                      <a:pt x="246" y="337"/>
                    </a:lnTo>
                    <a:lnTo>
                      <a:pt x="251" y="337"/>
                    </a:lnTo>
                    <a:lnTo>
                      <a:pt x="255" y="337"/>
                    </a:lnTo>
                    <a:lnTo>
                      <a:pt x="259" y="337"/>
                    </a:lnTo>
                    <a:lnTo>
                      <a:pt x="264" y="332"/>
                    </a:lnTo>
                    <a:lnTo>
                      <a:pt x="272" y="327"/>
                    </a:lnTo>
                    <a:lnTo>
                      <a:pt x="281" y="327"/>
                    </a:lnTo>
                    <a:lnTo>
                      <a:pt x="285" y="322"/>
                    </a:lnTo>
                    <a:lnTo>
                      <a:pt x="290" y="317"/>
                    </a:lnTo>
                    <a:lnTo>
                      <a:pt x="294" y="317"/>
                    </a:lnTo>
                    <a:lnTo>
                      <a:pt x="298" y="317"/>
                    </a:lnTo>
                    <a:lnTo>
                      <a:pt x="303" y="312"/>
                    </a:lnTo>
                    <a:lnTo>
                      <a:pt x="307" y="312"/>
                    </a:lnTo>
                    <a:lnTo>
                      <a:pt x="307" y="307"/>
                    </a:lnTo>
                    <a:lnTo>
                      <a:pt x="311" y="307"/>
                    </a:lnTo>
                    <a:lnTo>
                      <a:pt x="316" y="302"/>
                    </a:lnTo>
                    <a:lnTo>
                      <a:pt x="320" y="297"/>
                    </a:lnTo>
                    <a:lnTo>
                      <a:pt x="324" y="297"/>
                    </a:lnTo>
                    <a:lnTo>
                      <a:pt x="324" y="293"/>
                    </a:lnTo>
                    <a:lnTo>
                      <a:pt x="329" y="293"/>
                    </a:lnTo>
                    <a:lnTo>
                      <a:pt x="333" y="288"/>
                    </a:lnTo>
                    <a:lnTo>
                      <a:pt x="337" y="283"/>
                    </a:lnTo>
                    <a:lnTo>
                      <a:pt x="342" y="278"/>
                    </a:lnTo>
                    <a:lnTo>
                      <a:pt x="346" y="273"/>
                    </a:lnTo>
                    <a:lnTo>
                      <a:pt x="350" y="268"/>
                    </a:lnTo>
                    <a:lnTo>
                      <a:pt x="350" y="263"/>
                    </a:lnTo>
                    <a:lnTo>
                      <a:pt x="350" y="258"/>
                    </a:lnTo>
                    <a:lnTo>
                      <a:pt x="355" y="258"/>
                    </a:lnTo>
                    <a:lnTo>
                      <a:pt x="359" y="253"/>
                    </a:lnTo>
                    <a:lnTo>
                      <a:pt x="359" y="248"/>
                    </a:lnTo>
                    <a:lnTo>
                      <a:pt x="363" y="243"/>
                    </a:lnTo>
                    <a:lnTo>
                      <a:pt x="363" y="238"/>
                    </a:lnTo>
                    <a:lnTo>
                      <a:pt x="367" y="233"/>
                    </a:lnTo>
                    <a:lnTo>
                      <a:pt x="367" y="228"/>
                    </a:lnTo>
                    <a:lnTo>
                      <a:pt x="367" y="223"/>
                    </a:lnTo>
                    <a:lnTo>
                      <a:pt x="367" y="218"/>
                    </a:lnTo>
                    <a:lnTo>
                      <a:pt x="372" y="213"/>
                    </a:lnTo>
                    <a:lnTo>
                      <a:pt x="372" y="208"/>
                    </a:lnTo>
                    <a:lnTo>
                      <a:pt x="376" y="198"/>
                    </a:lnTo>
                    <a:lnTo>
                      <a:pt x="376" y="193"/>
                    </a:lnTo>
                    <a:lnTo>
                      <a:pt x="376" y="188"/>
                    </a:lnTo>
                    <a:lnTo>
                      <a:pt x="376" y="183"/>
                    </a:lnTo>
                    <a:close/>
                  </a:path>
                </a:pathLst>
              </a:custGeom>
              <a:solidFill>
                <a:srgbClr val="BAF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25" name="Freeform 2408">
                <a:extLst>
                  <a:ext uri="{FF2B5EF4-FFF2-40B4-BE49-F238E27FC236}">
                    <a16:creationId xmlns:a16="http://schemas.microsoft.com/office/drawing/2014/main" id="{CF4A5ED7-3768-D369-069D-A47B7825B3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1" y="1945"/>
                <a:ext cx="355" cy="327"/>
              </a:xfrm>
              <a:custGeom>
                <a:avLst/>
                <a:gdLst>
                  <a:gd name="T0" fmla="*/ 351 w 355"/>
                  <a:gd name="T1" fmla="*/ 193 h 327"/>
                  <a:gd name="T2" fmla="*/ 338 w 355"/>
                  <a:gd name="T3" fmla="*/ 228 h 327"/>
                  <a:gd name="T4" fmla="*/ 321 w 355"/>
                  <a:gd name="T5" fmla="*/ 258 h 327"/>
                  <a:gd name="T6" fmla="*/ 299 w 355"/>
                  <a:gd name="T7" fmla="*/ 277 h 327"/>
                  <a:gd name="T8" fmla="*/ 269 w 355"/>
                  <a:gd name="T9" fmla="*/ 297 h 327"/>
                  <a:gd name="T10" fmla="*/ 238 w 355"/>
                  <a:gd name="T11" fmla="*/ 317 h 327"/>
                  <a:gd name="T12" fmla="*/ 199 w 355"/>
                  <a:gd name="T13" fmla="*/ 322 h 327"/>
                  <a:gd name="T14" fmla="*/ 169 w 355"/>
                  <a:gd name="T15" fmla="*/ 327 h 327"/>
                  <a:gd name="T16" fmla="*/ 135 w 355"/>
                  <a:gd name="T17" fmla="*/ 317 h 327"/>
                  <a:gd name="T18" fmla="*/ 100 w 355"/>
                  <a:gd name="T19" fmla="*/ 307 h 327"/>
                  <a:gd name="T20" fmla="*/ 70 w 355"/>
                  <a:gd name="T21" fmla="*/ 292 h 327"/>
                  <a:gd name="T22" fmla="*/ 44 w 355"/>
                  <a:gd name="T23" fmla="*/ 268 h 327"/>
                  <a:gd name="T24" fmla="*/ 22 w 355"/>
                  <a:gd name="T25" fmla="*/ 238 h 327"/>
                  <a:gd name="T26" fmla="*/ 9 w 355"/>
                  <a:gd name="T27" fmla="*/ 208 h 327"/>
                  <a:gd name="T28" fmla="*/ 0 w 355"/>
                  <a:gd name="T29" fmla="*/ 178 h 327"/>
                  <a:gd name="T30" fmla="*/ 0 w 355"/>
                  <a:gd name="T31" fmla="*/ 149 h 327"/>
                  <a:gd name="T32" fmla="*/ 9 w 355"/>
                  <a:gd name="T33" fmla="*/ 114 h 327"/>
                  <a:gd name="T34" fmla="*/ 22 w 355"/>
                  <a:gd name="T35" fmla="*/ 84 h 327"/>
                  <a:gd name="T36" fmla="*/ 44 w 355"/>
                  <a:gd name="T37" fmla="*/ 54 h 327"/>
                  <a:gd name="T38" fmla="*/ 70 w 355"/>
                  <a:gd name="T39" fmla="*/ 35 h 327"/>
                  <a:gd name="T40" fmla="*/ 100 w 355"/>
                  <a:gd name="T41" fmla="*/ 15 h 327"/>
                  <a:gd name="T42" fmla="*/ 135 w 355"/>
                  <a:gd name="T43" fmla="*/ 5 h 327"/>
                  <a:gd name="T44" fmla="*/ 169 w 355"/>
                  <a:gd name="T45" fmla="*/ 0 h 327"/>
                  <a:gd name="T46" fmla="*/ 199 w 355"/>
                  <a:gd name="T47" fmla="*/ 5 h 327"/>
                  <a:gd name="T48" fmla="*/ 238 w 355"/>
                  <a:gd name="T49" fmla="*/ 10 h 327"/>
                  <a:gd name="T50" fmla="*/ 269 w 355"/>
                  <a:gd name="T51" fmla="*/ 25 h 327"/>
                  <a:gd name="T52" fmla="*/ 299 w 355"/>
                  <a:gd name="T53" fmla="*/ 44 h 327"/>
                  <a:gd name="T54" fmla="*/ 321 w 355"/>
                  <a:gd name="T55" fmla="*/ 69 h 327"/>
                  <a:gd name="T56" fmla="*/ 338 w 355"/>
                  <a:gd name="T57" fmla="*/ 99 h 327"/>
                  <a:gd name="T58" fmla="*/ 351 w 355"/>
                  <a:gd name="T59" fmla="*/ 134 h 327"/>
                  <a:gd name="T60" fmla="*/ 355 w 355"/>
                  <a:gd name="T61" fmla="*/ 163 h 327"/>
                  <a:gd name="T62" fmla="*/ 329 w 355"/>
                  <a:gd name="T63" fmla="*/ 139 h 327"/>
                  <a:gd name="T64" fmla="*/ 321 w 355"/>
                  <a:gd name="T65" fmla="*/ 109 h 327"/>
                  <a:gd name="T66" fmla="*/ 308 w 355"/>
                  <a:gd name="T67" fmla="*/ 84 h 327"/>
                  <a:gd name="T68" fmla="*/ 286 w 355"/>
                  <a:gd name="T69" fmla="*/ 64 h 327"/>
                  <a:gd name="T70" fmla="*/ 260 w 355"/>
                  <a:gd name="T71" fmla="*/ 44 h 327"/>
                  <a:gd name="T72" fmla="*/ 234 w 355"/>
                  <a:gd name="T73" fmla="*/ 30 h 327"/>
                  <a:gd name="T74" fmla="*/ 204 w 355"/>
                  <a:gd name="T75" fmla="*/ 25 h 327"/>
                  <a:gd name="T76" fmla="*/ 173 w 355"/>
                  <a:gd name="T77" fmla="*/ 20 h 327"/>
                  <a:gd name="T78" fmla="*/ 143 w 355"/>
                  <a:gd name="T79" fmla="*/ 25 h 327"/>
                  <a:gd name="T80" fmla="*/ 113 w 355"/>
                  <a:gd name="T81" fmla="*/ 35 h 327"/>
                  <a:gd name="T82" fmla="*/ 87 w 355"/>
                  <a:gd name="T83" fmla="*/ 49 h 327"/>
                  <a:gd name="T84" fmla="*/ 61 w 355"/>
                  <a:gd name="T85" fmla="*/ 64 h 327"/>
                  <a:gd name="T86" fmla="*/ 44 w 355"/>
                  <a:gd name="T87" fmla="*/ 94 h 327"/>
                  <a:gd name="T88" fmla="*/ 31 w 355"/>
                  <a:gd name="T89" fmla="*/ 119 h 327"/>
                  <a:gd name="T90" fmla="*/ 22 w 355"/>
                  <a:gd name="T91" fmla="*/ 149 h 327"/>
                  <a:gd name="T92" fmla="*/ 22 w 355"/>
                  <a:gd name="T93" fmla="*/ 173 h 327"/>
                  <a:gd name="T94" fmla="*/ 26 w 355"/>
                  <a:gd name="T95" fmla="*/ 203 h 327"/>
                  <a:gd name="T96" fmla="*/ 39 w 355"/>
                  <a:gd name="T97" fmla="*/ 228 h 327"/>
                  <a:gd name="T98" fmla="*/ 57 w 355"/>
                  <a:gd name="T99" fmla="*/ 253 h 327"/>
                  <a:gd name="T100" fmla="*/ 78 w 355"/>
                  <a:gd name="T101" fmla="*/ 273 h 327"/>
                  <a:gd name="T102" fmla="*/ 104 w 355"/>
                  <a:gd name="T103" fmla="*/ 287 h 327"/>
                  <a:gd name="T104" fmla="*/ 135 w 355"/>
                  <a:gd name="T105" fmla="*/ 297 h 327"/>
                  <a:gd name="T106" fmla="*/ 165 w 355"/>
                  <a:gd name="T107" fmla="*/ 307 h 327"/>
                  <a:gd name="T108" fmla="*/ 195 w 355"/>
                  <a:gd name="T109" fmla="*/ 307 h 327"/>
                  <a:gd name="T110" fmla="*/ 225 w 355"/>
                  <a:gd name="T111" fmla="*/ 297 h 327"/>
                  <a:gd name="T112" fmla="*/ 256 w 355"/>
                  <a:gd name="T113" fmla="*/ 287 h 327"/>
                  <a:gd name="T114" fmla="*/ 282 w 355"/>
                  <a:gd name="T115" fmla="*/ 268 h 327"/>
                  <a:gd name="T116" fmla="*/ 303 w 355"/>
                  <a:gd name="T117" fmla="*/ 248 h 327"/>
                  <a:gd name="T118" fmla="*/ 316 w 355"/>
                  <a:gd name="T119" fmla="*/ 223 h 327"/>
                  <a:gd name="T120" fmla="*/ 325 w 355"/>
                  <a:gd name="T121" fmla="*/ 193 h 327"/>
                  <a:gd name="T122" fmla="*/ 334 w 355"/>
                  <a:gd name="T123" fmla="*/ 163 h 32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5"/>
                  <a:gd name="T187" fmla="*/ 0 h 327"/>
                  <a:gd name="T188" fmla="*/ 355 w 355"/>
                  <a:gd name="T189" fmla="*/ 327 h 32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5" h="327">
                    <a:moveTo>
                      <a:pt x="355" y="163"/>
                    </a:moveTo>
                    <a:lnTo>
                      <a:pt x="355" y="168"/>
                    </a:lnTo>
                    <a:lnTo>
                      <a:pt x="355" y="173"/>
                    </a:lnTo>
                    <a:lnTo>
                      <a:pt x="355" y="178"/>
                    </a:lnTo>
                    <a:lnTo>
                      <a:pt x="351" y="188"/>
                    </a:lnTo>
                    <a:lnTo>
                      <a:pt x="351" y="193"/>
                    </a:lnTo>
                    <a:lnTo>
                      <a:pt x="346" y="198"/>
                    </a:lnTo>
                    <a:lnTo>
                      <a:pt x="346" y="203"/>
                    </a:lnTo>
                    <a:lnTo>
                      <a:pt x="346" y="208"/>
                    </a:lnTo>
                    <a:lnTo>
                      <a:pt x="346" y="213"/>
                    </a:lnTo>
                    <a:lnTo>
                      <a:pt x="342" y="218"/>
                    </a:lnTo>
                    <a:lnTo>
                      <a:pt x="342" y="223"/>
                    </a:lnTo>
                    <a:lnTo>
                      <a:pt x="338" y="228"/>
                    </a:lnTo>
                    <a:lnTo>
                      <a:pt x="338" y="233"/>
                    </a:lnTo>
                    <a:lnTo>
                      <a:pt x="334" y="238"/>
                    </a:lnTo>
                    <a:lnTo>
                      <a:pt x="329" y="238"/>
                    </a:lnTo>
                    <a:lnTo>
                      <a:pt x="329" y="243"/>
                    </a:lnTo>
                    <a:lnTo>
                      <a:pt x="329" y="248"/>
                    </a:lnTo>
                    <a:lnTo>
                      <a:pt x="325" y="253"/>
                    </a:lnTo>
                    <a:lnTo>
                      <a:pt x="321" y="258"/>
                    </a:lnTo>
                    <a:lnTo>
                      <a:pt x="316" y="263"/>
                    </a:lnTo>
                    <a:lnTo>
                      <a:pt x="312" y="268"/>
                    </a:lnTo>
                    <a:lnTo>
                      <a:pt x="308" y="273"/>
                    </a:lnTo>
                    <a:lnTo>
                      <a:pt x="303" y="273"/>
                    </a:lnTo>
                    <a:lnTo>
                      <a:pt x="303" y="277"/>
                    </a:lnTo>
                    <a:lnTo>
                      <a:pt x="299" y="277"/>
                    </a:lnTo>
                    <a:lnTo>
                      <a:pt x="295" y="282"/>
                    </a:lnTo>
                    <a:lnTo>
                      <a:pt x="290" y="287"/>
                    </a:lnTo>
                    <a:lnTo>
                      <a:pt x="286" y="287"/>
                    </a:lnTo>
                    <a:lnTo>
                      <a:pt x="286" y="292"/>
                    </a:lnTo>
                    <a:lnTo>
                      <a:pt x="282" y="292"/>
                    </a:lnTo>
                    <a:lnTo>
                      <a:pt x="277" y="297"/>
                    </a:lnTo>
                    <a:lnTo>
                      <a:pt x="273" y="297"/>
                    </a:lnTo>
                    <a:lnTo>
                      <a:pt x="269" y="297"/>
                    </a:lnTo>
                    <a:lnTo>
                      <a:pt x="264" y="302"/>
                    </a:lnTo>
                    <a:lnTo>
                      <a:pt x="260" y="307"/>
                    </a:lnTo>
                    <a:lnTo>
                      <a:pt x="251" y="307"/>
                    </a:lnTo>
                    <a:lnTo>
                      <a:pt x="243" y="312"/>
                    </a:lnTo>
                    <a:lnTo>
                      <a:pt x="238" y="317"/>
                    </a:lnTo>
                    <a:lnTo>
                      <a:pt x="234" y="317"/>
                    </a:lnTo>
                    <a:lnTo>
                      <a:pt x="230" y="317"/>
                    </a:lnTo>
                    <a:lnTo>
                      <a:pt x="225" y="317"/>
                    </a:lnTo>
                    <a:lnTo>
                      <a:pt x="221" y="317"/>
                    </a:lnTo>
                    <a:lnTo>
                      <a:pt x="217" y="322"/>
                    </a:lnTo>
                    <a:lnTo>
                      <a:pt x="208" y="322"/>
                    </a:lnTo>
                    <a:lnTo>
                      <a:pt x="199" y="322"/>
                    </a:lnTo>
                    <a:lnTo>
                      <a:pt x="199" y="327"/>
                    </a:lnTo>
                    <a:lnTo>
                      <a:pt x="191" y="327"/>
                    </a:lnTo>
                    <a:lnTo>
                      <a:pt x="182" y="327"/>
                    </a:lnTo>
                    <a:lnTo>
                      <a:pt x="178" y="327"/>
                    </a:lnTo>
                    <a:lnTo>
                      <a:pt x="173" y="327"/>
                    </a:lnTo>
                    <a:lnTo>
                      <a:pt x="169" y="327"/>
                    </a:lnTo>
                    <a:lnTo>
                      <a:pt x="165" y="327"/>
                    </a:lnTo>
                    <a:lnTo>
                      <a:pt x="161" y="327"/>
                    </a:lnTo>
                    <a:lnTo>
                      <a:pt x="156" y="327"/>
                    </a:lnTo>
                    <a:lnTo>
                      <a:pt x="152" y="322"/>
                    </a:lnTo>
                    <a:lnTo>
                      <a:pt x="148" y="322"/>
                    </a:lnTo>
                    <a:lnTo>
                      <a:pt x="143" y="322"/>
                    </a:lnTo>
                    <a:lnTo>
                      <a:pt x="139" y="322"/>
                    </a:lnTo>
                    <a:lnTo>
                      <a:pt x="135" y="317"/>
                    </a:lnTo>
                    <a:lnTo>
                      <a:pt x="130" y="317"/>
                    </a:lnTo>
                    <a:lnTo>
                      <a:pt x="126" y="317"/>
                    </a:lnTo>
                    <a:lnTo>
                      <a:pt x="122" y="317"/>
                    </a:lnTo>
                    <a:lnTo>
                      <a:pt x="117" y="317"/>
                    </a:lnTo>
                    <a:lnTo>
                      <a:pt x="113" y="312"/>
                    </a:lnTo>
                    <a:lnTo>
                      <a:pt x="109" y="312"/>
                    </a:lnTo>
                    <a:lnTo>
                      <a:pt x="104" y="307"/>
                    </a:lnTo>
                    <a:lnTo>
                      <a:pt x="100" y="307"/>
                    </a:lnTo>
                    <a:lnTo>
                      <a:pt x="96" y="307"/>
                    </a:lnTo>
                    <a:lnTo>
                      <a:pt x="91" y="307"/>
                    </a:lnTo>
                    <a:lnTo>
                      <a:pt x="91" y="302"/>
                    </a:lnTo>
                    <a:lnTo>
                      <a:pt x="83" y="297"/>
                    </a:lnTo>
                    <a:lnTo>
                      <a:pt x="78" y="297"/>
                    </a:lnTo>
                    <a:lnTo>
                      <a:pt x="74" y="292"/>
                    </a:lnTo>
                    <a:lnTo>
                      <a:pt x="70" y="292"/>
                    </a:lnTo>
                    <a:lnTo>
                      <a:pt x="65" y="287"/>
                    </a:lnTo>
                    <a:lnTo>
                      <a:pt x="57" y="282"/>
                    </a:lnTo>
                    <a:lnTo>
                      <a:pt x="57" y="277"/>
                    </a:lnTo>
                    <a:lnTo>
                      <a:pt x="52" y="277"/>
                    </a:lnTo>
                    <a:lnTo>
                      <a:pt x="48" y="273"/>
                    </a:lnTo>
                    <a:lnTo>
                      <a:pt x="44" y="268"/>
                    </a:lnTo>
                    <a:lnTo>
                      <a:pt x="39" y="268"/>
                    </a:lnTo>
                    <a:lnTo>
                      <a:pt x="39" y="263"/>
                    </a:lnTo>
                    <a:lnTo>
                      <a:pt x="35" y="258"/>
                    </a:lnTo>
                    <a:lnTo>
                      <a:pt x="31" y="258"/>
                    </a:lnTo>
                    <a:lnTo>
                      <a:pt x="31" y="253"/>
                    </a:lnTo>
                    <a:lnTo>
                      <a:pt x="26" y="248"/>
                    </a:lnTo>
                    <a:lnTo>
                      <a:pt x="26" y="243"/>
                    </a:lnTo>
                    <a:lnTo>
                      <a:pt x="22" y="238"/>
                    </a:lnTo>
                    <a:lnTo>
                      <a:pt x="18" y="233"/>
                    </a:lnTo>
                    <a:lnTo>
                      <a:pt x="18" y="228"/>
                    </a:lnTo>
                    <a:lnTo>
                      <a:pt x="13" y="228"/>
                    </a:lnTo>
                    <a:lnTo>
                      <a:pt x="13" y="223"/>
                    </a:lnTo>
                    <a:lnTo>
                      <a:pt x="13" y="218"/>
                    </a:lnTo>
                    <a:lnTo>
                      <a:pt x="9" y="213"/>
                    </a:lnTo>
                    <a:lnTo>
                      <a:pt x="9" y="208"/>
                    </a:lnTo>
                    <a:lnTo>
                      <a:pt x="5" y="208"/>
                    </a:lnTo>
                    <a:lnTo>
                      <a:pt x="5" y="203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5" y="188"/>
                    </a:lnTo>
                    <a:lnTo>
                      <a:pt x="0" y="178"/>
                    </a:lnTo>
                    <a:lnTo>
                      <a:pt x="0" y="173"/>
                    </a:lnTo>
                    <a:lnTo>
                      <a:pt x="0" y="168"/>
                    </a:lnTo>
                    <a:lnTo>
                      <a:pt x="0" y="163"/>
                    </a:lnTo>
                    <a:lnTo>
                      <a:pt x="0" y="154"/>
                    </a:lnTo>
                    <a:lnTo>
                      <a:pt x="0" y="149"/>
                    </a:lnTo>
                    <a:lnTo>
                      <a:pt x="0" y="144"/>
                    </a:lnTo>
                    <a:lnTo>
                      <a:pt x="5" y="139"/>
                    </a:lnTo>
                    <a:lnTo>
                      <a:pt x="5" y="134"/>
                    </a:lnTo>
                    <a:lnTo>
                      <a:pt x="5" y="129"/>
                    </a:lnTo>
                    <a:lnTo>
                      <a:pt x="5" y="124"/>
                    </a:lnTo>
                    <a:lnTo>
                      <a:pt x="5" y="119"/>
                    </a:lnTo>
                    <a:lnTo>
                      <a:pt x="9" y="114"/>
                    </a:lnTo>
                    <a:lnTo>
                      <a:pt x="13" y="109"/>
                    </a:lnTo>
                    <a:lnTo>
                      <a:pt x="13" y="104"/>
                    </a:lnTo>
                    <a:lnTo>
                      <a:pt x="13" y="99"/>
                    </a:lnTo>
                    <a:lnTo>
                      <a:pt x="18" y="94"/>
                    </a:lnTo>
                    <a:lnTo>
                      <a:pt x="22" y="89"/>
                    </a:lnTo>
                    <a:lnTo>
                      <a:pt x="22" y="84"/>
                    </a:lnTo>
                    <a:lnTo>
                      <a:pt x="26" y="84"/>
                    </a:lnTo>
                    <a:lnTo>
                      <a:pt x="26" y="79"/>
                    </a:lnTo>
                    <a:lnTo>
                      <a:pt x="31" y="74"/>
                    </a:lnTo>
                    <a:lnTo>
                      <a:pt x="31" y="69"/>
                    </a:lnTo>
                    <a:lnTo>
                      <a:pt x="35" y="64"/>
                    </a:lnTo>
                    <a:lnTo>
                      <a:pt x="39" y="64"/>
                    </a:lnTo>
                    <a:lnTo>
                      <a:pt x="39" y="59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2" y="49"/>
                    </a:lnTo>
                    <a:lnTo>
                      <a:pt x="57" y="44"/>
                    </a:lnTo>
                    <a:lnTo>
                      <a:pt x="65" y="40"/>
                    </a:lnTo>
                    <a:lnTo>
                      <a:pt x="65" y="35"/>
                    </a:lnTo>
                    <a:lnTo>
                      <a:pt x="70" y="35"/>
                    </a:lnTo>
                    <a:lnTo>
                      <a:pt x="74" y="35"/>
                    </a:lnTo>
                    <a:lnTo>
                      <a:pt x="78" y="30"/>
                    </a:lnTo>
                    <a:lnTo>
                      <a:pt x="83" y="25"/>
                    </a:lnTo>
                    <a:lnTo>
                      <a:pt x="91" y="25"/>
                    </a:lnTo>
                    <a:lnTo>
                      <a:pt x="91" y="20"/>
                    </a:lnTo>
                    <a:lnTo>
                      <a:pt x="96" y="20"/>
                    </a:lnTo>
                    <a:lnTo>
                      <a:pt x="100" y="15"/>
                    </a:lnTo>
                    <a:lnTo>
                      <a:pt x="104" y="15"/>
                    </a:lnTo>
                    <a:lnTo>
                      <a:pt x="109" y="15"/>
                    </a:lnTo>
                    <a:lnTo>
                      <a:pt x="113" y="15"/>
                    </a:lnTo>
                    <a:lnTo>
                      <a:pt x="117" y="10"/>
                    </a:lnTo>
                    <a:lnTo>
                      <a:pt x="122" y="10"/>
                    </a:lnTo>
                    <a:lnTo>
                      <a:pt x="126" y="5"/>
                    </a:lnTo>
                    <a:lnTo>
                      <a:pt x="130" y="5"/>
                    </a:lnTo>
                    <a:lnTo>
                      <a:pt x="135" y="5"/>
                    </a:lnTo>
                    <a:lnTo>
                      <a:pt x="139" y="5"/>
                    </a:lnTo>
                    <a:lnTo>
                      <a:pt x="143" y="5"/>
                    </a:lnTo>
                    <a:lnTo>
                      <a:pt x="148" y="5"/>
                    </a:lnTo>
                    <a:lnTo>
                      <a:pt x="152" y="5"/>
                    </a:lnTo>
                    <a:lnTo>
                      <a:pt x="156" y="0"/>
                    </a:lnTo>
                    <a:lnTo>
                      <a:pt x="161" y="0"/>
                    </a:lnTo>
                    <a:lnTo>
                      <a:pt x="165" y="0"/>
                    </a:lnTo>
                    <a:lnTo>
                      <a:pt x="169" y="0"/>
                    </a:lnTo>
                    <a:lnTo>
                      <a:pt x="173" y="0"/>
                    </a:lnTo>
                    <a:lnTo>
                      <a:pt x="178" y="0"/>
                    </a:lnTo>
                    <a:lnTo>
                      <a:pt x="182" y="0"/>
                    </a:lnTo>
                    <a:lnTo>
                      <a:pt x="191" y="0"/>
                    </a:lnTo>
                    <a:lnTo>
                      <a:pt x="199" y="0"/>
                    </a:lnTo>
                    <a:lnTo>
                      <a:pt x="199" y="5"/>
                    </a:lnTo>
                    <a:lnTo>
                      <a:pt x="208" y="5"/>
                    </a:lnTo>
                    <a:lnTo>
                      <a:pt x="217" y="5"/>
                    </a:lnTo>
                    <a:lnTo>
                      <a:pt x="221" y="5"/>
                    </a:lnTo>
                    <a:lnTo>
                      <a:pt x="225" y="5"/>
                    </a:lnTo>
                    <a:lnTo>
                      <a:pt x="230" y="5"/>
                    </a:lnTo>
                    <a:lnTo>
                      <a:pt x="234" y="10"/>
                    </a:lnTo>
                    <a:lnTo>
                      <a:pt x="238" y="10"/>
                    </a:lnTo>
                    <a:lnTo>
                      <a:pt x="243" y="15"/>
                    </a:lnTo>
                    <a:lnTo>
                      <a:pt x="251" y="15"/>
                    </a:lnTo>
                    <a:lnTo>
                      <a:pt x="260" y="20"/>
                    </a:lnTo>
                    <a:lnTo>
                      <a:pt x="264" y="25"/>
                    </a:lnTo>
                    <a:lnTo>
                      <a:pt x="269" y="25"/>
                    </a:lnTo>
                    <a:lnTo>
                      <a:pt x="273" y="25"/>
                    </a:lnTo>
                    <a:lnTo>
                      <a:pt x="277" y="30"/>
                    </a:lnTo>
                    <a:lnTo>
                      <a:pt x="282" y="35"/>
                    </a:lnTo>
                    <a:lnTo>
                      <a:pt x="286" y="35"/>
                    </a:lnTo>
                    <a:lnTo>
                      <a:pt x="290" y="40"/>
                    </a:lnTo>
                    <a:lnTo>
                      <a:pt x="295" y="44"/>
                    </a:lnTo>
                    <a:lnTo>
                      <a:pt x="299" y="44"/>
                    </a:lnTo>
                    <a:lnTo>
                      <a:pt x="303" y="49"/>
                    </a:lnTo>
                    <a:lnTo>
                      <a:pt x="303" y="54"/>
                    </a:lnTo>
                    <a:lnTo>
                      <a:pt x="308" y="54"/>
                    </a:lnTo>
                    <a:lnTo>
                      <a:pt x="312" y="54"/>
                    </a:lnTo>
                    <a:lnTo>
                      <a:pt x="312" y="59"/>
                    </a:lnTo>
                    <a:lnTo>
                      <a:pt x="316" y="64"/>
                    </a:lnTo>
                    <a:lnTo>
                      <a:pt x="321" y="64"/>
                    </a:lnTo>
                    <a:lnTo>
                      <a:pt x="321" y="69"/>
                    </a:lnTo>
                    <a:lnTo>
                      <a:pt x="325" y="74"/>
                    </a:lnTo>
                    <a:lnTo>
                      <a:pt x="329" y="79"/>
                    </a:lnTo>
                    <a:lnTo>
                      <a:pt x="329" y="84"/>
                    </a:lnTo>
                    <a:lnTo>
                      <a:pt x="334" y="89"/>
                    </a:lnTo>
                    <a:lnTo>
                      <a:pt x="338" y="94"/>
                    </a:lnTo>
                    <a:lnTo>
                      <a:pt x="338" y="99"/>
                    </a:lnTo>
                    <a:lnTo>
                      <a:pt x="342" y="104"/>
                    </a:lnTo>
                    <a:lnTo>
                      <a:pt x="342" y="109"/>
                    </a:lnTo>
                    <a:lnTo>
                      <a:pt x="346" y="114"/>
                    </a:lnTo>
                    <a:lnTo>
                      <a:pt x="346" y="119"/>
                    </a:lnTo>
                    <a:lnTo>
                      <a:pt x="346" y="124"/>
                    </a:lnTo>
                    <a:lnTo>
                      <a:pt x="346" y="129"/>
                    </a:lnTo>
                    <a:lnTo>
                      <a:pt x="351" y="134"/>
                    </a:lnTo>
                    <a:lnTo>
                      <a:pt x="351" y="139"/>
                    </a:lnTo>
                    <a:lnTo>
                      <a:pt x="355" y="144"/>
                    </a:lnTo>
                    <a:lnTo>
                      <a:pt x="355" y="149"/>
                    </a:lnTo>
                    <a:lnTo>
                      <a:pt x="355" y="154"/>
                    </a:lnTo>
                    <a:lnTo>
                      <a:pt x="355" y="163"/>
                    </a:lnTo>
                    <a:close/>
                    <a:moveTo>
                      <a:pt x="334" y="163"/>
                    </a:moveTo>
                    <a:lnTo>
                      <a:pt x="334" y="163"/>
                    </a:lnTo>
                    <a:lnTo>
                      <a:pt x="334" y="154"/>
                    </a:lnTo>
                    <a:lnTo>
                      <a:pt x="334" y="149"/>
                    </a:lnTo>
                    <a:lnTo>
                      <a:pt x="329" y="139"/>
                    </a:lnTo>
                    <a:lnTo>
                      <a:pt x="329" y="134"/>
                    </a:lnTo>
                    <a:lnTo>
                      <a:pt x="325" y="134"/>
                    </a:lnTo>
                    <a:lnTo>
                      <a:pt x="325" y="129"/>
                    </a:lnTo>
                    <a:lnTo>
                      <a:pt x="325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1" y="109"/>
                    </a:lnTo>
                    <a:lnTo>
                      <a:pt x="321" y="104"/>
                    </a:lnTo>
                    <a:lnTo>
                      <a:pt x="316" y="104"/>
                    </a:lnTo>
                    <a:lnTo>
                      <a:pt x="316" y="99"/>
                    </a:lnTo>
                    <a:lnTo>
                      <a:pt x="312" y="94"/>
                    </a:lnTo>
                    <a:lnTo>
                      <a:pt x="308" y="94"/>
                    </a:lnTo>
                    <a:lnTo>
                      <a:pt x="308" y="89"/>
                    </a:lnTo>
                    <a:lnTo>
                      <a:pt x="308" y="84"/>
                    </a:lnTo>
                    <a:lnTo>
                      <a:pt x="303" y="79"/>
                    </a:lnTo>
                    <a:lnTo>
                      <a:pt x="299" y="74"/>
                    </a:lnTo>
                    <a:lnTo>
                      <a:pt x="295" y="69"/>
                    </a:lnTo>
                    <a:lnTo>
                      <a:pt x="290" y="64"/>
                    </a:lnTo>
                    <a:lnTo>
                      <a:pt x="286" y="64"/>
                    </a:lnTo>
                    <a:lnTo>
                      <a:pt x="286" y="59"/>
                    </a:lnTo>
                    <a:lnTo>
                      <a:pt x="282" y="59"/>
                    </a:lnTo>
                    <a:lnTo>
                      <a:pt x="277" y="54"/>
                    </a:lnTo>
                    <a:lnTo>
                      <a:pt x="273" y="49"/>
                    </a:lnTo>
                    <a:lnTo>
                      <a:pt x="269" y="49"/>
                    </a:lnTo>
                    <a:lnTo>
                      <a:pt x="264" y="44"/>
                    </a:lnTo>
                    <a:lnTo>
                      <a:pt x="260" y="44"/>
                    </a:lnTo>
                    <a:lnTo>
                      <a:pt x="256" y="40"/>
                    </a:lnTo>
                    <a:lnTo>
                      <a:pt x="251" y="35"/>
                    </a:lnTo>
                    <a:lnTo>
                      <a:pt x="247" y="35"/>
                    </a:lnTo>
                    <a:lnTo>
                      <a:pt x="243" y="35"/>
                    </a:lnTo>
                    <a:lnTo>
                      <a:pt x="234" y="30"/>
                    </a:lnTo>
                    <a:lnTo>
                      <a:pt x="230" y="30"/>
                    </a:lnTo>
                    <a:lnTo>
                      <a:pt x="225" y="30"/>
                    </a:lnTo>
                    <a:lnTo>
                      <a:pt x="225" y="25"/>
                    </a:lnTo>
                    <a:lnTo>
                      <a:pt x="217" y="25"/>
                    </a:lnTo>
                    <a:lnTo>
                      <a:pt x="212" y="25"/>
                    </a:lnTo>
                    <a:lnTo>
                      <a:pt x="204" y="25"/>
                    </a:lnTo>
                    <a:lnTo>
                      <a:pt x="199" y="25"/>
                    </a:lnTo>
                    <a:lnTo>
                      <a:pt x="195" y="20"/>
                    </a:lnTo>
                    <a:lnTo>
                      <a:pt x="191" y="20"/>
                    </a:lnTo>
                    <a:lnTo>
                      <a:pt x="186" y="20"/>
                    </a:lnTo>
                    <a:lnTo>
                      <a:pt x="182" y="20"/>
                    </a:lnTo>
                    <a:lnTo>
                      <a:pt x="178" y="20"/>
                    </a:lnTo>
                    <a:lnTo>
                      <a:pt x="173" y="20"/>
                    </a:lnTo>
                    <a:lnTo>
                      <a:pt x="169" y="20"/>
                    </a:lnTo>
                    <a:lnTo>
                      <a:pt x="165" y="20"/>
                    </a:lnTo>
                    <a:lnTo>
                      <a:pt x="156" y="20"/>
                    </a:lnTo>
                    <a:lnTo>
                      <a:pt x="156" y="25"/>
                    </a:lnTo>
                    <a:lnTo>
                      <a:pt x="152" y="25"/>
                    </a:lnTo>
                    <a:lnTo>
                      <a:pt x="148" y="25"/>
                    </a:lnTo>
                    <a:lnTo>
                      <a:pt x="143" y="25"/>
                    </a:lnTo>
                    <a:lnTo>
                      <a:pt x="139" y="25"/>
                    </a:lnTo>
                    <a:lnTo>
                      <a:pt x="135" y="25"/>
                    </a:lnTo>
                    <a:lnTo>
                      <a:pt x="130" y="25"/>
                    </a:lnTo>
                    <a:lnTo>
                      <a:pt x="126" y="30"/>
                    </a:lnTo>
                    <a:lnTo>
                      <a:pt x="122" y="30"/>
                    </a:lnTo>
                    <a:lnTo>
                      <a:pt x="117" y="30"/>
                    </a:lnTo>
                    <a:lnTo>
                      <a:pt x="113" y="35"/>
                    </a:lnTo>
                    <a:lnTo>
                      <a:pt x="109" y="35"/>
                    </a:lnTo>
                    <a:lnTo>
                      <a:pt x="104" y="35"/>
                    </a:lnTo>
                    <a:lnTo>
                      <a:pt x="100" y="40"/>
                    </a:lnTo>
                    <a:lnTo>
                      <a:pt x="96" y="44"/>
                    </a:lnTo>
                    <a:lnTo>
                      <a:pt x="91" y="44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8" y="49"/>
                    </a:lnTo>
                    <a:lnTo>
                      <a:pt x="78" y="54"/>
                    </a:lnTo>
                    <a:lnTo>
                      <a:pt x="74" y="59"/>
                    </a:lnTo>
                    <a:lnTo>
                      <a:pt x="70" y="59"/>
                    </a:lnTo>
                    <a:lnTo>
                      <a:pt x="65" y="64"/>
                    </a:lnTo>
                    <a:lnTo>
                      <a:pt x="61" y="64"/>
                    </a:lnTo>
                    <a:lnTo>
                      <a:pt x="61" y="69"/>
                    </a:lnTo>
                    <a:lnTo>
                      <a:pt x="57" y="69"/>
                    </a:lnTo>
                    <a:lnTo>
                      <a:pt x="57" y="74"/>
                    </a:lnTo>
                    <a:lnTo>
                      <a:pt x="52" y="79"/>
                    </a:lnTo>
                    <a:lnTo>
                      <a:pt x="48" y="79"/>
                    </a:lnTo>
                    <a:lnTo>
                      <a:pt x="48" y="84"/>
                    </a:lnTo>
                    <a:lnTo>
                      <a:pt x="44" y="89"/>
                    </a:lnTo>
                    <a:lnTo>
                      <a:pt x="44" y="94"/>
                    </a:lnTo>
                    <a:lnTo>
                      <a:pt x="39" y="99"/>
                    </a:lnTo>
                    <a:lnTo>
                      <a:pt x="35" y="99"/>
                    </a:lnTo>
                    <a:lnTo>
                      <a:pt x="35" y="104"/>
                    </a:lnTo>
                    <a:lnTo>
                      <a:pt x="31" y="109"/>
                    </a:lnTo>
                    <a:lnTo>
                      <a:pt x="31" y="114"/>
                    </a:lnTo>
                    <a:lnTo>
                      <a:pt x="31" y="119"/>
                    </a:lnTo>
                    <a:lnTo>
                      <a:pt x="26" y="124"/>
                    </a:lnTo>
                    <a:lnTo>
                      <a:pt x="26" y="129"/>
                    </a:lnTo>
                    <a:lnTo>
                      <a:pt x="26" y="134"/>
                    </a:lnTo>
                    <a:lnTo>
                      <a:pt x="26" y="139"/>
                    </a:lnTo>
                    <a:lnTo>
                      <a:pt x="22" y="149"/>
                    </a:lnTo>
                    <a:lnTo>
                      <a:pt x="22" y="154"/>
                    </a:lnTo>
                    <a:lnTo>
                      <a:pt x="22" y="163"/>
                    </a:lnTo>
                    <a:lnTo>
                      <a:pt x="22" y="168"/>
                    </a:lnTo>
                    <a:lnTo>
                      <a:pt x="22" y="173"/>
                    </a:lnTo>
                    <a:lnTo>
                      <a:pt x="22" y="178"/>
                    </a:lnTo>
                    <a:lnTo>
                      <a:pt x="26" y="183"/>
                    </a:lnTo>
                    <a:lnTo>
                      <a:pt x="26" y="188"/>
                    </a:lnTo>
                    <a:lnTo>
                      <a:pt x="26" y="193"/>
                    </a:lnTo>
                    <a:lnTo>
                      <a:pt x="26" y="198"/>
                    </a:lnTo>
                    <a:lnTo>
                      <a:pt x="26" y="203"/>
                    </a:lnTo>
                    <a:lnTo>
                      <a:pt x="31" y="203"/>
                    </a:lnTo>
                    <a:lnTo>
                      <a:pt x="31" y="208"/>
                    </a:lnTo>
                    <a:lnTo>
                      <a:pt x="31" y="218"/>
                    </a:lnTo>
                    <a:lnTo>
                      <a:pt x="35" y="218"/>
                    </a:lnTo>
                    <a:lnTo>
                      <a:pt x="35" y="223"/>
                    </a:lnTo>
                    <a:lnTo>
                      <a:pt x="39" y="228"/>
                    </a:lnTo>
                    <a:lnTo>
                      <a:pt x="44" y="228"/>
                    </a:lnTo>
                    <a:lnTo>
                      <a:pt x="44" y="233"/>
                    </a:lnTo>
                    <a:lnTo>
                      <a:pt x="44" y="238"/>
                    </a:lnTo>
                    <a:lnTo>
                      <a:pt x="48" y="243"/>
                    </a:lnTo>
                    <a:lnTo>
                      <a:pt x="52" y="248"/>
                    </a:lnTo>
                    <a:lnTo>
                      <a:pt x="57" y="253"/>
                    </a:lnTo>
                    <a:lnTo>
                      <a:pt x="61" y="258"/>
                    </a:lnTo>
                    <a:lnTo>
                      <a:pt x="65" y="258"/>
                    </a:lnTo>
                    <a:lnTo>
                      <a:pt x="65" y="263"/>
                    </a:lnTo>
                    <a:lnTo>
                      <a:pt x="70" y="263"/>
                    </a:lnTo>
                    <a:lnTo>
                      <a:pt x="74" y="268"/>
                    </a:lnTo>
                    <a:lnTo>
                      <a:pt x="78" y="273"/>
                    </a:lnTo>
                    <a:lnTo>
                      <a:pt x="83" y="277"/>
                    </a:lnTo>
                    <a:lnTo>
                      <a:pt x="87" y="277"/>
                    </a:lnTo>
                    <a:lnTo>
                      <a:pt x="91" y="277"/>
                    </a:lnTo>
                    <a:lnTo>
                      <a:pt x="91" y="282"/>
                    </a:lnTo>
                    <a:lnTo>
                      <a:pt x="96" y="282"/>
                    </a:lnTo>
                    <a:lnTo>
                      <a:pt x="100" y="287"/>
                    </a:lnTo>
                    <a:lnTo>
                      <a:pt x="104" y="287"/>
                    </a:lnTo>
                    <a:lnTo>
                      <a:pt x="109" y="292"/>
                    </a:lnTo>
                    <a:lnTo>
                      <a:pt x="113" y="292"/>
                    </a:lnTo>
                    <a:lnTo>
                      <a:pt x="117" y="292"/>
                    </a:lnTo>
                    <a:lnTo>
                      <a:pt x="122" y="292"/>
                    </a:lnTo>
                    <a:lnTo>
                      <a:pt x="122" y="297"/>
                    </a:lnTo>
                    <a:lnTo>
                      <a:pt x="126" y="297"/>
                    </a:lnTo>
                    <a:lnTo>
                      <a:pt x="130" y="297"/>
                    </a:lnTo>
                    <a:lnTo>
                      <a:pt x="135" y="297"/>
                    </a:lnTo>
                    <a:lnTo>
                      <a:pt x="139" y="297"/>
                    </a:lnTo>
                    <a:lnTo>
                      <a:pt x="143" y="302"/>
                    </a:lnTo>
                    <a:lnTo>
                      <a:pt x="148" y="302"/>
                    </a:lnTo>
                    <a:lnTo>
                      <a:pt x="152" y="302"/>
                    </a:lnTo>
                    <a:lnTo>
                      <a:pt x="156" y="302"/>
                    </a:lnTo>
                    <a:lnTo>
                      <a:pt x="156" y="307"/>
                    </a:lnTo>
                    <a:lnTo>
                      <a:pt x="165" y="307"/>
                    </a:lnTo>
                    <a:lnTo>
                      <a:pt x="169" y="307"/>
                    </a:lnTo>
                    <a:lnTo>
                      <a:pt x="173" y="307"/>
                    </a:lnTo>
                    <a:lnTo>
                      <a:pt x="178" y="307"/>
                    </a:lnTo>
                    <a:lnTo>
                      <a:pt x="182" y="307"/>
                    </a:lnTo>
                    <a:lnTo>
                      <a:pt x="186" y="307"/>
                    </a:lnTo>
                    <a:lnTo>
                      <a:pt x="191" y="307"/>
                    </a:lnTo>
                    <a:lnTo>
                      <a:pt x="195" y="307"/>
                    </a:lnTo>
                    <a:lnTo>
                      <a:pt x="199" y="302"/>
                    </a:lnTo>
                    <a:lnTo>
                      <a:pt x="204" y="302"/>
                    </a:lnTo>
                    <a:lnTo>
                      <a:pt x="212" y="302"/>
                    </a:lnTo>
                    <a:lnTo>
                      <a:pt x="217" y="297"/>
                    </a:lnTo>
                    <a:lnTo>
                      <a:pt x="225" y="297"/>
                    </a:lnTo>
                    <a:lnTo>
                      <a:pt x="230" y="297"/>
                    </a:lnTo>
                    <a:lnTo>
                      <a:pt x="234" y="292"/>
                    </a:lnTo>
                    <a:lnTo>
                      <a:pt x="243" y="292"/>
                    </a:lnTo>
                    <a:lnTo>
                      <a:pt x="247" y="287"/>
                    </a:lnTo>
                    <a:lnTo>
                      <a:pt x="251" y="287"/>
                    </a:lnTo>
                    <a:lnTo>
                      <a:pt x="256" y="287"/>
                    </a:lnTo>
                    <a:lnTo>
                      <a:pt x="260" y="282"/>
                    </a:lnTo>
                    <a:lnTo>
                      <a:pt x="264" y="277"/>
                    </a:lnTo>
                    <a:lnTo>
                      <a:pt x="269" y="277"/>
                    </a:lnTo>
                    <a:lnTo>
                      <a:pt x="273" y="277"/>
                    </a:lnTo>
                    <a:lnTo>
                      <a:pt x="273" y="273"/>
                    </a:lnTo>
                    <a:lnTo>
                      <a:pt x="277" y="273"/>
                    </a:lnTo>
                    <a:lnTo>
                      <a:pt x="282" y="268"/>
                    </a:lnTo>
                    <a:lnTo>
                      <a:pt x="286" y="263"/>
                    </a:lnTo>
                    <a:lnTo>
                      <a:pt x="290" y="258"/>
                    </a:lnTo>
                    <a:lnTo>
                      <a:pt x="295" y="258"/>
                    </a:lnTo>
                    <a:lnTo>
                      <a:pt x="295" y="253"/>
                    </a:lnTo>
                    <a:lnTo>
                      <a:pt x="299" y="253"/>
                    </a:lnTo>
                    <a:lnTo>
                      <a:pt x="303" y="248"/>
                    </a:lnTo>
                    <a:lnTo>
                      <a:pt x="303" y="243"/>
                    </a:lnTo>
                    <a:lnTo>
                      <a:pt x="308" y="243"/>
                    </a:lnTo>
                    <a:lnTo>
                      <a:pt x="308" y="238"/>
                    </a:lnTo>
                    <a:lnTo>
                      <a:pt x="308" y="233"/>
                    </a:lnTo>
                    <a:lnTo>
                      <a:pt x="312" y="228"/>
                    </a:lnTo>
                    <a:lnTo>
                      <a:pt x="316" y="228"/>
                    </a:lnTo>
                    <a:lnTo>
                      <a:pt x="316" y="223"/>
                    </a:lnTo>
                    <a:lnTo>
                      <a:pt x="321" y="218"/>
                    </a:lnTo>
                    <a:lnTo>
                      <a:pt x="321" y="208"/>
                    </a:lnTo>
                    <a:lnTo>
                      <a:pt x="325" y="208"/>
                    </a:lnTo>
                    <a:lnTo>
                      <a:pt x="325" y="203"/>
                    </a:lnTo>
                    <a:lnTo>
                      <a:pt x="325" y="198"/>
                    </a:lnTo>
                    <a:lnTo>
                      <a:pt x="325" y="193"/>
                    </a:lnTo>
                    <a:lnTo>
                      <a:pt x="329" y="188"/>
                    </a:lnTo>
                    <a:lnTo>
                      <a:pt x="329" y="183"/>
                    </a:lnTo>
                    <a:lnTo>
                      <a:pt x="334" y="178"/>
                    </a:lnTo>
                    <a:lnTo>
                      <a:pt x="334" y="173"/>
                    </a:lnTo>
                    <a:lnTo>
                      <a:pt x="334" y="168"/>
                    </a:lnTo>
                    <a:lnTo>
                      <a:pt x="334" y="163"/>
                    </a:lnTo>
                    <a:close/>
                  </a:path>
                </a:pathLst>
              </a:custGeom>
              <a:solidFill>
                <a:srgbClr val="A3F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26" name="Freeform 2409">
                <a:extLst>
                  <a:ext uri="{FF2B5EF4-FFF2-40B4-BE49-F238E27FC236}">
                    <a16:creationId xmlns:a16="http://schemas.microsoft.com/office/drawing/2014/main" id="{6DA66D29-AB47-2FD1-0EDC-8EDD3EB904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3" y="1965"/>
                <a:ext cx="312" cy="287"/>
              </a:xfrm>
              <a:custGeom>
                <a:avLst/>
                <a:gdLst>
                  <a:gd name="T0" fmla="*/ 307 w 312"/>
                  <a:gd name="T1" fmla="*/ 168 h 287"/>
                  <a:gd name="T2" fmla="*/ 299 w 312"/>
                  <a:gd name="T3" fmla="*/ 198 h 287"/>
                  <a:gd name="T4" fmla="*/ 281 w 312"/>
                  <a:gd name="T5" fmla="*/ 223 h 287"/>
                  <a:gd name="T6" fmla="*/ 264 w 312"/>
                  <a:gd name="T7" fmla="*/ 243 h 287"/>
                  <a:gd name="T8" fmla="*/ 238 w 312"/>
                  <a:gd name="T9" fmla="*/ 262 h 287"/>
                  <a:gd name="T10" fmla="*/ 208 w 312"/>
                  <a:gd name="T11" fmla="*/ 277 h 287"/>
                  <a:gd name="T12" fmla="*/ 177 w 312"/>
                  <a:gd name="T13" fmla="*/ 282 h 287"/>
                  <a:gd name="T14" fmla="*/ 147 w 312"/>
                  <a:gd name="T15" fmla="*/ 287 h 287"/>
                  <a:gd name="T16" fmla="*/ 117 w 312"/>
                  <a:gd name="T17" fmla="*/ 277 h 287"/>
                  <a:gd name="T18" fmla="*/ 87 w 312"/>
                  <a:gd name="T19" fmla="*/ 272 h 287"/>
                  <a:gd name="T20" fmla="*/ 61 w 312"/>
                  <a:gd name="T21" fmla="*/ 257 h 287"/>
                  <a:gd name="T22" fmla="*/ 39 w 312"/>
                  <a:gd name="T23" fmla="*/ 238 h 287"/>
                  <a:gd name="T24" fmla="*/ 22 w 312"/>
                  <a:gd name="T25" fmla="*/ 208 h 287"/>
                  <a:gd name="T26" fmla="*/ 9 w 312"/>
                  <a:gd name="T27" fmla="*/ 183 h 287"/>
                  <a:gd name="T28" fmla="*/ 0 w 312"/>
                  <a:gd name="T29" fmla="*/ 153 h 287"/>
                  <a:gd name="T30" fmla="*/ 0 w 312"/>
                  <a:gd name="T31" fmla="*/ 129 h 287"/>
                  <a:gd name="T32" fmla="*/ 9 w 312"/>
                  <a:gd name="T33" fmla="*/ 99 h 287"/>
                  <a:gd name="T34" fmla="*/ 22 w 312"/>
                  <a:gd name="T35" fmla="*/ 74 h 287"/>
                  <a:gd name="T36" fmla="*/ 39 w 312"/>
                  <a:gd name="T37" fmla="*/ 49 h 287"/>
                  <a:gd name="T38" fmla="*/ 61 w 312"/>
                  <a:gd name="T39" fmla="*/ 29 h 287"/>
                  <a:gd name="T40" fmla="*/ 87 w 312"/>
                  <a:gd name="T41" fmla="*/ 15 h 287"/>
                  <a:gd name="T42" fmla="*/ 117 w 312"/>
                  <a:gd name="T43" fmla="*/ 5 h 287"/>
                  <a:gd name="T44" fmla="*/ 147 w 312"/>
                  <a:gd name="T45" fmla="*/ 0 h 287"/>
                  <a:gd name="T46" fmla="*/ 177 w 312"/>
                  <a:gd name="T47" fmla="*/ 5 h 287"/>
                  <a:gd name="T48" fmla="*/ 208 w 312"/>
                  <a:gd name="T49" fmla="*/ 10 h 287"/>
                  <a:gd name="T50" fmla="*/ 238 w 312"/>
                  <a:gd name="T51" fmla="*/ 24 h 287"/>
                  <a:gd name="T52" fmla="*/ 264 w 312"/>
                  <a:gd name="T53" fmla="*/ 39 h 287"/>
                  <a:gd name="T54" fmla="*/ 281 w 312"/>
                  <a:gd name="T55" fmla="*/ 59 h 287"/>
                  <a:gd name="T56" fmla="*/ 299 w 312"/>
                  <a:gd name="T57" fmla="*/ 84 h 287"/>
                  <a:gd name="T58" fmla="*/ 307 w 312"/>
                  <a:gd name="T59" fmla="*/ 114 h 287"/>
                  <a:gd name="T60" fmla="*/ 312 w 312"/>
                  <a:gd name="T61" fmla="*/ 143 h 287"/>
                  <a:gd name="T62" fmla="*/ 286 w 312"/>
                  <a:gd name="T63" fmla="*/ 124 h 287"/>
                  <a:gd name="T64" fmla="*/ 277 w 312"/>
                  <a:gd name="T65" fmla="*/ 99 h 287"/>
                  <a:gd name="T66" fmla="*/ 264 w 312"/>
                  <a:gd name="T67" fmla="*/ 74 h 287"/>
                  <a:gd name="T68" fmla="*/ 247 w 312"/>
                  <a:gd name="T69" fmla="*/ 59 h 287"/>
                  <a:gd name="T70" fmla="*/ 225 w 312"/>
                  <a:gd name="T71" fmla="*/ 39 h 287"/>
                  <a:gd name="T72" fmla="*/ 203 w 312"/>
                  <a:gd name="T73" fmla="*/ 29 h 287"/>
                  <a:gd name="T74" fmla="*/ 177 w 312"/>
                  <a:gd name="T75" fmla="*/ 24 h 287"/>
                  <a:gd name="T76" fmla="*/ 151 w 312"/>
                  <a:gd name="T77" fmla="*/ 20 h 287"/>
                  <a:gd name="T78" fmla="*/ 126 w 312"/>
                  <a:gd name="T79" fmla="*/ 24 h 287"/>
                  <a:gd name="T80" fmla="*/ 100 w 312"/>
                  <a:gd name="T81" fmla="*/ 34 h 287"/>
                  <a:gd name="T82" fmla="*/ 78 w 312"/>
                  <a:gd name="T83" fmla="*/ 44 h 287"/>
                  <a:gd name="T84" fmla="*/ 56 w 312"/>
                  <a:gd name="T85" fmla="*/ 59 h 287"/>
                  <a:gd name="T86" fmla="*/ 43 w 312"/>
                  <a:gd name="T87" fmla="*/ 84 h 287"/>
                  <a:gd name="T88" fmla="*/ 30 w 312"/>
                  <a:gd name="T89" fmla="*/ 104 h 287"/>
                  <a:gd name="T90" fmla="*/ 22 w 312"/>
                  <a:gd name="T91" fmla="*/ 129 h 287"/>
                  <a:gd name="T92" fmla="*/ 22 w 312"/>
                  <a:gd name="T93" fmla="*/ 153 h 287"/>
                  <a:gd name="T94" fmla="*/ 26 w 312"/>
                  <a:gd name="T95" fmla="*/ 178 h 287"/>
                  <a:gd name="T96" fmla="*/ 39 w 312"/>
                  <a:gd name="T97" fmla="*/ 198 h 287"/>
                  <a:gd name="T98" fmla="*/ 52 w 312"/>
                  <a:gd name="T99" fmla="*/ 223 h 287"/>
                  <a:gd name="T100" fmla="*/ 74 w 312"/>
                  <a:gd name="T101" fmla="*/ 238 h 287"/>
                  <a:gd name="T102" fmla="*/ 95 w 312"/>
                  <a:gd name="T103" fmla="*/ 253 h 287"/>
                  <a:gd name="T104" fmla="*/ 121 w 312"/>
                  <a:gd name="T105" fmla="*/ 262 h 287"/>
                  <a:gd name="T106" fmla="*/ 147 w 312"/>
                  <a:gd name="T107" fmla="*/ 267 h 287"/>
                  <a:gd name="T108" fmla="*/ 169 w 312"/>
                  <a:gd name="T109" fmla="*/ 267 h 287"/>
                  <a:gd name="T110" fmla="*/ 195 w 312"/>
                  <a:gd name="T111" fmla="*/ 257 h 287"/>
                  <a:gd name="T112" fmla="*/ 221 w 312"/>
                  <a:gd name="T113" fmla="*/ 248 h 287"/>
                  <a:gd name="T114" fmla="*/ 242 w 312"/>
                  <a:gd name="T115" fmla="*/ 233 h 287"/>
                  <a:gd name="T116" fmla="*/ 260 w 312"/>
                  <a:gd name="T117" fmla="*/ 218 h 287"/>
                  <a:gd name="T118" fmla="*/ 273 w 312"/>
                  <a:gd name="T119" fmla="*/ 193 h 287"/>
                  <a:gd name="T120" fmla="*/ 281 w 312"/>
                  <a:gd name="T121" fmla="*/ 168 h 287"/>
                  <a:gd name="T122" fmla="*/ 286 w 312"/>
                  <a:gd name="T123" fmla="*/ 143 h 2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12"/>
                  <a:gd name="T187" fmla="*/ 0 h 287"/>
                  <a:gd name="T188" fmla="*/ 312 w 312"/>
                  <a:gd name="T189" fmla="*/ 287 h 2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12" h="287">
                    <a:moveTo>
                      <a:pt x="312" y="143"/>
                    </a:moveTo>
                    <a:lnTo>
                      <a:pt x="312" y="148"/>
                    </a:lnTo>
                    <a:lnTo>
                      <a:pt x="312" y="153"/>
                    </a:lnTo>
                    <a:lnTo>
                      <a:pt x="312" y="158"/>
                    </a:lnTo>
                    <a:lnTo>
                      <a:pt x="307" y="163"/>
                    </a:lnTo>
                    <a:lnTo>
                      <a:pt x="307" y="168"/>
                    </a:lnTo>
                    <a:lnTo>
                      <a:pt x="303" y="173"/>
                    </a:lnTo>
                    <a:lnTo>
                      <a:pt x="303" y="178"/>
                    </a:lnTo>
                    <a:lnTo>
                      <a:pt x="303" y="183"/>
                    </a:lnTo>
                    <a:lnTo>
                      <a:pt x="303" y="188"/>
                    </a:lnTo>
                    <a:lnTo>
                      <a:pt x="299" y="188"/>
                    </a:lnTo>
                    <a:lnTo>
                      <a:pt x="299" y="198"/>
                    </a:lnTo>
                    <a:lnTo>
                      <a:pt x="294" y="203"/>
                    </a:lnTo>
                    <a:lnTo>
                      <a:pt x="294" y="208"/>
                    </a:lnTo>
                    <a:lnTo>
                      <a:pt x="290" y="208"/>
                    </a:lnTo>
                    <a:lnTo>
                      <a:pt x="286" y="213"/>
                    </a:lnTo>
                    <a:lnTo>
                      <a:pt x="286" y="218"/>
                    </a:lnTo>
                    <a:lnTo>
                      <a:pt x="286" y="223"/>
                    </a:lnTo>
                    <a:lnTo>
                      <a:pt x="281" y="223"/>
                    </a:lnTo>
                    <a:lnTo>
                      <a:pt x="281" y="228"/>
                    </a:lnTo>
                    <a:lnTo>
                      <a:pt x="277" y="233"/>
                    </a:lnTo>
                    <a:lnTo>
                      <a:pt x="273" y="233"/>
                    </a:lnTo>
                    <a:lnTo>
                      <a:pt x="273" y="238"/>
                    </a:lnTo>
                    <a:lnTo>
                      <a:pt x="268" y="238"/>
                    </a:lnTo>
                    <a:lnTo>
                      <a:pt x="264" y="243"/>
                    </a:lnTo>
                    <a:lnTo>
                      <a:pt x="260" y="248"/>
                    </a:lnTo>
                    <a:lnTo>
                      <a:pt x="255" y="253"/>
                    </a:lnTo>
                    <a:lnTo>
                      <a:pt x="251" y="253"/>
                    </a:lnTo>
                    <a:lnTo>
                      <a:pt x="251" y="257"/>
                    </a:lnTo>
                    <a:lnTo>
                      <a:pt x="247" y="257"/>
                    </a:lnTo>
                    <a:lnTo>
                      <a:pt x="242" y="257"/>
                    </a:lnTo>
                    <a:lnTo>
                      <a:pt x="238" y="262"/>
                    </a:lnTo>
                    <a:lnTo>
                      <a:pt x="234" y="267"/>
                    </a:lnTo>
                    <a:lnTo>
                      <a:pt x="229" y="267"/>
                    </a:lnTo>
                    <a:lnTo>
                      <a:pt x="225" y="267"/>
                    </a:lnTo>
                    <a:lnTo>
                      <a:pt x="221" y="272"/>
                    </a:lnTo>
                    <a:lnTo>
                      <a:pt x="212" y="272"/>
                    </a:lnTo>
                    <a:lnTo>
                      <a:pt x="208" y="277"/>
                    </a:lnTo>
                    <a:lnTo>
                      <a:pt x="203" y="277"/>
                    </a:lnTo>
                    <a:lnTo>
                      <a:pt x="195" y="277"/>
                    </a:lnTo>
                    <a:lnTo>
                      <a:pt x="190" y="282"/>
                    </a:lnTo>
                    <a:lnTo>
                      <a:pt x="182" y="282"/>
                    </a:lnTo>
                    <a:lnTo>
                      <a:pt x="177" y="282"/>
                    </a:lnTo>
                    <a:lnTo>
                      <a:pt x="173" y="287"/>
                    </a:lnTo>
                    <a:lnTo>
                      <a:pt x="169" y="287"/>
                    </a:lnTo>
                    <a:lnTo>
                      <a:pt x="164" y="287"/>
                    </a:lnTo>
                    <a:lnTo>
                      <a:pt x="160" y="287"/>
                    </a:lnTo>
                    <a:lnTo>
                      <a:pt x="156" y="287"/>
                    </a:lnTo>
                    <a:lnTo>
                      <a:pt x="151" y="287"/>
                    </a:lnTo>
                    <a:lnTo>
                      <a:pt x="147" y="287"/>
                    </a:lnTo>
                    <a:lnTo>
                      <a:pt x="143" y="287"/>
                    </a:lnTo>
                    <a:lnTo>
                      <a:pt x="134" y="287"/>
                    </a:lnTo>
                    <a:lnTo>
                      <a:pt x="134" y="282"/>
                    </a:lnTo>
                    <a:lnTo>
                      <a:pt x="130" y="282"/>
                    </a:lnTo>
                    <a:lnTo>
                      <a:pt x="126" y="282"/>
                    </a:lnTo>
                    <a:lnTo>
                      <a:pt x="121" y="282"/>
                    </a:lnTo>
                    <a:lnTo>
                      <a:pt x="117" y="277"/>
                    </a:lnTo>
                    <a:lnTo>
                      <a:pt x="113" y="277"/>
                    </a:lnTo>
                    <a:lnTo>
                      <a:pt x="108" y="277"/>
                    </a:lnTo>
                    <a:lnTo>
                      <a:pt x="104" y="277"/>
                    </a:lnTo>
                    <a:lnTo>
                      <a:pt x="100" y="277"/>
                    </a:lnTo>
                    <a:lnTo>
                      <a:pt x="100" y="272"/>
                    </a:lnTo>
                    <a:lnTo>
                      <a:pt x="95" y="272"/>
                    </a:lnTo>
                    <a:lnTo>
                      <a:pt x="91" y="272"/>
                    </a:lnTo>
                    <a:lnTo>
                      <a:pt x="87" y="272"/>
                    </a:lnTo>
                    <a:lnTo>
                      <a:pt x="82" y="267"/>
                    </a:lnTo>
                    <a:lnTo>
                      <a:pt x="78" y="267"/>
                    </a:lnTo>
                    <a:lnTo>
                      <a:pt x="74" y="262"/>
                    </a:lnTo>
                    <a:lnTo>
                      <a:pt x="69" y="262"/>
                    </a:lnTo>
                    <a:lnTo>
                      <a:pt x="69" y="257"/>
                    </a:lnTo>
                    <a:lnTo>
                      <a:pt x="65" y="257"/>
                    </a:lnTo>
                    <a:lnTo>
                      <a:pt x="61" y="257"/>
                    </a:lnTo>
                    <a:lnTo>
                      <a:pt x="56" y="253"/>
                    </a:lnTo>
                    <a:lnTo>
                      <a:pt x="52" y="248"/>
                    </a:lnTo>
                    <a:lnTo>
                      <a:pt x="48" y="243"/>
                    </a:lnTo>
                    <a:lnTo>
                      <a:pt x="43" y="243"/>
                    </a:lnTo>
                    <a:lnTo>
                      <a:pt x="43" y="238"/>
                    </a:lnTo>
                    <a:lnTo>
                      <a:pt x="39" y="238"/>
                    </a:lnTo>
                    <a:lnTo>
                      <a:pt x="35" y="233"/>
                    </a:lnTo>
                    <a:lnTo>
                      <a:pt x="30" y="228"/>
                    </a:lnTo>
                    <a:lnTo>
                      <a:pt x="26" y="223"/>
                    </a:lnTo>
                    <a:lnTo>
                      <a:pt x="22" y="218"/>
                    </a:lnTo>
                    <a:lnTo>
                      <a:pt x="22" y="213"/>
                    </a:lnTo>
                    <a:lnTo>
                      <a:pt x="22" y="208"/>
                    </a:lnTo>
                    <a:lnTo>
                      <a:pt x="17" y="208"/>
                    </a:lnTo>
                    <a:lnTo>
                      <a:pt x="13" y="203"/>
                    </a:lnTo>
                    <a:lnTo>
                      <a:pt x="13" y="198"/>
                    </a:lnTo>
                    <a:lnTo>
                      <a:pt x="9" y="198"/>
                    </a:lnTo>
                    <a:lnTo>
                      <a:pt x="9" y="188"/>
                    </a:lnTo>
                    <a:lnTo>
                      <a:pt x="9" y="183"/>
                    </a:lnTo>
                    <a:lnTo>
                      <a:pt x="4" y="183"/>
                    </a:lnTo>
                    <a:lnTo>
                      <a:pt x="4" y="178"/>
                    </a:lnTo>
                    <a:lnTo>
                      <a:pt x="4" y="173"/>
                    </a:lnTo>
                    <a:lnTo>
                      <a:pt x="4" y="168"/>
                    </a:lnTo>
                    <a:lnTo>
                      <a:pt x="4" y="163"/>
                    </a:lnTo>
                    <a:lnTo>
                      <a:pt x="0" y="158"/>
                    </a:lnTo>
                    <a:lnTo>
                      <a:pt x="0" y="153"/>
                    </a:lnTo>
                    <a:lnTo>
                      <a:pt x="0" y="148"/>
                    </a:lnTo>
                    <a:lnTo>
                      <a:pt x="0" y="143"/>
                    </a:lnTo>
                    <a:lnTo>
                      <a:pt x="0" y="134"/>
                    </a:lnTo>
                    <a:lnTo>
                      <a:pt x="0" y="129"/>
                    </a:lnTo>
                    <a:lnTo>
                      <a:pt x="4" y="119"/>
                    </a:lnTo>
                    <a:lnTo>
                      <a:pt x="4" y="114"/>
                    </a:lnTo>
                    <a:lnTo>
                      <a:pt x="4" y="109"/>
                    </a:lnTo>
                    <a:lnTo>
                      <a:pt x="4" y="104"/>
                    </a:lnTo>
                    <a:lnTo>
                      <a:pt x="9" y="99"/>
                    </a:lnTo>
                    <a:lnTo>
                      <a:pt x="9" y="94"/>
                    </a:lnTo>
                    <a:lnTo>
                      <a:pt x="9" y="89"/>
                    </a:lnTo>
                    <a:lnTo>
                      <a:pt x="13" y="84"/>
                    </a:lnTo>
                    <a:lnTo>
                      <a:pt x="13" y="79"/>
                    </a:lnTo>
                    <a:lnTo>
                      <a:pt x="17" y="79"/>
                    </a:lnTo>
                    <a:lnTo>
                      <a:pt x="22" y="74"/>
                    </a:lnTo>
                    <a:lnTo>
                      <a:pt x="22" y="69"/>
                    </a:lnTo>
                    <a:lnTo>
                      <a:pt x="26" y="64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5" y="54"/>
                    </a:lnTo>
                    <a:lnTo>
                      <a:pt x="35" y="49"/>
                    </a:lnTo>
                    <a:lnTo>
                      <a:pt x="39" y="49"/>
                    </a:lnTo>
                    <a:lnTo>
                      <a:pt x="39" y="44"/>
                    </a:lnTo>
                    <a:lnTo>
                      <a:pt x="43" y="44"/>
                    </a:lnTo>
                    <a:lnTo>
                      <a:pt x="48" y="39"/>
                    </a:lnTo>
                    <a:lnTo>
                      <a:pt x="52" y="39"/>
                    </a:lnTo>
                    <a:lnTo>
                      <a:pt x="56" y="34"/>
                    </a:lnTo>
                    <a:lnTo>
                      <a:pt x="56" y="29"/>
                    </a:lnTo>
                    <a:lnTo>
                      <a:pt x="61" y="29"/>
                    </a:lnTo>
                    <a:lnTo>
                      <a:pt x="65" y="29"/>
                    </a:lnTo>
                    <a:lnTo>
                      <a:pt x="69" y="24"/>
                    </a:lnTo>
                    <a:lnTo>
                      <a:pt x="74" y="24"/>
                    </a:lnTo>
                    <a:lnTo>
                      <a:pt x="78" y="20"/>
                    </a:lnTo>
                    <a:lnTo>
                      <a:pt x="82" y="15"/>
                    </a:lnTo>
                    <a:lnTo>
                      <a:pt x="87" y="15"/>
                    </a:lnTo>
                    <a:lnTo>
                      <a:pt x="91" y="15"/>
                    </a:lnTo>
                    <a:lnTo>
                      <a:pt x="95" y="10"/>
                    </a:lnTo>
                    <a:lnTo>
                      <a:pt x="100" y="10"/>
                    </a:lnTo>
                    <a:lnTo>
                      <a:pt x="104" y="10"/>
                    </a:lnTo>
                    <a:lnTo>
                      <a:pt x="108" y="5"/>
                    </a:lnTo>
                    <a:lnTo>
                      <a:pt x="113" y="5"/>
                    </a:lnTo>
                    <a:lnTo>
                      <a:pt x="117" y="5"/>
                    </a:lnTo>
                    <a:lnTo>
                      <a:pt x="121" y="5"/>
                    </a:lnTo>
                    <a:lnTo>
                      <a:pt x="126" y="5"/>
                    </a:lnTo>
                    <a:lnTo>
                      <a:pt x="130" y="5"/>
                    </a:lnTo>
                    <a:lnTo>
                      <a:pt x="134" y="5"/>
                    </a:lnTo>
                    <a:lnTo>
                      <a:pt x="134" y="0"/>
                    </a:lnTo>
                    <a:lnTo>
                      <a:pt x="143" y="0"/>
                    </a:lnTo>
                    <a:lnTo>
                      <a:pt x="147" y="0"/>
                    </a:lnTo>
                    <a:lnTo>
                      <a:pt x="151" y="0"/>
                    </a:lnTo>
                    <a:lnTo>
                      <a:pt x="156" y="0"/>
                    </a:lnTo>
                    <a:lnTo>
                      <a:pt x="160" y="0"/>
                    </a:lnTo>
                    <a:lnTo>
                      <a:pt x="164" y="0"/>
                    </a:lnTo>
                    <a:lnTo>
                      <a:pt x="169" y="0"/>
                    </a:lnTo>
                    <a:lnTo>
                      <a:pt x="173" y="0"/>
                    </a:lnTo>
                    <a:lnTo>
                      <a:pt x="177" y="5"/>
                    </a:lnTo>
                    <a:lnTo>
                      <a:pt x="182" y="5"/>
                    </a:lnTo>
                    <a:lnTo>
                      <a:pt x="190" y="5"/>
                    </a:lnTo>
                    <a:lnTo>
                      <a:pt x="195" y="5"/>
                    </a:lnTo>
                    <a:lnTo>
                      <a:pt x="203" y="5"/>
                    </a:lnTo>
                    <a:lnTo>
                      <a:pt x="203" y="10"/>
                    </a:lnTo>
                    <a:lnTo>
                      <a:pt x="208" y="10"/>
                    </a:lnTo>
                    <a:lnTo>
                      <a:pt x="212" y="10"/>
                    </a:lnTo>
                    <a:lnTo>
                      <a:pt x="221" y="15"/>
                    </a:lnTo>
                    <a:lnTo>
                      <a:pt x="225" y="15"/>
                    </a:lnTo>
                    <a:lnTo>
                      <a:pt x="229" y="15"/>
                    </a:lnTo>
                    <a:lnTo>
                      <a:pt x="234" y="20"/>
                    </a:lnTo>
                    <a:lnTo>
                      <a:pt x="238" y="24"/>
                    </a:lnTo>
                    <a:lnTo>
                      <a:pt x="242" y="24"/>
                    </a:lnTo>
                    <a:lnTo>
                      <a:pt x="247" y="29"/>
                    </a:lnTo>
                    <a:lnTo>
                      <a:pt x="251" y="29"/>
                    </a:lnTo>
                    <a:lnTo>
                      <a:pt x="255" y="34"/>
                    </a:lnTo>
                    <a:lnTo>
                      <a:pt x="260" y="39"/>
                    </a:lnTo>
                    <a:lnTo>
                      <a:pt x="264" y="39"/>
                    </a:lnTo>
                    <a:lnTo>
                      <a:pt x="264" y="44"/>
                    </a:lnTo>
                    <a:lnTo>
                      <a:pt x="268" y="44"/>
                    </a:lnTo>
                    <a:lnTo>
                      <a:pt x="273" y="49"/>
                    </a:lnTo>
                    <a:lnTo>
                      <a:pt x="277" y="54"/>
                    </a:lnTo>
                    <a:lnTo>
                      <a:pt x="281" y="59"/>
                    </a:lnTo>
                    <a:lnTo>
                      <a:pt x="286" y="64"/>
                    </a:lnTo>
                    <a:lnTo>
                      <a:pt x="286" y="69"/>
                    </a:lnTo>
                    <a:lnTo>
                      <a:pt x="286" y="74"/>
                    </a:lnTo>
                    <a:lnTo>
                      <a:pt x="290" y="74"/>
                    </a:lnTo>
                    <a:lnTo>
                      <a:pt x="294" y="79"/>
                    </a:lnTo>
                    <a:lnTo>
                      <a:pt x="294" y="84"/>
                    </a:lnTo>
                    <a:lnTo>
                      <a:pt x="299" y="84"/>
                    </a:lnTo>
                    <a:lnTo>
                      <a:pt x="299" y="89"/>
                    </a:lnTo>
                    <a:lnTo>
                      <a:pt x="299" y="94"/>
                    </a:lnTo>
                    <a:lnTo>
                      <a:pt x="303" y="99"/>
                    </a:lnTo>
                    <a:lnTo>
                      <a:pt x="303" y="104"/>
                    </a:lnTo>
                    <a:lnTo>
                      <a:pt x="303" y="109"/>
                    </a:lnTo>
                    <a:lnTo>
                      <a:pt x="303" y="114"/>
                    </a:lnTo>
                    <a:lnTo>
                      <a:pt x="307" y="114"/>
                    </a:lnTo>
                    <a:lnTo>
                      <a:pt x="307" y="119"/>
                    </a:lnTo>
                    <a:lnTo>
                      <a:pt x="312" y="129"/>
                    </a:lnTo>
                    <a:lnTo>
                      <a:pt x="312" y="134"/>
                    </a:lnTo>
                    <a:lnTo>
                      <a:pt x="312" y="143"/>
                    </a:lnTo>
                    <a:close/>
                    <a:moveTo>
                      <a:pt x="286" y="143"/>
                    </a:moveTo>
                    <a:lnTo>
                      <a:pt x="286" y="143"/>
                    </a:lnTo>
                    <a:lnTo>
                      <a:pt x="286" y="138"/>
                    </a:lnTo>
                    <a:lnTo>
                      <a:pt x="286" y="134"/>
                    </a:lnTo>
                    <a:lnTo>
                      <a:pt x="286" y="129"/>
                    </a:lnTo>
                    <a:lnTo>
                      <a:pt x="286" y="124"/>
                    </a:lnTo>
                    <a:lnTo>
                      <a:pt x="286" y="119"/>
                    </a:lnTo>
                    <a:lnTo>
                      <a:pt x="281" y="119"/>
                    </a:lnTo>
                    <a:lnTo>
                      <a:pt x="281" y="114"/>
                    </a:lnTo>
                    <a:lnTo>
                      <a:pt x="281" y="109"/>
                    </a:lnTo>
                    <a:lnTo>
                      <a:pt x="281" y="104"/>
                    </a:lnTo>
                    <a:lnTo>
                      <a:pt x="277" y="104"/>
                    </a:lnTo>
                    <a:lnTo>
                      <a:pt x="277" y="99"/>
                    </a:lnTo>
                    <a:lnTo>
                      <a:pt x="277" y="94"/>
                    </a:lnTo>
                    <a:lnTo>
                      <a:pt x="273" y="94"/>
                    </a:lnTo>
                    <a:lnTo>
                      <a:pt x="273" y="89"/>
                    </a:lnTo>
                    <a:lnTo>
                      <a:pt x="268" y="84"/>
                    </a:lnTo>
                    <a:lnTo>
                      <a:pt x="268" y="79"/>
                    </a:lnTo>
                    <a:lnTo>
                      <a:pt x="264" y="74"/>
                    </a:lnTo>
                    <a:lnTo>
                      <a:pt x="260" y="69"/>
                    </a:lnTo>
                    <a:lnTo>
                      <a:pt x="255" y="64"/>
                    </a:lnTo>
                    <a:lnTo>
                      <a:pt x="251" y="59"/>
                    </a:lnTo>
                    <a:lnTo>
                      <a:pt x="247" y="59"/>
                    </a:lnTo>
                    <a:lnTo>
                      <a:pt x="247" y="54"/>
                    </a:lnTo>
                    <a:lnTo>
                      <a:pt x="242" y="54"/>
                    </a:lnTo>
                    <a:lnTo>
                      <a:pt x="238" y="49"/>
                    </a:lnTo>
                    <a:lnTo>
                      <a:pt x="234" y="44"/>
                    </a:lnTo>
                    <a:lnTo>
                      <a:pt x="229" y="44"/>
                    </a:lnTo>
                    <a:lnTo>
                      <a:pt x="225" y="39"/>
                    </a:lnTo>
                    <a:lnTo>
                      <a:pt x="221" y="39"/>
                    </a:lnTo>
                    <a:lnTo>
                      <a:pt x="216" y="34"/>
                    </a:lnTo>
                    <a:lnTo>
                      <a:pt x="212" y="34"/>
                    </a:lnTo>
                    <a:lnTo>
                      <a:pt x="208" y="34"/>
                    </a:lnTo>
                    <a:lnTo>
                      <a:pt x="203" y="29"/>
                    </a:lnTo>
                    <a:lnTo>
                      <a:pt x="199" y="29"/>
                    </a:lnTo>
                    <a:lnTo>
                      <a:pt x="195" y="29"/>
                    </a:lnTo>
                    <a:lnTo>
                      <a:pt x="195" y="24"/>
                    </a:lnTo>
                    <a:lnTo>
                      <a:pt x="190" y="24"/>
                    </a:lnTo>
                    <a:lnTo>
                      <a:pt x="186" y="24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3" y="24"/>
                    </a:lnTo>
                    <a:lnTo>
                      <a:pt x="169" y="20"/>
                    </a:lnTo>
                    <a:lnTo>
                      <a:pt x="164" y="20"/>
                    </a:lnTo>
                    <a:lnTo>
                      <a:pt x="160" y="20"/>
                    </a:lnTo>
                    <a:lnTo>
                      <a:pt x="156" y="20"/>
                    </a:lnTo>
                    <a:lnTo>
                      <a:pt x="151" y="20"/>
                    </a:lnTo>
                    <a:lnTo>
                      <a:pt x="147" y="20"/>
                    </a:lnTo>
                    <a:lnTo>
                      <a:pt x="143" y="20"/>
                    </a:lnTo>
                    <a:lnTo>
                      <a:pt x="139" y="20"/>
                    </a:lnTo>
                    <a:lnTo>
                      <a:pt x="139" y="24"/>
                    </a:lnTo>
                    <a:lnTo>
                      <a:pt x="134" y="24"/>
                    </a:lnTo>
                    <a:lnTo>
                      <a:pt x="130" y="24"/>
                    </a:lnTo>
                    <a:lnTo>
                      <a:pt x="126" y="24"/>
                    </a:lnTo>
                    <a:lnTo>
                      <a:pt x="121" y="24"/>
                    </a:lnTo>
                    <a:lnTo>
                      <a:pt x="117" y="24"/>
                    </a:lnTo>
                    <a:lnTo>
                      <a:pt x="113" y="29"/>
                    </a:lnTo>
                    <a:lnTo>
                      <a:pt x="108" y="29"/>
                    </a:lnTo>
                    <a:lnTo>
                      <a:pt x="104" y="29"/>
                    </a:lnTo>
                    <a:lnTo>
                      <a:pt x="100" y="34"/>
                    </a:lnTo>
                    <a:lnTo>
                      <a:pt x="95" y="34"/>
                    </a:lnTo>
                    <a:lnTo>
                      <a:pt x="91" y="34"/>
                    </a:lnTo>
                    <a:lnTo>
                      <a:pt x="91" y="39"/>
                    </a:lnTo>
                    <a:lnTo>
                      <a:pt x="87" y="39"/>
                    </a:lnTo>
                    <a:lnTo>
                      <a:pt x="82" y="39"/>
                    </a:lnTo>
                    <a:lnTo>
                      <a:pt x="82" y="44"/>
                    </a:lnTo>
                    <a:lnTo>
                      <a:pt x="78" y="44"/>
                    </a:lnTo>
                    <a:lnTo>
                      <a:pt x="74" y="44"/>
                    </a:lnTo>
                    <a:lnTo>
                      <a:pt x="74" y="49"/>
                    </a:lnTo>
                    <a:lnTo>
                      <a:pt x="69" y="49"/>
                    </a:lnTo>
                    <a:lnTo>
                      <a:pt x="65" y="54"/>
                    </a:lnTo>
                    <a:lnTo>
                      <a:pt x="61" y="59"/>
                    </a:lnTo>
                    <a:lnTo>
                      <a:pt x="56" y="59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52" y="69"/>
                    </a:lnTo>
                    <a:lnTo>
                      <a:pt x="48" y="69"/>
                    </a:lnTo>
                    <a:lnTo>
                      <a:pt x="48" y="74"/>
                    </a:lnTo>
                    <a:lnTo>
                      <a:pt x="43" y="74"/>
                    </a:lnTo>
                    <a:lnTo>
                      <a:pt x="43" y="79"/>
                    </a:lnTo>
                    <a:lnTo>
                      <a:pt x="43" y="84"/>
                    </a:lnTo>
                    <a:lnTo>
                      <a:pt x="39" y="84"/>
                    </a:lnTo>
                    <a:lnTo>
                      <a:pt x="39" y="89"/>
                    </a:lnTo>
                    <a:lnTo>
                      <a:pt x="35" y="89"/>
                    </a:lnTo>
                    <a:lnTo>
                      <a:pt x="35" y="94"/>
                    </a:lnTo>
                    <a:lnTo>
                      <a:pt x="30" y="99"/>
                    </a:lnTo>
                    <a:lnTo>
                      <a:pt x="30" y="104"/>
                    </a:lnTo>
                    <a:lnTo>
                      <a:pt x="30" y="109"/>
                    </a:lnTo>
                    <a:lnTo>
                      <a:pt x="26" y="109"/>
                    </a:lnTo>
                    <a:lnTo>
                      <a:pt x="26" y="114"/>
                    </a:lnTo>
                    <a:lnTo>
                      <a:pt x="26" y="119"/>
                    </a:lnTo>
                    <a:lnTo>
                      <a:pt x="26" y="124"/>
                    </a:lnTo>
                    <a:lnTo>
                      <a:pt x="22" y="129"/>
                    </a:lnTo>
                    <a:lnTo>
                      <a:pt x="22" y="134"/>
                    </a:lnTo>
                    <a:lnTo>
                      <a:pt x="22" y="138"/>
                    </a:lnTo>
                    <a:lnTo>
                      <a:pt x="22" y="143"/>
                    </a:lnTo>
                    <a:lnTo>
                      <a:pt x="22" y="148"/>
                    </a:lnTo>
                    <a:lnTo>
                      <a:pt x="22" y="153"/>
                    </a:lnTo>
                    <a:lnTo>
                      <a:pt x="22" y="158"/>
                    </a:lnTo>
                    <a:lnTo>
                      <a:pt x="26" y="163"/>
                    </a:lnTo>
                    <a:lnTo>
                      <a:pt x="26" y="168"/>
                    </a:lnTo>
                    <a:lnTo>
                      <a:pt x="26" y="173"/>
                    </a:lnTo>
                    <a:lnTo>
                      <a:pt x="26" y="178"/>
                    </a:lnTo>
                    <a:lnTo>
                      <a:pt x="30" y="178"/>
                    </a:lnTo>
                    <a:lnTo>
                      <a:pt x="30" y="183"/>
                    </a:lnTo>
                    <a:lnTo>
                      <a:pt x="30" y="188"/>
                    </a:lnTo>
                    <a:lnTo>
                      <a:pt x="35" y="193"/>
                    </a:lnTo>
                    <a:lnTo>
                      <a:pt x="35" y="198"/>
                    </a:lnTo>
                    <a:lnTo>
                      <a:pt x="39" y="198"/>
                    </a:lnTo>
                    <a:lnTo>
                      <a:pt x="39" y="203"/>
                    </a:lnTo>
                    <a:lnTo>
                      <a:pt x="43" y="203"/>
                    </a:lnTo>
                    <a:lnTo>
                      <a:pt x="43" y="208"/>
                    </a:lnTo>
                    <a:lnTo>
                      <a:pt x="43" y="213"/>
                    </a:lnTo>
                    <a:lnTo>
                      <a:pt x="48" y="213"/>
                    </a:lnTo>
                    <a:lnTo>
                      <a:pt x="48" y="218"/>
                    </a:lnTo>
                    <a:lnTo>
                      <a:pt x="52" y="218"/>
                    </a:lnTo>
                    <a:lnTo>
                      <a:pt x="52" y="223"/>
                    </a:lnTo>
                    <a:lnTo>
                      <a:pt x="56" y="223"/>
                    </a:lnTo>
                    <a:lnTo>
                      <a:pt x="56" y="228"/>
                    </a:lnTo>
                    <a:lnTo>
                      <a:pt x="61" y="228"/>
                    </a:lnTo>
                    <a:lnTo>
                      <a:pt x="65" y="233"/>
                    </a:lnTo>
                    <a:lnTo>
                      <a:pt x="69" y="238"/>
                    </a:lnTo>
                    <a:lnTo>
                      <a:pt x="74" y="238"/>
                    </a:lnTo>
                    <a:lnTo>
                      <a:pt x="74" y="243"/>
                    </a:lnTo>
                    <a:lnTo>
                      <a:pt x="78" y="243"/>
                    </a:lnTo>
                    <a:lnTo>
                      <a:pt x="82" y="243"/>
                    </a:lnTo>
                    <a:lnTo>
                      <a:pt x="82" y="248"/>
                    </a:lnTo>
                    <a:lnTo>
                      <a:pt x="87" y="248"/>
                    </a:lnTo>
                    <a:lnTo>
                      <a:pt x="91" y="248"/>
                    </a:lnTo>
                    <a:lnTo>
                      <a:pt x="91" y="253"/>
                    </a:lnTo>
                    <a:lnTo>
                      <a:pt x="95" y="253"/>
                    </a:lnTo>
                    <a:lnTo>
                      <a:pt x="100" y="253"/>
                    </a:lnTo>
                    <a:lnTo>
                      <a:pt x="104" y="257"/>
                    </a:lnTo>
                    <a:lnTo>
                      <a:pt x="108" y="257"/>
                    </a:lnTo>
                    <a:lnTo>
                      <a:pt x="113" y="257"/>
                    </a:lnTo>
                    <a:lnTo>
                      <a:pt x="117" y="262"/>
                    </a:lnTo>
                    <a:lnTo>
                      <a:pt x="121" y="262"/>
                    </a:lnTo>
                    <a:lnTo>
                      <a:pt x="126" y="262"/>
                    </a:lnTo>
                    <a:lnTo>
                      <a:pt x="130" y="262"/>
                    </a:lnTo>
                    <a:lnTo>
                      <a:pt x="134" y="262"/>
                    </a:lnTo>
                    <a:lnTo>
                      <a:pt x="139" y="262"/>
                    </a:lnTo>
                    <a:lnTo>
                      <a:pt x="139" y="267"/>
                    </a:lnTo>
                    <a:lnTo>
                      <a:pt x="143" y="267"/>
                    </a:lnTo>
                    <a:lnTo>
                      <a:pt x="147" y="267"/>
                    </a:lnTo>
                    <a:lnTo>
                      <a:pt x="151" y="267"/>
                    </a:lnTo>
                    <a:lnTo>
                      <a:pt x="156" y="267"/>
                    </a:lnTo>
                    <a:lnTo>
                      <a:pt x="160" y="267"/>
                    </a:lnTo>
                    <a:lnTo>
                      <a:pt x="164" y="267"/>
                    </a:lnTo>
                    <a:lnTo>
                      <a:pt x="169" y="267"/>
                    </a:lnTo>
                    <a:lnTo>
                      <a:pt x="173" y="262"/>
                    </a:lnTo>
                    <a:lnTo>
                      <a:pt x="177" y="262"/>
                    </a:lnTo>
                    <a:lnTo>
                      <a:pt x="182" y="262"/>
                    </a:lnTo>
                    <a:lnTo>
                      <a:pt x="186" y="262"/>
                    </a:lnTo>
                    <a:lnTo>
                      <a:pt x="190" y="262"/>
                    </a:lnTo>
                    <a:lnTo>
                      <a:pt x="195" y="262"/>
                    </a:lnTo>
                    <a:lnTo>
                      <a:pt x="195" y="257"/>
                    </a:lnTo>
                    <a:lnTo>
                      <a:pt x="199" y="257"/>
                    </a:lnTo>
                    <a:lnTo>
                      <a:pt x="203" y="257"/>
                    </a:lnTo>
                    <a:lnTo>
                      <a:pt x="208" y="253"/>
                    </a:lnTo>
                    <a:lnTo>
                      <a:pt x="212" y="253"/>
                    </a:lnTo>
                    <a:lnTo>
                      <a:pt x="216" y="253"/>
                    </a:lnTo>
                    <a:lnTo>
                      <a:pt x="221" y="248"/>
                    </a:lnTo>
                    <a:lnTo>
                      <a:pt x="225" y="248"/>
                    </a:lnTo>
                    <a:lnTo>
                      <a:pt x="229" y="243"/>
                    </a:lnTo>
                    <a:lnTo>
                      <a:pt x="234" y="243"/>
                    </a:lnTo>
                    <a:lnTo>
                      <a:pt x="238" y="238"/>
                    </a:lnTo>
                    <a:lnTo>
                      <a:pt x="242" y="233"/>
                    </a:lnTo>
                    <a:lnTo>
                      <a:pt x="247" y="233"/>
                    </a:lnTo>
                    <a:lnTo>
                      <a:pt x="247" y="228"/>
                    </a:lnTo>
                    <a:lnTo>
                      <a:pt x="251" y="228"/>
                    </a:lnTo>
                    <a:lnTo>
                      <a:pt x="255" y="223"/>
                    </a:lnTo>
                    <a:lnTo>
                      <a:pt x="260" y="218"/>
                    </a:lnTo>
                    <a:lnTo>
                      <a:pt x="264" y="213"/>
                    </a:lnTo>
                    <a:lnTo>
                      <a:pt x="268" y="208"/>
                    </a:lnTo>
                    <a:lnTo>
                      <a:pt x="268" y="203"/>
                    </a:lnTo>
                    <a:lnTo>
                      <a:pt x="273" y="198"/>
                    </a:lnTo>
                    <a:lnTo>
                      <a:pt x="273" y="193"/>
                    </a:lnTo>
                    <a:lnTo>
                      <a:pt x="277" y="193"/>
                    </a:lnTo>
                    <a:lnTo>
                      <a:pt x="277" y="188"/>
                    </a:lnTo>
                    <a:lnTo>
                      <a:pt x="277" y="183"/>
                    </a:lnTo>
                    <a:lnTo>
                      <a:pt x="281" y="183"/>
                    </a:lnTo>
                    <a:lnTo>
                      <a:pt x="281" y="178"/>
                    </a:lnTo>
                    <a:lnTo>
                      <a:pt x="281" y="173"/>
                    </a:lnTo>
                    <a:lnTo>
                      <a:pt x="281" y="168"/>
                    </a:lnTo>
                    <a:lnTo>
                      <a:pt x="286" y="168"/>
                    </a:lnTo>
                    <a:lnTo>
                      <a:pt x="286" y="163"/>
                    </a:lnTo>
                    <a:lnTo>
                      <a:pt x="286" y="158"/>
                    </a:lnTo>
                    <a:lnTo>
                      <a:pt x="286" y="153"/>
                    </a:lnTo>
                    <a:lnTo>
                      <a:pt x="286" y="148"/>
                    </a:lnTo>
                    <a:lnTo>
                      <a:pt x="286" y="143"/>
                    </a:lnTo>
                    <a:close/>
                  </a:path>
                </a:pathLst>
              </a:custGeom>
              <a:solidFill>
                <a:srgbClr val="8CFF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27" name="Freeform 2410">
                <a:extLst>
                  <a:ext uri="{FF2B5EF4-FFF2-40B4-BE49-F238E27FC236}">
                    <a16:creationId xmlns:a16="http://schemas.microsoft.com/office/drawing/2014/main" id="{4F46A2E2-7AF5-96F6-49C7-9379CE1D85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5" y="1985"/>
                <a:ext cx="264" cy="247"/>
              </a:xfrm>
              <a:custGeom>
                <a:avLst/>
                <a:gdLst>
                  <a:gd name="T0" fmla="*/ 264 w 264"/>
                  <a:gd name="T1" fmla="*/ 148 h 247"/>
                  <a:gd name="T2" fmla="*/ 255 w 264"/>
                  <a:gd name="T3" fmla="*/ 173 h 247"/>
                  <a:gd name="T4" fmla="*/ 242 w 264"/>
                  <a:gd name="T5" fmla="*/ 193 h 247"/>
                  <a:gd name="T6" fmla="*/ 225 w 264"/>
                  <a:gd name="T7" fmla="*/ 213 h 247"/>
                  <a:gd name="T8" fmla="*/ 203 w 264"/>
                  <a:gd name="T9" fmla="*/ 228 h 247"/>
                  <a:gd name="T10" fmla="*/ 177 w 264"/>
                  <a:gd name="T11" fmla="*/ 237 h 247"/>
                  <a:gd name="T12" fmla="*/ 151 w 264"/>
                  <a:gd name="T13" fmla="*/ 242 h 247"/>
                  <a:gd name="T14" fmla="*/ 129 w 264"/>
                  <a:gd name="T15" fmla="*/ 247 h 247"/>
                  <a:gd name="T16" fmla="*/ 99 w 264"/>
                  <a:gd name="T17" fmla="*/ 242 h 247"/>
                  <a:gd name="T18" fmla="*/ 78 w 264"/>
                  <a:gd name="T19" fmla="*/ 233 h 247"/>
                  <a:gd name="T20" fmla="*/ 52 w 264"/>
                  <a:gd name="T21" fmla="*/ 223 h 247"/>
                  <a:gd name="T22" fmla="*/ 34 w 264"/>
                  <a:gd name="T23" fmla="*/ 203 h 247"/>
                  <a:gd name="T24" fmla="*/ 17 w 264"/>
                  <a:gd name="T25" fmla="*/ 183 h 247"/>
                  <a:gd name="T26" fmla="*/ 8 w 264"/>
                  <a:gd name="T27" fmla="*/ 158 h 247"/>
                  <a:gd name="T28" fmla="*/ 0 w 264"/>
                  <a:gd name="T29" fmla="*/ 133 h 247"/>
                  <a:gd name="T30" fmla="*/ 0 w 264"/>
                  <a:gd name="T31" fmla="*/ 114 h 247"/>
                  <a:gd name="T32" fmla="*/ 8 w 264"/>
                  <a:gd name="T33" fmla="*/ 89 h 247"/>
                  <a:gd name="T34" fmla="*/ 17 w 264"/>
                  <a:gd name="T35" fmla="*/ 64 h 247"/>
                  <a:gd name="T36" fmla="*/ 34 w 264"/>
                  <a:gd name="T37" fmla="*/ 44 h 247"/>
                  <a:gd name="T38" fmla="*/ 52 w 264"/>
                  <a:gd name="T39" fmla="*/ 24 h 247"/>
                  <a:gd name="T40" fmla="*/ 78 w 264"/>
                  <a:gd name="T41" fmla="*/ 14 h 247"/>
                  <a:gd name="T42" fmla="*/ 99 w 264"/>
                  <a:gd name="T43" fmla="*/ 4 h 247"/>
                  <a:gd name="T44" fmla="*/ 129 w 264"/>
                  <a:gd name="T45" fmla="*/ 0 h 247"/>
                  <a:gd name="T46" fmla="*/ 151 w 264"/>
                  <a:gd name="T47" fmla="*/ 4 h 247"/>
                  <a:gd name="T48" fmla="*/ 177 w 264"/>
                  <a:gd name="T49" fmla="*/ 9 h 247"/>
                  <a:gd name="T50" fmla="*/ 203 w 264"/>
                  <a:gd name="T51" fmla="*/ 19 h 247"/>
                  <a:gd name="T52" fmla="*/ 225 w 264"/>
                  <a:gd name="T53" fmla="*/ 34 h 247"/>
                  <a:gd name="T54" fmla="*/ 242 w 264"/>
                  <a:gd name="T55" fmla="*/ 54 h 247"/>
                  <a:gd name="T56" fmla="*/ 255 w 264"/>
                  <a:gd name="T57" fmla="*/ 74 h 247"/>
                  <a:gd name="T58" fmla="*/ 264 w 264"/>
                  <a:gd name="T59" fmla="*/ 99 h 247"/>
                  <a:gd name="T60" fmla="*/ 264 w 264"/>
                  <a:gd name="T61" fmla="*/ 123 h 247"/>
                  <a:gd name="T62" fmla="*/ 242 w 264"/>
                  <a:gd name="T63" fmla="*/ 104 h 247"/>
                  <a:gd name="T64" fmla="*/ 238 w 264"/>
                  <a:gd name="T65" fmla="*/ 84 h 247"/>
                  <a:gd name="T66" fmla="*/ 225 w 264"/>
                  <a:gd name="T67" fmla="*/ 64 h 247"/>
                  <a:gd name="T68" fmla="*/ 212 w 264"/>
                  <a:gd name="T69" fmla="*/ 49 h 247"/>
                  <a:gd name="T70" fmla="*/ 194 w 264"/>
                  <a:gd name="T71" fmla="*/ 34 h 247"/>
                  <a:gd name="T72" fmla="*/ 173 w 264"/>
                  <a:gd name="T73" fmla="*/ 29 h 247"/>
                  <a:gd name="T74" fmla="*/ 151 w 264"/>
                  <a:gd name="T75" fmla="*/ 19 h 247"/>
                  <a:gd name="T76" fmla="*/ 129 w 264"/>
                  <a:gd name="T77" fmla="*/ 19 h 247"/>
                  <a:gd name="T78" fmla="*/ 108 w 264"/>
                  <a:gd name="T79" fmla="*/ 19 h 247"/>
                  <a:gd name="T80" fmla="*/ 86 w 264"/>
                  <a:gd name="T81" fmla="*/ 29 h 247"/>
                  <a:gd name="T82" fmla="*/ 69 w 264"/>
                  <a:gd name="T83" fmla="*/ 39 h 247"/>
                  <a:gd name="T84" fmla="*/ 52 w 264"/>
                  <a:gd name="T85" fmla="*/ 54 h 247"/>
                  <a:gd name="T86" fmla="*/ 39 w 264"/>
                  <a:gd name="T87" fmla="*/ 69 h 247"/>
                  <a:gd name="T88" fmla="*/ 26 w 264"/>
                  <a:gd name="T89" fmla="*/ 89 h 247"/>
                  <a:gd name="T90" fmla="*/ 21 w 264"/>
                  <a:gd name="T91" fmla="*/ 109 h 247"/>
                  <a:gd name="T92" fmla="*/ 21 w 264"/>
                  <a:gd name="T93" fmla="*/ 128 h 247"/>
                  <a:gd name="T94" fmla="*/ 26 w 264"/>
                  <a:gd name="T95" fmla="*/ 148 h 247"/>
                  <a:gd name="T96" fmla="*/ 34 w 264"/>
                  <a:gd name="T97" fmla="*/ 168 h 247"/>
                  <a:gd name="T98" fmla="*/ 47 w 264"/>
                  <a:gd name="T99" fmla="*/ 188 h 247"/>
                  <a:gd name="T100" fmla="*/ 65 w 264"/>
                  <a:gd name="T101" fmla="*/ 203 h 247"/>
                  <a:gd name="T102" fmla="*/ 82 w 264"/>
                  <a:gd name="T103" fmla="*/ 213 h 247"/>
                  <a:gd name="T104" fmla="*/ 104 w 264"/>
                  <a:gd name="T105" fmla="*/ 223 h 247"/>
                  <a:gd name="T106" fmla="*/ 125 w 264"/>
                  <a:gd name="T107" fmla="*/ 223 h 247"/>
                  <a:gd name="T108" fmla="*/ 147 w 264"/>
                  <a:gd name="T109" fmla="*/ 223 h 247"/>
                  <a:gd name="T110" fmla="*/ 168 w 264"/>
                  <a:gd name="T111" fmla="*/ 218 h 247"/>
                  <a:gd name="T112" fmla="*/ 186 w 264"/>
                  <a:gd name="T113" fmla="*/ 208 h 247"/>
                  <a:gd name="T114" fmla="*/ 207 w 264"/>
                  <a:gd name="T115" fmla="*/ 198 h 247"/>
                  <a:gd name="T116" fmla="*/ 220 w 264"/>
                  <a:gd name="T117" fmla="*/ 183 h 247"/>
                  <a:gd name="T118" fmla="*/ 233 w 264"/>
                  <a:gd name="T119" fmla="*/ 163 h 247"/>
                  <a:gd name="T120" fmla="*/ 238 w 264"/>
                  <a:gd name="T121" fmla="*/ 143 h 247"/>
                  <a:gd name="T122" fmla="*/ 242 w 264"/>
                  <a:gd name="T123" fmla="*/ 123 h 24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64"/>
                  <a:gd name="T187" fmla="*/ 0 h 247"/>
                  <a:gd name="T188" fmla="*/ 264 w 264"/>
                  <a:gd name="T189" fmla="*/ 247 h 24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64" h="247">
                    <a:moveTo>
                      <a:pt x="264" y="123"/>
                    </a:moveTo>
                    <a:lnTo>
                      <a:pt x="264" y="128"/>
                    </a:lnTo>
                    <a:lnTo>
                      <a:pt x="264" y="133"/>
                    </a:lnTo>
                    <a:lnTo>
                      <a:pt x="264" y="138"/>
                    </a:lnTo>
                    <a:lnTo>
                      <a:pt x="264" y="143"/>
                    </a:lnTo>
                    <a:lnTo>
                      <a:pt x="264" y="148"/>
                    </a:lnTo>
                    <a:lnTo>
                      <a:pt x="259" y="148"/>
                    </a:lnTo>
                    <a:lnTo>
                      <a:pt x="259" y="153"/>
                    </a:lnTo>
                    <a:lnTo>
                      <a:pt x="259" y="158"/>
                    </a:lnTo>
                    <a:lnTo>
                      <a:pt x="259" y="163"/>
                    </a:lnTo>
                    <a:lnTo>
                      <a:pt x="255" y="163"/>
                    </a:lnTo>
                    <a:lnTo>
                      <a:pt x="255" y="168"/>
                    </a:lnTo>
                    <a:lnTo>
                      <a:pt x="255" y="173"/>
                    </a:lnTo>
                    <a:lnTo>
                      <a:pt x="251" y="173"/>
                    </a:lnTo>
                    <a:lnTo>
                      <a:pt x="251" y="178"/>
                    </a:lnTo>
                    <a:lnTo>
                      <a:pt x="246" y="183"/>
                    </a:lnTo>
                    <a:lnTo>
                      <a:pt x="246" y="188"/>
                    </a:lnTo>
                    <a:lnTo>
                      <a:pt x="242" y="193"/>
                    </a:lnTo>
                    <a:lnTo>
                      <a:pt x="238" y="198"/>
                    </a:lnTo>
                    <a:lnTo>
                      <a:pt x="233" y="203"/>
                    </a:lnTo>
                    <a:lnTo>
                      <a:pt x="229" y="208"/>
                    </a:lnTo>
                    <a:lnTo>
                      <a:pt x="225" y="208"/>
                    </a:lnTo>
                    <a:lnTo>
                      <a:pt x="225" y="213"/>
                    </a:lnTo>
                    <a:lnTo>
                      <a:pt x="220" y="213"/>
                    </a:lnTo>
                    <a:lnTo>
                      <a:pt x="216" y="218"/>
                    </a:lnTo>
                    <a:lnTo>
                      <a:pt x="212" y="223"/>
                    </a:lnTo>
                    <a:lnTo>
                      <a:pt x="207" y="223"/>
                    </a:lnTo>
                    <a:lnTo>
                      <a:pt x="203" y="228"/>
                    </a:lnTo>
                    <a:lnTo>
                      <a:pt x="199" y="228"/>
                    </a:lnTo>
                    <a:lnTo>
                      <a:pt x="194" y="233"/>
                    </a:lnTo>
                    <a:lnTo>
                      <a:pt x="190" y="233"/>
                    </a:lnTo>
                    <a:lnTo>
                      <a:pt x="186" y="233"/>
                    </a:lnTo>
                    <a:lnTo>
                      <a:pt x="181" y="237"/>
                    </a:lnTo>
                    <a:lnTo>
                      <a:pt x="177" y="237"/>
                    </a:lnTo>
                    <a:lnTo>
                      <a:pt x="173" y="237"/>
                    </a:lnTo>
                    <a:lnTo>
                      <a:pt x="173" y="242"/>
                    </a:lnTo>
                    <a:lnTo>
                      <a:pt x="168" y="242"/>
                    </a:lnTo>
                    <a:lnTo>
                      <a:pt x="164" y="242"/>
                    </a:lnTo>
                    <a:lnTo>
                      <a:pt x="160" y="242"/>
                    </a:lnTo>
                    <a:lnTo>
                      <a:pt x="155" y="242"/>
                    </a:lnTo>
                    <a:lnTo>
                      <a:pt x="151" y="242"/>
                    </a:lnTo>
                    <a:lnTo>
                      <a:pt x="147" y="247"/>
                    </a:lnTo>
                    <a:lnTo>
                      <a:pt x="142" y="247"/>
                    </a:lnTo>
                    <a:lnTo>
                      <a:pt x="138" y="247"/>
                    </a:lnTo>
                    <a:lnTo>
                      <a:pt x="134" y="247"/>
                    </a:lnTo>
                    <a:lnTo>
                      <a:pt x="129" y="247"/>
                    </a:lnTo>
                    <a:lnTo>
                      <a:pt x="125" y="247"/>
                    </a:lnTo>
                    <a:lnTo>
                      <a:pt x="121" y="247"/>
                    </a:lnTo>
                    <a:lnTo>
                      <a:pt x="117" y="247"/>
                    </a:lnTo>
                    <a:lnTo>
                      <a:pt x="117" y="242"/>
                    </a:lnTo>
                    <a:lnTo>
                      <a:pt x="112" y="242"/>
                    </a:lnTo>
                    <a:lnTo>
                      <a:pt x="108" y="242"/>
                    </a:lnTo>
                    <a:lnTo>
                      <a:pt x="104" y="242"/>
                    </a:lnTo>
                    <a:lnTo>
                      <a:pt x="99" y="242"/>
                    </a:lnTo>
                    <a:lnTo>
                      <a:pt x="95" y="242"/>
                    </a:lnTo>
                    <a:lnTo>
                      <a:pt x="91" y="237"/>
                    </a:lnTo>
                    <a:lnTo>
                      <a:pt x="86" y="237"/>
                    </a:lnTo>
                    <a:lnTo>
                      <a:pt x="82" y="237"/>
                    </a:lnTo>
                    <a:lnTo>
                      <a:pt x="78" y="233"/>
                    </a:lnTo>
                    <a:lnTo>
                      <a:pt x="73" y="233"/>
                    </a:lnTo>
                    <a:lnTo>
                      <a:pt x="69" y="233"/>
                    </a:lnTo>
                    <a:lnTo>
                      <a:pt x="69" y="228"/>
                    </a:lnTo>
                    <a:lnTo>
                      <a:pt x="65" y="228"/>
                    </a:lnTo>
                    <a:lnTo>
                      <a:pt x="60" y="228"/>
                    </a:lnTo>
                    <a:lnTo>
                      <a:pt x="60" y="223"/>
                    </a:lnTo>
                    <a:lnTo>
                      <a:pt x="56" y="223"/>
                    </a:lnTo>
                    <a:lnTo>
                      <a:pt x="52" y="223"/>
                    </a:lnTo>
                    <a:lnTo>
                      <a:pt x="52" y="218"/>
                    </a:lnTo>
                    <a:lnTo>
                      <a:pt x="47" y="218"/>
                    </a:lnTo>
                    <a:lnTo>
                      <a:pt x="43" y="213"/>
                    </a:lnTo>
                    <a:lnTo>
                      <a:pt x="39" y="208"/>
                    </a:lnTo>
                    <a:lnTo>
                      <a:pt x="34" y="208"/>
                    </a:lnTo>
                    <a:lnTo>
                      <a:pt x="34" y="203"/>
                    </a:lnTo>
                    <a:lnTo>
                      <a:pt x="30" y="203"/>
                    </a:lnTo>
                    <a:lnTo>
                      <a:pt x="30" y="198"/>
                    </a:lnTo>
                    <a:lnTo>
                      <a:pt x="26" y="198"/>
                    </a:lnTo>
                    <a:lnTo>
                      <a:pt x="26" y="193"/>
                    </a:lnTo>
                    <a:lnTo>
                      <a:pt x="21" y="193"/>
                    </a:lnTo>
                    <a:lnTo>
                      <a:pt x="21" y="188"/>
                    </a:lnTo>
                    <a:lnTo>
                      <a:pt x="21" y="183"/>
                    </a:lnTo>
                    <a:lnTo>
                      <a:pt x="17" y="183"/>
                    </a:lnTo>
                    <a:lnTo>
                      <a:pt x="17" y="178"/>
                    </a:lnTo>
                    <a:lnTo>
                      <a:pt x="13" y="178"/>
                    </a:lnTo>
                    <a:lnTo>
                      <a:pt x="13" y="173"/>
                    </a:lnTo>
                    <a:lnTo>
                      <a:pt x="8" y="168"/>
                    </a:lnTo>
                    <a:lnTo>
                      <a:pt x="8" y="163"/>
                    </a:lnTo>
                    <a:lnTo>
                      <a:pt x="8" y="158"/>
                    </a:lnTo>
                    <a:lnTo>
                      <a:pt x="4" y="158"/>
                    </a:lnTo>
                    <a:lnTo>
                      <a:pt x="4" y="153"/>
                    </a:lnTo>
                    <a:lnTo>
                      <a:pt x="4" y="148"/>
                    </a:lnTo>
                    <a:lnTo>
                      <a:pt x="4" y="143"/>
                    </a:lnTo>
                    <a:lnTo>
                      <a:pt x="0" y="138"/>
                    </a:lnTo>
                    <a:lnTo>
                      <a:pt x="0" y="133"/>
                    </a:lnTo>
                    <a:lnTo>
                      <a:pt x="0" y="128"/>
                    </a:lnTo>
                    <a:lnTo>
                      <a:pt x="0" y="123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0" y="109"/>
                    </a:lnTo>
                    <a:lnTo>
                      <a:pt x="4" y="104"/>
                    </a:lnTo>
                    <a:lnTo>
                      <a:pt x="4" y="99"/>
                    </a:lnTo>
                    <a:lnTo>
                      <a:pt x="4" y="94"/>
                    </a:lnTo>
                    <a:lnTo>
                      <a:pt x="4" y="89"/>
                    </a:lnTo>
                    <a:lnTo>
                      <a:pt x="8" y="89"/>
                    </a:lnTo>
                    <a:lnTo>
                      <a:pt x="8" y="84"/>
                    </a:lnTo>
                    <a:lnTo>
                      <a:pt x="8" y="79"/>
                    </a:lnTo>
                    <a:lnTo>
                      <a:pt x="13" y="74"/>
                    </a:lnTo>
                    <a:lnTo>
                      <a:pt x="13" y="69"/>
                    </a:lnTo>
                    <a:lnTo>
                      <a:pt x="17" y="69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1" y="59"/>
                    </a:lnTo>
                    <a:lnTo>
                      <a:pt x="21" y="54"/>
                    </a:lnTo>
                    <a:lnTo>
                      <a:pt x="26" y="54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0" y="44"/>
                    </a:lnTo>
                    <a:lnTo>
                      <a:pt x="34" y="44"/>
                    </a:lnTo>
                    <a:lnTo>
                      <a:pt x="34" y="39"/>
                    </a:lnTo>
                    <a:lnTo>
                      <a:pt x="39" y="39"/>
                    </a:lnTo>
                    <a:lnTo>
                      <a:pt x="43" y="34"/>
                    </a:lnTo>
                    <a:lnTo>
                      <a:pt x="47" y="29"/>
                    </a:lnTo>
                    <a:lnTo>
                      <a:pt x="52" y="29"/>
                    </a:lnTo>
                    <a:lnTo>
                      <a:pt x="52" y="24"/>
                    </a:lnTo>
                    <a:lnTo>
                      <a:pt x="56" y="24"/>
                    </a:lnTo>
                    <a:lnTo>
                      <a:pt x="60" y="24"/>
                    </a:lnTo>
                    <a:lnTo>
                      <a:pt x="60" y="19"/>
                    </a:lnTo>
                    <a:lnTo>
                      <a:pt x="65" y="19"/>
                    </a:lnTo>
                    <a:lnTo>
                      <a:pt x="69" y="19"/>
                    </a:lnTo>
                    <a:lnTo>
                      <a:pt x="69" y="14"/>
                    </a:lnTo>
                    <a:lnTo>
                      <a:pt x="73" y="14"/>
                    </a:lnTo>
                    <a:lnTo>
                      <a:pt x="78" y="14"/>
                    </a:lnTo>
                    <a:lnTo>
                      <a:pt x="82" y="9"/>
                    </a:lnTo>
                    <a:lnTo>
                      <a:pt x="86" y="9"/>
                    </a:lnTo>
                    <a:lnTo>
                      <a:pt x="91" y="9"/>
                    </a:lnTo>
                    <a:lnTo>
                      <a:pt x="95" y="4"/>
                    </a:lnTo>
                    <a:lnTo>
                      <a:pt x="99" y="4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17" y="4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7" y="0"/>
                    </a:lnTo>
                    <a:lnTo>
                      <a:pt x="151" y="4"/>
                    </a:lnTo>
                    <a:lnTo>
                      <a:pt x="155" y="4"/>
                    </a:lnTo>
                    <a:lnTo>
                      <a:pt x="160" y="4"/>
                    </a:lnTo>
                    <a:lnTo>
                      <a:pt x="164" y="4"/>
                    </a:lnTo>
                    <a:lnTo>
                      <a:pt x="168" y="4"/>
                    </a:lnTo>
                    <a:lnTo>
                      <a:pt x="173" y="4"/>
                    </a:lnTo>
                    <a:lnTo>
                      <a:pt x="173" y="9"/>
                    </a:lnTo>
                    <a:lnTo>
                      <a:pt x="177" y="9"/>
                    </a:lnTo>
                    <a:lnTo>
                      <a:pt x="181" y="9"/>
                    </a:lnTo>
                    <a:lnTo>
                      <a:pt x="186" y="14"/>
                    </a:lnTo>
                    <a:lnTo>
                      <a:pt x="190" y="14"/>
                    </a:lnTo>
                    <a:lnTo>
                      <a:pt x="194" y="14"/>
                    </a:lnTo>
                    <a:lnTo>
                      <a:pt x="199" y="19"/>
                    </a:lnTo>
                    <a:lnTo>
                      <a:pt x="203" y="19"/>
                    </a:lnTo>
                    <a:lnTo>
                      <a:pt x="207" y="24"/>
                    </a:lnTo>
                    <a:lnTo>
                      <a:pt x="212" y="24"/>
                    </a:lnTo>
                    <a:lnTo>
                      <a:pt x="216" y="29"/>
                    </a:lnTo>
                    <a:lnTo>
                      <a:pt x="220" y="34"/>
                    </a:lnTo>
                    <a:lnTo>
                      <a:pt x="225" y="34"/>
                    </a:lnTo>
                    <a:lnTo>
                      <a:pt x="225" y="39"/>
                    </a:lnTo>
                    <a:lnTo>
                      <a:pt x="229" y="39"/>
                    </a:lnTo>
                    <a:lnTo>
                      <a:pt x="233" y="44"/>
                    </a:lnTo>
                    <a:lnTo>
                      <a:pt x="238" y="49"/>
                    </a:lnTo>
                    <a:lnTo>
                      <a:pt x="242" y="54"/>
                    </a:lnTo>
                    <a:lnTo>
                      <a:pt x="246" y="59"/>
                    </a:lnTo>
                    <a:lnTo>
                      <a:pt x="246" y="64"/>
                    </a:lnTo>
                    <a:lnTo>
                      <a:pt x="251" y="69"/>
                    </a:lnTo>
                    <a:lnTo>
                      <a:pt x="251" y="74"/>
                    </a:lnTo>
                    <a:lnTo>
                      <a:pt x="255" y="74"/>
                    </a:lnTo>
                    <a:lnTo>
                      <a:pt x="255" y="79"/>
                    </a:lnTo>
                    <a:lnTo>
                      <a:pt x="255" y="84"/>
                    </a:lnTo>
                    <a:lnTo>
                      <a:pt x="259" y="84"/>
                    </a:lnTo>
                    <a:lnTo>
                      <a:pt x="259" y="89"/>
                    </a:lnTo>
                    <a:lnTo>
                      <a:pt x="259" y="94"/>
                    </a:lnTo>
                    <a:lnTo>
                      <a:pt x="259" y="99"/>
                    </a:lnTo>
                    <a:lnTo>
                      <a:pt x="264" y="99"/>
                    </a:lnTo>
                    <a:lnTo>
                      <a:pt x="264" y="104"/>
                    </a:lnTo>
                    <a:lnTo>
                      <a:pt x="264" y="109"/>
                    </a:lnTo>
                    <a:lnTo>
                      <a:pt x="264" y="114"/>
                    </a:lnTo>
                    <a:lnTo>
                      <a:pt x="264" y="118"/>
                    </a:lnTo>
                    <a:lnTo>
                      <a:pt x="264" y="123"/>
                    </a:lnTo>
                    <a:close/>
                    <a:moveTo>
                      <a:pt x="242" y="123"/>
                    </a:moveTo>
                    <a:lnTo>
                      <a:pt x="242" y="123"/>
                    </a:lnTo>
                    <a:lnTo>
                      <a:pt x="242" y="118"/>
                    </a:lnTo>
                    <a:lnTo>
                      <a:pt x="242" y="114"/>
                    </a:lnTo>
                    <a:lnTo>
                      <a:pt x="242" y="109"/>
                    </a:lnTo>
                    <a:lnTo>
                      <a:pt x="242" y="104"/>
                    </a:lnTo>
                    <a:lnTo>
                      <a:pt x="238" y="99"/>
                    </a:lnTo>
                    <a:lnTo>
                      <a:pt x="238" y="94"/>
                    </a:lnTo>
                    <a:lnTo>
                      <a:pt x="238" y="89"/>
                    </a:lnTo>
                    <a:lnTo>
                      <a:pt x="238" y="84"/>
                    </a:lnTo>
                    <a:lnTo>
                      <a:pt x="233" y="84"/>
                    </a:lnTo>
                    <a:lnTo>
                      <a:pt x="233" y="79"/>
                    </a:lnTo>
                    <a:lnTo>
                      <a:pt x="229" y="74"/>
                    </a:lnTo>
                    <a:lnTo>
                      <a:pt x="229" y="69"/>
                    </a:lnTo>
                    <a:lnTo>
                      <a:pt x="225" y="64"/>
                    </a:lnTo>
                    <a:lnTo>
                      <a:pt x="220" y="59"/>
                    </a:lnTo>
                    <a:lnTo>
                      <a:pt x="216" y="59"/>
                    </a:lnTo>
                    <a:lnTo>
                      <a:pt x="216" y="54"/>
                    </a:lnTo>
                    <a:lnTo>
                      <a:pt x="212" y="54"/>
                    </a:lnTo>
                    <a:lnTo>
                      <a:pt x="212" y="49"/>
                    </a:lnTo>
                    <a:lnTo>
                      <a:pt x="207" y="49"/>
                    </a:lnTo>
                    <a:lnTo>
                      <a:pt x="207" y="44"/>
                    </a:lnTo>
                    <a:lnTo>
                      <a:pt x="203" y="44"/>
                    </a:lnTo>
                    <a:lnTo>
                      <a:pt x="199" y="39"/>
                    </a:lnTo>
                    <a:lnTo>
                      <a:pt x="194" y="39"/>
                    </a:lnTo>
                    <a:lnTo>
                      <a:pt x="194" y="34"/>
                    </a:lnTo>
                    <a:lnTo>
                      <a:pt x="190" y="34"/>
                    </a:lnTo>
                    <a:lnTo>
                      <a:pt x="186" y="34"/>
                    </a:lnTo>
                    <a:lnTo>
                      <a:pt x="181" y="29"/>
                    </a:lnTo>
                    <a:lnTo>
                      <a:pt x="177" y="29"/>
                    </a:lnTo>
                    <a:lnTo>
                      <a:pt x="173" y="29"/>
                    </a:lnTo>
                    <a:lnTo>
                      <a:pt x="173" y="24"/>
                    </a:lnTo>
                    <a:lnTo>
                      <a:pt x="168" y="24"/>
                    </a:lnTo>
                    <a:lnTo>
                      <a:pt x="164" y="24"/>
                    </a:lnTo>
                    <a:lnTo>
                      <a:pt x="160" y="24"/>
                    </a:lnTo>
                    <a:lnTo>
                      <a:pt x="155" y="19"/>
                    </a:lnTo>
                    <a:lnTo>
                      <a:pt x="151" y="19"/>
                    </a:lnTo>
                    <a:lnTo>
                      <a:pt x="147" y="19"/>
                    </a:lnTo>
                    <a:lnTo>
                      <a:pt x="142" y="19"/>
                    </a:lnTo>
                    <a:lnTo>
                      <a:pt x="138" y="19"/>
                    </a:lnTo>
                    <a:lnTo>
                      <a:pt x="134" y="19"/>
                    </a:lnTo>
                    <a:lnTo>
                      <a:pt x="129" y="19"/>
                    </a:lnTo>
                    <a:lnTo>
                      <a:pt x="125" y="19"/>
                    </a:lnTo>
                    <a:lnTo>
                      <a:pt x="121" y="19"/>
                    </a:lnTo>
                    <a:lnTo>
                      <a:pt x="117" y="19"/>
                    </a:lnTo>
                    <a:lnTo>
                      <a:pt x="112" y="19"/>
                    </a:lnTo>
                    <a:lnTo>
                      <a:pt x="108" y="19"/>
                    </a:lnTo>
                    <a:lnTo>
                      <a:pt x="104" y="24"/>
                    </a:lnTo>
                    <a:lnTo>
                      <a:pt x="99" y="24"/>
                    </a:lnTo>
                    <a:lnTo>
                      <a:pt x="95" y="24"/>
                    </a:lnTo>
                    <a:lnTo>
                      <a:pt x="91" y="29"/>
                    </a:lnTo>
                    <a:lnTo>
                      <a:pt x="86" y="29"/>
                    </a:lnTo>
                    <a:lnTo>
                      <a:pt x="82" y="34"/>
                    </a:lnTo>
                    <a:lnTo>
                      <a:pt x="78" y="34"/>
                    </a:lnTo>
                    <a:lnTo>
                      <a:pt x="73" y="34"/>
                    </a:lnTo>
                    <a:lnTo>
                      <a:pt x="69" y="39"/>
                    </a:lnTo>
                    <a:lnTo>
                      <a:pt x="65" y="39"/>
                    </a:lnTo>
                    <a:lnTo>
                      <a:pt x="65" y="44"/>
                    </a:lnTo>
                    <a:lnTo>
                      <a:pt x="60" y="44"/>
                    </a:lnTo>
                    <a:lnTo>
                      <a:pt x="56" y="44"/>
                    </a:lnTo>
                    <a:lnTo>
                      <a:pt x="56" y="49"/>
                    </a:lnTo>
                    <a:lnTo>
                      <a:pt x="52" y="54"/>
                    </a:lnTo>
                    <a:lnTo>
                      <a:pt x="47" y="54"/>
                    </a:lnTo>
                    <a:lnTo>
                      <a:pt x="47" y="59"/>
                    </a:lnTo>
                    <a:lnTo>
                      <a:pt x="43" y="59"/>
                    </a:lnTo>
                    <a:lnTo>
                      <a:pt x="43" y="64"/>
                    </a:lnTo>
                    <a:lnTo>
                      <a:pt x="39" y="64"/>
                    </a:lnTo>
                    <a:lnTo>
                      <a:pt x="39" y="69"/>
                    </a:lnTo>
                    <a:lnTo>
                      <a:pt x="34" y="74"/>
                    </a:lnTo>
                    <a:lnTo>
                      <a:pt x="34" y="79"/>
                    </a:lnTo>
                    <a:lnTo>
                      <a:pt x="30" y="84"/>
                    </a:lnTo>
                    <a:lnTo>
                      <a:pt x="30" y="89"/>
                    </a:lnTo>
                    <a:lnTo>
                      <a:pt x="26" y="89"/>
                    </a:lnTo>
                    <a:lnTo>
                      <a:pt x="26" y="94"/>
                    </a:lnTo>
                    <a:lnTo>
                      <a:pt x="26" y="99"/>
                    </a:lnTo>
                    <a:lnTo>
                      <a:pt x="26" y="104"/>
                    </a:lnTo>
                    <a:lnTo>
                      <a:pt x="26" y="109"/>
                    </a:lnTo>
                    <a:lnTo>
                      <a:pt x="21" y="109"/>
                    </a:lnTo>
                    <a:lnTo>
                      <a:pt x="21" y="114"/>
                    </a:lnTo>
                    <a:lnTo>
                      <a:pt x="21" y="118"/>
                    </a:lnTo>
                    <a:lnTo>
                      <a:pt x="21" y="123"/>
                    </a:lnTo>
                    <a:lnTo>
                      <a:pt x="21" y="128"/>
                    </a:lnTo>
                    <a:lnTo>
                      <a:pt x="21" y="133"/>
                    </a:lnTo>
                    <a:lnTo>
                      <a:pt x="26" y="138"/>
                    </a:lnTo>
                    <a:lnTo>
                      <a:pt x="26" y="143"/>
                    </a:lnTo>
                    <a:lnTo>
                      <a:pt x="26" y="148"/>
                    </a:lnTo>
                    <a:lnTo>
                      <a:pt x="26" y="153"/>
                    </a:lnTo>
                    <a:lnTo>
                      <a:pt x="30" y="158"/>
                    </a:lnTo>
                    <a:lnTo>
                      <a:pt x="30" y="163"/>
                    </a:lnTo>
                    <a:lnTo>
                      <a:pt x="34" y="163"/>
                    </a:lnTo>
                    <a:lnTo>
                      <a:pt x="34" y="168"/>
                    </a:lnTo>
                    <a:lnTo>
                      <a:pt x="34" y="173"/>
                    </a:lnTo>
                    <a:lnTo>
                      <a:pt x="39" y="173"/>
                    </a:lnTo>
                    <a:lnTo>
                      <a:pt x="39" y="178"/>
                    </a:lnTo>
                    <a:lnTo>
                      <a:pt x="43" y="183"/>
                    </a:lnTo>
                    <a:lnTo>
                      <a:pt x="47" y="183"/>
                    </a:lnTo>
                    <a:lnTo>
                      <a:pt x="47" y="188"/>
                    </a:lnTo>
                    <a:lnTo>
                      <a:pt x="52" y="193"/>
                    </a:lnTo>
                    <a:lnTo>
                      <a:pt x="56" y="193"/>
                    </a:lnTo>
                    <a:lnTo>
                      <a:pt x="56" y="198"/>
                    </a:lnTo>
                    <a:lnTo>
                      <a:pt x="60" y="198"/>
                    </a:lnTo>
                    <a:lnTo>
                      <a:pt x="65" y="203"/>
                    </a:lnTo>
                    <a:lnTo>
                      <a:pt x="69" y="203"/>
                    </a:lnTo>
                    <a:lnTo>
                      <a:pt x="69" y="208"/>
                    </a:lnTo>
                    <a:lnTo>
                      <a:pt x="73" y="208"/>
                    </a:lnTo>
                    <a:lnTo>
                      <a:pt x="78" y="208"/>
                    </a:lnTo>
                    <a:lnTo>
                      <a:pt x="78" y="213"/>
                    </a:lnTo>
                    <a:lnTo>
                      <a:pt x="82" y="213"/>
                    </a:lnTo>
                    <a:lnTo>
                      <a:pt x="86" y="213"/>
                    </a:lnTo>
                    <a:lnTo>
                      <a:pt x="91" y="218"/>
                    </a:lnTo>
                    <a:lnTo>
                      <a:pt x="95" y="218"/>
                    </a:lnTo>
                    <a:lnTo>
                      <a:pt x="99" y="218"/>
                    </a:lnTo>
                    <a:lnTo>
                      <a:pt x="99" y="223"/>
                    </a:lnTo>
                    <a:lnTo>
                      <a:pt x="104" y="223"/>
                    </a:lnTo>
                    <a:lnTo>
                      <a:pt x="108" y="223"/>
                    </a:lnTo>
                    <a:lnTo>
                      <a:pt x="112" y="223"/>
                    </a:lnTo>
                    <a:lnTo>
                      <a:pt x="117" y="223"/>
                    </a:lnTo>
                    <a:lnTo>
                      <a:pt x="121" y="223"/>
                    </a:lnTo>
                    <a:lnTo>
                      <a:pt x="125" y="223"/>
                    </a:lnTo>
                    <a:lnTo>
                      <a:pt x="129" y="223"/>
                    </a:lnTo>
                    <a:lnTo>
                      <a:pt x="134" y="223"/>
                    </a:lnTo>
                    <a:lnTo>
                      <a:pt x="138" y="223"/>
                    </a:lnTo>
                    <a:lnTo>
                      <a:pt x="142" y="223"/>
                    </a:lnTo>
                    <a:lnTo>
                      <a:pt x="147" y="223"/>
                    </a:lnTo>
                    <a:lnTo>
                      <a:pt x="151" y="223"/>
                    </a:lnTo>
                    <a:lnTo>
                      <a:pt x="155" y="223"/>
                    </a:lnTo>
                    <a:lnTo>
                      <a:pt x="160" y="223"/>
                    </a:lnTo>
                    <a:lnTo>
                      <a:pt x="164" y="223"/>
                    </a:lnTo>
                    <a:lnTo>
                      <a:pt x="168" y="218"/>
                    </a:lnTo>
                    <a:lnTo>
                      <a:pt x="173" y="218"/>
                    </a:lnTo>
                    <a:lnTo>
                      <a:pt x="177" y="213"/>
                    </a:lnTo>
                    <a:lnTo>
                      <a:pt x="181" y="213"/>
                    </a:lnTo>
                    <a:lnTo>
                      <a:pt x="186" y="213"/>
                    </a:lnTo>
                    <a:lnTo>
                      <a:pt x="186" y="208"/>
                    </a:lnTo>
                    <a:lnTo>
                      <a:pt x="190" y="208"/>
                    </a:lnTo>
                    <a:lnTo>
                      <a:pt x="194" y="208"/>
                    </a:lnTo>
                    <a:lnTo>
                      <a:pt x="199" y="203"/>
                    </a:lnTo>
                    <a:lnTo>
                      <a:pt x="203" y="203"/>
                    </a:lnTo>
                    <a:lnTo>
                      <a:pt x="203" y="198"/>
                    </a:lnTo>
                    <a:lnTo>
                      <a:pt x="207" y="198"/>
                    </a:lnTo>
                    <a:lnTo>
                      <a:pt x="212" y="193"/>
                    </a:lnTo>
                    <a:lnTo>
                      <a:pt x="216" y="193"/>
                    </a:lnTo>
                    <a:lnTo>
                      <a:pt x="216" y="188"/>
                    </a:lnTo>
                    <a:lnTo>
                      <a:pt x="220" y="183"/>
                    </a:lnTo>
                    <a:lnTo>
                      <a:pt x="225" y="183"/>
                    </a:lnTo>
                    <a:lnTo>
                      <a:pt x="225" y="178"/>
                    </a:lnTo>
                    <a:lnTo>
                      <a:pt x="229" y="173"/>
                    </a:lnTo>
                    <a:lnTo>
                      <a:pt x="229" y="168"/>
                    </a:lnTo>
                    <a:lnTo>
                      <a:pt x="233" y="168"/>
                    </a:lnTo>
                    <a:lnTo>
                      <a:pt x="233" y="163"/>
                    </a:lnTo>
                    <a:lnTo>
                      <a:pt x="238" y="158"/>
                    </a:lnTo>
                    <a:lnTo>
                      <a:pt x="238" y="153"/>
                    </a:lnTo>
                    <a:lnTo>
                      <a:pt x="238" y="148"/>
                    </a:lnTo>
                    <a:lnTo>
                      <a:pt x="238" y="143"/>
                    </a:lnTo>
                    <a:lnTo>
                      <a:pt x="242" y="143"/>
                    </a:lnTo>
                    <a:lnTo>
                      <a:pt x="242" y="138"/>
                    </a:lnTo>
                    <a:lnTo>
                      <a:pt x="242" y="133"/>
                    </a:lnTo>
                    <a:lnTo>
                      <a:pt x="242" y="128"/>
                    </a:lnTo>
                    <a:lnTo>
                      <a:pt x="242" y="123"/>
                    </a:lnTo>
                    <a:close/>
                  </a:path>
                </a:pathLst>
              </a:custGeom>
              <a:solidFill>
                <a:srgbClr val="74FF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28" name="Freeform 2411">
                <a:extLst>
                  <a:ext uri="{FF2B5EF4-FFF2-40B4-BE49-F238E27FC236}">
                    <a16:creationId xmlns:a16="http://schemas.microsoft.com/office/drawing/2014/main" id="{74F48FAB-5C93-E220-4284-8E10EFB789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6" y="2004"/>
                <a:ext cx="221" cy="204"/>
              </a:xfrm>
              <a:custGeom>
                <a:avLst/>
                <a:gdLst>
                  <a:gd name="T0" fmla="*/ 221 w 221"/>
                  <a:gd name="T1" fmla="*/ 124 h 204"/>
                  <a:gd name="T2" fmla="*/ 212 w 221"/>
                  <a:gd name="T3" fmla="*/ 144 h 204"/>
                  <a:gd name="T4" fmla="*/ 204 w 221"/>
                  <a:gd name="T5" fmla="*/ 164 h 204"/>
                  <a:gd name="T6" fmla="*/ 186 w 221"/>
                  <a:gd name="T7" fmla="*/ 179 h 204"/>
                  <a:gd name="T8" fmla="*/ 169 w 221"/>
                  <a:gd name="T9" fmla="*/ 189 h 204"/>
                  <a:gd name="T10" fmla="*/ 152 w 221"/>
                  <a:gd name="T11" fmla="*/ 199 h 204"/>
                  <a:gd name="T12" fmla="*/ 126 w 221"/>
                  <a:gd name="T13" fmla="*/ 204 h 204"/>
                  <a:gd name="T14" fmla="*/ 108 w 221"/>
                  <a:gd name="T15" fmla="*/ 204 h 204"/>
                  <a:gd name="T16" fmla="*/ 83 w 221"/>
                  <a:gd name="T17" fmla="*/ 204 h 204"/>
                  <a:gd name="T18" fmla="*/ 65 w 221"/>
                  <a:gd name="T19" fmla="*/ 194 h 204"/>
                  <a:gd name="T20" fmla="*/ 44 w 221"/>
                  <a:gd name="T21" fmla="*/ 184 h 204"/>
                  <a:gd name="T22" fmla="*/ 26 w 221"/>
                  <a:gd name="T23" fmla="*/ 169 h 204"/>
                  <a:gd name="T24" fmla="*/ 13 w 221"/>
                  <a:gd name="T25" fmla="*/ 154 h 204"/>
                  <a:gd name="T26" fmla="*/ 5 w 221"/>
                  <a:gd name="T27" fmla="*/ 134 h 204"/>
                  <a:gd name="T28" fmla="*/ 0 w 221"/>
                  <a:gd name="T29" fmla="*/ 114 h 204"/>
                  <a:gd name="T30" fmla="*/ 0 w 221"/>
                  <a:gd name="T31" fmla="*/ 95 h 204"/>
                  <a:gd name="T32" fmla="*/ 5 w 221"/>
                  <a:gd name="T33" fmla="*/ 75 h 204"/>
                  <a:gd name="T34" fmla="*/ 13 w 221"/>
                  <a:gd name="T35" fmla="*/ 55 h 204"/>
                  <a:gd name="T36" fmla="*/ 26 w 221"/>
                  <a:gd name="T37" fmla="*/ 35 h 204"/>
                  <a:gd name="T38" fmla="*/ 44 w 221"/>
                  <a:gd name="T39" fmla="*/ 20 h 204"/>
                  <a:gd name="T40" fmla="*/ 65 w 221"/>
                  <a:gd name="T41" fmla="*/ 10 h 204"/>
                  <a:gd name="T42" fmla="*/ 83 w 221"/>
                  <a:gd name="T43" fmla="*/ 5 h 204"/>
                  <a:gd name="T44" fmla="*/ 108 w 221"/>
                  <a:gd name="T45" fmla="*/ 0 h 204"/>
                  <a:gd name="T46" fmla="*/ 126 w 221"/>
                  <a:gd name="T47" fmla="*/ 0 h 204"/>
                  <a:gd name="T48" fmla="*/ 152 w 221"/>
                  <a:gd name="T49" fmla="*/ 5 h 204"/>
                  <a:gd name="T50" fmla="*/ 169 w 221"/>
                  <a:gd name="T51" fmla="*/ 15 h 204"/>
                  <a:gd name="T52" fmla="*/ 186 w 221"/>
                  <a:gd name="T53" fmla="*/ 30 h 204"/>
                  <a:gd name="T54" fmla="*/ 204 w 221"/>
                  <a:gd name="T55" fmla="*/ 45 h 204"/>
                  <a:gd name="T56" fmla="*/ 212 w 221"/>
                  <a:gd name="T57" fmla="*/ 65 h 204"/>
                  <a:gd name="T58" fmla="*/ 221 w 221"/>
                  <a:gd name="T59" fmla="*/ 85 h 204"/>
                  <a:gd name="T60" fmla="*/ 221 w 221"/>
                  <a:gd name="T61" fmla="*/ 104 h 204"/>
                  <a:gd name="T62" fmla="*/ 199 w 221"/>
                  <a:gd name="T63" fmla="*/ 90 h 204"/>
                  <a:gd name="T64" fmla="*/ 195 w 221"/>
                  <a:gd name="T65" fmla="*/ 70 h 204"/>
                  <a:gd name="T66" fmla="*/ 186 w 221"/>
                  <a:gd name="T67" fmla="*/ 55 h 204"/>
                  <a:gd name="T68" fmla="*/ 173 w 221"/>
                  <a:gd name="T69" fmla="*/ 45 h 204"/>
                  <a:gd name="T70" fmla="*/ 160 w 221"/>
                  <a:gd name="T71" fmla="*/ 35 h 204"/>
                  <a:gd name="T72" fmla="*/ 143 w 221"/>
                  <a:gd name="T73" fmla="*/ 25 h 204"/>
                  <a:gd name="T74" fmla="*/ 126 w 221"/>
                  <a:gd name="T75" fmla="*/ 20 h 204"/>
                  <a:gd name="T76" fmla="*/ 108 w 221"/>
                  <a:gd name="T77" fmla="*/ 20 h 204"/>
                  <a:gd name="T78" fmla="*/ 91 w 221"/>
                  <a:gd name="T79" fmla="*/ 20 h 204"/>
                  <a:gd name="T80" fmla="*/ 74 w 221"/>
                  <a:gd name="T81" fmla="*/ 30 h 204"/>
                  <a:gd name="T82" fmla="*/ 61 w 221"/>
                  <a:gd name="T83" fmla="*/ 35 h 204"/>
                  <a:gd name="T84" fmla="*/ 48 w 221"/>
                  <a:gd name="T85" fmla="*/ 45 h 204"/>
                  <a:gd name="T86" fmla="*/ 35 w 221"/>
                  <a:gd name="T87" fmla="*/ 60 h 204"/>
                  <a:gd name="T88" fmla="*/ 26 w 221"/>
                  <a:gd name="T89" fmla="*/ 75 h 204"/>
                  <a:gd name="T90" fmla="*/ 22 w 221"/>
                  <a:gd name="T91" fmla="*/ 95 h 204"/>
                  <a:gd name="T92" fmla="*/ 22 w 221"/>
                  <a:gd name="T93" fmla="*/ 109 h 204"/>
                  <a:gd name="T94" fmla="*/ 26 w 221"/>
                  <a:gd name="T95" fmla="*/ 124 h 204"/>
                  <a:gd name="T96" fmla="*/ 35 w 221"/>
                  <a:gd name="T97" fmla="*/ 139 h 204"/>
                  <a:gd name="T98" fmla="*/ 44 w 221"/>
                  <a:gd name="T99" fmla="*/ 154 h 204"/>
                  <a:gd name="T100" fmla="*/ 57 w 221"/>
                  <a:gd name="T101" fmla="*/ 169 h 204"/>
                  <a:gd name="T102" fmla="*/ 70 w 221"/>
                  <a:gd name="T103" fmla="*/ 174 h 204"/>
                  <a:gd name="T104" fmla="*/ 87 w 221"/>
                  <a:gd name="T105" fmla="*/ 184 h 204"/>
                  <a:gd name="T106" fmla="*/ 104 w 221"/>
                  <a:gd name="T107" fmla="*/ 184 h 204"/>
                  <a:gd name="T108" fmla="*/ 121 w 221"/>
                  <a:gd name="T109" fmla="*/ 184 h 204"/>
                  <a:gd name="T110" fmla="*/ 139 w 221"/>
                  <a:gd name="T111" fmla="*/ 179 h 204"/>
                  <a:gd name="T112" fmla="*/ 156 w 221"/>
                  <a:gd name="T113" fmla="*/ 174 h 204"/>
                  <a:gd name="T114" fmla="*/ 169 w 221"/>
                  <a:gd name="T115" fmla="*/ 164 h 204"/>
                  <a:gd name="T116" fmla="*/ 182 w 221"/>
                  <a:gd name="T117" fmla="*/ 154 h 204"/>
                  <a:gd name="T118" fmla="*/ 191 w 221"/>
                  <a:gd name="T119" fmla="*/ 139 h 204"/>
                  <a:gd name="T120" fmla="*/ 195 w 221"/>
                  <a:gd name="T121" fmla="*/ 119 h 204"/>
                  <a:gd name="T122" fmla="*/ 199 w 221"/>
                  <a:gd name="T123" fmla="*/ 104 h 2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21"/>
                  <a:gd name="T187" fmla="*/ 0 h 204"/>
                  <a:gd name="T188" fmla="*/ 221 w 221"/>
                  <a:gd name="T189" fmla="*/ 204 h 20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21" h="204">
                    <a:moveTo>
                      <a:pt x="221" y="104"/>
                    </a:moveTo>
                    <a:lnTo>
                      <a:pt x="221" y="109"/>
                    </a:lnTo>
                    <a:lnTo>
                      <a:pt x="221" y="114"/>
                    </a:lnTo>
                    <a:lnTo>
                      <a:pt x="221" y="119"/>
                    </a:lnTo>
                    <a:lnTo>
                      <a:pt x="221" y="124"/>
                    </a:lnTo>
                    <a:lnTo>
                      <a:pt x="217" y="124"/>
                    </a:lnTo>
                    <a:lnTo>
                      <a:pt x="217" y="129"/>
                    </a:lnTo>
                    <a:lnTo>
                      <a:pt x="217" y="134"/>
                    </a:lnTo>
                    <a:lnTo>
                      <a:pt x="217" y="139"/>
                    </a:lnTo>
                    <a:lnTo>
                      <a:pt x="212" y="144"/>
                    </a:lnTo>
                    <a:lnTo>
                      <a:pt x="212" y="149"/>
                    </a:lnTo>
                    <a:lnTo>
                      <a:pt x="208" y="149"/>
                    </a:lnTo>
                    <a:lnTo>
                      <a:pt x="208" y="154"/>
                    </a:lnTo>
                    <a:lnTo>
                      <a:pt x="204" y="159"/>
                    </a:lnTo>
                    <a:lnTo>
                      <a:pt x="204" y="164"/>
                    </a:lnTo>
                    <a:lnTo>
                      <a:pt x="199" y="164"/>
                    </a:lnTo>
                    <a:lnTo>
                      <a:pt x="195" y="169"/>
                    </a:lnTo>
                    <a:lnTo>
                      <a:pt x="195" y="174"/>
                    </a:lnTo>
                    <a:lnTo>
                      <a:pt x="191" y="174"/>
                    </a:lnTo>
                    <a:lnTo>
                      <a:pt x="186" y="179"/>
                    </a:lnTo>
                    <a:lnTo>
                      <a:pt x="182" y="179"/>
                    </a:lnTo>
                    <a:lnTo>
                      <a:pt x="182" y="184"/>
                    </a:lnTo>
                    <a:lnTo>
                      <a:pt x="178" y="184"/>
                    </a:lnTo>
                    <a:lnTo>
                      <a:pt x="173" y="189"/>
                    </a:lnTo>
                    <a:lnTo>
                      <a:pt x="169" y="189"/>
                    </a:lnTo>
                    <a:lnTo>
                      <a:pt x="165" y="189"/>
                    </a:lnTo>
                    <a:lnTo>
                      <a:pt x="165" y="194"/>
                    </a:lnTo>
                    <a:lnTo>
                      <a:pt x="160" y="194"/>
                    </a:lnTo>
                    <a:lnTo>
                      <a:pt x="156" y="194"/>
                    </a:lnTo>
                    <a:lnTo>
                      <a:pt x="152" y="199"/>
                    </a:lnTo>
                    <a:lnTo>
                      <a:pt x="147" y="199"/>
                    </a:lnTo>
                    <a:lnTo>
                      <a:pt x="143" y="204"/>
                    </a:lnTo>
                    <a:lnTo>
                      <a:pt x="139" y="204"/>
                    </a:lnTo>
                    <a:lnTo>
                      <a:pt x="134" y="204"/>
                    </a:lnTo>
                    <a:lnTo>
                      <a:pt x="130" y="204"/>
                    </a:lnTo>
                    <a:lnTo>
                      <a:pt x="126" y="204"/>
                    </a:lnTo>
                    <a:lnTo>
                      <a:pt x="121" y="204"/>
                    </a:lnTo>
                    <a:lnTo>
                      <a:pt x="117" y="204"/>
                    </a:lnTo>
                    <a:lnTo>
                      <a:pt x="113" y="204"/>
                    </a:lnTo>
                    <a:lnTo>
                      <a:pt x="108" y="204"/>
                    </a:lnTo>
                    <a:lnTo>
                      <a:pt x="104" y="204"/>
                    </a:lnTo>
                    <a:lnTo>
                      <a:pt x="100" y="204"/>
                    </a:lnTo>
                    <a:lnTo>
                      <a:pt x="96" y="204"/>
                    </a:lnTo>
                    <a:lnTo>
                      <a:pt x="91" y="204"/>
                    </a:lnTo>
                    <a:lnTo>
                      <a:pt x="87" y="204"/>
                    </a:lnTo>
                    <a:lnTo>
                      <a:pt x="83" y="204"/>
                    </a:lnTo>
                    <a:lnTo>
                      <a:pt x="78" y="204"/>
                    </a:lnTo>
                    <a:lnTo>
                      <a:pt x="78" y="199"/>
                    </a:lnTo>
                    <a:lnTo>
                      <a:pt x="74" y="199"/>
                    </a:lnTo>
                    <a:lnTo>
                      <a:pt x="70" y="199"/>
                    </a:lnTo>
                    <a:lnTo>
                      <a:pt x="65" y="194"/>
                    </a:lnTo>
                    <a:lnTo>
                      <a:pt x="61" y="194"/>
                    </a:lnTo>
                    <a:lnTo>
                      <a:pt x="57" y="194"/>
                    </a:lnTo>
                    <a:lnTo>
                      <a:pt x="57" y="189"/>
                    </a:lnTo>
                    <a:lnTo>
                      <a:pt x="52" y="189"/>
                    </a:lnTo>
                    <a:lnTo>
                      <a:pt x="48" y="189"/>
                    </a:lnTo>
                    <a:lnTo>
                      <a:pt x="48" y="184"/>
                    </a:lnTo>
                    <a:lnTo>
                      <a:pt x="44" y="184"/>
                    </a:lnTo>
                    <a:lnTo>
                      <a:pt x="39" y="179"/>
                    </a:lnTo>
                    <a:lnTo>
                      <a:pt x="35" y="179"/>
                    </a:lnTo>
                    <a:lnTo>
                      <a:pt x="35" y="174"/>
                    </a:lnTo>
                    <a:lnTo>
                      <a:pt x="31" y="174"/>
                    </a:lnTo>
                    <a:lnTo>
                      <a:pt x="26" y="169"/>
                    </a:lnTo>
                    <a:lnTo>
                      <a:pt x="26" y="164"/>
                    </a:lnTo>
                    <a:lnTo>
                      <a:pt x="22" y="164"/>
                    </a:lnTo>
                    <a:lnTo>
                      <a:pt x="18" y="159"/>
                    </a:lnTo>
                    <a:lnTo>
                      <a:pt x="18" y="154"/>
                    </a:lnTo>
                    <a:lnTo>
                      <a:pt x="13" y="154"/>
                    </a:lnTo>
                    <a:lnTo>
                      <a:pt x="13" y="149"/>
                    </a:lnTo>
                    <a:lnTo>
                      <a:pt x="13" y="144"/>
                    </a:lnTo>
                    <a:lnTo>
                      <a:pt x="9" y="144"/>
                    </a:lnTo>
                    <a:lnTo>
                      <a:pt x="9" y="139"/>
                    </a:lnTo>
                    <a:lnTo>
                      <a:pt x="5" y="134"/>
                    </a:lnTo>
                    <a:lnTo>
                      <a:pt x="5" y="129"/>
                    </a:lnTo>
                    <a:lnTo>
                      <a:pt x="5" y="124"/>
                    </a:lnTo>
                    <a:lnTo>
                      <a:pt x="5" y="119"/>
                    </a:lnTo>
                    <a:lnTo>
                      <a:pt x="0" y="114"/>
                    </a:lnTo>
                    <a:lnTo>
                      <a:pt x="0" y="109"/>
                    </a:lnTo>
                    <a:lnTo>
                      <a:pt x="0" y="104"/>
                    </a:lnTo>
                    <a:lnTo>
                      <a:pt x="0" y="99"/>
                    </a:lnTo>
                    <a:lnTo>
                      <a:pt x="0" y="95"/>
                    </a:lnTo>
                    <a:lnTo>
                      <a:pt x="0" y="90"/>
                    </a:lnTo>
                    <a:lnTo>
                      <a:pt x="5" y="90"/>
                    </a:lnTo>
                    <a:lnTo>
                      <a:pt x="5" y="85"/>
                    </a:lnTo>
                    <a:lnTo>
                      <a:pt x="5" y="80"/>
                    </a:lnTo>
                    <a:lnTo>
                      <a:pt x="5" y="75"/>
                    </a:lnTo>
                    <a:lnTo>
                      <a:pt x="5" y="70"/>
                    </a:lnTo>
                    <a:lnTo>
                      <a:pt x="9" y="70"/>
                    </a:lnTo>
                    <a:lnTo>
                      <a:pt x="9" y="65"/>
                    </a:lnTo>
                    <a:lnTo>
                      <a:pt x="13" y="60"/>
                    </a:lnTo>
                    <a:lnTo>
                      <a:pt x="13" y="55"/>
                    </a:lnTo>
                    <a:lnTo>
                      <a:pt x="18" y="50"/>
                    </a:lnTo>
                    <a:lnTo>
                      <a:pt x="18" y="45"/>
                    </a:lnTo>
                    <a:lnTo>
                      <a:pt x="22" y="45"/>
                    </a:lnTo>
                    <a:lnTo>
                      <a:pt x="22" y="40"/>
                    </a:lnTo>
                    <a:lnTo>
                      <a:pt x="26" y="40"/>
                    </a:lnTo>
                    <a:lnTo>
                      <a:pt x="26" y="35"/>
                    </a:lnTo>
                    <a:lnTo>
                      <a:pt x="31" y="35"/>
                    </a:lnTo>
                    <a:lnTo>
                      <a:pt x="35" y="30"/>
                    </a:lnTo>
                    <a:lnTo>
                      <a:pt x="35" y="25"/>
                    </a:lnTo>
                    <a:lnTo>
                      <a:pt x="39" y="25"/>
                    </a:lnTo>
                    <a:lnTo>
                      <a:pt x="44" y="25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5"/>
                    </a:lnTo>
                    <a:lnTo>
                      <a:pt x="57" y="15"/>
                    </a:lnTo>
                    <a:lnTo>
                      <a:pt x="61" y="15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4" y="5"/>
                    </a:lnTo>
                    <a:lnTo>
                      <a:pt x="78" y="5"/>
                    </a:lnTo>
                    <a:lnTo>
                      <a:pt x="83" y="5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6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9" y="5"/>
                    </a:lnTo>
                    <a:lnTo>
                      <a:pt x="143" y="5"/>
                    </a:lnTo>
                    <a:lnTo>
                      <a:pt x="147" y="5"/>
                    </a:lnTo>
                    <a:lnTo>
                      <a:pt x="152" y="5"/>
                    </a:lnTo>
                    <a:lnTo>
                      <a:pt x="152" y="10"/>
                    </a:lnTo>
                    <a:lnTo>
                      <a:pt x="156" y="10"/>
                    </a:lnTo>
                    <a:lnTo>
                      <a:pt x="160" y="10"/>
                    </a:lnTo>
                    <a:lnTo>
                      <a:pt x="165" y="15"/>
                    </a:lnTo>
                    <a:lnTo>
                      <a:pt x="169" y="15"/>
                    </a:lnTo>
                    <a:lnTo>
                      <a:pt x="173" y="15"/>
                    </a:lnTo>
                    <a:lnTo>
                      <a:pt x="173" y="20"/>
                    </a:lnTo>
                    <a:lnTo>
                      <a:pt x="178" y="20"/>
                    </a:lnTo>
                    <a:lnTo>
                      <a:pt x="182" y="25"/>
                    </a:lnTo>
                    <a:lnTo>
                      <a:pt x="186" y="25"/>
                    </a:lnTo>
                    <a:lnTo>
                      <a:pt x="186" y="30"/>
                    </a:lnTo>
                    <a:lnTo>
                      <a:pt x="191" y="30"/>
                    </a:lnTo>
                    <a:lnTo>
                      <a:pt x="191" y="35"/>
                    </a:lnTo>
                    <a:lnTo>
                      <a:pt x="195" y="35"/>
                    </a:lnTo>
                    <a:lnTo>
                      <a:pt x="195" y="40"/>
                    </a:lnTo>
                    <a:lnTo>
                      <a:pt x="199" y="40"/>
                    </a:lnTo>
                    <a:lnTo>
                      <a:pt x="204" y="45"/>
                    </a:lnTo>
                    <a:lnTo>
                      <a:pt x="208" y="50"/>
                    </a:lnTo>
                    <a:lnTo>
                      <a:pt x="208" y="55"/>
                    </a:lnTo>
                    <a:lnTo>
                      <a:pt x="212" y="60"/>
                    </a:lnTo>
                    <a:lnTo>
                      <a:pt x="212" y="65"/>
                    </a:lnTo>
                    <a:lnTo>
                      <a:pt x="217" y="65"/>
                    </a:lnTo>
                    <a:lnTo>
                      <a:pt x="217" y="70"/>
                    </a:lnTo>
                    <a:lnTo>
                      <a:pt x="217" y="75"/>
                    </a:lnTo>
                    <a:lnTo>
                      <a:pt x="217" y="80"/>
                    </a:lnTo>
                    <a:lnTo>
                      <a:pt x="221" y="85"/>
                    </a:lnTo>
                    <a:lnTo>
                      <a:pt x="221" y="90"/>
                    </a:lnTo>
                    <a:lnTo>
                      <a:pt x="221" y="95"/>
                    </a:lnTo>
                    <a:lnTo>
                      <a:pt x="221" y="99"/>
                    </a:lnTo>
                    <a:lnTo>
                      <a:pt x="221" y="104"/>
                    </a:lnTo>
                    <a:close/>
                    <a:moveTo>
                      <a:pt x="199" y="104"/>
                    </a:moveTo>
                    <a:lnTo>
                      <a:pt x="199" y="104"/>
                    </a:lnTo>
                    <a:lnTo>
                      <a:pt x="199" y="99"/>
                    </a:lnTo>
                    <a:lnTo>
                      <a:pt x="199" y="95"/>
                    </a:lnTo>
                    <a:lnTo>
                      <a:pt x="199" y="90"/>
                    </a:lnTo>
                    <a:lnTo>
                      <a:pt x="199" y="85"/>
                    </a:lnTo>
                    <a:lnTo>
                      <a:pt x="195" y="85"/>
                    </a:lnTo>
                    <a:lnTo>
                      <a:pt x="195" y="80"/>
                    </a:lnTo>
                    <a:lnTo>
                      <a:pt x="195" y="75"/>
                    </a:lnTo>
                    <a:lnTo>
                      <a:pt x="195" y="70"/>
                    </a:lnTo>
                    <a:lnTo>
                      <a:pt x="191" y="70"/>
                    </a:lnTo>
                    <a:lnTo>
                      <a:pt x="191" y="65"/>
                    </a:lnTo>
                    <a:lnTo>
                      <a:pt x="186" y="65"/>
                    </a:lnTo>
                    <a:lnTo>
                      <a:pt x="186" y="60"/>
                    </a:lnTo>
                    <a:lnTo>
                      <a:pt x="186" y="55"/>
                    </a:lnTo>
                    <a:lnTo>
                      <a:pt x="182" y="55"/>
                    </a:lnTo>
                    <a:lnTo>
                      <a:pt x="182" y="50"/>
                    </a:lnTo>
                    <a:lnTo>
                      <a:pt x="178" y="50"/>
                    </a:lnTo>
                    <a:lnTo>
                      <a:pt x="178" y="45"/>
                    </a:lnTo>
                    <a:lnTo>
                      <a:pt x="173" y="45"/>
                    </a:lnTo>
                    <a:lnTo>
                      <a:pt x="169" y="40"/>
                    </a:lnTo>
                    <a:lnTo>
                      <a:pt x="165" y="40"/>
                    </a:lnTo>
                    <a:lnTo>
                      <a:pt x="165" y="35"/>
                    </a:lnTo>
                    <a:lnTo>
                      <a:pt x="160" y="35"/>
                    </a:lnTo>
                    <a:lnTo>
                      <a:pt x="156" y="35"/>
                    </a:lnTo>
                    <a:lnTo>
                      <a:pt x="156" y="30"/>
                    </a:lnTo>
                    <a:lnTo>
                      <a:pt x="152" y="30"/>
                    </a:lnTo>
                    <a:lnTo>
                      <a:pt x="147" y="30"/>
                    </a:lnTo>
                    <a:lnTo>
                      <a:pt x="143" y="25"/>
                    </a:lnTo>
                    <a:lnTo>
                      <a:pt x="139" y="25"/>
                    </a:lnTo>
                    <a:lnTo>
                      <a:pt x="134" y="25"/>
                    </a:lnTo>
                    <a:lnTo>
                      <a:pt x="130" y="20"/>
                    </a:lnTo>
                    <a:lnTo>
                      <a:pt x="126" y="20"/>
                    </a:lnTo>
                    <a:lnTo>
                      <a:pt x="121" y="20"/>
                    </a:lnTo>
                    <a:lnTo>
                      <a:pt x="117" y="20"/>
                    </a:lnTo>
                    <a:lnTo>
                      <a:pt x="113" y="20"/>
                    </a:lnTo>
                    <a:lnTo>
                      <a:pt x="108" y="20"/>
                    </a:lnTo>
                    <a:lnTo>
                      <a:pt x="104" y="20"/>
                    </a:lnTo>
                    <a:lnTo>
                      <a:pt x="100" y="20"/>
                    </a:lnTo>
                    <a:lnTo>
                      <a:pt x="96" y="20"/>
                    </a:lnTo>
                    <a:lnTo>
                      <a:pt x="91" y="20"/>
                    </a:lnTo>
                    <a:lnTo>
                      <a:pt x="91" y="25"/>
                    </a:lnTo>
                    <a:lnTo>
                      <a:pt x="87" y="25"/>
                    </a:lnTo>
                    <a:lnTo>
                      <a:pt x="83" y="25"/>
                    </a:lnTo>
                    <a:lnTo>
                      <a:pt x="78" y="25"/>
                    </a:lnTo>
                    <a:lnTo>
                      <a:pt x="74" y="30"/>
                    </a:lnTo>
                    <a:lnTo>
                      <a:pt x="70" y="30"/>
                    </a:lnTo>
                    <a:lnTo>
                      <a:pt x="65" y="35"/>
                    </a:lnTo>
                    <a:lnTo>
                      <a:pt x="61" y="35"/>
                    </a:lnTo>
                    <a:lnTo>
                      <a:pt x="57" y="35"/>
                    </a:lnTo>
                    <a:lnTo>
                      <a:pt x="57" y="40"/>
                    </a:lnTo>
                    <a:lnTo>
                      <a:pt x="52" y="40"/>
                    </a:lnTo>
                    <a:lnTo>
                      <a:pt x="52" y="45"/>
                    </a:lnTo>
                    <a:lnTo>
                      <a:pt x="48" y="45"/>
                    </a:lnTo>
                    <a:lnTo>
                      <a:pt x="44" y="50"/>
                    </a:lnTo>
                    <a:lnTo>
                      <a:pt x="39" y="55"/>
                    </a:lnTo>
                    <a:lnTo>
                      <a:pt x="35" y="60"/>
                    </a:lnTo>
                    <a:lnTo>
                      <a:pt x="35" y="65"/>
                    </a:lnTo>
                    <a:lnTo>
                      <a:pt x="31" y="65"/>
                    </a:lnTo>
                    <a:lnTo>
                      <a:pt x="31" y="70"/>
                    </a:lnTo>
                    <a:lnTo>
                      <a:pt x="31" y="75"/>
                    </a:lnTo>
                    <a:lnTo>
                      <a:pt x="26" y="75"/>
                    </a:lnTo>
                    <a:lnTo>
                      <a:pt x="26" y="80"/>
                    </a:lnTo>
                    <a:lnTo>
                      <a:pt x="26" y="85"/>
                    </a:lnTo>
                    <a:lnTo>
                      <a:pt x="26" y="90"/>
                    </a:lnTo>
                    <a:lnTo>
                      <a:pt x="22" y="95"/>
                    </a:lnTo>
                    <a:lnTo>
                      <a:pt x="22" y="99"/>
                    </a:lnTo>
                    <a:lnTo>
                      <a:pt x="22" y="104"/>
                    </a:lnTo>
                    <a:lnTo>
                      <a:pt x="22" y="109"/>
                    </a:lnTo>
                    <a:lnTo>
                      <a:pt x="22" y="114"/>
                    </a:lnTo>
                    <a:lnTo>
                      <a:pt x="26" y="114"/>
                    </a:lnTo>
                    <a:lnTo>
                      <a:pt x="26" y="119"/>
                    </a:lnTo>
                    <a:lnTo>
                      <a:pt x="26" y="124"/>
                    </a:lnTo>
                    <a:lnTo>
                      <a:pt x="26" y="129"/>
                    </a:lnTo>
                    <a:lnTo>
                      <a:pt x="31" y="129"/>
                    </a:lnTo>
                    <a:lnTo>
                      <a:pt x="31" y="134"/>
                    </a:lnTo>
                    <a:lnTo>
                      <a:pt x="31" y="139"/>
                    </a:lnTo>
                    <a:lnTo>
                      <a:pt x="35" y="139"/>
                    </a:lnTo>
                    <a:lnTo>
                      <a:pt x="35" y="144"/>
                    </a:lnTo>
                    <a:lnTo>
                      <a:pt x="39" y="149"/>
                    </a:lnTo>
                    <a:lnTo>
                      <a:pt x="39" y="154"/>
                    </a:lnTo>
                    <a:lnTo>
                      <a:pt x="44" y="154"/>
                    </a:lnTo>
                    <a:lnTo>
                      <a:pt x="44" y="159"/>
                    </a:lnTo>
                    <a:lnTo>
                      <a:pt x="48" y="159"/>
                    </a:lnTo>
                    <a:lnTo>
                      <a:pt x="52" y="164"/>
                    </a:lnTo>
                    <a:lnTo>
                      <a:pt x="57" y="164"/>
                    </a:lnTo>
                    <a:lnTo>
                      <a:pt x="57" y="169"/>
                    </a:lnTo>
                    <a:lnTo>
                      <a:pt x="61" y="169"/>
                    </a:lnTo>
                    <a:lnTo>
                      <a:pt x="65" y="174"/>
                    </a:lnTo>
                    <a:lnTo>
                      <a:pt x="70" y="174"/>
                    </a:lnTo>
                    <a:lnTo>
                      <a:pt x="74" y="179"/>
                    </a:lnTo>
                    <a:lnTo>
                      <a:pt x="78" y="179"/>
                    </a:lnTo>
                    <a:lnTo>
                      <a:pt x="83" y="179"/>
                    </a:lnTo>
                    <a:lnTo>
                      <a:pt x="87" y="184"/>
                    </a:lnTo>
                    <a:lnTo>
                      <a:pt x="91" y="184"/>
                    </a:lnTo>
                    <a:lnTo>
                      <a:pt x="96" y="184"/>
                    </a:lnTo>
                    <a:lnTo>
                      <a:pt x="100" y="184"/>
                    </a:lnTo>
                    <a:lnTo>
                      <a:pt x="104" y="184"/>
                    </a:lnTo>
                    <a:lnTo>
                      <a:pt x="108" y="184"/>
                    </a:lnTo>
                    <a:lnTo>
                      <a:pt x="113" y="184"/>
                    </a:lnTo>
                    <a:lnTo>
                      <a:pt x="117" y="184"/>
                    </a:lnTo>
                    <a:lnTo>
                      <a:pt x="121" y="184"/>
                    </a:lnTo>
                    <a:lnTo>
                      <a:pt x="126" y="184"/>
                    </a:lnTo>
                    <a:lnTo>
                      <a:pt x="130" y="184"/>
                    </a:lnTo>
                    <a:lnTo>
                      <a:pt x="134" y="184"/>
                    </a:lnTo>
                    <a:lnTo>
                      <a:pt x="139" y="184"/>
                    </a:lnTo>
                    <a:lnTo>
                      <a:pt x="139" y="179"/>
                    </a:lnTo>
                    <a:lnTo>
                      <a:pt x="143" y="179"/>
                    </a:lnTo>
                    <a:lnTo>
                      <a:pt x="147" y="179"/>
                    </a:lnTo>
                    <a:lnTo>
                      <a:pt x="152" y="174"/>
                    </a:lnTo>
                    <a:lnTo>
                      <a:pt x="156" y="174"/>
                    </a:lnTo>
                    <a:lnTo>
                      <a:pt x="160" y="174"/>
                    </a:lnTo>
                    <a:lnTo>
                      <a:pt x="160" y="169"/>
                    </a:lnTo>
                    <a:lnTo>
                      <a:pt x="165" y="169"/>
                    </a:lnTo>
                    <a:lnTo>
                      <a:pt x="169" y="164"/>
                    </a:lnTo>
                    <a:lnTo>
                      <a:pt x="173" y="164"/>
                    </a:lnTo>
                    <a:lnTo>
                      <a:pt x="173" y="159"/>
                    </a:lnTo>
                    <a:lnTo>
                      <a:pt x="178" y="159"/>
                    </a:lnTo>
                    <a:lnTo>
                      <a:pt x="178" y="154"/>
                    </a:lnTo>
                    <a:lnTo>
                      <a:pt x="182" y="154"/>
                    </a:lnTo>
                    <a:lnTo>
                      <a:pt x="182" y="149"/>
                    </a:lnTo>
                    <a:lnTo>
                      <a:pt x="186" y="149"/>
                    </a:lnTo>
                    <a:lnTo>
                      <a:pt x="186" y="144"/>
                    </a:lnTo>
                    <a:lnTo>
                      <a:pt x="191" y="139"/>
                    </a:lnTo>
                    <a:lnTo>
                      <a:pt x="191" y="134"/>
                    </a:lnTo>
                    <a:lnTo>
                      <a:pt x="195" y="134"/>
                    </a:lnTo>
                    <a:lnTo>
                      <a:pt x="195" y="129"/>
                    </a:lnTo>
                    <a:lnTo>
                      <a:pt x="195" y="124"/>
                    </a:lnTo>
                    <a:lnTo>
                      <a:pt x="195" y="119"/>
                    </a:lnTo>
                    <a:lnTo>
                      <a:pt x="199" y="119"/>
                    </a:lnTo>
                    <a:lnTo>
                      <a:pt x="199" y="114"/>
                    </a:lnTo>
                    <a:lnTo>
                      <a:pt x="199" y="109"/>
                    </a:lnTo>
                    <a:lnTo>
                      <a:pt x="199" y="104"/>
                    </a:lnTo>
                    <a:close/>
                  </a:path>
                </a:pathLst>
              </a:custGeom>
              <a:solidFill>
                <a:srgbClr val="5DF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29" name="Freeform 2412">
                <a:extLst>
                  <a:ext uri="{FF2B5EF4-FFF2-40B4-BE49-F238E27FC236}">
                    <a16:creationId xmlns:a16="http://schemas.microsoft.com/office/drawing/2014/main" id="{93D12081-9841-41CC-262E-741115906A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88" y="2024"/>
                <a:ext cx="177" cy="164"/>
              </a:xfrm>
              <a:custGeom>
                <a:avLst/>
                <a:gdLst>
                  <a:gd name="T0" fmla="*/ 177 w 177"/>
                  <a:gd name="T1" fmla="*/ 99 h 164"/>
                  <a:gd name="T2" fmla="*/ 169 w 177"/>
                  <a:gd name="T3" fmla="*/ 114 h 164"/>
                  <a:gd name="T4" fmla="*/ 160 w 177"/>
                  <a:gd name="T5" fmla="*/ 129 h 164"/>
                  <a:gd name="T6" fmla="*/ 151 w 177"/>
                  <a:gd name="T7" fmla="*/ 144 h 164"/>
                  <a:gd name="T8" fmla="*/ 134 w 177"/>
                  <a:gd name="T9" fmla="*/ 154 h 164"/>
                  <a:gd name="T10" fmla="*/ 121 w 177"/>
                  <a:gd name="T11" fmla="*/ 159 h 164"/>
                  <a:gd name="T12" fmla="*/ 99 w 177"/>
                  <a:gd name="T13" fmla="*/ 164 h 164"/>
                  <a:gd name="T14" fmla="*/ 86 w 177"/>
                  <a:gd name="T15" fmla="*/ 164 h 164"/>
                  <a:gd name="T16" fmla="*/ 69 w 177"/>
                  <a:gd name="T17" fmla="*/ 164 h 164"/>
                  <a:gd name="T18" fmla="*/ 52 w 177"/>
                  <a:gd name="T19" fmla="*/ 159 h 164"/>
                  <a:gd name="T20" fmla="*/ 35 w 177"/>
                  <a:gd name="T21" fmla="*/ 149 h 164"/>
                  <a:gd name="T22" fmla="*/ 22 w 177"/>
                  <a:gd name="T23" fmla="*/ 139 h 164"/>
                  <a:gd name="T24" fmla="*/ 13 w 177"/>
                  <a:gd name="T25" fmla="*/ 124 h 164"/>
                  <a:gd name="T26" fmla="*/ 4 w 177"/>
                  <a:gd name="T27" fmla="*/ 109 h 164"/>
                  <a:gd name="T28" fmla="*/ 0 w 177"/>
                  <a:gd name="T29" fmla="*/ 89 h 164"/>
                  <a:gd name="T30" fmla="*/ 0 w 177"/>
                  <a:gd name="T31" fmla="*/ 75 h 164"/>
                  <a:gd name="T32" fmla="*/ 4 w 177"/>
                  <a:gd name="T33" fmla="*/ 60 h 164"/>
                  <a:gd name="T34" fmla="*/ 13 w 177"/>
                  <a:gd name="T35" fmla="*/ 45 h 164"/>
                  <a:gd name="T36" fmla="*/ 22 w 177"/>
                  <a:gd name="T37" fmla="*/ 30 h 164"/>
                  <a:gd name="T38" fmla="*/ 35 w 177"/>
                  <a:gd name="T39" fmla="*/ 15 h 164"/>
                  <a:gd name="T40" fmla="*/ 52 w 177"/>
                  <a:gd name="T41" fmla="*/ 10 h 164"/>
                  <a:gd name="T42" fmla="*/ 69 w 177"/>
                  <a:gd name="T43" fmla="*/ 5 h 164"/>
                  <a:gd name="T44" fmla="*/ 86 w 177"/>
                  <a:gd name="T45" fmla="*/ 0 h 164"/>
                  <a:gd name="T46" fmla="*/ 99 w 177"/>
                  <a:gd name="T47" fmla="*/ 0 h 164"/>
                  <a:gd name="T48" fmla="*/ 121 w 177"/>
                  <a:gd name="T49" fmla="*/ 5 h 164"/>
                  <a:gd name="T50" fmla="*/ 134 w 177"/>
                  <a:gd name="T51" fmla="*/ 15 h 164"/>
                  <a:gd name="T52" fmla="*/ 151 w 177"/>
                  <a:gd name="T53" fmla="*/ 25 h 164"/>
                  <a:gd name="T54" fmla="*/ 160 w 177"/>
                  <a:gd name="T55" fmla="*/ 35 h 164"/>
                  <a:gd name="T56" fmla="*/ 169 w 177"/>
                  <a:gd name="T57" fmla="*/ 50 h 164"/>
                  <a:gd name="T58" fmla="*/ 177 w 177"/>
                  <a:gd name="T59" fmla="*/ 65 h 164"/>
                  <a:gd name="T60" fmla="*/ 177 w 177"/>
                  <a:gd name="T61" fmla="*/ 84 h 164"/>
                  <a:gd name="T62" fmla="*/ 156 w 177"/>
                  <a:gd name="T63" fmla="*/ 70 h 164"/>
                  <a:gd name="T64" fmla="*/ 151 w 177"/>
                  <a:gd name="T65" fmla="*/ 60 h 164"/>
                  <a:gd name="T66" fmla="*/ 147 w 177"/>
                  <a:gd name="T67" fmla="*/ 50 h 164"/>
                  <a:gd name="T68" fmla="*/ 138 w 177"/>
                  <a:gd name="T69" fmla="*/ 40 h 164"/>
                  <a:gd name="T70" fmla="*/ 125 w 177"/>
                  <a:gd name="T71" fmla="*/ 30 h 164"/>
                  <a:gd name="T72" fmla="*/ 112 w 177"/>
                  <a:gd name="T73" fmla="*/ 25 h 164"/>
                  <a:gd name="T74" fmla="*/ 99 w 177"/>
                  <a:gd name="T75" fmla="*/ 20 h 164"/>
                  <a:gd name="T76" fmla="*/ 86 w 177"/>
                  <a:gd name="T77" fmla="*/ 20 h 164"/>
                  <a:gd name="T78" fmla="*/ 74 w 177"/>
                  <a:gd name="T79" fmla="*/ 20 h 164"/>
                  <a:gd name="T80" fmla="*/ 61 w 177"/>
                  <a:gd name="T81" fmla="*/ 25 h 164"/>
                  <a:gd name="T82" fmla="*/ 52 w 177"/>
                  <a:gd name="T83" fmla="*/ 35 h 164"/>
                  <a:gd name="T84" fmla="*/ 39 w 177"/>
                  <a:gd name="T85" fmla="*/ 40 h 164"/>
                  <a:gd name="T86" fmla="*/ 35 w 177"/>
                  <a:gd name="T87" fmla="*/ 50 h 164"/>
                  <a:gd name="T88" fmla="*/ 26 w 177"/>
                  <a:gd name="T89" fmla="*/ 65 h 164"/>
                  <a:gd name="T90" fmla="*/ 22 w 177"/>
                  <a:gd name="T91" fmla="*/ 75 h 164"/>
                  <a:gd name="T92" fmla="*/ 22 w 177"/>
                  <a:gd name="T93" fmla="*/ 89 h 164"/>
                  <a:gd name="T94" fmla="*/ 26 w 177"/>
                  <a:gd name="T95" fmla="*/ 99 h 164"/>
                  <a:gd name="T96" fmla="*/ 30 w 177"/>
                  <a:gd name="T97" fmla="*/ 109 h 164"/>
                  <a:gd name="T98" fmla="*/ 39 w 177"/>
                  <a:gd name="T99" fmla="*/ 124 h 164"/>
                  <a:gd name="T100" fmla="*/ 48 w 177"/>
                  <a:gd name="T101" fmla="*/ 129 h 164"/>
                  <a:gd name="T102" fmla="*/ 61 w 177"/>
                  <a:gd name="T103" fmla="*/ 139 h 164"/>
                  <a:gd name="T104" fmla="*/ 74 w 177"/>
                  <a:gd name="T105" fmla="*/ 144 h 164"/>
                  <a:gd name="T106" fmla="*/ 86 w 177"/>
                  <a:gd name="T107" fmla="*/ 144 h 164"/>
                  <a:gd name="T108" fmla="*/ 99 w 177"/>
                  <a:gd name="T109" fmla="*/ 144 h 164"/>
                  <a:gd name="T110" fmla="*/ 112 w 177"/>
                  <a:gd name="T111" fmla="*/ 139 h 164"/>
                  <a:gd name="T112" fmla="*/ 121 w 177"/>
                  <a:gd name="T113" fmla="*/ 134 h 164"/>
                  <a:gd name="T114" fmla="*/ 134 w 177"/>
                  <a:gd name="T115" fmla="*/ 129 h 164"/>
                  <a:gd name="T116" fmla="*/ 143 w 177"/>
                  <a:gd name="T117" fmla="*/ 119 h 164"/>
                  <a:gd name="T118" fmla="*/ 151 w 177"/>
                  <a:gd name="T119" fmla="*/ 109 h 164"/>
                  <a:gd name="T120" fmla="*/ 156 w 177"/>
                  <a:gd name="T121" fmla="*/ 94 h 164"/>
                  <a:gd name="T122" fmla="*/ 156 w 177"/>
                  <a:gd name="T123" fmla="*/ 84 h 16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7"/>
                  <a:gd name="T187" fmla="*/ 0 h 164"/>
                  <a:gd name="T188" fmla="*/ 177 w 177"/>
                  <a:gd name="T189" fmla="*/ 164 h 16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7" h="164">
                    <a:moveTo>
                      <a:pt x="177" y="84"/>
                    </a:moveTo>
                    <a:lnTo>
                      <a:pt x="177" y="89"/>
                    </a:lnTo>
                    <a:lnTo>
                      <a:pt x="177" y="94"/>
                    </a:lnTo>
                    <a:lnTo>
                      <a:pt x="177" y="99"/>
                    </a:lnTo>
                    <a:lnTo>
                      <a:pt x="173" y="99"/>
                    </a:lnTo>
                    <a:lnTo>
                      <a:pt x="173" y="104"/>
                    </a:lnTo>
                    <a:lnTo>
                      <a:pt x="173" y="109"/>
                    </a:lnTo>
                    <a:lnTo>
                      <a:pt x="173" y="114"/>
                    </a:lnTo>
                    <a:lnTo>
                      <a:pt x="169" y="114"/>
                    </a:lnTo>
                    <a:lnTo>
                      <a:pt x="169" y="119"/>
                    </a:lnTo>
                    <a:lnTo>
                      <a:pt x="164" y="124"/>
                    </a:lnTo>
                    <a:lnTo>
                      <a:pt x="164" y="129"/>
                    </a:lnTo>
                    <a:lnTo>
                      <a:pt x="160" y="129"/>
                    </a:lnTo>
                    <a:lnTo>
                      <a:pt x="160" y="134"/>
                    </a:lnTo>
                    <a:lnTo>
                      <a:pt x="156" y="134"/>
                    </a:lnTo>
                    <a:lnTo>
                      <a:pt x="156" y="139"/>
                    </a:lnTo>
                    <a:lnTo>
                      <a:pt x="151" y="139"/>
                    </a:lnTo>
                    <a:lnTo>
                      <a:pt x="151" y="144"/>
                    </a:lnTo>
                    <a:lnTo>
                      <a:pt x="147" y="144"/>
                    </a:lnTo>
                    <a:lnTo>
                      <a:pt x="143" y="149"/>
                    </a:lnTo>
                    <a:lnTo>
                      <a:pt x="138" y="149"/>
                    </a:lnTo>
                    <a:lnTo>
                      <a:pt x="138" y="154"/>
                    </a:lnTo>
                    <a:lnTo>
                      <a:pt x="134" y="154"/>
                    </a:lnTo>
                    <a:lnTo>
                      <a:pt x="130" y="154"/>
                    </a:lnTo>
                    <a:lnTo>
                      <a:pt x="125" y="159"/>
                    </a:lnTo>
                    <a:lnTo>
                      <a:pt x="121" y="159"/>
                    </a:lnTo>
                    <a:lnTo>
                      <a:pt x="117" y="159"/>
                    </a:lnTo>
                    <a:lnTo>
                      <a:pt x="117" y="164"/>
                    </a:lnTo>
                    <a:lnTo>
                      <a:pt x="112" y="164"/>
                    </a:lnTo>
                    <a:lnTo>
                      <a:pt x="108" y="164"/>
                    </a:lnTo>
                    <a:lnTo>
                      <a:pt x="104" y="164"/>
                    </a:lnTo>
                    <a:lnTo>
                      <a:pt x="99" y="164"/>
                    </a:lnTo>
                    <a:lnTo>
                      <a:pt x="95" y="164"/>
                    </a:lnTo>
                    <a:lnTo>
                      <a:pt x="91" y="164"/>
                    </a:lnTo>
                    <a:lnTo>
                      <a:pt x="86" y="164"/>
                    </a:lnTo>
                    <a:lnTo>
                      <a:pt x="82" y="164"/>
                    </a:lnTo>
                    <a:lnTo>
                      <a:pt x="78" y="164"/>
                    </a:lnTo>
                    <a:lnTo>
                      <a:pt x="74" y="164"/>
                    </a:lnTo>
                    <a:lnTo>
                      <a:pt x="69" y="164"/>
                    </a:lnTo>
                    <a:lnTo>
                      <a:pt x="65" y="164"/>
                    </a:lnTo>
                    <a:lnTo>
                      <a:pt x="61" y="159"/>
                    </a:lnTo>
                    <a:lnTo>
                      <a:pt x="56" y="159"/>
                    </a:lnTo>
                    <a:lnTo>
                      <a:pt x="52" y="159"/>
                    </a:lnTo>
                    <a:lnTo>
                      <a:pt x="48" y="154"/>
                    </a:lnTo>
                    <a:lnTo>
                      <a:pt x="43" y="154"/>
                    </a:lnTo>
                    <a:lnTo>
                      <a:pt x="39" y="149"/>
                    </a:lnTo>
                    <a:lnTo>
                      <a:pt x="35" y="149"/>
                    </a:lnTo>
                    <a:lnTo>
                      <a:pt x="35" y="144"/>
                    </a:lnTo>
                    <a:lnTo>
                      <a:pt x="30" y="144"/>
                    </a:lnTo>
                    <a:lnTo>
                      <a:pt x="26" y="139"/>
                    </a:lnTo>
                    <a:lnTo>
                      <a:pt x="22" y="139"/>
                    </a:lnTo>
                    <a:lnTo>
                      <a:pt x="22" y="134"/>
                    </a:lnTo>
                    <a:lnTo>
                      <a:pt x="17" y="134"/>
                    </a:lnTo>
                    <a:lnTo>
                      <a:pt x="17" y="129"/>
                    </a:lnTo>
                    <a:lnTo>
                      <a:pt x="13" y="124"/>
                    </a:lnTo>
                    <a:lnTo>
                      <a:pt x="13" y="119"/>
                    </a:lnTo>
                    <a:lnTo>
                      <a:pt x="9" y="119"/>
                    </a:lnTo>
                    <a:lnTo>
                      <a:pt x="9" y="114"/>
                    </a:lnTo>
                    <a:lnTo>
                      <a:pt x="9" y="109"/>
                    </a:lnTo>
                    <a:lnTo>
                      <a:pt x="4" y="109"/>
                    </a:lnTo>
                    <a:lnTo>
                      <a:pt x="4" y="104"/>
                    </a:lnTo>
                    <a:lnTo>
                      <a:pt x="4" y="99"/>
                    </a:lnTo>
                    <a:lnTo>
                      <a:pt x="4" y="94"/>
                    </a:lnTo>
                    <a:lnTo>
                      <a:pt x="0" y="94"/>
                    </a:lnTo>
                    <a:lnTo>
                      <a:pt x="0" y="89"/>
                    </a:lnTo>
                    <a:lnTo>
                      <a:pt x="0" y="84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4" y="70"/>
                    </a:lnTo>
                    <a:lnTo>
                      <a:pt x="4" y="65"/>
                    </a:lnTo>
                    <a:lnTo>
                      <a:pt x="4" y="60"/>
                    </a:lnTo>
                    <a:lnTo>
                      <a:pt x="4" y="55"/>
                    </a:lnTo>
                    <a:lnTo>
                      <a:pt x="9" y="55"/>
                    </a:lnTo>
                    <a:lnTo>
                      <a:pt x="9" y="50"/>
                    </a:lnTo>
                    <a:lnTo>
                      <a:pt x="9" y="45"/>
                    </a:lnTo>
                    <a:lnTo>
                      <a:pt x="13" y="45"/>
                    </a:lnTo>
                    <a:lnTo>
                      <a:pt x="13" y="40"/>
                    </a:lnTo>
                    <a:lnTo>
                      <a:pt x="17" y="35"/>
                    </a:lnTo>
                    <a:lnTo>
                      <a:pt x="22" y="30"/>
                    </a:lnTo>
                    <a:lnTo>
                      <a:pt x="26" y="25"/>
                    </a:lnTo>
                    <a:lnTo>
                      <a:pt x="30" y="25"/>
                    </a:lnTo>
                    <a:lnTo>
                      <a:pt x="30" y="20"/>
                    </a:lnTo>
                    <a:lnTo>
                      <a:pt x="35" y="20"/>
                    </a:lnTo>
                    <a:lnTo>
                      <a:pt x="35" y="15"/>
                    </a:lnTo>
                    <a:lnTo>
                      <a:pt x="39" y="15"/>
                    </a:lnTo>
                    <a:lnTo>
                      <a:pt x="43" y="15"/>
                    </a:lnTo>
                    <a:lnTo>
                      <a:pt x="48" y="10"/>
                    </a:lnTo>
                    <a:lnTo>
                      <a:pt x="52" y="10"/>
                    </a:lnTo>
                    <a:lnTo>
                      <a:pt x="56" y="5"/>
                    </a:lnTo>
                    <a:lnTo>
                      <a:pt x="61" y="5"/>
                    </a:lnTo>
                    <a:lnTo>
                      <a:pt x="65" y="5"/>
                    </a:lnTo>
                    <a:lnTo>
                      <a:pt x="69" y="5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4" y="0"/>
                    </a:lnTo>
                    <a:lnTo>
                      <a:pt x="108" y="0"/>
                    </a:lnTo>
                    <a:lnTo>
                      <a:pt x="112" y="5"/>
                    </a:lnTo>
                    <a:lnTo>
                      <a:pt x="117" y="5"/>
                    </a:lnTo>
                    <a:lnTo>
                      <a:pt x="121" y="5"/>
                    </a:lnTo>
                    <a:lnTo>
                      <a:pt x="125" y="10"/>
                    </a:lnTo>
                    <a:lnTo>
                      <a:pt x="130" y="10"/>
                    </a:lnTo>
                    <a:lnTo>
                      <a:pt x="134" y="10"/>
                    </a:lnTo>
                    <a:lnTo>
                      <a:pt x="134" y="15"/>
                    </a:lnTo>
                    <a:lnTo>
                      <a:pt x="138" y="15"/>
                    </a:lnTo>
                    <a:lnTo>
                      <a:pt x="143" y="15"/>
                    </a:lnTo>
                    <a:lnTo>
                      <a:pt x="143" y="20"/>
                    </a:lnTo>
                    <a:lnTo>
                      <a:pt x="147" y="20"/>
                    </a:lnTo>
                    <a:lnTo>
                      <a:pt x="151" y="25"/>
                    </a:lnTo>
                    <a:lnTo>
                      <a:pt x="156" y="25"/>
                    </a:lnTo>
                    <a:lnTo>
                      <a:pt x="156" y="30"/>
                    </a:lnTo>
                    <a:lnTo>
                      <a:pt x="160" y="30"/>
                    </a:lnTo>
                    <a:lnTo>
                      <a:pt x="160" y="35"/>
                    </a:lnTo>
                    <a:lnTo>
                      <a:pt x="164" y="35"/>
                    </a:lnTo>
                    <a:lnTo>
                      <a:pt x="164" y="40"/>
                    </a:lnTo>
                    <a:lnTo>
                      <a:pt x="164" y="45"/>
                    </a:lnTo>
                    <a:lnTo>
                      <a:pt x="169" y="45"/>
                    </a:lnTo>
                    <a:lnTo>
                      <a:pt x="169" y="50"/>
                    </a:lnTo>
                    <a:lnTo>
                      <a:pt x="173" y="50"/>
                    </a:lnTo>
                    <a:lnTo>
                      <a:pt x="173" y="55"/>
                    </a:lnTo>
                    <a:lnTo>
                      <a:pt x="173" y="60"/>
                    </a:lnTo>
                    <a:lnTo>
                      <a:pt x="173" y="65"/>
                    </a:lnTo>
                    <a:lnTo>
                      <a:pt x="177" y="65"/>
                    </a:lnTo>
                    <a:lnTo>
                      <a:pt x="177" y="70"/>
                    </a:lnTo>
                    <a:lnTo>
                      <a:pt x="177" y="75"/>
                    </a:lnTo>
                    <a:lnTo>
                      <a:pt x="177" y="79"/>
                    </a:lnTo>
                    <a:lnTo>
                      <a:pt x="177" y="84"/>
                    </a:lnTo>
                    <a:close/>
                    <a:moveTo>
                      <a:pt x="156" y="84"/>
                    </a:moveTo>
                    <a:lnTo>
                      <a:pt x="156" y="84"/>
                    </a:lnTo>
                    <a:lnTo>
                      <a:pt x="156" y="79"/>
                    </a:lnTo>
                    <a:lnTo>
                      <a:pt x="156" y="75"/>
                    </a:lnTo>
                    <a:lnTo>
                      <a:pt x="156" y="70"/>
                    </a:lnTo>
                    <a:lnTo>
                      <a:pt x="156" y="65"/>
                    </a:lnTo>
                    <a:lnTo>
                      <a:pt x="151" y="65"/>
                    </a:lnTo>
                    <a:lnTo>
                      <a:pt x="151" y="60"/>
                    </a:lnTo>
                    <a:lnTo>
                      <a:pt x="151" y="55"/>
                    </a:lnTo>
                    <a:lnTo>
                      <a:pt x="147" y="55"/>
                    </a:lnTo>
                    <a:lnTo>
                      <a:pt x="147" y="50"/>
                    </a:lnTo>
                    <a:lnTo>
                      <a:pt x="143" y="45"/>
                    </a:lnTo>
                    <a:lnTo>
                      <a:pt x="138" y="40"/>
                    </a:lnTo>
                    <a:lnTo>
                      <a:pt x="134" y="40"/>
                    </a:lnTo>
                    <a:lnTo>
                      <a:pt x="134" y="35"/>
                    </a:lnTo>
                    <a:lnTo>
                      <a:pt x="130" y="35"/>
                    </a:lnTo>
                    <a:lnTo>
                      <a:pt x="125" y="30"/>
                    </a:lnTo>
                    <a:lnTo>
                      <a:pt x="121" y="30"/>
                    </a:lnTo>
                    <a:lnTo>
                      <a:pt x="117" y="25"/>
                    </a:lnTo>
                    <a:lnTo>
                      <a:pt x="112" y="25"/>
                    </a:lnTo>
                    <a:lnTo>
                      <a:pt x="108" y="25"/>
                    </a:lnTo>
                    <a:lnTo>
                      <a:pt x="104" y="20"/>
                    </a:lnTo>
                    <a:lnTo>
                      <a:pt x="99" y="20"/>
                    </a:lnTo>
                    <a:lnTo>
                      <a:pt x="95" y="20"/>
                    </a:lnTo>
                    <a:lnTo>
                      <a:pt x="91" y="20"/>
                    </a:lnTo>
                    <a:lnTo>
                      <a:pt x="86" y="20"/>
                    </a:lnTo>
                    <a:lnTo>
                      <a:pt x="82" y="20"/>
                    </a:lnTo>
                    <a:lnTo>
                      <a:pt x="78" y="20"/>
                    </a:lnTo>
                    <a:lnTo>
                      <a:pt x="74" y="20"/>
                    </a:lnTo>
                    <a:lnTo>
                      <a:pt x="74" y="25"/>
                    </a:lnTo>
                    <a:lnTo>
                      <a:pt x="69" y="25"/>
                    </a:lnTo>
                    <a:lnTo>
                      <a:pt x="65" y="25"/>
                    </a:lnTo>
                    <a:lnTo>
                      <a:pt x="61" y="25"/>
                    </a:lnTo>
                    <a:lnTo>
                      <a:pt x="61" y="30"/>
                    </a:lnTo>
                    <a:lnTo>
                      <a:pt x="56" y="30"/>
                    </a:lnTo>
                    <a:lnTo>
                      <a:pt x="52" y="30"/>
                    </a:lnTo>
                    <a:lnTo>
                      <a:pt x="52" y="35"/>
                    </a:lnTo>
                    <a:lnTo>
                      <a:pt x="48" y="35"/>
                    </a:lnTo>
                    <a:lnTo>
                      <a:pt x="43" y="35"/>
                    </a:lnTo>
                    <a:lnTo>
                      <a:pt x="43" y="40"/>
                    </a:lnTo>
                    <a:lnTo>
                      <a:pt x="39" y="40"/>
                    </a:lnTo>
                    <a:lnTo>
                      <a:pt x="39" y="45"/>
                    </a:lnTo>
                    <a:lnTo>
                      <a:pt x="35" y="45"/>
                    </a:lnTo>
                    <a:lnTo>
                      <a:pt x="35" y="50"/>
                    </a:lnTo>
                    <a:lnTo>
                      <a:pt x="30" y="55"/>
                    </a:lnTo>
                    <a:lnTo>
                      <a:pt x="30" y="60"/>
                    </a:lnTo>
                    <a:lnTo>
                      <a:pt x="26" y="60"/>
                    </a:lnTo>
                    <a:lnTo>
                      <a:pt x="26" y="65"/>
                    </a:lnTo>
                    <a:lnTo>
                      <a:pt x="26" y="70"/>
                    </a:lnTo>
                    <a:lnTo>
                      <a:pt x="26" y="75"/>
                    </a:lnTo>
                    <a:lnTo>
                      <a:pt x="22" y="75"/>
                    </a:lnTo>
                    <a:lnTo>
                      <a:pt x="22" y="79"/>
                    </a:lnTo>
                    <a:lnTo>
                      <a:pt x="22" y="84"/>
                    </a:lnTo>
                    <a:lnTo>
                      <a:pt x="22" y="89"/>
                    </a:lnTo>
                    <a:lnTo>
                      <a:pt x="26" y="94"/>
                    </a:lnTo>
                    <a:lnTo>
                      <a:pt x="26" y="99"/>
                    </a:lnTo>
                    <a:lnTo>
                      <a:pt x="26" y="104"/>
                    </a:lnTo>
                    <a:lnTo>
                      <a:pt x="30" y="109"/>
                    </a:lnTo>
                    <a:lnTo>
                      <a:pt x="30" y="114"/>
                    </a:lnTo>
                    <a:lnTo>
                      <a:pt x="35" y="114"/>
                    </a:lnTo>
                    <a:lnTo>
                      <a:pt x="35" y="119"/>
                    </a:lnTo>
                    <a:lnTo>
                      <a:pt x="39" y="119"/>
                    </a:lnTo>
                    <a:lnTo>
                      <a:pt x="39" y="124"/>
                    </a:lnTo>
                    <a:lnTo>
                      <a:pt x="43" y="124"/>
                    </a:lnTo>
                    <a:lnTo>
                      <a:pt x="43" y="129"/>
                    </a:lnTo>
                    <a:lnTo>
                      <a:pt x="48" y="129"/>
                    </a:lnTo>
                    <a:lnTo>
                      <a:pt x="48" y="134"/>
                    </a:lnTo>
                    <a:lnTo>
                      <a:pt x="52" y="134"/>
                    </a:lnTo>
                    <a:lnTo>
                      <a:pt x="56" y="134"/>
                    </a:lnTo>
                    <a:lnTo>
                      <a:pt x="56" y="139"/>
                    </a:lnTo>
                    <a:lnTo>
                      <a:pt x="61" y="139"/>
                    </a:lnTo>
                    <a:lnTo>
                      <a:pt x="65" y="139"/>
                    </a:lnTo>
                    <a:lnTo>
                      <a:pt x="69" y="139"/>
                    </a:lnTo>
                    <a:lnTo>
                      <a:pt x="69" y="144"/>
                    </a:lnTo>
                    <a:lnTo>
                      <a:pt x="74" y="144"/>
                    </a:lnTo>
                    <a:lnTo>
                      <a:pt x="78" y="144"/>
                    </a:lnTo>
                    <a:lnTo>
                      <a:pt x="82" y="144"/>
                    </a:lnTo>
                    <a:lnTo>
                      <a:pt x="86" y="144"/>
                    </a:lnTo>
                    <a:lnTo>
                      <a:pt x="91" y="144"/>
                    </a:lnTo>
                    <a:lnTo>
                      <a:pt x="95" y="144"/>
                    </a:lnTo>
                    <a:lnTo>
                      <a:pt x="99" y="144"/>
                    </a:lnTo>
                    <a:lnTo>
                      <a:pt x="104" y="144"/>
                    </a:lnTo>
                    <a:lnTo>
                      <a:pt x="108" y="144"/>
                    </a:lnTo>
                    <a:lnTo>
                      <a:pt x="112" y="139"/>
                    </a:lnTo>
                    <a:lnTo>
                      <a:pt x="117" y="139"/>
                    </a:lnTo>
                    <a:lnTo>
                      <a:pt x="121" y="139"/>
                    </a:lnTo>
                    <a:lnTo>
                      <a:pt x="121" y="134"/>
                    </a:lnTo>
                    <a:lnTo>
                      <a:pt x="125" y="134"/>
                    </a:lnTo>
                    <a:lnTo>
                      <a:pt x="130" y="134"/>
                    </a:lnTo>
                    <a:lnTo>
                      <a:pt x="130" y="129"/>
                    </a:lnTo>
                    <a:lnTo>
                      <a:pt x="134" y="129"/>
                    </a:lnTo>
                    <a:lnTo>
                      <a:pt x="138" y="124"/>
                    </a:lnTo>
                    <a:lnTo>
                      <a:pt x="143" y="124"/>
                    </a:lnTo>
                    <a:lnTo>
                      <a:pt x="143" y="119"/>
                    </a:lnTo>
                    <a:lnTo>
                      <a:pt x="147" y="119"/>
                    </a:lnTo>
                    <a:lnTo>
                      <a:pt x="147" y="114"/>
                    </a:lnTo>
                    <a:lnTo>
                      <a:pt x="147" y="109"/>
                    </a:lnTo>
                    <a:lnTo>
                      <a:pt x="151" y="109"/>
                    </a:lnTo>
                    <a:lnTo>
                      <a:pt x="151" y="104"/>
                    </a:lnTo>
                    <a:lnTo>
                      <a:pt x="151" y="99"/>
                    </a:lnTo>
                    <a:lnTo>
                      <a:pt x="156" y="99"/>
                    </a:lnTo>
                    <a:lnTo>
                      <a:pt x="156" y="94"/>
                    </a:lnTo>
                    <a:lnTo>
                      <a:pt x="156" y="89"/>
                    </a:lnTo>
                    <a:lnTo>
                      <a:pt x="156" y="84"/>
                    </a:lnTo>
                    <a:close/>
                  </a:path>
                </a:pathLst>
              </a:custGeom>
              <a:solidFill>
                <a:srgbClr val="46FF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30" name="Freeform 2413">
                <a:extLst>
                  <a:ext uri="{FF2B5EF4-FFF2-40B4-BE49-F238E27FC236}">
                    <a16:creationId xmlns:a16="http://schemas.microsoft.com/office/drawing/2014/main" id="{BB4E22BF-162E-67AC-F73A-45319782CE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0" y="2044"/>
                <a:ext cx="134" cy="124"/>
              </a:xfrm>
              <a:custGeom>
                <a:avLst/>
                <a:gdLst>
                  <a:gd name="T0" fmla="*/ 134 w 134"/>
                  <a:gd name="T1" fmla="*/ 74 h 124"/>
                  <a:gd name="T2" fmla="*/ 129 w 134"/>
                  <a:gd name="T3" fmla="*/ 89 h 124"/>
                  <a:gd name="T4" fmla="*/ 121 w 134"/>
                  <a:gd name="T5" fmla="*/ 99 h 124"/>
                  <a:gd name="T6" fmla="*/ 112 w 134"/>
                  <a:gd name="T7" fmla="*/ 109 h 124"/>
                  <a:gd name="T8" fmla="*/ 103 w 134"/>
                  <a:gd name="T9" fmla="*/ 114 h 124"/>
                  <a:gd name="T10" fmla="*/ 90 w 134"/>
                  <a:gd name="T11" fmla="*/ 119 h 124"/>
                  <a:gd name="T12" fmla="*/ 77 w 134"/>
                  <a:gd name="T13" fmla="*/ 124 h 124"/>
                  <a:gd name="T14" fmla="*/ 64 w 134"/>
                  <a:gd name="T15" fmla="*/ 124 h 124"/>
                  <a:gd name="T16" fmla="*/ 52 w 134"/>
                  <a:gd name="T17" fmla="*/ 124 h 124"/>
                  <a:gd name="T18" fmla="*/ 39 w 134"/>
                  <a:gd name="T19" fmla="*/ 119 h 124"/>
                  <a:gd name="T20" fmla="*/ 26 w 134"/>
                  <a:gd name="T21" fmla="*/ 114 h 124"/>
                  <a:gd name="T22" fmla="*/ 17 w 134"/>
                  <a:gd name="T23" fmla="*/ 104 h 124"/>
                  <a:gd name="T24" fmla="*/ 8 w 134"/>
                  <a:gd name="T25" fmla="*/ 94 h 124"/>
                  <a:gd name="T26" fmla="*/ 4 w 134"/>
                  <a:gd name="T27" fmla="*/ 79 h 124"/>
                  <a:gd name="T28" fmla="*/ 0 w 134"/>
                  <a:gd name="T29" fmla="*/ 69 h 124"/>
                  <a:gd name="T30" fmla="*/ 0 w 134"/>
                  <a:gd name="T31" fmla="*/ 55 h 124"/>
                  <a:gd name="T32" fmla="*/ 4 w 134"/>
                  <a:gd name="T33" fmla="*/ 45 h 124"/>
                  <a:gd name="T34" fmla="*/ 8 w 134"/>
                  <a:gd name="T35" fmla="*/ 35 h 124"/>
                  <a:gd name="T36" fmla="*/ 17 w 134"/>
                  <a:gd name="T37" fmla="*/ 20 h 124"/>
                  <a:gd name="T38" fmla="*/ 26 w 134"/>
                  <a:gd name="T39" fmla="*/ 15 h 124"/>
                  <a:gd name="T40" fmla="*/ 39 w 134"/>
                  <a:gd name="T41" fmla="*/ 5 h 124"/>
                  <a:gd name="T42" fmla="*/ 52 w 134"/>
                  <a:gd name="T43" fmla="*/ 5 h 124"/>
                  <a:gd name="T44" fmla="*/ 64 w 134"/>
                  <a:gd name="T45" fmla="*/ 0 h 124"/>
                  <a:gd name="T46" fmla="*/ 77 w 134"/>
                  <a:gd name="T47" fmla="*/ 0 h 124"/>
                  <a:gd name="T48" fmla="*/ 90 w 134"/>
                  <a:gd name="T49" fmla="*/ 5 h 124"/>
                  <a:gd name="T50" fmla="*/ 103 w 134"/>
                  <a:gd name="T51" fmla="*/ 10 h 124"/>
                  <a:gd name="T52" fmla="*/ 112 w 134"/>
                  <a:gd name="T53" fmla="*/ 20 h 124"/>
                  <a:gd name="T54" fmla="*/ 121 w 134"/>
                  <a:gd name="T55" fmla="*/ 25 h 124"/>
                  <a:gd name="T56" fmla="*/ 129 w 134"/>
                  <a:gd name="T57" fmla="*/ 40 h 124"/>
                  <a:gd name="T58" fmla="*/ 134 w 134"/>
                  <a:gd name="T59" fmla="*/ 50 h 124"/>
                  <a:gd name="T60" fmla="*/ 134 w 134"/>
                  <a:gd name="T61" fmla="*/ 64 h 124"/>
                  <a:gd name="T62" fmla="*/ 112 w 134"/>
                  <a:gd name="T63" fmla="*/ 55 h 124"/>
                  <a:gd name="T64" fmla="*/ 108 w 134"/>
                  <a:gd name="T65" fmla="*/ 45 h 124"/>
                  <a:gd name="T66" fmla="*/ 103 w 134"/>
                  <a:gd name="T67" fmla="*/ 40 h 124"/>
                  <a:gd name="T68" fmla="*/ 99 w 134"/>
                  <a:gd name="T69" fmla="*/ 35 h 124"/>
                  <a:gd name="T70" fmla="*/ 90 w 134"/>
                  <a:gd name="T71" fmla="*/ 30 h 124"/>
                  <a:gd name="T72" fmla="*/ 82 w 134"/>
                  <a:gd name="T73" fmla="*/ 25 h 124"/>
                  <a:gd name="T74" fmla="*/ 73 w 134"/>
                  <a:gd name="T75" fmla="*/ 20 h 124"/>
                  <a:gd name="T76" fmla="*/ 64 w 134"/>
                  <a:gd name="T77" fmla="*/ 20 h 124"/>
                  <a:gd name="T78" fmla="*/ 56 w 134"/>
                  <a:gd name="T79" fmla="*/ 20 h 124"/>
                  <a:gd name="T80" fmla="*/ 47 w 134"/>
                  <a:gd name="T81" fmla="*/ 25 h 124"/>
                  <a:gd name="T82" fmla="*/ 39 w 134"/>
                  <a:gd name="T83" fmla="*/ 30 h 124"/>
                  <a:gd name="T84" fmla="*/ 34 w 134"/>
                  <a:gd name="T85" fmla="*/ 35 h 124"/>
                  <a:gd name="T86" fmla="*/ 30 w 134"/>
                  <a:gd name="T87" fmla="*/ 40 h 124"/>
                  <a:gd name="T88" fmla="*/ 26 w 134"/>
                  <a:gd name="T89" fmla="*/ 50 h 124"/>
                  <a:gd name="T90" fmla="*/ 21 w 134"/>
                  <a:gd name="T91" fmla="*/ 59 h 124"/>
                  <a:gd name="T92" fmla="*/ 21 w 134"/>
                  <a:gd name="T93" fmla="*/ 64 h 124"/>
                  <a:gd name="T94" fmla="*/ 26 w 134"/>
                  <a:gd name="T95" fmla="*/ 74 h 124"/>
                  <a:gd name="T96" fmla="*/ 26 w 134"/>
                  <a:gd name="T97" fmla="*/ 79 h 124"/>
                  <a:gd name="T98" fmla="*/ 34 w 134"/>
                  <a:gd name="T99" fmla="*/ 89 h 124"/>
                  <a:gd name="T100" fmla="*/ 39 w 134"/>
                  <a:gd name="T101" fmla="*/ 94 h 124"/>
                  <a:gd name="T102" fmla="*/ 47 w 134"/>
                  <a:gd name="T103" fmla="*/ 99 h 124"/>
                  <a:gd name="T104" fmla="*/ 56 w 134"/>
                  <a:gd name="T105" fmla="*/ 104 h 124"/>
                  <a:gd name="T106" fmla="*/ 64 w 134"/>
                  <a:gd name="T107" fmla="*/ 104 h 124"/>
                  <a:gd name="T108" fmla="*/ 73 w 134"/>
                  <a:gd name="T109" fmla="*/ 104 h 124"/>
                  <a:gd name="T110" fmla="*/ 82 w 134"/>
                  <a:gd name="T111" fmla="*/ 99 h 124"/>
                  <a:gd name="T112" fmla="*/ 90 w 134"/>
                  <a:gd name="T113" fmla="*/ 99 h 124"/>
                  <a:gd name="T114" fmla="*/ 99 w 134"/>
                  <a:gd name="T115" fmla="*/ 94 h 124"/>
                  <a:gd name="T116" fmla="*/ 103 w 134"/>
                  <a:gd name="T117" fmla="*/ 89 h 124"/>
                  <a:gd name="T118" fmla="*/ 108 w 134"/>
                  <a:gd name="T119" fmla="*/ 79 h 124"/>
                  <a:gd name="T120" fmla="*/ 112 w 134"/>
                  <a:gd name="T121" fmla="*/ 69 h 124"/>
                  <a:gd name="T122" fmla="*/ 112 w 134"/>
                  <a:gd name="T123" fmla="*/ 64 h 12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124"/>
                  <a:gd name="T188" fmla="*/ 134 w 134"/>
                  <a:gd name="T189" fmla="*/ 124 h 12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124">
                    <a:moveTo>
                      <a:pt x="134" y="64"/>
                    </a:moveTo>
                    <a:lnTo>
                      <a:pt x="134" y="64"/>
                    </a:lnTo>
                    <a:lnTo>
                      <a:pt x="134" y="69"/>
                    </a:lnTo>
                    <a:lnTo>
                      <a:pt x="134" y="74"/>
                    </a:lnTo>
                    <a:lnTo>
                      <a:pt x="134" y="79"/>
                    </a:lnTo>
                    <a:lnTo>
                      <a:pt x="129" y="79"/>
                    </a:lnTo>
                    <a:lnTo>
                      <a:pt x="129" y="84"/>
                    </a:lnTo>
                    <a:lnTo>
                      <a:pt x="129" y="89"/>
                    </a:lnTo>
                    <a:lnTo>
                      <a:pt x="125" y="89"/>
                    </a:lnTo>
                    <a:lnTo>
                      <a:pt x="125" y="94"/>
                    </a:lnTo>
                    <a:lnTo>
                      <a:pt x="125" y="99"/>
                    </a:lnTo>
                    <a:lnTo>
                      <a:pt x="121" y="99"/>
                    </a:lnTo>
                    <a:lnTo>
                      <a:pt x="121" y="104"/>
                    </a:lnTo>
                    <a:lnTo>
                      <a:pt x="116" y="104"/>
                    </a:lnTo>
                    <a:lnTo>
                      <a:pt x="112" y="109"/>
                    </a:lnTo>
                    <a:lnTo>
                      <a:pt x="108" y="109"/>
                    </a:lnTo>
                    <a:lnTo>
                      <a:pt x="108" y="114"/>
                    </a:lnTo>
                    <a:lnTo>
                      <a:pt x="103" y="114"/>
                    </a:lnTo>
                    <a:lnTo>
                      <a:pt x="99" y="114"/>
                    </a:lnTo>
                    <a:lnTo>
                      <a:pt x="99" y="119"/>
                    </a:lnTo>
                    <a:lnTo>
                      <a:pt x="95" y="119"/>
                    </a:lnTo>
                    <a:lnTo>
                      <a:pt x="90" y="119"/>
                    </a:lnTo>
                    <a:lnTo>
                      <a:pt x="86" y="124"/>
                    </a:lnTo>
                    <a:lnTo>
                      <a:pt x="82" y="124"/>
                    </a:lnTo>
                    <a:lnTo>
                      <a:pt x="77" y="124"/>
                    </a:lnTo>
                    <a:lnTo>
                      <a:pt x="73" y="124"/>
                    </a:lnTo>
                    <a:lnTo>
                      <a:pt x="69" y="124"/>
                    </a:lnTo>
                    <a:lnTo>
                      <a:pt x="64" y="124"/>
                    </a:lnTo>
                    <a:lnTo>
                      <a:pt x="60" y="124"/>
                    </a:lnTo>
                    <a:lnTo>
                      <a:pt x="56" y="124"/>
                    </a:lnTo>
                    <a:lnTo>
                      <a:pt x="52" y="124"/>
                    </a:lnTo>
                    <a:lnTo>
                      <a:pt x="47" y="124"/>
                    </a:lnTo>
                    <a:lnTo>
                      <a:pt x="47" y="119"/>
                    </a:lnTo>
                    <a:lnTo>
                      <a:pt x="43" y="119"/>
                    </a:lnTo>
                    <a:lnTo>
                      <a:pt x="39" y="119"/>
                    </a:lnTo>
                    <a:lnTo>
                      <a:pt x="34" y="119"/>
                    </a:lnTo>
                    <a:lnTo>
                      <a:pt x="34" y="114"/>
                    </a:lnTo>
                    <a:lnTo>
                      <a:pt x="30" y="114"/>
                    </a:lnTo>
                    <a:lnTo>
                      <a:pt x="26" y="114"/>
                    </a:lnTo>
                    <a:lnTo>
                      <a:pt x="26" y="109"/>
                    </a:lnTo>
                    <a:lnTo>
                      <a:pt x="21" y="109"/>
                    </a:lnTo>
                    <a:lnTo>
                      <a:pt x="21" y="104"/>
                    </a:lnTo>
                    <a:lnTo>
                      <a:pt x="17" y="104"/>
                    </a:lnTo>
                    <a:lnTo>
                      <a:pt x="17" y="99"/>
                    </a:lnTo>
                    <a:lnTo>
                      <a:pt x="13" y="99"/>
                    </a:lnTo>
                    <a:lnTo>
                      <a:pt x="13" y="94"/>
                    </a:lnTo>
                    <a:lnTo>
                      <a:pt x="8" y="94"/>
                    </a:lnTo>
                    <a:lnTo>
                      <a:pt x="8" y="89"/>
                    </a:lnTo>
                    <a:lnTo>
                      <a:pt x="4" y="84"/>
                    </a:lnTo>
                    <a:lnTo>
                      <a:pt x="4" y="79"/>
                    </a:lnTo>
                    <a:lnTo>
                      <a:pt x="4" y="74"/>
                    </a:lnTo>
                    <a:lnTo>
                      <a:pt x="0" y="69"/>
                    </a:lnTo>
                    <a:lnTo>
                      <a:pt x="0" y="64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4" y="55"/>
                    </a:lnTo>
                    <a:lnTo>
                      <a:pt x="4" y="50"/>
                    </a:lnTo>
                    <a:lnTo>
                      <a:pt x="4" y="45"/>
                    </a:lnTo>
                    <a:lnTo>
                      <a:pt x="4" y="40"/>
                    </a:lnTo>
                    <a:lnTo>
                      <a:pt x="8" y="40"/>
                    </a:lnTo>
                    <a:lnTo>
                      <a:pt x="8" y="35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7" y="25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1" y="15"/>
                    </a:lnTo>
                    <a:lnTo>
                      <a:pt x="26" y="15"/>
                    </a:lnTo>
                    <a:lnTo>
                      <a:pt x="30" y="15"/>
                    </a:lnTo>
                    <a:lnTo>
                      <a:pt x="30" y="10"/>
                    </a:lnTo>
                    <a:lnTo>
                      <a:pt x="34" y="10"/>
                    </a:lnTo>
                    <a:lnTo>
                      <a:pt x="39" y="10"/>
                    </a:lnTo>
                    <a:lnTo>
                      <a:pt x="39" y="5"/>
                    </a:lnTo>
                    <a:lnTo>
                      <a:pt x="43" y="5"/>
                    </a:lnTo>
                    <a:lnTo>
                      <a:pt x="47" y="5"/>
                    </a:lnTo>
                    <a:lnTo>
                      <a:pt x="52" y="5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7" y="0"/>
                    </a:lnTo>
                    <a:lnTo>
                      <a:pt x="82" y="0"/>
                    </a:lnTo>
                    <a:lnTo>
                      <a:pt x="86" y="5"/>
                    </a:lnTo>
                    <a:lnTo>
                      <a:pt x="90" y="5"/>
                    </a:lnTo>
                    <a:lnTo>
                      <a:pt x="95" y="5"/>
                    </a:lnTo>
                    <a:lnTo>
                      <a:pt x="99" y="10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2" y="15"/>
                    </a:lnTo>
                    <a:lnTo>
                      <a:pt x="112" y="20"/>
                    </a:lnTo>
                    <a:lnTo>
                      <a:pt x="116" y="20"/>
                    </a:lnTo>
                    <a:lnTo>
                      <a:pt x="121" y="25"/>
                    </a:lnTo>
                    <a:lnTo>
                      <a:pt x="125" y="30"/>
                    </a:lnTo>
                    <a:lnTo>
                      <a:pt x="125" y="35"/>
                    </a:lnTo>
                    <a:lnTo>
                      <a:pt x="129" y="35"/>
                    </a:lnTo>
                    <a:lnTo>
                      <a:pt x="129" y="40"/>
                    </a:lnTo>
                    <a:lnTo>
                      <a:pt x="129" y="45"/>
                    </a:lnTo>
                    <a:lnTo>
                      <a:pt x="134" y="45"/>
                    </a:lnTo>
                    <a:lnTo>
                      <a:pt x="134" y="50"/>
                    </a:lnTo>
                    <a:lnTo>
                      <a:pt x="134" y="55"/>
                    </a:lnTo>
                    <a:lnTo>
                      <a:pt x="134" y="59"/>
                    </a:lnTo>
                    <a:lnTo>
                      <a:pt x="134" y="64"/>
                    </a:lnTo>
                    <a:close/>
                    <a:moveTo>
                      <a:pt x="112" y="64"/>
                    </a:moveTo>
                    <a:lnTo>
                      <a:pt x="112" y="64"/>
                    </a:lnTo>
                    <a:lnTo>
                      <a:pt x="112" y="59"/>
                    </a:lnTo>
                    <a:lnTo>
                      <a:pt x="112" y="55"/>
                    </a:lnTo>
                    <a:lnTo>
                      <a:pt x="112" y="50"/>
                    </a:lnTo>
                    <a:lnTo>
                      <a:pt x="108" y="50"/>
                    </a:lnTo>
                    <a:lnTo>
                      <a:pt x="108" y="45"/>
                    </a:lnTo>
                    <a:lnTo>
                      <a:pt x="103" y="40"/>
                    </a:lnTo>
                    <a:lnTo>
                      <a:pt x="103" y="35"/>
                    </a:lnTo>
                    <a:lnTo>
                      <a:pt x="99" y="35"/>
                    </a:lnTo>
                    <a:lnTo>
                      <a:pt x="99" y="30"/>
                    </a:lnTo>
                    <a:lnTo>
                      <a:pt x="95" y="30"/>
                    </a:lnTo>
                    <a:lnTo>
                      <a:pt x="90" y="30"/>
                    </a:lnTo>
                    <a:lnTo>
                      <a:pt x="90" y="25"/>
                    </a:lnTo>
                    <a:lnTo>
                      <a:pt x="86" y="25"/>
                    </a:lnTo>
                    <a:lnTo>
                      <a:pt x="82" y="25"/>
                    </a:lnTo>
                    <a:lnTo>
                      <a:pt x="77" y="25"/>
                    </a:lnTo>
                    <a:lnTo>
                      <a:pt x="77" y="20"/>
                    </a:lnTo>
                    <a:lnTo>
                      <a:pt x="73" y="20"/>
                    </a:lnTo>
                    <a:lnTo>
                      <a:pt x="69" y="20"/>
                    </a:lnTo>
                    <a:lnTo>
                      <a:pt x="64" y="20"/>
                    </a:lnTo>
                    <a:lnTo>
                      <a:pt x="60" y="20"/>
                    </a:lnTo>
                    <a:lnTo>
                      <a:pt x="56" y="20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7" y="25"/>
                    </a:lnTo>
                    <a:lnTo>
                      <a:pt x="43" y="25"/>
                    </a:lnTo>
                    <a:lnTo>
                      <a:pt x="43" y="30"/>
                    </a:lnTo>
                    <a:lnTo>
                      <a:pt x="39" y="30"/>
                    </a:lnTo>
                    <a:lnTo>
                      <a:pt x="34" y="35"/>
                    </a:lnTo>
                    <a:lnTo>
                      <a:pt x="30" y="35"/>
                    </a:lnTo>
                    <a:lnTo>
                      <a:pt x="30" y="40"/>
                    </a:lnTo>
                    <a:lnTo>
                      <a:pt x="30" y="45"/>
                    </a:lnTo>
                    <a:lnTo>
                      <a:pt x="26" y="45"/>
                    </a:lnTo>
                    <a:lnTo>
                      <a:pt x="26" y="50"/>
                    </a:lnTo>
                    <a:lnTo>
                      <a:pt x="26" y="55"/>
                    </a:lnTo>
                    <a:lnTo>
                      <a:pt x="21" y="55"/>
                    </a:lnTo>
                    <a:lnTo>
                      <a:pt x="21" y="59"/>
                    </a:lnTo>
                    <a:lnTo>
                      <a:pt x="21" y="64"/>
                    </a:lnTo>
                    <a:lnTo>
                      <a:pt x="21" y="69"/>
                    </a:lnTo>
                    <a:lnTo>
                      <a:pt x="26" y="69"/>
                    </a:lnTo>
                    <a:lnTo>
                      <a:pt x="26" y="74"/>
                    </a:lnTo>
                    <a:lnTo>
                      <a:pt x="26" y="79"/>
                    </a:lnTo>
                    <a:lnTo>
                      <a:pt x="30" y="84"/>
                    </a:lnTo>
                    <a:lnTo>
                      <a:pt x="30" y="89"/>
                    </a:lnTo>
                    <a:lnTo>
                      <a:pt x="34" y="89"/>
                    </a:lnTo>
                    <a:lnTo>
                      <a:pt x="34" y="94"/>
                    </a:lnTo>
                    <a:lnTo>
                      <a:pt x="39" y="94"/>
                    </a:lnTo>
                    <a:lnTo>
                      <a:pt x="43" y="94"/>
                    </a:lnTo>
                    <a:lnTo>
                      <a:pt x="43" y="99"/>
                    </a:lnTo>
                    <a:lnTo>
                      <a:pt x="47" y="99"/>
                    </a:lnTo>
                    <a:lnTo>
                      <a:pt x="52" y="99"/>
                    </a:lnTo>
                    <a:lnTo>
                      <a:pt x="52" y="104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4" y="104"/>
                    </a:lnTo>
                    <a:lnTo>
                      <a:pt x="69" y="104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82" y="104"/>
                    </a:lnTo>
                    <a:lnTo>
                      <a:pt x="82" y="99"/>
                    </a:lnTo>
                    <a:lnTo>
                      <a:pt x="86" y="99"/>
                    </a:lnTo>
                    <a:lnTo>
                      <a:pt x="90" y="99"/>
                    </a:lnTo>
                    <a:lnTo>
                      <a:pt x="90" y="94"/>
                    </a:lnTo>
                    <a:lnTo>
                      <a:pt x="95" y="94"/>
                    </a:lnTo>
                    <a:lnTo>
                      <a:pt x="99" y="94"/>
                    </a:lnTo>
                    <a:lnTo>
                      <a:pt x="99" y="89"/>
                    </a:lnTo>
                    <a:lnTo>
                      <a:pt x="103" y="89"/>
                    </a:lnTo>
                    <a:lnTo>
                      <a:pt x="103" y="84"/>
                    </a:lnTo>
                    <a:lnTo>
                      <a:pt x="108" y="84"/>
                    </a:lnTo>
                    <a:lnTo>
                      <a:pt x="108" y="79"/>
                    </a:lnTo>
                    <a:lnTo>
                      <a:pt x="108" y="74"/>
                    </a:lnTo>
                    <a:lnTo>
                      <a:pt x="112" y="74"/>
                    </a:lnTo>
                    <a:lnTo>
                      <a:pt x="112" y="69"/>
                    </a:lnTo>
                    <a:lnTo>
                      <a:pt x="112" y="64"/>
                    </a:lnTo>
                    <a:close/>
                  </a:path>
                </a:pathLst>
              </a:custGeom>
              <a:solidFill>
                <a:srgbClr val="2FF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31" name="Freeform 2414">
                <a:extLst>
                  <a:ext uri="{FF2B5EF4-FFF2-40B4-BE49-F238E27FC236}">
                    <a16:creationId xmlns:a16="http://schemas.microsoft.com/office/drawing/2014/main" id="{E058958B-07D0-E7EE-4B01-E49B0809A9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1" y="2064"/>
                <a:ext cx="91" cy="84"/>
              </a:xfrm>
              <a:custGeom>
                <a:avLst/>
                <a:gdLst>
                  <a:gd name="T0" fmla="*/ 91 w 91"/>
                  <a:gd name="T1" fmla="*/ 49 h 84"/>
                  <a:gd name="T2" fmla="*/ 87 w 91"/>
                  <a:gd name="T3" fmla="*/ 59 h 84"/>
                  <a:gd name="T4" fmla="*/ 82 w 91"/>
                  <a:gd name="T5" fmla="*/ 64 h 84"/>
                  <a:gd name="T6" fmla="*/ 78 w 91"/>
                  <a:gd name="T7" fmla="*/ 74 h 84"/>
                  <a:gd name="T8" fmla="*/ 69 w 91"/>
                  <a:gd name="T9" fmla="*/ 79 h 84"/>
                  <a:gd name="T10" fmla="*/ 61 w 91"/>
                  <a:gd name="T11" fmla="*/ 79 h 84"/>
                  <a:gd name="T12" fmla="*/ 52 w 91"/>
                  <a:gd name="T13" fmla="*/ 84 h 84"/>
                  <a:gd name="T14" fmla="*/ 43 w 91"/>
                  <a:gd name="T15" fmla="*/ 84 h 84"/>
                  <a:gd name="T16" fmla="*/ 35 w 91"/>
                  <a:gd name="T17" fmla="*/ 84 h 84"/>
                  <a:gd name="T18" fmla="*/ 26 w 91"/>
                  <a:gd name="T19" fmla="*/ 79 h 84"/>
                  <a:gd name="T20" fmla="*/ 18 w 91"/>
                  <a:gd name="T21" fmla="*/ 74 h 84"/>
                  <a:gd name="T22" fmla="*/ 13 w 91"/>
                  <a:gd name="T23" fmla="*/ 69 h 84"/>
                  <a:gd name="T24" fmla="*/ 9 w 91"/>
                  <a:gd name="T25" fmla="*/ 64 h 84"/>
                  <a:gd name="T26" fmla="*/ 5 w 91"/>
                  <a:gd name="T27" fmla="*/ 54 h 84"/>
                  <a:gd name="T28" fmla="*/ 0 w 91"/>
                  <a:gd name="T29" fmla="*/ 44 h 84"/>
                  <a:gd name="T30" fmla="*/ 0 w 91"/>
                  <a:gd name="T31" fmla="*/ 39 h 84"/>
                  <a:gd name="T32" fmla="*/ 5 w 91"/>
                  <a:gd name="T33" fmla="*/ 30 h 84"/>
                  <a:gd name="T34" fmla="*/ 9 w 91"/>
                  <a:gd name="T35" fmla="*/ 25 h 84"/>
                  <a:gd name="T36" fmla="*/ 13 w 91"/>
                  <a:gd name="T37" fmla="*/ 15 h 84"/>
                  <a:gd name="T38" fmla="*/ 18 w 91"/>
                  <a:gd name="T39" fmla="*/ 10 h 84"/>
                  <a:gd name="T40" fmla="*/ 26 w 91"/>
                  <a:gd name="T41" fmla="*/ 5 h 84"/>
                  <a:gd name="T42" fmla="*/ 35 w 91"/>
                  <a:gd name="T43" fmla="*/ 5 h 84"/>
                  <a:gd name="T44" fmla="*/ 43 w 91"/>
                  <a:gd name="T45" fmla="*/ 0 h 84"/>
                  <a:gd name="T46" fmla="*/ 52 w 91"/>
                  <a:gd name="T47" fmla="*/ 0 h 84"/>
                  <a:gd name="T48" fmla="*/ 61 w 91"/>
                  <a:gd name="T49" fmla="*/ 5 h 84"/>
                  <a:gd name="T50" fmla="*/ 69 w 91"/>
                  <a:gd name="T51" fmla="*/ 10 h 84"/>
                  <a:gd name="T52" fmla="*/ 78 w 91"/>
                  <a:gd name="T53" fmla="*/ 15 h 84"/>
                  <a:gd name="T54" fmla="*/ 82 w 91"/>
                  <a:gd name="T55" fmla="*/ 20 h 84"/>
                  <a:gd name="T56" fmla="*/ 87 w 91"/>
                  <a:gd name="T57" fmla="*/ 25 h 84"/>
                  <a:gd name="T58" fmla="*/ 91 w 91"/>
                  <a:gd name="T59" fmla="*/ 35 h 84"/>
                  <a:gd name="T60" fmla="*/ 91 w 91"/>
                  <a:gd name="T61" fmla="*/ 44 h 84"/>
                  <a:gd name="T62" fmla="*/ 69 w 91"/>
                  <a:gd name="T63" fmla="*/ 39 h 84"/>
                  <a:gd name="T64" fmla="*/ 65 w 91"/>
                  <a:gd name="T65" fmla="*/ 35 h 84"/>
                  <a:gd name="T66" fmla="*/ 65 w 91"/>
                  <a:gd name="T67" fmla="*/ 30 h 84"/>
                  <a:gd name="T68" fmla="*/ 61 w 91"/>
                  <a:gd name="T69" fmla="*/ 30 h 84"/>
                  <a:gd name="T70" fmla="*/ 56 w 91"/>
                  <a:gd name="T71" fmla="*/ 25 h 84"/>
                  <a:gd name="T72" fmla="*/ 52 w 91"/>
                  <a:gd name="T73" fmla="*/ 25 h 84"/>
                  <a:gd name="T74" fmla="*/ 48 w 91"/>
                  <a:gd name="T75" fmla="*/ 20 h 84"/>
                  <a:gd name="T76" fmla="*/ 43 w 91"/>
                  <a:gd name="T77" fmla="*/ 20 h 84"/>
                  <a:gd name="T78" fmla="*/ 39 w 91"/>
                  <a:gd name="T79" fmla="*/ 20 h 84"/>
                  <a:gd name="T80" fmla="*/ 35 w 91"/>
                  <a:gd name="T81" fmla="*/ 25 h 84"/>
                  <a:gd name="T82" fmla="*/ 31 w 91"/>
                  <a:gd name="T83" fmla="*/ 25 h 84"/>
                  <a:gd name="T84" fmla="*/ 31 w 91"/>
                  <a:gd name="T85" fmla="*/ 30 h 84"/>
                  <a:gd name="T86" fmla="*/ 26 w 91"/>
                  <a:gd name="T87" fmla="*/ 30 h 84"/>
                  <a:gd name="T88" fmla="*/ 26 w 91"/>
                  <a:gd name="T89" fmla="*/ 35 h 84"/>
                  <a:gd name="T90" fmla="*/ 22 w 91"/>
                  <a:gd name="T91" fmla="*/ 39 h 84"/>
                  <a:gd name="T92" fmla="*/ 22 w 91"/>
                  <a:gd name="T93" fmla="*/ 44 h 84"/>
                  <a:gd name="T94" fmla="*/ 26 w 91"/>
                  <a:gd name="T95" fmla="*/ 49 h 84"/>
                  <a:gd name="T96" fmla="*/ 26 w 91"/>
                  <a:gd name="T97" fmla="*/ 49 h 84"/>
                  <a:gd name="T98" fmla="*/ 31 w 91"/>
                  <a:gd name="T99" fmla="*/ 54 h 84"/>
                  <a:gd name="T100" fmla="*/ 31 w 91"/>
                  <a:gd name="T101" fmla="*/ 59 h 84"/>
                  <a:gd name="T102" fmla="*/ 35 w 91"/>
                  <a:gd name="T103" fmla="*/ 59 h 84"/>
                  <a:gd name="T104" fmla="*/ 39 w 91"/>
                  <a:gd name="T105" fmla="*/ 64 h 84"/>
                  <a:gd name="T106" fmla="*/ 43 w 91"/>
                  <a:gd name="T107" fmla="*/ 64 h 84"/>
                  <a:gd name="T108" fmla="*/ 48 w 91"/>
                  <a:gd name="T109" fmla="*/ 64 h 84"/>
                  <a:gd name="T110" fmla="*/ 52 w 91"/>
                  <a:gd name="T111" fmla="*/ 59 h 84"/>
                  <a:gd name="T112" fmla="*/ 56 w 91"/>
                  <a:gd name="T113" fmla="*/ 59 h 84"/>
                  <a:gd name="T114" fmla="*/ 61 w 91"/>
                  <a:gd name="T115" fmla="*/ 59 h 84"/>
                  <a:gd name="T116" fmla="*/ 65 w 91"/>
                  <a:gd name="T117" fmla="*/ 54 h 84"/>
                  <a:gd name="T118" fmla="*/ 65 w 91"/>
                  <a:gd name="T119" fmla="*/ 49 h 84"/>
                  <a:gd name="T120" fmla="*/ 69 w 91"/>
                  <a:gd name="T121" fmla="*/ 44 h 84"/>
                  <a:gd name="T122" fmla="*/ 69 w 91"/>
                  <a:gd name="T123" fmla="*/ 44 h 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1"/>
                  <a:gd name="T187" fmla="*/ 0 h 84"/>
                  <a:gd name="T188" fmla="*/ 91 w 91"/>
                  <a:gd name="T189" fmla="*/ 84 h 8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1" h="84">
                    <a:moveTo>
                      <a:pt x="91" y="44"/>
                    </a:moveTo>
                    <a:lnTo>
                      <a:pt x="91" y="44"/>
                    </a:lnTo>
                    <a:lnTo>
                      <a:pt x="91" y="49"/>
                    </a:lnTo>
                    <a:lnTo>
                      <a:pt x="91" y="54"/>
                    </a:lnTo>
                    <a:lnTo>
                      <a:pt x="87" y="54"/>
                    </a:lnTo>
                    <a:lnTo>
                      <a:pt x="87" y="59"/>
                    </a:lnTo>
                    <a:lnTo>
                      <a:pt x="87" y="64"/>
                    </a:lnTo>
                    <a:lnTo>
                      <a:pt x="82" y="64"/>
                    </a:lnTo>
                    <a:lnTo>
                      <a:pt x="82" y="69"/>
                    </a:lnTo>
                    <a:lnTo>
                      <a:pt x="78" y="69"/>
                    </a:lnTo>
                    <a:lnTo>
                      <a:pt x="78" y="74"/>
                    </a:lnTo>
                    <a:lnTo>
                      <a:pt x="74" y="74"/>
                    </a:lnTo>
                    <a:lnTo>
                      <a:pt x="69" y="74"/>
                    </a:lnTo>
                    <a:lnTo>
                      <a:pt x="69" y="79"/>
                    </a:lnTo>
                    <a:lnTo>
                      <a:pt x="65" y="79"/>
                    </a:lnTo>
                    <a:lnTo>
                      <a:pt x="61" y="79"/>
                    </a:lnTo>
                    <a:lnTo>
                      <a:pt x="61" y="84"/>
                    </a:lnTo>
                    <a:lnTo>
                      <a:pt x="56" y="84"/>
                    </a:lnTo>
                    <a:lnTo>
                      <a:pt x="52" y="84"/>
                    </a:lnTo>
                    <a:lnTo>
                      <a:pt x="48" y="84"/>
                    </a:lnTo>
                    <a:lnTo>
                      <a:pt x="43" y="84"/>
                    </a:lnTo>
                    <a:lnTo>
                      <a:pt x="39" y="84"/>
                    </a:lnTo>
                    <a:lnTo>
                      <a:pt x="35" y="84"/>
                    </a:lnTo>
                    <a:lnTo>
                      <a:pt x="31" y="84"/>
                    </a:lnTo>
                    <a:lnTo>
                      <a:pt x="31" y="79"/>
                    </a:lnTo>
                    <a:lnTo>
                      <a:pt x="26" y="79"/>
                    </a:lnTo>
                    <a:lnTo>
                      <a:pt x="22" y="79"/>
                    </a:lnTo>
                    <a:lnTo>
                      <a:pt x="22" y="74"/>
                    </a:lnTo>
                    <a:lnTo>
                      <a:pt x="18" y="74"/>
                    </a:lnTo>
                    <a:lnTo>
                      <a:pt x="13" y="74"/>
                    </a:lnTo>
                    <a:lnTo>
                      <a:pt x="13" y="69"/>
                    </a:lnTo>
                    <a:lnTo>
                      <a:pt x="9" y="69"/>
                    </a:lnTo>
                    <a:lnTo>
                      <a:pt x="9" y="64"/>
                    </a:lnTo>
                    <a:lnTo>
                      <a:pt x="5" y="59"/>
                    </a:lnTo>
                    <a:lnTo>
                      <a:pt x="5" y="54"/>
                    </a:lnTo>
                    <a:lnTo>
                      <a:pt x="5" y="49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0" y="39"/>
                    </a:lnTo>
                    <a:lnTo>
                      <a:pt x="0" y="35"/>
                    </a:lnTo>
                    <a:lnTo>
                      <a:pt x="5" y="35"/>
                    </a:lnTo>
                    <a:lnTo>
                      <a:pt x="5" y="30"/>
                    </a:lnTo>
                    <a:lnTo>
                      <a:pt x="5" y="25"/>
                    </a:lnTo>
                    <a:lnTo>
                      <a:pt x="9" y="25"/>
                    </a:lnTo>
                    <a:lnTo>
                      <a:pt x="9" y="20"/>
                    </a:lnTo>
                    <a:lnTo>
                      <a:pt x="9" y="15"/>
                    </a:lnTo>
                    <a:lnTo>
                      <a:pt x="13" y="15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5"/>
                    </a:lnTo>
                    <a:lnTo>
                      <a:pt x="26" y="5"/>
                    </a:lnTo>
                    <a:lnTo>
                      <a:pt x="31" y="5"/>
                    </a:lnTo>
                    <a:lnTo>
                      <a:pt x="35" y="5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6" y="5"/>
                    </a:lnTo>
                    <a:lnTo>
                      <a:pt x="61" y="5"/>
                    </a:lnTo>
                    <a:lnTo>
                      <a:pt x="65" y="5"/>
                    </a:lnTo>
                    <a:lnTo>
                      <a:pt x="69" y="5"/>
                    </a:lnTo>
                    <a:lnTo>
                      <a:pt x="69" y="10"/>
                    </a:lnTo>
                    <a:lnTo>
                      <a:pt x="74" y="10"/>
                    </a:lnTo>
                    <a:lnTo>
                      <a:pt x="78" y="10"/>
                    </a:lnTo>
                    <a:lnTo>
                      <a:pt x="78" y="15"/>
                    </a:lnTo>
                    <a:lnTo>
                      <a:pt x="82" y="15"/>
                    </a:lnTo>
                    <a:lnTo>
                      <a:pt x="82" y="20"/>
                    </a:lnTo>
                    <a:lnTo>
                      <a:pt x="87" y="25"/>
                    </a:lnTo>
                    <a:lnTo>
                      <a:pt x="87" y="30"/>
                    </a:lnTo>
                    <a:lnTo>
                      <a:pt x="91" y="30"/>
                    </a:lnTo>
                    <a:lnTo>
                      <a:pt x="91" y="35"/>
                    </a:lnTo>
                    <a:lnTo>
                      <a:pt x="91" y="39"/>
                    </a:lnTo>
                    <a:lnTo>
                      <a:pt x="91" y="44"/>
                    </a:lnTo>
                    <a:close/>
                    <a:moveTo>
                      <a:pt x="69" y="44"/>
                    </a:moveTo>
                    <a:lnTo>
                      <a:pt x="69" y="44"/>
                    </a:lnTo>
                    <a:lnTo>
                      <a:pt x="69" y="39"/>
                    </a:lnTo>
                    <a:lnTo>
                      <a:pt x="69" y="35"/>
                    </a:lnTo>
                    <a:lnTo>
                      <a:pt x="65" y="35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61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52" y="20"/>
                    </a:lnTo>
                    <a:lnTo>
                      <a:pt x="48" y="20"/>
                    </a:lnTo>
                    <a:lnTo>
                      <a:pt x="43" y="20"/>
                    </a:lnTo>
                    <a:lnTo>
                      <a:pt x="39" y="20"/>
                    </a:lnTo>
                    <a:lnTo>
                      <a:pt x="39" y="25"/>
                    </a:lnTo>
                    <a:lnTo>
                      <a:pt x="35" y="25"/>
                    </a:lnTo>
                    <a:lnTo>
                      <a:pt x="31" y="25"/>
                    </a:lnTo>
                    <a:lnTo>
                      <a:pt x="31" y="30"/>
                    </a:lnTo>
                    <a:lnTo>
                      <a:pt x="26" y="30"/>
                    </a:lnTo>
                    <a:lnTo>
                      <a:pt x="26" y="35"/>
                    </a:lnTo>
                    <a:lnTo>
                      <a:pt x="26" y="39"/>
                    </a:lnTo>
                    <a:lnTo>
                      <a:pt x="22" y="39"/>
                    </a:lnTo>
                    <a:lnTo>
                      <a:pt x="22" y="44"/>
                    </a:lnTo>
                    <a:lnTo>
                      <a:pt x="26" y="44"/>
                    </a:lnTo>
                    <a:lnTo>
                      <a:pt x="26" y="49"/>
                    </a:lnTo>
                    <a:lnTo>
                      <a:pt x="26" y="54"/>
                    </a:lnTo>
                    <a:lnTo>
                      <a:pt x="31" y="54"/>
                    </a:lnTo>
                    <a:lnTo>
                      <a:pt x="31" y="59"/>
                    </a:lnTo>
                    <a:lnTo>
                      <a:pt x="35" y="59"/>
                    </a:lnTo>
                    <a:lnTo>
                      <a:pt x="39" y="59"/>
                    </a:lnTo>
                    <a:lnTo>
                      <a:pt x="39" y="64"/>
                    </a:lnTo>
                    <a:lnTo>
                      <a:pt x="43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2" y="59"/>
                    </a:lnTo>
                    <a:lnTo>
                      <a:pt x="56" y="59"/>
                    </a:lnTo>
                    <a:lnTo>
                      <a:pt x="61" y="59"/>
                    </a:lnTo>
                    <a:lnTo>
                      <a:pt x="61" y="54"/>
                    </a:lnTo>
                    <a:lnTo>
                      <a:pt x="65" y="54"/>
                    </a:lnTo>
                    <a:lnTo>
                      <a:pt x="65" y="49"/>
                    </a:lnTo>
                    <a:lnTo>
                      <a:pt x="69" y="49"/>
                    </a:lnTo>
                    <a:lnTo>
                      <a:pt x="69" y="44"/>
                    </a:lnTo>
                    <a:close/>
                  </a:path>
                </a:pathLst>
              </a:custGeom>
              <a:solidFill>
                <a:srgbClr val="18F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32" name="Freeform 2415">
                <a:extLst>
                  <a:ext uri="{FF2B5EF4-FFF2-40B4-BE49-F238E27FC236}">
                    <a16:creationId xmlns:a16="http://schemas.microsoft.com/office/drawing/2014/main" id="{8FE226B2-90BC-5271-481A-DFC663BA34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3" y="2084"/>
                <a:ext cx="47" cy="44"/>
              </a:xfrm>
              <a:custGeom>
                <a:avLst/>
                <a:gdLst>
                  <a:gd name="T0" fmla="*/ 47 w 47"/>
                  <a:gd name="T1" fmla="*/ 24 h 44"/>
                  <a:gd name="T2" fmla="*/ 43 w 47"/>
                  <a:gd name="T3" fmla="*/ 29 h 44"/>
                  <a:gd name="T4" fmla="*/ 43 w 47"/>
                  <a:gd name="T5" fmla="*/ 34 h 44"/>
                  <a:gd name="T6" fmla="*/ 39 w 47"/>
                  <a:gd name="T7" fmla="*/ 39 h 44"/>
                  <a:gd name="T8" fmla="*/ 34 w 47"/>
                  <a:gd name="T9" fmla="*/ 39 h 44"/>
                  <a:gd name="T10" fmla="*/ 30 w 47"/>
                  <a:gd name="T11" fmla="*/ 39 h 44"/>
                  <a:gd name="T12" fmla="*/ 26 w 47"/>
                  <a:gd name="T13" fmla="*/ 44 h 44"/>
                  <a:gd name="T14" fmla="*/ 21 w 47"/>
                  <a:gd name="T15" fmla="*/ 44 h 44"/>
                  <a:gd name="T16" fmla="*/ 17 w 47"/>
                  <a:gd name="T17" fmla="*/ 44 h 44"/>
                  <a:gd name="T18" fmla="*/ 13 w 47"/>
                  <a:gd name="T19" fmla="*/ 39 h 44"/>
                  <a:gd name="T20" fmla="*/ 9 w 47"/>
                  <a:gd name="T21" fmla="*/ 39 h 44"/>
                  <a:gd name="T22" fmla="*/ 9 w 47"/>
                  <a:gd name="T23" fmla="*/ 34 h 44"/>
                  <a:gd name="T24" fmla="*/ 4 w 47"/>
                  <a:gd name="T25" fmla="*/ 34 h 44"/>
                  <a:gd name="T26" fmla="*/ 4 w 47"/>
                  <a:gd name="T27" fmla="*/ 29 h 44"/>
                  <a:gd name="T28" fmla="*/ 0 w 47"/>
                  <a:gd name="T29" fmla="*/ 24 h 44"/>
                  <a:gd name="T30" fmla="*/ 0 w 47"/>
                  <a:gd name="T31" fmla="*/ 19 h 44"/>
                  <a:gd name="T32" fmla="*/ 4 w 47"/>
                  <a:gd name="T33" fmla="*/ 15 h 44"/>
                  <a:gd name="T34" fmla="*/ 4 w 47"/>
                  <a:gd name="T35" fmla="*/ 15 h 44"/>
                  <a:gd name="T36" fmla="*/ 9 w 47"/>
                  <a:gd name="T37" fmla="*/ 10 h 44"/>
                  <a:gd name="T38" fmla="*/ 9 w 47"/>
                  <a:gd name="T39" fmla="*/ 5 h 44"/>
                  <a:gd name="T40" fmla="*/ 13 w 47"/>
                  <a:gd name="T41" fmla="*/ 5 h 44"/>
                  <a:gd name="T42" fmla="*/ 17 w 47"/>
                  <a:gd name="T43" fmla="*/ 5 h 44"/>
                  <a:gd name="T44" fmla="*/ 21 w 47"/>
                  <a:gd name="T45" fmla="*/ 0 h 44"/>
                  <a:gd name="T46" fmla="*/ 26 w 47"/>
                  <a:gd name="T47" fmla="*/ 0 h 44"/>
                  <a:gd name="T48" fmla="*/ 30 w 47"/>
                  <a:gd name="T49" fmla="*/ 5 h 44"/>
                  <a:gd name="T50" fmla="*/ 34 w 47"/>
                  <a:gd name="T51" fmla="*/ 5 h 44"/>
                  <a:gd name="T52" fmla="*/ 39 w 47"/>
                  <a:gd name="T53" fmla="*/ 10 h 44"/>
                  <a:gd name="T54" fmla="*/ 43 w 47"/>
                  <a:gd name="T55" fmla="*/ 10 h 44"/>
                  <a:gd name="T56" fmla="*/ 43 w 47"/>
                  <a:gd name="T57" fmla="*/ 15 h 44"/>
                  <a:gd name="T58" fmla="*/ 47 w 47"/>
                  <a:gd name="T59" fmla="*/ 19 h 44"/>
                  <a:gd name="T60" fmla="*/ 47 w 47"/>
                  <a:gd name="T61" fmla="*/ 24 h 44"/>
                  <a:gd name="T62" fmla="*/ 26 w 47"/>
                  <a:gd name="T63" fmla="*/ 19 h 44"/>
                  <a:gd name="T64" fmla="*/ 26 w 47"/>
                  <a:gd name="T65" fmla="*/ 19 h 44"/>
                  <a:gd name="T66" fmla="*/ 26 w 47"/>
                  <a:gd name="T67" fmla="*/ 19 h 44"/>
                  <a:gd name="T68" fmla="*/ 26 w 47"/>
                  <a:gd name="T69" fmla="*/ 19 h 44"/>
                  <a:gd name="T70" fmla="*/ 26 w 47"/>
                  <a:gd name="T71" fmla="*/ 19 h 44"/>
                  <a:gd name="T72" fmla="*/ 26 w 47"/>
                  <a:gd name="T73" fmla="*/ 19 h 44"/>
                  <a:gd name="T74" fmla="*/ 26 w 47"/>
                  <a:gd name="T75" fmla="*/ 19 h 44"/>
                  <a:gd name="T76" fmla="*/ 21 w 47"/>
                  <a:gd name="T77" fmla="*/ 19 h 44"/>
                  <a:gd name="T78" fmla="*/ 21 w 47"/>
                  <a:gd name="T79" fmla="*/ 19 h 44"/>
                  <a:gd name="T80" fmla="*/ 21 w 47"/>
                  <a:gd name="T81" fmla="*/ 19 h 44"/>
                  <a:gd name="T82" fmla="*/ 21 w 47"/>
                  <a:gd name="T83" fmla="*/ 19 h 44"/>
                  <a:gd name="T84" fmla="*/ 21 w 47"/>
                  <a:gd name="T85" fmla="*/ 19 h 44"/>
                  <a:gd name="T86" fmla="*/ 21 w 47"/>
                  <a:gd name="T87" fmla="*/ 19 h 44"/>
                  <a:gd name="T88" fmla="*/ 21 w 47"/>
                  <a:gd name="T89" fmla="*/ 19 h 44"/>
                  <a:gd name="T90" fmla="*/ 21 w 47"/>
                  <a:gd name="T91" fmla="*/ 19 h 44"/>
                  <a:gd name="T92" fmla="*/ 21 w 47"/>
                  <a:gd name="T93" fmla="*/ 24 h 44"/>
                  <a:gd name="T94" fmla="*/ 21 w 47"/>
                  <a:gd name="T95" fmla="*/ 24 h 44"/>
                  <a:gd name="T96" fmla="*/ 21 w 47"/>
                  <a:gd name="T97" fmla="*/ 24 h 44"/>
                  <a:gd name="T98" fmla="*/ 21 w 47"/>
                  <a:gd name="T99" fmla="*/ 24 h 44"/>
                  <a:gd name="T100" fmla="*/ 21 w 47"/>
                  <a:gd name="T101" fmla="*/ 24 h 44"/>
                  <a:gd name="T102" fmla="*/ 21 w 47"/>
                  <a:gd name="T103" fmla="*/ 24 h 44"/>
                  <a:gd name="T104" fmla="*/ 21 w 47"/>
                  <a:gd name="T105" fmla="*/ 24 h 44"/>
                  <a:gd name="T106" fmla="*/ 21 w 47"/>
                  <a:gd name="T107" fmla="*/ 24 h 44"/>
                  <a:gd name="T108" fmla="*/ 26 w 47"/>
                  <a:gd name="T109" fmla="*/ 24 h 44"/>
                  <a:gd name="T110" fmla="*/ 26 w 47"/>
                  <a:gd name="T111" fmla="*/ 24 h 44"/>
                  <a:gd name="T112" fmla="*/ 26 w 47"/>
                  <a:gd name="T113" fmla="*/ 24 h 44"/>
                  <a:gd name="T114" fmla="*/ 26 w 47"/>
                  <a:gd name="T115" fmla="*/ 24 h 44"/>
                  <a:gd name="T116" fmla="*/ 26 w 47"/>
                  <a:gd name="T117" fmla="*/ 24 h 44"/>
                  <a:gd name="T118" fmla="*/ 26 w 47"/>
                  <a:gd name="T119" fmla="*/ 24 h 44"/>
                  <a:gd name="T120" fmla="*/ 26 w 47"/>
                  <a:gd name="T121" fmla="*/ 24 h 44"/>
                  <a:gd name="T122" fmla="*/ 26 w 47"/>
                  <a:gd name="T123" fmla="*/ 24 h 4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7"/>
                  <a:gd name="T187" fmla="*/ 0 h 44"/>
                  <a:gd name="T188" fmla="*/ 47 w 47"/>
                  <a:gd name="T189" fmla="*/ 44 h 4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7" h="44">
                    <a:moveTo>
                      <a:pt x="47" y="24"/>
                    </a:moveTo>
                    <a:lnTo>
                      <a:pt x="47" y="24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3" y="34"/>
                    </a:lnTo>
                    <a:lnTo>
                      <a:pt x="39" y="34"/>
                    </a:lnTo>
                    <a:lnTo>
                      <a:pt x="39" y="39"/>
                    </a:lnTo>
                    <a:lnTo>
                      <a:pt x="34" y="39"/>
                    </a:lnTo>
                    <a:lnTo>
                      <a:pt x="30" y="39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1" y="44"/>
                    </a:lnTo>
                    <a:lnTo>
                      <a:pt x="17" y="44"/>
                    </a:lnTo>
                    <a:lnTo>
                      <a:pt x="17" y="39"/>
                    </a:lnTo>
                    <a:lnTo>
                      <a:pt x="13" y="39"/>
                    </a:lnTo>
                    <a:lnTo>
                      <a:pt x="9" y="39"/>
                    </a:lnTo>
                    <a:lnTo>
                      <a:pt x="9" y="34"/>
                    </a:lnTo>
                    <a:lnTo>
                      <a:pt x="4" y="34"/>
                    </a:lnTo>
                    <a:lnTo>
                      <a:pt x="4" y="29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13" y="5"/>
                    </a:lnTo>
                    <a:lnTo>
                      <a:pt x="17" y="5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0" y="5"/>
                    </a:lnTo>
                    <a:lnTo>
                      <a:pt x="34" y="5"/>
                    </a:lnTo>
                    <a:lnTo>
                      <a:pt x="39" y="5"/>
                    </a:lnTo>
                    <a:lnTo>
                      <a:pt x="39" y="10"/>
                    </a:lnTo>
                    <a:lnTo>
                      <a:pt x="43" y="10"/>
                    </a:lnTo>
                    <a:lnTo>
                      <a:pt x="43" y="15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7" y="24"/>
                    </a:lnTo>
                    <a:close/>
                    <a:moveTo>
                      <a:pt x="26" y="24"/>
                    </a:moveTo>
                    <a:lnTo>
                      <a:pt x="26" y="24"/>
                    </a:lnTo>
                    <a:lnTo>
                      <a:pt x="26" y="19"/>
                    </a:lnTo>
                    <a:lnTo>
                      <a:pt x="21" y="19"/>
                    </a:lnTo>
                    <a:lnTo>
                      <a:pt x="21" y="24"/>
                    </a:lnTo>
                    <a:lnTo>
                      <a:pt x="26" y="2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33" name="Freeform 2416">
                <a:extLst>
                  <a:ext uri="{FF2B5EF4-FFF2-40B4-BE49-F238E27FC236}">
                    <a16:creationId xmlns:a16="http://schemas.microsoft.com/office/drawing/2014/main" id="{71566AFB-FF42-78B3-BACA-D0157450C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866"/>
                <a:ext cx="536" cy="490"/>
              </a:xfrm>
              <a:custGeom>
                <a:avLst/>
                <a:gdLst>
                  <a:gd name="T0" fmla="*/ 268 w 536"/>
                  <a:gd name="T1" fmla="*/ 0 h 490"/>
                  <a:gd name="T2" fmla="*/ 233 w 536"/>
                  <a:gd name="T3" fmla="*/ 0 h 490"/>
                  <a:gd name="T4" fmla="*/ 199 w 536"/>
                  <a:gd name="T5" fmla="*/ 5 h 490"/>
                  <a:gd name="T6" fmla="*/ 177 w 536"/>
                  <a:gd name="T7" fmla="*/ 9 h 490"/>
                  <a:gd name="T8" fmla="*/ 134 w 536"/>
                  <a:gd name="T9" fmla="*/ 29 h 490"/>
                  <a:gd name="T10" fmla="*/ 112 w 536"/>
                  <a:gd name="T11" fmla="*/ 44 h 490"/>
                  <a:gd name="T12" fmla="*/ 78 w 536"/>
                  <a:gd name="T13" fmla="*/ 69 h 490"/>
                  <a:gd name="T14" fmla="*/ 60 w 536"/>
                  <a:gd name="T15" fmla="*/ 84 h 490"/>
                  <a:gd name="T16" fmla="*/ 34 w 536"/>
                  <a:gd name="T17" fmla="*/ 123 h 490"/>
                  <a:gd name="T18" fmla="*/ 26 w 536"/>
                  <a:gd name="T19" fmla="*/ 143 h 490"/>
                  <a:gd name="T20" fmla="*/ 8 w 536"/>
                  <a:gd name="T21" fmla="*/ 183 h 490"/>
                  <a:gd name="T22" fmla="*/ 4 w 536"/>
                  <a:gd name="T23" fmla="*/ 203 h 490"/>
                  <a:gd name="T24" fmla="*/ 0 w 536"/>
                  <a:gd name="T25" fmla="*/ 242 h 490"/>
                  <a:gd name="T26" fmla="*/ 0 w 536"/>
                  <a:gd name="T27" fmla="*/ 267 h 490"/>
                  <a:gd name="T28" fmla="*/ 8 w 536"/>
                  <a:gd name="T29" fmla="*/ 307 h 490"/>
                  <a:gd name="T30" fmla="*/ 21 w 536"/>
                  <a:gd name="T31" fmla="*/ 342 h 490"/>
                  <a:gd name="T32" fmla="*/ 34 w 536"/>
                  <a:gd name="T33" fmla="*/ 366 h 490"/>
                  <a:gd name="T34" fmla="*/ 60 w 536"/>
                  <a:gd name="T35" fmla="*/ 401 h 490"/>
                  <a:gd name="T36" fmla="*/ 78 w 536"/>
                  <a:gd name="T37" fmla="*/ 416 h 490"/>
                  <a:gd name="T38" fmla="*/ 112 w 536"/>
                  <a:gd name="T39" fmla="*/ 446 h 490"/>
                  <a:gd name="T40" fmla="*/ 134 w 536"/>
                  <a:gd name="T41" fmla="*/ 456 h 490"/>
                  <a:gd name="T42" fmla="*/ 177 w 536"/>
                  <a:gd name="T43" fmla="*/ 475 h 490"/>
                  <a:gd name="T44" fmla="*/ 199 w 536"/>
                  <a:gd name="T45" fmla="*/ 480 h 490"/>
                  <a:gd name="T46" fmla="*/ 233 w 536"/>
                  <a:gd name="T47" fmla="*/ 490 h 490"/>
                  <a:gd name="T48" fmla="*/ 268 w 536"/>
                  <a:gd name="T49" fmla="*/ 490 h 490"/>
                  <a:gd name="T50" fmla="*/ 285 w 536"/>
                  <a:gd name="T51" fmla="*/ 490 h 490"/>
                  <a:gd name="T52" fmla="*/ 320 w 536"/>
                  <a:gd name="T53" fmla="*/ 485 h 490"/>
                  <a:gd name="T54" fmla="*/ 337 w 536"/>
                  <a:gd name="T55" fmla="*/ 480 h 490"/>
                  <a:gd name="T56" fmla="*/ 380 w 536"/>
                  <a:gd name="T57" fmla="*/ 466 h 490"/>
                  <a:gd name="T58" fmla="*/ 402 w 536"/>
                  <a:gd name="T59" fmla="*/ 456 h 490"/>
                  <a:gd name="T60" fmla="*/ 441 w 536"/>
                  <a:gd name="T61" fmla="*/ 431 h 490"/>
                  <a:gd name="T62" fmla="*/ 458 w 536"/>
                  <a:gd name="T63" fmla="*/ 416 h 490"/>
                  <a:gd name="T64" fmla="*/ 488 w 536"/>
                  <a:gd name="T65" fmla="*/ 386 h 490"/>
                  <a:gd name="T66" fmla="*/ 501 w 536"/>
                  <a:gd name="T67" fmla="*/ 366 h 490"/>
                  <a:gd name="T68" fmla="*/ 527 w 536"/>
                  <a:gd name="T69" fmla="*/ 307 h 490"/>
                  <a:gd name="T70" fmla="*/ 532 w 536"/>
                  <a:gd name="T71" fmla="*/ 287 h 490"/>
                  <a:gd name="T72" fmla="*/ 536 w 536"/>
                  <a:gd name="T73" fmla="*/ 242 h 490"/>
                  <a:gd name="T74" fmla="*/ 536 w 536"/>
                  <a:gd name="T75" fmla="*/ 223 h 490"/>
                  <a:gd name="T76" fmla="*/ 527 w 536"/>
                  <a:gd name="T77" fmla="*/ 183 h 490"/>
                  <a:gd name="T78" fmla="*/ 519 w 536"/>
                  <a:gd name="T79" fmla="*/ 163 h 490"/>
                  <a:gd name="T80" fmla="*/ 501 w 536"/>
                  <a:gd name="T81" fmla="*/ 123 h 490"/>
                  <a:gd name="T82" fmla="*/ 488 w 536"/>
                  <a:gd name="T83" fmla="*/ 104 h 490"/>
                  <a:gd name="T84" fmla="*/ 458 w 536"/>
                  <a:gd name="T85" fmla="*/ 69 h 490"/>
                  <a:gd name="T86" fmla="*/ 441 w 536"/>
                  <a:gd name="T87" fmla="*/ 54 h 490"/>
                  <a:gd name="T88" fmla="*/ 402 w 536"/>
                  <a:gd name="T89" fmla="*/ 29 h 490"/>
                  <a:gd name="T90" fmla="*/ 376 w 536"/>
                  <a:gd name="T91" fmla="*/ 19 h 490"/>
                  <a:gd name="T92" fmla="*/ 302 w 536"/>
                  <a:gd name="T93" fmla="*/ 0 h 49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36"/>
                  <a:gd name="T142" fmla="*/ 0 h 490"/>
                  <a:gd name="T143" fmla="*/ 536 w 536"/>
                  <a:gd name="T144" fmla="*/ 490 h 49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36" h="490">
                    <a:moveTo>
                      <a:pt x="268" y="0"/>
                    </a:moveTo>
                    <a:lnTo>
                      <a:pt x="268" y="0"/>
                    </a:lnTo>
                    <a:lnTo>
                      <a:pt x="251" y="0"/>
                    </a:lnTo>
                    <a:lnTo>
                      <a:pt x="233" y="0"/>
                    </a:lnTo>
                    <a:lnTo>
                      <a:pt x="216" y="5"/>
                    </a:lnTo>
                    <a:lnTo>
                      <a:pt x="199" y="5"/>
                    </a:lnTo>
                    <a:lnTo>
                      <a:pt x="177" y="9"/>
                    </a:lnTo>
                    <a:lnTo>
                      <a:pt x="155" y="19"/>
                    </a:lnTo>
                    <a:lnTo>
                      <a:pt x="134" y="29"/>
                    </a:lnTo>
                    <a:lnTo>
                      <a:pt x="112" y="44"/>
                    </a:lnTo>
                    <a:lnTo>
                      <a:pt x="95" y="54"/>
                    </a:lnTo>
                    <a:lnTo>
                      <a:pt x="78" y="69"/>
                    </a:lnTo>
                    <a:lnTo>
                      <a:pt x="60" y="84"/>
                    </a:lnTo>
                    <a:lnTo>
                      <a:pt x="47" y="104"/>
                    </a:lnTo>
                    <a:lnTo>
                      <a:pt x="34" y="123"/>
                    </a:lnTo>
                    <a:lnTo>
                      <a:pt x="26" y="143"/>
                    </a:lnTo>
                    <a:lnTo>
                      <a:pt x="17" y="163"/>
                    </a:lnTo>
                    <a:lnTo>
                      <a:pt x="8" y="183"/>
                    </a:lnTo>
                    <a:lnTo>
                      <a:pt x="4" y="203"/>
                    </a:lnTo>
                    <a:lnTo>
                      <a:pt x="0" y="223"/>
                    </a:lnTo>
                    <a:lnTo>
                      <a:pt x="0" y="242"/>
                    </a:lnTo>
                    <a:lnTo>
                      <a:pt x="0" y="267"/>
                    </a:lnTo>
                    <a:lnTo>
                      <a:pt x="4" y="287"/>
                    </a:lnTo>
                    <a:lnTo>
                      <a:pt x="8" y="307"/>
                    </a:lnTo>
                    <a:lnTo>
                      <a:pt x="21" y="342"/>
                    </a:lnTo>
                    <a:lnTo>
                      <a:pt x="34" y="366"/>
                    </a:lnTo>
                    <a:lnTo>
                      <a:pt x="47" y="386"/>
                    </a:lnTo>
                    <a:lnTo>
                      <a:pt x="60" y="401"/>
                    </a:lnTo>
                    <a:lnTo>
                      <a:pt x="78" y="416"/>
                    </a:lnTo>
                    <a:lnTo>
                      <a:pt x="95" y="431"/>
                    </a:lnTo>
                    <a:lnTo>
                      <a:pt x="112" y="446"/>
                    </a:lnTo>
                    <a:lnTo>
                      <a:pt x="134" y="456"/>
                    </a:lnTo>
                    <a:lnTo>
                      <a:pt x="155" y="466"/>
                    </a:lnTo>
                    <a:lnTo>
                      <a:pt x="177" y="475"/>
                    </a:lnTo>
                    <a:lnTo>
                      <a:pt x="199" y="480"/>
                    </a:lnTo>
                    <a:lnTo>
                      <a:pt x="216" y="485"/>
                    </a:lnTo>
                    <a:lnTo>
                      <a:pt x="233" y="490"/>
                    </a:lnTo>
                    <a:lnTo>
                      <a:pt x="251" y="490"/>
                    </a:lnTo>
                    <a:lnTo>
                      <a:pt x="268" y="490"/>
                    </a:lnTo>
                    <a:lnTo>
                      <a:pt x="285" y="490"/>
                    </a:lnTo>
                    <a:lnTo>
                      <a:pt x="302" y="490"/>
                    </a:lnTo>
                    <a:lnTo>
                      <a:pt x="320" y="485"/>
                    </a:lnTo>
                    <a:lnTo>
                      <a:pt x="337" y="480"/>
                    </a:lnTo>
                    <a:lnTo>
                      <a:pt x="359" y="475"/>
                    </a:lnTo>
                    <a:lnTo>
                      <a:pt x="380" y="466"/>
                    </a:lnTo>
                    <a:lnTo>
                      <a:pt x="402" y="456"/>
                    </a:lnTo>
                    <a:lnTo>
                      <a:pt x="424" y="446"/>
                    </a:lnTo>
                    <a:lnTo>
                      <a:pt x="441" y="431"/>
                    </a:lnTo>
                    <a:lnTo>
                      <a:pt x="458" y="416"/>
                    </a:lnTo>
                    <a:lnTo>
                      <a:pt x="475" y="401"/>
                    </a:lnTo>
                    <a:lnTo>
                      <a:pt x="488" y="386"/>
                    </a:lnTo>
                    <a:lnTo>
                      <a:pt x="501" y="366"/>
                    </a:lnTo>
                    <a:lnTo>
                      <a:pt x="519" y="342"/>
                    </a:lnTo>
                    <a:lnTo>
                      <a:pt x="527" y="307"/>
                    </a:lnTo>
                    <a:lnTo>
                      <a:pt x="532" y="287"/>
                    </a:lnTo>
                    <a:lnTo>
                      <a:pt x="536" y="267"/>
                    </a:lnTo>
                    <a:lnTo>
                      <a:pt x="536" y="242"/>
                    </a:lnTo>
                    <a:lnTo>
                      <a:pt x="536" y="223"/>
                    </a:lnTo>
                    <a:lnTo>
                      <a:pt x="532" y="203"/>
                    </a:lnTo>
                    <a:lnTo>
                      <a:pt x="527" y="183"/>
                    </a:lnTo>
                    <a:lnTo>
                      <a:pt x="519" y="163"/>
                    </a:lnTo>
                    <a:lnTo>
                      <a:pt x="510" y="143"/>
                    </a:lnTo>
                    <a:lnTo>
                      <a:pt x="501" y="123"/>
                    </a:lnTo>
                    <a:lnTo>
                      <a:pt x="488" y="104"/>
                    </a:lnTo>
                    <a:lnTo>
                      <a:pt x="475" y="84"/>
                    </a:lnTo>
                    <a:lnTo>
                      <a:pt x="458" y="69"/>
                    </a:lnTo>
                    <a:lnTo>
                      <a:pt x="441" y="54"/>
                    </a:lnTo>
                    <a:lnTo>
                      <a:pt x="424" y="44"/>
                    </a:lnTo>
                    <a:lnTo>
                      <a:pt x="402" y="29"/>
                    </a:lnTo>
                    <a:lnTo>
                      <a:pt x="376" y="19"/>
                    </a:lnTo>
                    <a:lnTo>
                      <a:pt x="346" y="9"/>
                    </a:lnTo>
                    <a:lnTo>
                      <a:pt x="302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34" name="Freeform 2417">
                <a:extLst>
                  <a:ext uri="{FF2B5EF4-FFF2-40B4-BE49-F238E27FC236}">
                    <a16:creationId xmlns:a16="http://schemas.microsoft.com/office/drawing/2014/main" id="{AF094570-8805-883D-8E94-C4C3F05BF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866"/>
                <a:ext cx="536" cy="490"/>
              </a:xfrm>
              <a:custGeom>
                <a:avLst/>
                <a:gdLst>
                  <a:gd name="T0" fmla="*/ 268 w 536"/>
                  <a:gd name="T1" fmla="*/ 0 h 490"/>
                  <a:gd name="T2" fmla="*/ 233 w 536"/>
                  <a:gd name="T3" fmla="*/ 0 h 490"/>
                  <a:gd name="T4" fmla="*/ 199 w 536"/>
                  <a:gd name="T5" fmla="*/ 5 h 490"/>
                  <a:gd name="T6" fmla="*/ 177 w 536"/>
                  <a:gd name="T7" fmla="*/ 9 h 490"/>
                  <a:gd name="T8" fmla="*/ 134 w 536"/>
                  <a:gd name="T9" fmla="*/ 29 h 490"/>
                  <a:gd name="T10" fmla="*/ 112 w 536"/>
                  <a:gd name="T11" fmla="*/ 44 h 490"/>
                  <a:gd name="T12" fmla="*/ 78 w 536"/>
                  <a:gd name="T13" fmla="*/ 69 h 490"/>
                  <a:gd name="T14" fmla="*/ 60 w 536"/>
                  <a:gd name="T15" fmla="*/ 84 h 490"/>
                  <a:gd name="T16" fmla="*/ 34 w 536"/>
                  <a:gd name="T17" fmla="*/ 123 h 490"/>
                  <a:gd name="T18" fmla="*/ 26 w 536"/>
                  <a:gd name="T19" fmla="*/ 143 h 490"/>
                  <a:gd name="T20" fmla="*/ 8 w 536"/>
                  <a:gd name="T21" fmla="*/ 183 h 490"/>
                  <a:gd name="T22" fmla="*/ 4 w 536"/>
                  <a:gd name="T23" fmla="*/ 203 h 490"/>
                  <a:gd name="T24" fmla="*/ 0 w 536"/>
                  <a:gd name="T25" fmla="*/ 242 h 490"/>
                  <a:gd name="T26" fmla="*/ 0 w 536"/>
                  <a:gd name="T27" fmla="*/ 267 h 490"/>
                  <a:gd name="T28" fmla="*/ 8 w 536"/>
                  <a:gd name="T29" fmla="*/ 307 h 490"/>
                  <a:gd name="T30" fmla="*/ 21 w 536"/>
                  <a:gd name="T31" fmla="*/ 342 h 490"/>
                  <a:gd name="T32" fmla="*/ 34 w 536"/>
                  <a:gd name="T33" fmla="*/ 366 h 490"/>
                  <a:gd name="T34" fmla="*/ 60 w 536"/>
                  <a:gd name="T35" fmla="*/ 401 h 490"/>
                  <a:gd name="T36" fmla="*/ 78 w 536"/>
                  <a:gd name="T37" fmla="*/ 416 h 490"/>
                  <a:gd name="T38" fmla="*/ 112 w 536"/>
                  <a:gd name="T39" fmla="*/ 446 h 490"/>
                  <a:gd name="T40" fmla="*/ 134 w 536"/>
                  <a:gd name="T41" fmla="*/ 456 h 490"/>
                  <a:gd name="T42" fmla="*/ 177 w 536"/>
                  <a:gd name="T43" fmla="*/ 475 h 490"/>
                  <a:gd name="T44" fmla="*/ 199 w 536"/>
                  <a:gd name="T45" fmla="*/ 480 h 490"/>
                  <a:gd name="T46" fmla="*/ 233 w 536"/>
                  <a:gd name="T47" fmla="*/ 490 h 490"/>
                  <a:gd name="T48" fmla="*/ 268 w 536"/>
                  <a:gd name="T49" fmla="*/ 490 h 490"/>
                  <a:gd name="T50" fmla="*/ 285 w 536"/>
                  <a:gd name="T51" fmla="*/ 490 h 490"/>
                  <a:gd name="T52" fmla="*/ 320 w 536"/>
                  <a:gd name="T53" fmla="*/ 485 h 490"/>
                  <a:gd name="T54" fmla="*/ 337 w 536"/>
                  <a:gd name="T55" fmla="*/ 480 h 490"/>
                  <a:gd name="T56" fmla="*/ 380 w 536"/>
                  <a:gd name="T57" fmla="*/ 466 h 490"/>
                  <a:gd name="T58" fmla="*/ 402 w 536"/>
                  <a:gd name="T59" fmla="*/ 456 h 490"/>
                  <a:gd name="T60" fmla="*/ 441 w 536"/>
                  <a:gd name="T61" fmla="*/ 431 h 490"/>
                  <a:gd name="T62" fmla="*/ 458 w 536"/>
                  <a:gd name="T63" fmla="*/ 416 h 490"/>
                  <a:gd name="T64" fmla="*/ 488 w 536"/>
                  <a:gd name="T65" fmla="*/ 386 h 490"/>
                  <a:gd name="T66" fmla="*/ 501 w 536"/>
                  <a:gd name="T67" fmla="*/ 366 h 490"/>
                  <a:gd name="T68" fmla="*/ 527 w 536"/>
                  <a:gd name="T69" fmla="*/ 307 h 490"/>
                  <a:gd name="T70" fmla="*/ 532 w 536"/>
                  <a:gd name="T71" fmla="*/ 287 h 490"/>
                  <a:gd name="T72" fmla="*/ 536 w 536"/>
                  <a:gd name="T73" fmla="*/ 242 h 490"/>
                  <a:gd name="T74" fmla="*/ 536 w 536"/>
                  <a:gd name="T75" fmla="*/ 223 h 490"/>
                  <a:gd name="T76" fmla="*/ 527 w 536"/>
                  <a:gd name="T77" fmla="*/ 183 h 490"/>
                  <a:gd name="T78" fmla="*/ 519 w 536"/>
                  <a:gd name="T79" fmla="*/ 163 h 490"/>
                  <a:gd name="T80" fmla="*/ 501 w 536"/>
                  <a:gd name="T81" fmla="*/ 123 h 490"/>
                  <a:gd name="T82" fmla="*/ 488 w 536"/>
                  <a:gd name="T83" fmla="*/ 104 h 490"/>
                  <a:gd name="T84" fmla="*/ 458 w 536"/>
                  <a:gd name="T85" fmla="*/ 69 h 490"/>
                  <a:gd name="T86" fmla="*/ 441 w 536"/>
                  <a:gd name="T87" fmla="*/ 54 h 490"/>
                  <a:gd name="T88" fmla="*/ 402 w 536"/>
                  <a:gd name="T89" fmla="*/ 29 h 490"/>
                  <a:gd name="T90" fmla="*/ 376 w 536"/>
                  <a:gd name="T91" fmla="*/ 19 h 490"/>
                  <a:gd name="T92" fmla="*/ 302 w 536"/>
                  <a:gd name="T93" fmla="*/ 0 h 49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36"/>
                  <a:gd name="T142" fmla="*/ 0 h 490"/>
                  <a:gd name="T143" fmla="*/ 536 w 536"/>
                  <a:gd name="T144" fmla="*/ 490 h 49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36" h="490">
                    <a:moveTo>
                      <a:pt x="268" y="0"/>
                    </a:moveTo>
                    <a:lnTo>
                      <a:pt x="268" y="0"/>
                    </a:lnTo>
                    <a:lnTo>
                      <a:pt x="251" y="0"/>
                    </a:lnTo>
                    <a:lnTo>
                      <a:pt x="233" y="0"/>
                    </a:lnTo>
                    <a:lnTo>
                      <a:pt x="216" y="5"/>
                    </a:lnTo>
                    <a:lnTo>
                      <a:pt x="199" y="5"/>
                    </a:lnTo>
                    <a:lnTo>
                      <a:pt x="177" y="9"/>
                    </a:lnTo>
                    <a:lnTo>
                      <a:pt x="155" y="19"/>
                    </a:lnTo>
                    <a:lnTo>
                      <a:pt x="134" y="29"/>
                    </a:lnTo>
                    <a:lnTo>
                      <a:pt x="112" y="44"/>
                    </a:lnTo>
                    <a:lnTo>
                      <a:pt x="95" y="54"/>
                    </a:lnTo>
                    <a:lnTo>
                      <a:pt x="78" y="69"/>
                    </a:lnTo>
                    <a:lnTo>
                      <a:pt x="60" y="84"/>
                    </a:lnTo>
                    <a:lnTo>
                      <a:pt x="47" y="104"/>
                    </a:lnTo>
                    <a:lnTo>
                      <a:pt x="34" y="123"/>
                    </a:lnTo>
                    <a:lnTo>
                      <a:pt x="26" y="143"/>
                    </a:lnTo>
                    <a:lnTo>
                      <a:pt x="17" y="163"/>
                    </a:lnTo>
                    <a:lnTo>
                      <a:pt x="8" y="183"/>
                    </a:lnTo>
                    <a:lnTo>
                      <a:pt x="4" y="203"/>
                    </a:lnTo>
                    <a:lnTo>
                      <a:pt x="0" y="223"/>
                    </a:lnTo>
                    <a:lnTo>
                      <a:pt x="0" y="242"/>
                    </a:lnTo>
                    <a:lnTo>
                      <a:pt x="0" y="267"/>
                    </a:lnTo>
                    <a:lnTo>
                      <a:pt x="4" y="287"/>
                    </a:lnTo>
                    <a:lnTo>
                      <a:pt x="8" y="307"/>
                    </a:lnTo>
                    <a:lnTo>
                      <a:pt x="21" y="342"/>
                    </a:lnTo>
                    <a:lnTo>
                      <a:pt x="34" y="366"/>
                    </a:lnTo>
                    <a:lnTo>
                      <a:pt x="47" y="386"/>
                    </a:lnTo>
                    <a:lnTo>
                      <a:pt x="60" y="401"/>
                    </a:lnTo>
                    <a:lnTo>
                      <a:pt x="78" y="416"/>
                    </a:lnTo>
                    <a:lnTo>
                      <a:pt x="95" y="431"/>
                    </a:lnTo>
                    <a:lnTo>
                      <a:pt x="112" y="446"/>
                    </a:lnTo>
                    <a:lnTo>
                      <a:pt x="134" y="456"/>
                    </a:lnTo>
                    <a:lnTo>
                      <a:pt x="155" y="466"/>
                    </a:lnTo>
                    <a:lnTo>
                      <a:pt x="177" y="475"/>
                    </a:lnTo>
                    <a:lnTo>
                      <a:pt x="199" y="480"/>
                    </a:lnTo>
                    <a:lnTo>
                      <a:pt x="216" y="485"/>
                    </a:lnTo>
                    <a:lnTo>
                      <a:pt x="233" y="490"/>
                    </a:lnTo>
                    <a:lnTo>
                      <a:pt x="251" y="490"/>
                    </a:lnTo>
                    <a:lnTo>
                      <a:pt x="268" y="490"/>
                    </a:lnTo>
                    <a:lnTo>
                      <a:pt x="285" y="490"/>
                    </a:lnTo>
                    <a:lnTo>
                      <a:pt x="302" y="490"/>
                    </a:lnTo>
                    <a:lnTo>
                      <a:pt x="320" y="485"/>
                    </a:lnTo>
                    <a:lnTo>
                      <a:pt x="337" y="480"/>
                    </a:lnTo>
                    <a:lnTo>
                      <a:pt x="359" y="475"/>
                    </a:lnTo>
                    <a:lnTo>
                      <a:pt x="380" y="466"/>
                    </a:lnTo>
                    <a:lnTo>
                      <a:pt x="402" y="456"/>
                    </a:lnTo>
                    <a:lnTo>
                      <a:pt x="424" y="446"/>
                    </a:lnTo>
                    <a:lnTo>
                      <a:pt x="441" y="431"/>
                    </a:lnTo>
                    <a:lnTo>
                      <a:pt x="458" y="416"/>
                    </a:lnTo>
                    <a:lnTo>
                      <a:pt x="475" y="401"/>
                    </a:lnTo>
                    <a:lnTo>
                      <a:pt x="488" y="386"/>
                    </a:lnTo>
                    <a:lnTo>
                      <a:pt x="501" y="366"/>
                    </a:lnTo>
                    <a:lnTo>
                      <a:pt x="519" y="342"/>
                    </a:lnTo>
                    <a:lnTo>
                      <a:pt x="527" y="307"/>
                    </a:lnTo>
                    <a:lnTo>
                      <a:pt x="532" y="287"/>
                    </a:lnTo>
                    <a:lnTo>
                      <a:pt x="536" y="267"/>
                    </a:lnTo>
                    <a:lnTo>
                      <a:pt x="536" y="242"/>
                    </a:lnTo>
                    <a:lnTo>
                      <a:pt x="536" y="223"/>
                    </a:lnTo>
                    <a:lnTo>
                      <a:pt x="532" y="203"/>
                    </a:lnTo>
                    <a:lnTo>
                      <a:pt x="527" y="183"/>
                    </a:lnTo>
                    <a:lnTo>
                      <a:pt x="519" y="163"/>
                    </a:lnTo>
                    <a:lnTo>
                      <a:pt x="510" y="143"/>
                    </a:lnTo>
                    <a:lnTo>
                      <a:pt x="501" y="123"/>
                    </a:lnTo>
                    <a:lnTo>
                      <a:pt x="488" y="104"/>
                    </a:lnTo>
                    <a:lnTo>
                      <a:pt x="475" y="84"/>
                    </a:lnTo>
                    <a:lnTo>
                      <a:pt x="458" y="69"/>
                    </a:lnTo>
                    <a:lnTo>
                      <a:pt x="441" y="54"/>
                    </a:lnTo>
                    <a:lnTo>
                      <a:pt x="424" y="44"/>
                    </a:lnTo>
                    <a:lnTo>
                      <a:pt x="402" y="29"/>
                    </a:lnTo>
                    <a:lnTo>
                      <a:pt x="376" y="19"/>
                    </a:lnTo>
                    <a:lnTo>
                      <a:pt x="346" y="9"/>
                    </a:lnTo>
                    <a:lnTo>
                      <a:pt x="302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35" name="Freeform 2418">
                <a:extLst>
                  <a:ext uri="{FF2B5EF4-FFF2-40B4-BE49-F238E27FC236}">
                    <a16:creationId xmlns:a16="http://schemas.microsoft.com/office/drawing/2014/main" id="{7B862CBC-5BEB-794E-4718-BD33342142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1" y="1861"/>
                <a:ext cx="536" cy="495"/>
              </a:xfrm>
              <a:custGeom>
                <a:avLst/>
                <a:gdLst>
                  <a:gd name="T0" fmla="*/ 0 w 536"/>
                  <a:gd name="T1" fmla="*/ 495 h 495"/>
                  <a:gd name="T2" fmla="*/ 510 w 536"/>
                  <a:gd name="T3" fmla="*/ 238 h 495"/>
                  <a:gd name="T4" fmla="*/ 506 w 536"/>
                  <a:gd name="T5" fmla="*/ 213 h 495"/>
                  <a:gd name="T6" fmla="*/ 506 w 536"/>
                  <a:gd name="T7" fmla="*/ 188 h 495"/>
                  <a:gd name="T8" fmla="*/ 497 w 536"/>
                  <a:gd name="T9" fmla="*/ 173 h 495"/>
                  <a:gd name="T10" fmla="*/ 488 w 536"/>
                  <a:gd name="T11" fmla="*/ 148 h 495"/>
                  <a:gd name="T12" fmla="*/ 475 w 536"/>
                  <a:gd name="T13" fmla="*/ 133 h 495"/>
                  <a:gd name="T14" fmla="*/ 458 w 536"/>
                  <a:gd name="T15" fmla="*/ 109 h 495"/>
                  <a:gd name="T16" fmla="*/ 445 w 536"/>
                  <a:gd name="T17" fmla="*/ 94 h 495"/>
                  <a:gd name="T18" fmla="*/ 424 w 536"/>
                  <a:gd name="T19" fmla="*/ 79 h 495"/>
                  <a:gd name="T20" fmla="*/ 406 w 536"/>
                  <a:gd name="T21" fmla="*/ 64 h 495"/>
                  <a:gd name="T22" fmla="*/ 385 w 536"/>
                  <a:gd name="T23" fmla="*/ 49 h 495"/>
                  <a:gd name="T24" fmla="*/ 363 w 536"/>
                  <a:gd name="T25" fmla="*/ 39 h 495"/>
                  <a:gd name="T26" fmla="*/ 341 w 536"/>
                  <a:gd name="T27" fmla="*/ 29 h 495"/>
                  <a:gd name="T28" fmla="*/ 315 w 536"/>
                  <a:gd name="T29" fmla="*/ 24 h 495"/>
                  <a:gd name="T30" fmla="*/ 289 w 536"/>
                  <a:gd name="T31" fmla="*/ 24 h 495"/>
                  <a:gd name="T32" fmla="*/ 268 w 536"/>
                  <a:gd name="T33" fmla="*/ 24 h 495"/>
                  <a:gd name="T34" fmla="*/ 246 w 536"/>
                  <a:gd name="T35" fmla="*/ 24 h 495"/>
                  <a:gd name="T36" fmla="*/ 220 w 536"/>
                  <a:gd name="T37" fmla="*/ 24 h 495"/>
                  <a:gd name="T38" fmla="*/ 194 w 536"/>
                  <a:gd name="T39" fmla="*/ 29 h 495"/>
                  <a:gd name="T40" fmla="*/ 173 w 536"/>
                  <a:gd name="T41" fmla="*/ 39 h 495"/>
                  <a:gd name="T42" fmla="*/ 151 w 536"/>
                  <a:gd name="T43" fmla="*/ 49 h 495"/>
                  <a:gd name="T44" fmla="*/ 129 w 536"/>
                  <a:gd name="T45" fmla="*/ 64 h 495"/>
                  <a:gd name="T46" fmla="*/ 112 w 536"/>
                  <a:gd name="T47" fmla="*/ 79 h 495"/>
                  <a:gd name="T48" fmla="*/ 90 w 536"/>
                  <a:gd name="T49" fmla="*/ 94 h 495"/>
                  <a:gd name="T50" fmla="*/ 73 w 536"/>
                  <a:gd name="T51" fmla="*/ 109 h 495"/>
                  <a:gd name="T52" fmla="*/ 60 w 536"/>
                  <a:gd name="T53" fmla="*/ 133 h 495"/>
                  <a:gd name="T54" fmla="*/ 47 w 536"/>
                  <a:gd name="T55" fmla="*/ 148 h 495"/>
                  <a:gd name="T56" fmla="*/ 39 w 536"/>
                  <a:gd name="T57" fmla="*/ 173 h 495"/>
                  <a:gd name="T58" fmla="*/ 30 w 536"/>
                  <a:gd name="T59" fmla="*/ 188 h 495"/>
                  <a:gd name="T60" fmla="*/ 26 w 536"/>
                  <a:gd name="T61" fmla="*/ 213 h 495"/>
                  <a:gd name="T62" fmla="*/ 26 w 536"/>
                  <a:gd name="T63" fmla="*/ 238 h 495"/>
                  <a:gd name="T64" fmla="*/ 26 w 536"/>
                  <a:gd name="T65" fmla="*/ 257 h 495"/>
                  <a:gd name="T66" fmla="*/ 26 w 536"/>
                  <a:gd name="T67" fmla="*/ 282 h 495"/>
                  <a:gd name="T68" fmla="*/ 30 w 536"/>
                  <a:gd name="T69" fmla="*/ 302 h 495"/>
                  <a:gd name="T70" fmla="*/ 39 w 536"/>
                  <a:gd name="T71" fmla="*/ 322 h 495"/>
                  <a:gd name="T72" fmla="*/ 47 w 536"/>
                  <a:gd name="T73" fmla="*/ 347 h 495"/>
                  <a:gd name="T74" fmla="*/ 60 w 536"/>
                  <a:gd name="T75" fmla="*/ 361 h 495"/>
                  <a:gd name="T76" fmla="*/ 73 w 536"/>
                  <a:gd name="T77" fmla="*/ 386 h 495"/>
                  <a:gd name="T78" fmla="*/ 90 w 536"/>
                  <a:gd name="T79" fmla="*/ 401 h 495"/>
                  <a:gd name="T80" fmla="*/ 112 w 536"/>
                  <a:gd name="T81" fmla="*/ 416 h 495"/>
                  <a:gd name="T82" fmla="*/ 129 w 536"/>
                  <a:gd name="T83" fmla="*/ 431 h 495"/>
                  <a:gd name="T84" fmla="*/ 151 w 536"/>
                  <a:gd name="T85" fmla="*/ 446 h 495"/>
                  <a:gd name="T86" fmla="*/ 173 w 536"/>
                  <a:gd name="T87" fmla="*/ 456 h 495"/>
                  <a:gd name="T88" fmla="*/ 194 w 536"/>
                  <a:gd name="T89" fmla="*/ 466 h 495"/>
                  <a:gd name="T90" fmla="*/ 220 w 536"/>
                  <a:gd name="T91" fmla="*/ 466 h 495"/>
                  <a:gd name="T92" fmla="*/ 246 w 536"/>
                  <a:gd name="T93" fmla="*/ 471 h 495"/>
                  <a:gd name="T94" fmla="*/ 268 w 536"/>
                  <a:gd name="T95" fmla="*/ 471 h 495"/>
                  <a:gd name="T96" fmla="*/ 289 w 536"/>
                  <a:gd name="T97" fmla="*/ 471 h 495"/>
                  <a:gd name="T98" fmla="*/ 315 w 536"/>
                  <a:gd name="T99" fmla="*/ 466 h 495"/>
                  <a:gd name="T100" fmla="*/ 341 w 536"/>
                  <a:gd name="T101" fmla="*/ 466 h 495"/>
                  <a:gd name="T102" fmla="*/ 363 w 536"/>
                  <a:gd name="T103" fmla="*/ 456 h 495"/>
                  <a:gd name="T104" fmla="*/ 385 w 536"/>
                  <a:gd name="T105" fmla="*/ 446 h 495"/>
                  <a:gd name="T106" fmla="*/ 406 w 536"/>
                  <a:gd name="T107" fmla="*/ 431 h 495"/>
                  <a:gd name="T108" fmla="*/ 424 w 536"/>
                  <a:gd name="T109" fmla="*/ 416 h 495"/>
                  <a:gd name="T110" fmla="*/ 445 w 536"/>
                  <a:gd name="T111" fmla="*/ 401 h 495"/>
                  <a:gd name="T112" fmla="*/ 458 w 536"/>
                  <a:gd name="T113" fmla="*/ 386 h 495"/>
                  <a:gd name="T114" fmla="*/ 475 w 536"/>
                  <a:gd name="T115" fmla="*/ 361 h 495"/>
                  <a:gd name="T116" fmla="*/ 488 w 536"/>
                  <a:gd name="T117" fmla="*/ 347 h 495"/>
                  <a:gd name="T118" fmla="*/ 497 w 536"/>
                  <a:gd name="T119" fmla="*/ 322 h 495"/>
                  <a:gd name="T120" fmla="*/ 506 w 536"/>
                  <a:gd name="T121" fmla="*/ 302 h 495"/>
                  <a:gd name="T122" fmla="*/ 506 w 536"/>
                  <a:gd name="T123" fmla="*/ 282 h 495"/>
                  <a:gd name="T124" fmla="*/ 510 w 536"/>
                  <a:gd name="T125" fmla="*/ 257 h 4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36"/>
                  <a:gd name="T190" fmla="*/ 0 h 495"/>
                  <a:gd name="T191" fmla="*/ 536 w 536"/>
                  <a:gd name="T192" fmla="*/ 495 h 49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36" h="495">
                    <a:moveTo>
                      <a:pt x="0" y="0"/>
                    </a:moveTo>
                    <a:lnTo>
                      <a:pt x="536" y="0"/>
                    </a:lnTo>
                    <a:lnTo>
                      <a:pt x="536" y="495"/>
                    </a:lnTo>
                    <a:lnTo>
                      <a:pt x="0" y="495"/>
                    </a:lnTo>
                    <a:lnTo>
                      <a:pt x="0" y="0"/>
                    </a:lnTo>
                    <a:close/>
                    <a:moveTo>
                      <a:pt x="510" y="247"/>
                    </a:moveTo>
                    <a:lnTo>
                      <a:pt x="510" y="247"/>
                    </a:lnTo>
                    <a:lnTo>
                      <a:pt x="510" y="238"/>
                    </a:lnTo>
                    <a:lnTo>
                      <a:pt x="510" y="233"/>
                    </a:lnTo>
                    <a:lnTo>
                      <a:pt x="510" y="228"/>
                    </a:lnTo>
                    <a:lnTo>
                      <a:pt x="510" y="223"/>
                    </a:lnTo>
                    <a:lnTo>
                      <a:pt x="506" y="213"/>
                    </a:lnTo>
                    <a:lnTo>
                      <a:pt x="506" y="208"/>
                    </a:lnTo>
                    <a:lnTo>
                      <a:pt x="506" y="203"/>
                    </a:lnTo>
                    <a:lnTo>
                      <a:pt x="506" y="198"/>
                    </a:lnTo>
                    <a:lnTo>
                      <a:pt x="506" y="188"/>
                    </a:lnTo>
                    <a:lnTo>
                      <a:pt x="501" y="183"/>
                    </a:lnTo>
                    <a:lnTo>
                      <a:pt x="501" y="178"/>
                    </a:lnTo>
                    <a:lnTo>
                      <a:pt x="497" y="173"/>
                    </a:lnTo>
                    <a:lnTo>
                      <a:pt x="497" y="163"/>
                    </a:lnTo>
                    <a:lnTo>
                      <a:pt x="493" y="158"/>
                    </a:lnTo>
                    <a:lnTo>
                      <a:pt x="488" y="153"/>
                    </a:lnTo>
                    <a:lnTo>
                      <a:pt x="488" y="148"/>
                    </a:lnTo>
                    <a:lnTo>
                      <a:pt x="484" y="143"/>
                    </a:lnTo>
                    <a:lnTo>
                      <a:pt x="480" y="138"/>
                    </a:lnTo>
                    <a:lnTo>
                      <a:pt x="475" y="133"/>
                    </a:lnTo>
                    <a:lnTo>
                      <a:pt x="471" y="124"/>
                    </a:lnTo>
                    <a:lnTo>
                      <a:pt x="467" y="119"/>
                    </a:lnTo>
                    <a:lnTo>
                      <a:pt x="462" y="114"/>
                    </a:lnTo>
                    <a:lnTo>
                      <a:pt x="458" y="109"/>
                    </a:lnTo>
                    <a:lnTo>
                      <a:pt x="458" y="104"/>
                    </a:lnTo>
                    <a:lnTo>
                      <a:pt x="454" y="99"/>
                    </a:lnTo>
                    <a:lnTo>
                      <a:pt x="449" y="94"/>
                    </a:lnTo>
                    <a:lnTo>
                      <a:pt x="445" y="94"/>
                    </a:lnTo>
                    <a:lnTo>
                      <a:pt x="441" y="89"/>
                    </a:lnTo>
                    <a:lnTo>
                      <a:pt x="436" y="84"/>
                    </a:lnTo>
                    <a:lnTo>
                      <a:pt x="432" y="79"/>
                    </a:lnTo>
                    <a:lnTo>
                      <a:pt x="424" y="79"/>
                    </a:lnTo>
                    <a:lnTo>
                      <a:pt x="419" y="74"/>
                    </a:lnTo>
                    <a:lnTo>
                      <a:pt x="415" y="69"/>
                    </a:lnTo>
                    <a:lnTo>
                      <a:pt x="411" y="69"/>
                    </a:lnTo>
                    <a:lnTo>
                      <a:pt x="406" y="64"/>
                    </a:lnTo>
                    <a:lnTo>
                      <a:pt x="402" y="59"/>
                    </a:lnTo>
                    <a:lnTo>
                      <a:pt x="398" y="59"/>
                    </a:lnTo>
                    <a:lnTo>
                      <a:pt x="389" y="54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72" y="44"/>
                    </a:lnTo>
                    <a:lnTo>
                      <a:pt x="367" y="44"/>
                    </a:lnTo>
                    <a:lnTo>
                      <a:pt x="363" y="39"/>
                    </a:lnTo>
                    <a:lnTo>
                      <a:pt x="359" y="39"/>
                    </a:lnTo>
                    <a:lnTo>
                      <a:pt x="354" y="34"/>
                    </a:lnTo>
                    <a:lnTo>
                      <a:pt x="346" y="34"/>
                    </a:lnTo>
                    <a:lnTo>
                      <a:pt x="341" y="29"/>
                    </a:lnTo>
                    <a:lnTo>
                      <a:pt x="333" y="29"/>
                    </a:lnTo>
                    <a:lnTo>
                      <a:pt x="328" y="29"/>
                    </a:lnTo>
                    <a:lnTo>
                      <a:pt x="320" y="24"/>
                    </a:lnTo>
                    <a:lnTo>
                      <a:pt x="315" y="24"/>
                    </a:lnTo>
                    <a:lnTo>
                      <a:pt x="311" y="24"/>
                    </a:lnTo>
                    <a:lnTo>
                      <a:pt x="302" y="24"/>
                    </a:lnTo>
                    <a:lnTo>
                      <a:pt x="298" y="24"/>
                    </a:lnTo>
                    <a:lnTo>
                      <a:pt x="289" y="24"/>
                    </a:lnTo>
                    <a:lnTo>
                      <a:pt x="285" y="24"/>
                    </a:lnTo>
                    <a:lnTo>
                      <a:pt x="276" y="24"/>
                    </a:lnTo>
                    <a:lnTo>
                      <a:pt x="272" y="24"/>
                    </a:lnTo>
                    <a:lnTo>
                      <a:pt x="268" y="24"/>
                    </a:lnTo>
                    <a:lnTo>
                      <a:pt x="263" y="24"/>
                    </a:lnTo>
                    <a:lnTo>
                      <a:pt x="259" y="24"/>
                    </a:lnTo>
                    <a:lnTo>
                      <a:pt x="251" y="24"/>
                    </a:lnTo>
                    <a:lnTo>
                      <a:pt x="246" y="24"/>
                    </a:lnTo>
                    <a:lnTo>
                      <a:pt x="238" y="24"/>
                    </a:lnTo>
                    <a:lnTo>
                      <a:pt x="233" y="24"/>
                    </a:lnTo>
                    <a:lnTo>
                      <a:pt x="225" y="24"/>
                    </a:lnTo>
                    <a:lnTo>
                      <a:pt x="220" y="24"/>
                    </a:lnTo>
                    <a:lnTo>
                      <a:pt x="216" y="24"/>
                    </a:lnTo>
                    <a:lnTo>
                      <a:pt x="207" y="29"/>
                    </a:lnTo>
                    <a:lnTo>
                      <a:pt x="203" y="29"/>
                    </a:lnTo>
                    <a:lnTo>
                      <a:pt x="194" y="29"/>
                    </a:lnTo>
                    <a:lnTo>
                      <a:pt x="190" y="34"/>
                    </a:lnTo>
                    <a:lnTo>
                      <a:pt x="181" y="34"/>
                    </a:lnTo>
                    <a:lnTo>
                      <a:pt x="177" y="39"/>
                    </a:lnTo>
                    <a:lnTo>
                      <a:pt x="173" y="39"/>
                    </a:lnTo>
                    <a:lnTo>
                      <a:pt x="168" y="44"/>
                    </a:lnTo>
                    <a:lnTo>
                      <a:pt x="164" y="44"/>
                    </a:lnTo>
                    <a:lnTo>
                      <a:pt x="155" y="49"/>
                    </a:lnTo>
                    <a:lnTo>
                      <a:pt x="151" y="49"/>
                    </a:lnTo>
                    <a:lnTo>
                      <a:pt x="147" y="54"/>
                    </a:lnTo>
                    <a:lnTo>
                      <a:pt x="138" y="59"/>
                    </a:lnTo>
                    <a:lnTo>
                      <a:pt x="134" y="59"/>
                    </a:lnTo>
                    <a:lnTo>
                      <a:pt x="129" y="64"/>
                    </a:lnTo>
                    <a:lnTo>
                      <a:pt x="121" y="69"/>
                    </a:lnTo>
                    <a:lnTo>
                      <a:pt x="116" y="74"/>
                    </a:lnTo>
                    <a:lnTo>
                      <a:pt x="112" y="79"/>
                    </a:lnTo>
                    <a:lnTo>
                      <a:pt x="103" y="79"/>
                    </a:lnTo>
                    <a:lnTo>
                      <a:pt x="99" y="84"/>
                    </a:lnTo>
                    <a:lnTo>
                      <a:pt x="95" y="89"/>
                    </a:lnTo>
                    <a:lnTo>
                      <a:pt x="90" y="94"/>
                    </a:lnTo>
                    <a:lnTo>
                      <a:pt x="86" y="94"/>
                    </a:lnTo>
                    <a:lnTo>
                      <a:pt x="82" y="99"/>
                    </a:lnTo>
                    <a:lnTo>
                      <a:pt x="78" y="104"/>
                    </a:lnTo>
                    <a:lnTo>
                      <a:pt x="73" y="109"/>
                    </a:lnTo>
                    <a:lnTo>
                      <a:pt x="73" y="114"/>
                    </a:lnTo>
                    <a:lnTo>
                      <a:pt x="69" y="119"/>
                    </a:lnTo>
                    <a:lnTo>
                      <a:pt x="65" y="124"/>
                    </a:lnTo>
                    <a:lnTo>
                      <a:pt x="60" y="133"/>
                    </a:lnTo>
                    <a:lnTo>
                      <a:pt x="56" y="138"/>
                    </a:lnTo>
                    <a:lnTo>
                      <a:pt x="52" y="143"/>
                    </a:lnTo>
                    <a:lnTo>
                      <a:pt x="47" y="148"/>
                    </a:lnTo>
                    <a:lnTo>
                      <a:pt x="47" y="153"/>
                    </a:lnTo>
                    <a:lnTo>
                      <a:pt x="43" y="158"/>
                    </a:lnTo>
                    <a:lnTo>
                      <a:pt x="39" y="163"/>
                    </a:lnTo>
                    <a:lnTo>
                      <a:pt x="39" y="173"/>
                    </a:lnTo>
                    <a:lnTo>
                      <a:pt x="34" y="178"/>
                    </a:lnTo>
                    <a:lnTo>
                      <a:pt x="34" y="183"/>
                    </a:lnTo>
                    <a:lnTo>
                      <a:pt x="30" y="188"/>
                    </a:lnTo>
                    <a:lnTo>
                      <a:pt x="30" y="198"/>
                    </a:lnTo>
                    <a:lnTo>
                      <a:pt x="26" y="203"/>
                    </a:lnTo>
                    <a:lnTo>
                      <a:pt x="26" y="208"/>
                    </a:lnTo>
                    <a:lnTo>
                      <a:pt x="26" y="213"/>
                    </a:lnTo>
                    <a:lnTo>
                      <a:pt x="26" y="223"/>
                    </a:lnTo>
                    <a:lnTo>
                      <a:pt x="26" y="228"/>
                    </a:lnTo>
                    <a:lnTo>
                      <a:pt x="26" y="233"/>
                    </a:lnTo>
                    <a:lnTo>
                      <a:pt x="26" y="238"/>
                    </a:lnTo>
                    <a:lnTo>
                      <a:pt x="26" y="247"/>
                    </a:lnTo>
                    <a:lnTo>
                      <a:pt x="26" y="257"/>
                    </a:lnTo>
                    <a:lnTo>
                      <a:pt x="26" y="262"/>
                    </a:lnTo>
                    <a:lnTo>
                      <a:pt x="26" y="267"/>
                    </a:lnTo>
                    <a:lnTo>
                      <a:pt x="26" y="272"/>
                    </a:lnTo>
                    <a:lnTo>
                      <a:pt x="26" y="282"/>
                    </a:lnTo>
                    <a:lnTo>
                      <a:pt x="26" y="287"/>
                    </a:lnTo>
                    <a:lnTo>
                      <a:pt x="26" y="292"/>
                    </a:lnTo>
                    <a:lnTo>
                      <a:pt x="30" y="297"/>
                    </a:lnTo>
                    <a:lnTo>
                      <a:pt x="30" y="302"/>
                    </a:lnTo>
                    <a:lnTo>
                      <a:pt x="30" y="307"/>
                    </a:lnTo>
                    <a:lnTo>
                      <a:pt x="34" y="312"/>
                    </a:lnTo>
                    <a:lnTo>
                      <a:pt x="34" y="317"/>
                    </a:lnTo>
                    <a:lnTo>
                      <a:pt x="39" y="322"/>
                    </a:lnTo>
                    <a:lnTo>
                      <a:pt x="39" y="332"/>
                    </a:lnTo>
                    <a:lnTo>
                      <a:pt x="43" y="337"/>
                    </a:lnTo>
                    <a:lnTo>
                      <a:pt x="47" y="342"/>
                    </a:lnTo>
                    <a:lnTo>
                      <a:pt x="47" y="347"/>
                    </a:lnTo>
                    <a:lnTo>
                      <a:pt x="52" y="352"/>
                    </a:lnTo>
                    <a:lnTo>
                      <a:pt x="56" y="357"/>
                    </a:lnTo>
                    <a:lnTo>
                      <a:pt x="60" y="357"/>
                    </a:lnTo>
                    <a:lnTo>
                      <a:pt x="60" y="361"/>
                    </a:lnTo>
                    <a:lnTo>
                      <a:pt x="65" y="371"/>
                    </a:lnTo>
                    <a:lnTo>
                      <a:pt x="69" y="376"/>
                    </a:lnTo>
                    <a:lnTo>
                      <a:pt x="73" y="381"/>
                    </a:lnTo>
                    <a:lnTo>
                      <a:pt x="73" y="386"/>
                    </a:lnTo>
                    <a:lnTo>
                      <a:pt x="78" y="391"/>
                    </a:lnTo>
                    <a:lnTo>
                      <a:pt x="82" y="396"/>
                    </a:lnTo>
                    <a:lnTo>
                      <a:pt x="86" y="401"/>
                    </a:lnTo>
                    <a:lnTo>
                      <a:pt x="90" y="401"/>
                    </a:lnTo>
                    <a:lnTo>
                      <a:pt x="95" y="406"/>
                    </a:lnTo>
                    <a:lnTo>
                      <a:pt x="99" y="411"/>
                    </a:lnTo>
                    <a:lnTo>
                      <a:pt x="103" y="411"/>
                    </a:lnTo>
                    <a:lnTo>
                      <a:pt x="112" y="416"/>
                    </a:lnTo>
                    <a:lnTo>
                      <a:pt x="116" y="421"/>
                    </a:lnTo>
                    <a:lnTo>
                      <a:pt x="121" y="426"/>
                    </a:lnTo>
                    <a:lnTo>
                      <a:pt x="129" y="431"/>
                    </a:lnTo>
                    <a:lnTo>
                      <a:pt x="134" y="436"/>
                    </a:lnTo>
                    <a:lnTo>
                      <a:pt x="138" y="436"/>
                    </a:lnTo>
                    <a:lnTo>
                      <a:pt x="147" y="441"/>
                    </a:lnTo>
                    <a:lnTo>
                      <a:pt x="151" y="446"/>
                    </a:lnTo>
                    <a:lnTo>
                      <a:pt x="155" y="446"/>
                    </a:lnTo>
                    <a:lnTo>
                      <a:pt x="164" y="451"/>
                    </a:lnTo>
                    <a:lnTo>
                      <a:pt x="168" y="451"/>
                    </a:lnTo>
                    <a:lnTo>
                      <a:pt x="173" y="456"/>
                    </a:lnTo>
                    <a:lnTo>
                      <a:pt x="177" y="456"/>
                    </a:lnTo>
                    <a:lnTo>
                      <a:pt x="181" y="461"/>
                    </a:lnTo>
                    <a:lnTo>
                      <a:pt x="190" y="461"/>
                    </a:lnTo>
                    <a:lnTo>
                      <a:pt x="194" y="466"/>
                    </a:lnTo>
                    <a:lnTo>
                      <a:pt x="203" y="466"/>
                    </a:lnTo>
                    <a:lnTo>
                      <a:pt x="207" y="466"/>
                    </a:lnTo>
                    <a:lnTo>
                      <a:pt x="216" y="466"/>
                    </a:lnTo>
                    <a:lnTo>
                      <a:pt x="220" y="466"/>
                    </a:lnTo>
                    <a:lnTo>
                      <a:pt x="225" y="466"/>
                    </a:lnTo>
                    <a:lnTo>
                      <a:pt x="233" y="466"/>
                    </a:lnTo>
                    <a:lnTo>
                      <a:pt x="238" y="471"/>
                    </a:lnTo>
                    <a:lnTo>
                      <a:pt x="246" y="471"/>
                    </a:lnTo>
                    <a:lnTo>
                      <a:pt x="251" y="471"/>
                    </a:lnTo>
                    <a:lnTo>
                      <a:pt x="259" y="471"/>
                    </a:lnTo>
                    <a:lnTo>
                      <a:pt x="263" y="471"/>
                    </a:lnTo>
                    <a:lnTo>
                      <a:pt x="268" y="471"/>
                    </a:lnTo>
                    <a:lnTo>
                      <a:pt x="272" y="471"/>
                    </a:lnTo>
                    <a:lnTo>
                      <a:pt x="276" y="471"/>
                    </a:lnTo>
                    <a:lnTo>
                      <a:pt x="285" y="471"/>
                    </a:lnTo>
                    <a:lnTo>
                      <a:pt x="289" y="471"/>
                    </a:lnTo>
                    <a:lnTo>
                      <a:pt x="298" y="471"/>
                    </a:lnTo>
                    <a:lnTo>
                      <a:pt x="302" y="466"/>
                    </a:lnTo>
                    <a:lnTo>
                      <a:pt x="311" y="466"/>
                    </a:lnTo>
                    <a:lnTo>
                      <a:pt x="315" y="466"/>
                    </a:lnTo>
                    <a:lnTo>
                      <a:pt x="320" y="466"/>
                    </a:lnTo>
                    <a:lnTo>
                      <a:pt x="328" y="466"/>
                    </a:lnTo>
                    <a:lnTo>
                      <a:pt x="333" y="466"/>
                    </a:lnTo>
                    <a:lnTo>
                      <a:pt x="341" y="466"/>
                    </a:lnTo>
                    <a:lnTo>
                      <a:pt x="346" y="461"/>
                    </a:lnTo>
                    <a:lnTo>
                      <a:pt x="354" y="461"/>
                    </a:lnTo>
                    <a:lnTo>
                      <a:pt x="359" y="456"/>
                    </a:lnTo>
                    <a:lnTo>
                      <a:pt x="363" y="456"/>
                    </a:lnTo>
                    <a:lnTo>
                      <a:pt x="367" y="451"/>
                    </a:lnTo>
                    <a:lnTo>
                      <a:pt x="372" y="451"/>
                    </a:lnTo>
                    <a:lnTo>
                      <a:pt x="380" y="446"/>
                    </a:lnTo>
                    <a:lnTo>
                      <a:pt x="385" y="446"/>
                    </a:lnTo>
                    <a:lnTo>
                      <a:pt x="389" y="441"/>
                    </a:lnTo>
                    <a:lnTo>
                      <a:pt x="398" y="436"/>
                    </a:lnTo>
                    <a:lnTo>
                      <a:pt x="402" y="436"/>
                    </a:lnTo>
                    <a:lnTo>
                      <a:pt x="406" y="431"/>
                    </a:lnTo>
                    <a:lnTo>
                      <a:pt x="411" y="426"/>
                    </a:lnTo>
                    <a:lnTo>
                      <a:pt x="415" y="426"/>
                    </a:lnTo>
                    <a:lnTo>
                      <a:pt x="419" y="421"/>
                    </a:lnTo>
                    <a:lnTo>
                      <a:pt x="424" y="416"/>
                    </a:lnTo>
                    <a:lnTo>
                      <a:pt x="432" y="411"/>
                    </a:lnTo>
                    <a:lnTo>
                      <a:pt x="436" y="411"/>
                    </a:lnTo>
                    <a:lnTo>
                      <a:pt x="441" y="406"/>
                    </a:lnTo>
                    <a:lnTo>
                      <a:pt x="445" y="401"/>
                    </a:lnTo>
                    <a:lnTo>
                      <a:pt x="449" y="401"/>
                    </a:lnTo>
                    <a:lnTo>
                      <a:pt x="454" y="396"/>
                    </a:lnTo>
                    <a:lnTo>
                      <a:pt x="458" y="391"/>
                    </a:lnTo>
                    <a:lnTo>
                      <a:pt x="458" y="386"/>
                    </a:lnTo>
                    <a:lnTo>
                      <a:pt x="462" y="381"/>
                    </a:lnTo>
                    <a:lnTo>
                      <a:pt x="467" y="376"/>
                    </a:lnTo>
                    <a:lnTo>
                      <a:pt x="471" y="371"/>
                    </a:lnTo>
                    <a:lnTo>
                      <a:pt x="475" y="361"/>
                    </a:lnTo>
                    <a:lnTo>
                      <a:pt x="475" y="357"/>
                    </a:lnTo>
                    <a:lnTo>
                      <a:pt x="480" y="357"/>
                    </a:lnTo>
                    <a:lnTo>
                      <a:pt x="484" y="352"/>
                    </a:lnTo>
                    <a:lnTo>
                      <a:pt x="488" y="347"/>
                    </a:lnTo>
                    <a:lnTo>
                      <a:pt x="488" y="342"/>
                    </a:lnTo>
                    <a:lnTo>
                      <a:pt x="493" y="337"/>
                    </a:lnTo>
                    <a:lnTo>
                      <a:pt x="497" y="332"/>
                    </a:lnTo>
                    <a:lnTo>
                      <a:pt x="497" y="322"/>
                    </a:lnTo>
                    <a:lnTo>
                      <a:pt x="501" y="317"/>
                    </a:lnTo>
                    <a:lnTo>
                      <a:pt x="501" y="312"/>
                    </a:lnTo>
                    <a:lnTo>
                      <a:pt x="506" y="307"/>
                    </a:lnTo>
                    <a:lnTo>
                      <a:pt x="506" y="302"/>
                    </a:lnTo>
                    <a:lnTo>
                      <a:pt x="506" y="297"/>
                    </a:lnTo>
                    <a:lnTo>
                      <a:pt x="506" y="292"/>
                    </a:lnTo>
                    <a:lnTo>
                      <a:pt x="506" y="287"/>
                    </a:lnTo>
                    <a:lnTo>
                      <a:pt x="506" y="282"/>
                    </a:lnTo>
                    <a:lnTo>
                      <a:pt x="510" y="272"/>
                    </a:lnTo>
                    <a:lnTo>
                      <a:pt x="510" y="267"/>
                    </a:lnTo>
                    <a:lnTo>
                      <a:pt x="510" y="262"/>
                    </a:lnTo>
                    <a:lnTo>
                      <a:pt x="510" y="257"/>
                    </a:lnTo>
                    <a:lnTo>
                      <a:pt x="510" y="2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36" name="Freeform 2419">
                <a:extLst>
                  <a:ext uri="{FF2B5EF4-FFF2-40B4-BE49-F238E27FC236}">
                    <a16:creationId xmlns:a16="http://schemas.microsoft.com/office/drawing/2014/main" id="{1478C4BA-65AE-7AF3-1E8A-E52128489D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7" y="1885"/>
                <a:ext cx="484" cy="447"/>
              </a:xfrm>
              <a:custGeom>
                <a:avLst/>
                <a:gdLst>
                  <a:gd name="T0" fmla="*/ 480 w 484"/>
                  <a:gd name="T1" fmla="*/ 268 h 447"/>
                  <a:gd name="T2" fmla="*/ 467 w 484"/>
                  <a:gd name="T3" fmla="*/ 313 h 447"/>
                  <a:gd name="T4" fmla="*/ 441 w 484"/>
                  <a:gd name="T5" fmla="*/ 352 h 447"/>
                  <a:gd name="T6" fmla="*/ 410 w 484"/>
                  <a:gd name="T7" fmla="*/ 387 h 447"/>
                  <a:gd name="T8" fmla="*/ 372 w 484"/>
                  <a:gd name="T9" fmla="*/ 412 h 447"/>
                  <a:gd name="T10" fmla="*/ 328 w 484"/>
                  <a:gd name="T11" fmla="*/ 437 h 447"/>
                  <a:gd name="T12" fmla="*/ 276 w 484"/>
                  <a:gd name="T13" fmla="*/ 442 h 447"/>
                  <a:gd name="T14" fmla="*/ 233 w 484"/>
                  <a:gd name="T15" fmla="*/ 447 h 447"/>
                  <a:gd name="T16" fmla="*/ 181 w 484"/>
                  <a:gd name="T17" fmla="*/ 442 h 447"/>
                  <a:gd name="T18" fmla="*/ 138 w 484"/>
                  <a:gd name="T19" fmla="*/ 427 h 447"/>
                  <a:gd name="T20" fmla="*/ 95 w 484"/>
                  <a:gd name="T21" fmla="*/ 402 h 447"/>
                  <a:gd name="T22" fmla="*/ 56 w 484"/>
                  <a:gd name="T23" fmla="*/ 372 h 447"/>
                  <a:gd name="T24" fmla="*/ 30 w 484"/>
                  <a:gd name="T25" fmla="*/ 333 h 447"/>
                  <a:gd name="T26" fmla="*/ 8 w 484"/>
                  <a:gd name="T27" fmla="*/ 288 h 447"/>
                  <a:gd name="T28" fmla="*/ 0 w 484"/>
                  <a:gd name="T29" fmla="*/ 243 h 447"/>
                  <a:gd name="T30" fmla="*/ 0 w 484"/>
                  <a:gd name="T31" fmla="*/ 204 h 447"/>
                  <a:gd name="T32" fmla="*/ 8 w 484"/>
                  <a:gd name="T33" fmla="*/ 159 h 447"/>
                  <a:gd name="T34" fmla="*/ 30 w 484"/>
                  <a:gd name="T35" fmla="*/ 114 h 447"/>
                  <a:gd name="T36" fmla="*/ 56 w 484"/>
                  <a:gd name="T37" fmla="*/ 75 h 447"/>
                  <a:gd name="T38" fmla="*/ 95 w 484"/>
                  <a:gd name="T39" fmla="*/ 45 h 447"/>
                  <a:gd name="T40" fmla="*/ 138 w 484"/>
                  <a:gd name="T41" fmla="*/ 20 h 447"/>
                  <a:gd name="T42" fmla="*/ 181 w 484"/>
                  <a:gd name="T43" fmla="*/ 5 h 447"/>
                  <a:gd name="T44" fmla="*/ 233 w 484"/>
                  <a:gd name="T45" fmla="*/ 0 h 447"/>
                  <a:gd name="T46" fmla="*/ 276 w 484"/>
                  <a:gd name="T47" fmla="*/ 0 h 447"/>
                  <a:gd name="T48" fmla="*/ 328 w 484"/>
                  <a:gd name="T49" fmla="*/ 10 h 447"/>
                  <a:gd name="T50" fmla="*/ 372 w 484"/>
                  <a:gd name="T51" fmla="*/ 35 h 447"/>
                  <a:gd name="T52" fmla="*/ 410 w 484"/>
                  <a:gd name="T53" fmla="*/ 60 h 447"/>
                  <a:gd name="T54" fmla="*/ 441 w 484"/>
                  <a:gd name="T55" fmla="*/ 95 h 447"/>
                  <a:gd name="T56" fmla="*/ 467 w 484"/>
                  <a:gd name="T57" fmla="*/ 134 h 447"/>
                  <a:gd name="T58" fmla="*/ 480 w 484"/>
                  <a:gd name="T59" fmla="*/ 179 h 447"/>
                  <a:gd name="T60" fmla="*/ 484 w 484"/>
                  <a:gd name="T61" fmla="*/ 223 h 447"/>
                  <a:gd name="T62" fmla="*/ 458 w 484"/>
                  <a:gd name="T63" fmla="*/ 189 h 447"/>
                  <a:gd name="T64" fmla="*/ 449 w 484"/>
                  <a:gd name="T65" fmla="*/ 144 h 447"/>
                  <a:gd name="T66" fmla="*/ 428 w 484"/>
                  <a:gd name="T67" fmla="*/ 109 h 447"/>
                  <a:gd name="T68" fmla="*/ 398 w 484"/>
                  <a:gd name="T69" fmla="*/ 80 h 447"/>
                  <a:gd name="T70" fmla="*/ 363 w 484"/>
                  <a:gd name="T71" fmla="*/ 50 h 447"/>
                  <a:gd name="T72" fmla="*/ 324 w 484"/>
                  <a:gd name="T73" fmla="*/ 35 h 447"/>
                  <a:gd name="T74" fmla="*/ 281 w 484"/>
                  <a:gd name="T75" fmla="*/ 20 h 447"/>
                  <a:gd name="T76" fmla="*/ 237 w 484"/>
                  <a:gd name="T77" fmla="*/ 20 h 447"/>
                  <a:gd name="T78" fmla="*/ 194 w 484"/>
                  <a:gd name="T79" fmla="*/ 20 h 447"/>
                  <a:gd name="T80" fmla="*/ 151 w 484"/>
                  <a:gd name="T81" fmla="*/ 40 h 447"/>
                  <a:gd name="T82" fmla="*/ 108 w 484"/>
                  <a:gd name="T83" fmla="*/ 60 h 447"/>
                  <a:gd name="T84" fmla="*/ 77 w 484"/>
                  <a:gd name="T85" fmla="*/ 85 h 447"/>
                  <a:gd name="T86" fmla="*/ 52 w 484"/>
                  <a:gd name="T87" fmla="*/ 119 h 447"/>
                  <a:gd name="T88" fmla="*/ 30 w 484"/>
                  <a:gd name="T89" fmla="*/ 159 h 447"/>
                  <a:gd name="T90" fmla="*/ 21 w 484"/>
                  <a:gd name="T91" fmla="*/ 199 h 447"/>
                  <a:gd name="T92" fmla="*/ 21 w 484"/>
                  <a:gd name="T93" fmla="*/ 238 h 447"/>
                  <a:gd name="T94" fmla="*/ 26 w 484"/>
                  <a:gd name="T95" fmla="*/ 278 h 447"/>
                  <a:gd name="T96" fmla="*/ 43 w 484"/>
                  <a:gd name="T97" fmla="*/ 318 h 447"/>
                  <a:gd name="T98" fmla="*/ 69 w 484"/>
                  <a:gd name="T99" fmla="*/ 352 h 447"/>
                  <a:gd name="T100" fmla="*/ 103 w 484"/>
                  <a:gd name="T101" fmla="*/ 382 h 447"/>
                  <a:gd name="T102" fmla="*/ 138 w 484"/>
                  <a:gd name="T103" fmla="*/ 402 h 447"/>
                  <a:gd name="T104" fmla="*/ 181 w 484"/>
                  <a:gd name="T105" fmla="*/ 422 h 447"/>
                  <a:gd name="T106" fmla="*/ 225 w 484"/>
                  <a:gd name="T107" fmla="*/ 427 h 447"/>
                  <a:gd name="T108" fmla="*/ 268 w 484"/>
                  <a:gd name="T109" fmla="*/ 427 h 447"/>
                  <a:gd name="T110" fmla="*/ 311 w 484"/>
                  <a:gd name="T111" fmla="*/ 417 h 447"/>
                  <a:gd name="T112" fmla="*/ 350 w 484"/>
                  <a:gd name="T113" fmla="*/ 397 h 447"/>
                  <a:gd name="T114" fmla="*/ 393 w 484"/>
                  <a:gd name="T115" fmla="*/ 372 h 447"/>
                  <a:gd name="T116" fmla="*/ 419 w 484"/>
                  <a:gd name="T117" fmla="*/ 347 h 447"/>
                  <a:gd name="T118" fmla="*/ 441 w 484"/>
                  <a:gd name="T119" fmla="*/ 308 h 447"/>
                  <a:gd name="T120" fmla="*/ 458 w 484"/>
                  <a:gd name="T121" fmla="*/ 268 h 447"/>
                  <a:gd name="T122" fmla="*/ 462 w 484"/>
                  <a:gd name="T123" fmla="*/ 223 h 44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84"/>
                  <a:gd name="T187" fmla="*/ 0 h 447"/>
                  <a:gd name="T188" fmla="*/ 484 w 484"/>
                  <a:gd name="T189" fmla="*/ 447 h 44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84" h="447">
                    <a:moveTo>
                      <a:pt x="484" y="223"/>
                    </a:moveTo>
                    <a:lnTo>
                      <a:pt x="484" y="233"/>
                    </a:lnTo>
                    <a:lnTo>
                      <a:pt x="484" y="238"/>
                    </a:lnTo>
                    <a:lnTo>
                      <a:pt x="484" y="243"/>
                    </a:lnTo>
                    <a:lnTo>
                      <a:pt x="484" y="248"/>
                    </a:lnTo>
                    <a:lnTo>
                      <a:pt x="480" y="258"/>
                    </a:lnTo>
                    <a:lnTo>
                      <a:pt x="480" y="263"/>
                    </a:lnTo>
                    <a:lnTo>
                      <a:pt x="480" y="268"/>
                    </a:lnTo>
                    <a:lnTo>
                      <a:pt x="480" y="273"/>
                    </a:lnTo>
                    <a:lnTo>
                      <a:pt x="480" y="278"/>
                    </a:lnTo>
                    <a:lnTo>
                      <a:pt x="480" y="283"/>
                    </a:lnTo>
                    <a:lnTo>
                      <a:pt x="475" y="288"/>
                    </a:lnTo>
                    <a:lnTo>
                      <a:pt x="475" y="293"/>
                    </a:lnTo>
                    <a:lnTo>
                      <a:pt x="471" y="298"/>
                    </a:lnTo>
                    <a:lnTo>
                      <a:pt x="471" y="308"/>
                    </a:lnTo>
                    <a:lnTo>
                      <a:pt x="467" y="313"/>
                    </a:lnTo>
                    <a:lnTo>
                      <a:pt x="462" y="318"/>
                    </a:lnTo>
                    <a:lnTo>
                      <a:pt x="462" y="323"/>
                    </a:lnTo>
                    <a:lnTo>
                      <a:pt x="458" y="328"/>
                    </a:lnTo>
                    <a:lnTo>
                      <a:pt x="454" y="333"/>
                    </a:lnTo>
                    <a:lnTo>
                      <a:pt x="449" y="333"/>
                    </a:lnTo>
                    <a:lnTo>
                      <a:pt x="449" y="337"/>
                    </a:lnTo>
                    <a:lnTo>
                      <a:pt x="445" y="347"/>
                    </a:lnTo>
                    <a:lnTo>
                      <a:pt x="441" y="352"/>
                    </a:lnTo>
                    <a:lnTo>
                      <a:pt x="436" y="357"/>
                    </a:lnTo>
                    <a:lnTo>
                      <a:pt x="432" y="362"/>
                    </a:lnTo>
                    <a:lnTo>
                      <a:pt x="432" y="367"/>
                    </a:lnTo>
                    <a:lnTo>
                      <a:pt x="428" y="372"/>
                    </a:lnTo>
                    <a:lnTo>
                      <a:pt x="423" y="377"/>
                    </a:lnTo>
                    <a:lnTo>
                      <a:pt x="419" y="377"/>
                    </a:lnTo>
                    <a:lnTo>
                      <a:pt x="415" y="382"/>
                    </a:lnTo>
                    <a:lnTo>
                      <a:pt x="410" y="387"/>
                    </a:lnTo>
                    <a:lnTo>
                      <a:pt x="406" y="387"/>
                    </a:lnTo>
                    <a:lnTo>
                      <a:pt x="398" y="392"/>
                    </a:lnTo>
                    <a:lnTo>
                      <a:pt x="393" y="397"/>
                    </a:lnTo>
                    <a:lnTo>
                      <a:pt x="389" y="402"/>
                    </a:lnTo>
                    <a:lnTo>
                      <a:pt x="385" y="402"/>
                    </a:lnTo>
                    <a:lnTo>
                      <a:pt x="380" y="407"/>
                    </a:lnTo>
                    <a:lnTo>
                      <a:pt x="376" y="412"/>
                    </a:lnTo>
                    <a:lnTo>
                      <a:pt x="372" y="412"/>
                    </a:lnTo>
                    <a:lnTo>
                      <a:pt x="363" y="417"/>
                    </a:lnTo>
                    <a:lnTo>
                      <a:pt x="359" y="422"/>
                    </a:lnTo>
                    <a:lnTo>
                      <a:pt x="354" y="422"/>
                    </a:lnTo>
                    <a:lnTo>
                      <a:pt x="346" y="427"/>
                    </a:lnTo>
                    <a:lnTo>
                      <a:pt x="341" y="427"/>
                    </a:lnTo>
                    <a:lnTo>
                      <a:pt x="337" y="432"/>
                    </a:lnTo>
                    <a:lnTo>
                      <a:pt x="333" y="432"/>
                    </a:lnTo>
                    <a:lnTo>
                      <a:pt x="328" y="437"/>
                    </a:lnTo>
                    <a:lnTo>
                      <a:pt x="320" y="437"/>
                    </a:lnTo>
                    <a:lnTo>
                      <a:pt x="315" y="442"/>
                    </a:lnTo>
                    <a:lnTo>
                      <a:pt x="307" y="442"/>
                    </a:lnTo>
                    <a:lnTo>
                      <a:pt x="302" y="442"/>
                    </a:lnTo>
                    <a:lnTo>
                      <a:pt x="294" y="442"/>
                    </a:lnTo>
                    <a:lnTo>
                      <a:pt x="289" y="442"/>
                    </a:lnTo>
                    <a:lnTo>
                      <a:pt x="285" y="442"/>
                    </a:lnTo>
                    <a:lnTo>
                      <a:pt x="276" y="442"/>
                    </a:lnTo>
                    <a:lnTo>
                      <a:pt x="272" y="447"/>
                    </a:lnTo>
                    <a:lnTo>
                      <a:pt x="263" y="447"/>
                    </a:lnTo>
                    <a:lnTo>
                      <a:pt x="259" y="447"/>
                    </a:lnTo>
                    <a:lnTo>
                      <a:pt x="250" y="447"/>
                    </a:lnTo>
                    <a:lnTo>
                      <a:pt x="246" y="447"/>
                    </a:lnTo>
                    <a:lnTo>
                      <a:pt x="242" y="447"/>
                    </a:lnTo>
                    <a:lnTo>
                      <a:pt x="237" y="447"/>
                    </a:lnTo>
                    <a:lnTo>
                      <a:pt x="233" y="447"/>
                    </a:lnTo>
                    <a:lnTo>
                      <a:pt x="225" y="447"/>
                    </a:lnTo>
                    <a:lnTo>
                      <a:pt x="220" y="447"/>
                    </a:lnTo>
                    <a:lnTo>
                      <a:pt x="212" y="447"/>
                    </a:lnTo>
                    <a:lnTo>
                      <a:pt x="207" y="442"/>
                    </a:lnTo>
                    <a:lnTo>
                      <a:pt x="199" y="442"/>
                    </a:lnTo>
                    <a:lnTo>
                      <a:pt x="194" y="442"/>
                    </a:lnTo>
                    <a:lnTo>
                      <a:pt x="190" y="442"/>
                    </a:lnTo>
                    <a:lnTo>
                      <a:pt x="181" y="442"/>
                    </a:lnTo>
                    <a:lnTo>
                      <a:pt x="177" y="442"/>
                    </a:lnTo>
                    <a:lnTo>
                      <a:pt x="168" y="442"/>
                    </a:lnTo>
                    <a:lnTo>
                      <a:pt x="164" y="437"/>
                    </a:lnTo>
                    <a:lnTo>
                      <a:pt x="155" y="437"/>
                    </a:lnTo>
                    <a:lnTo>
                      <a:pt x="151" y="432"/>
                    </a:lnTo>
                    <a:lnTo>
                      <a:pt x="147" y="432"/>
                    </a:lnTo>
                    <a:lnTo>
                      <a:pt x="142" y="427"/>
                    </a:lnTo>
                    <a:lnTo>
                      <a:pt x="138" y="427"/>
                    </a:lnTo>
                    <a:lnTo>
                      <a:pt x="129" y="422"/>
                    </a:lnTo>
                    <a:lnTo>
                      <a:pt x="125" y="422"/>
                    </a:lnTo>
                    <a:lnTo>
                      <a:pt x="121" y="417"/>
                    </a:lnTo>
                    <a:lnTo>
                      <a:pt x="112" y="412"/>
                    </a:lnTo>
                    <a:lnTo>
                      <a:pt x="108" y="412"/>
                    </a:lnTo>
                    <a:lnTo>
                      <a:pt x="103" y="407"/>
                    </a:lnTo>
                    <a:lnTo>
                      <a:pt x="95" y="402"/>
                    </a:lnTo>
                    <a:lnTo>
                      <a:pt x="90" y="397"/>
                    </a:lnTo>
                    <a:lnTo>
                      <a:pt x="86" y="392"/>
                    </a:lnTo>
                    <a:lnTo>
                      <a:pt x="77" y="387"/>
                    </a:lnTo>
                    <a:lnTo>
                      <a:pt x="73" y="387"/>
                    </a:lnTo>
                    <a:lnTo>
                      <a:pt x="69" y="382"/>
                    </a:lnTo>
                    <a:lnTo>
                      <a:pt x="64" y="377"/>
                    </a:lnTo>
                    <a:lnTo>
                      <a:pt x="60" y="377"/>
                    </a:lnTo>
                    <a:lnTo>
                      <a:pt x="56" y="372"/>
                    </a:lnTo>
                    <a:lnTo>
                      <a:pt x="52" y="367"/>
                    </a:lnTo>
                    <a:lnTo>
                      <a:pt x="47" y="362"/>
                    </a:lnTo>
                    <a:lnTo>
                      <a:pt x="47" y="357"/>
                    </a:lnTo>
                    <a:lnTo>
                      <a:pt x="43" y="352"/>
                    </a:lnTo>
                    <a:lnTo>
                      <a:pt x="39" y="347"/>
                    </a:lnTo>
                    <a:lnTo>
                      <a:pt x="34" y="337"/>
                    </a:lnTo>
                    <a:lnTo>
                      <a:pt x="34" y="333"/>
                    </a:lnTo>
                    <a:lnTo>
                      <a:pt x="30" y="333"/>
                    </a:lnTo>
                    <a:lnTo>
                      <a:pt x="26" y="328"/>
                    </a:lnTo>
                    <a:lnTo>
                      <a:pt x="21" y="323"/>
                    </a:lnTo>
                    <a:lnTo>
                      <a:pt x="21" y="318"/>
                    </a:lnTo>
                    <a:lnTo>
                      <a:pt x="17" y="313"/>
                    </a:lnTo>
                    <a:lnTo>
                      <a:pt x="13" y="308"/>
                    </a:lnTo>
                    <a:lnTo>
                      <a:pt x="13" y="298"/>
                    </a:lnTo>
                    <a:lnTo>
                      <a:pt x="8" y="293"/>
                    </a:lnTo>
                    <a:lnTo>
                      <a:pt x="8" y="288"/>
                    </a:lnTo>
                    <a:lnTo>
                      <a:pt x="4" y="283"/>
                    </a:lnTo>
                    <a:lnTo>
                      <a:pt x="4" y="278"/>
                    </a:lnTo>
                    <a:lnTo>
                      <a:pt x="4" y="273"/>
                    </a:lnTo>
                    <a:lnTo>
                      <a:pt x="0" y="268"/>
                    </a:lnTo>
                    <a:lnTo>
                      <a:pt x="0" y="263"/>
                    </a:lnTo>
                    <a:lnTo>
                      <a:pt x="0" y="258"/>
                    </a:lnTo>
                    <a:lnTo>
                      <a:pt x="0" y="248"/>
                    </a:lnTo>
                    <a:lnTo>
                      <a:pt x="0" y="243"/>
                    </a:lnTo>
                    <a:lnTo>
                      <a:pt x="0" y="238"/>
                    </a:lnTo>
                    <a:lnTo>
                      <a:pt x="0" y="233"/>
                    </a:lnTo>
                    <a:lnTo>
                      <a:pt x="0" y="223"/>
                    </a:lnTo>
                    <a:lnTo>
                      <a:pt x="0" y="214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0" y="199"/>
                    </a:lnTo>
                    <a:lnTo>
                      <a:pt x="0" y="189"/>
                    </a:lnTo>
                    <a:lnTo>
                      <a:pt x="0" y="184"/>
                    </a:lnTo>
                    <a:lnTo>
                      <a:pt x="0" y="179"/>
                    </a:lnTo>
                    <a:lnTo>
                      <a:pt x="4" y="174"/>
                    </a:lnTo>
                    <a:lnTo>
                      <a:pt x="4" y="164"/>
                    </a:lnTo>
                    <a:lnTo>
                      <a:pt x="8" y="159"/>
                    </a:lnTo>
                    <a:lnTo>
                      <a:pt x="8" y="154"/>
                    </a:lnTo>
                    <a:lnTo>
                      <a:pt x="13" y="149"/>
                    </a:lnTo>
                    <a:lnTo>
                      <a:pt x="13" y="139"/>
                    </a:lnTo>
                    <a:lnTo>
                      <a:pt x="17" y="134"/>
                    </a:lnTo>
                    <a:lnTo>
                      <a:pt x="21" y="129"/>
                    </a:lnTo>
                    <a:lnTo>
                      <a:pt x="21" y="124"/>
                    </a:lnTo>
                    <a:lnTo>
                      <a:pt x="26" y="119"/>
                    </a:lnTo>
                    <a:lnTo>
                      <a:pt x="30" y="114"/>
                    </a:lnTo>
                    <a:lnTo>
                      <a:pt x="34" y="109"/>
                    </a:lnTo>
                    <a:lnTo>
                      <a:pt x="39" y="100"/>
                    </a:lnTo>
                    <a:lnTo>
                      <a:pt x="43" y="95"/>
                    </a:lnTo>
                    <a:lnTo>
                      <a:pt x="47" y="90"/>
                    </a:lnTo>
                    <a:lnTo>
                      <a:pt x="47" y="85"/>
                    </a:lnTo>
                    <a:lnTo>
                      <a:pt x="52" y="80"/>
                    </a:lnTo>
                    <a:lnTo>
                      <a:pt x="56" y="75"/>
                    </a:lnTo>
                    <a:lnTo>
                      <a:pt x="60" y="70"/>
                    </a:lnTo>
                    <a:lnTo>
                      <a:pt x="64" y="70"/>
                    </a:lnTo>
                    <a:lnTo>
                      <a:pt x="69" y="65"/>
                    </a:lnTo>
                    <a:lnTo>
                      <a:pt x="73" y="60"/>
                    </a:lnTo>
                    <a:lnTo>
                      <a:pt x="77" y="55"/>
                    </a:lnTo>
                    <a:lnTo>
                      <a:pt x="86" y="55"/>
                    </a:lnTo>
                    <a:lnTo>
                      <a:pt x="90" y="50"/>
                    </a:lnTo>
                    <a:lnTo>
                      <a:pt x="95" y="45"/>
                    </a:lnTo>
                    <a:lnTo>
                      <a:pt x="103" y="40"/>
                    </a:lnTo>
                    <a:lnTo>
                      <a:pt x="108" y="35"/>
                    </a:lnTo>
                    <a:lnTo>
                      <a:pt x="112" y="35"/>
                    </a:lnTo>
                    <a:lnTo>
                      <a:pt x="121" y="30"/>
                    </a:lnTo>
                    <a:lnTo>
                      <a:pt x="125" y="25"/>
                    </a:lnTo>
                    <a:lnTo>
                      <a:pt x="129" y="25"/>
                    </a:lnTo>
                    <a:lnTo>
                      <a:pt x="138" y="20"/>
                    </a:lnTo>
                    <a:lnTo>
                      <a:pt x="142" y="20"/>
                    </a:lnTo>
                    <a:lnTo>
                      <a:pt x="147" y="15"/>
                    </a:lnTo>
                    <a:lnTo>
                      <a:pt x="151" y="15"/>
                    </a:lnTo>
                    <a:lnTo>
                      <a:pt x="155" y="10"/>
                    </a:lnTo>
                    <a:lnTo>
                      <a:pt x="164" y="10"/>
                    </a:lnTo>
                    <a:lnTo>
                      <a:pt x="168" y="5"/>
                    </a:lnTo>
                    <a:lnTo>
                      <a:pt x="177" y="5"/>
                    </a:lnTo>
                    <a:lnTo>
                      <a:pt x="181" y="5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9" y="0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20" y="0"/>
                    </a:lnTo>
                    <a:lnTo>
                      <a:pt x="225" y="0"/>
                    </a:lnTo>
                    <a:lnTo>
                      <a:pt x="233" y="0"/>
                    </a:lnTo>
                    <a:lnTo>
                      <a:pt x="237" y="0"/>
                    </a:lnTo>
                    <a:lnTo>
                      <a:pt x="242" y="0"/>
                    </a:lnTo>
                    <a:lnTo>
                      <a:pt x="246" y="0"/>
                    </a:lnTo>
                    <a:lnTo>
                      <a:pt x="250" y="0"/>
                    </a:lnTo>
                    <a:lnTo>
                      <a:pt x="259" y="0"/>
                    </a:lnTo>
                    <a:lnTo>
                      <a:pt x="263" y="0"/>
                    </a:lnTo>
                    <a:lnTo>
                      <a:pt x="272" y="0"/>
                    </a:lnTo>
                    <a:lnTo>
                      <a:pt x="276" y="0"/>
                    </a:lnTo>
                    <a:lnTo>
                      <a:pt x="285" y="0"/>
                    </a:lnTo>
                    <a:lnTo>
                      <a:pt x="289" y="0"/>
                    </a:lnTo>
                    <a:lnTo>
                      <a:pt x="294" y="0"/>
                    </a:lnTo>
                    <a:lnTo>
                      <a:pt x="302" y="5"/>
                    </a:lnTo>
                    <a:lnTo>
                      <a:pt x="307" y="5"/>
                    </a:lnTo>
                    <a:lnTo>
                      <a:pt x="315" y="5"/>
                    </a:lnTo>
                    <a:lnTo>
                      <a:pt x="320" y="10"/>
                    </a:lnTo>
                    <a:lnTo>
                      <a:pt x="328" y="10"/>
                    </a:lnTo>
                    <a:lnTo>
                      <a:pt x="333" y="15"/>
                    </a:lnTo>
                    <a:lnTo>
                      <a:pt x="337" y="15"/>
                    </a:lnTo>
                    <a:lnTo>
                      <a:pt x="341" y="20"/>
                    </a:lnTo>
                    <a:lnTo>
                      <a:pt x="346" y="20"/>
                    </a:lnTo>
                    <a:lnTo>
                      <a:pt x="354" y="25"/>
                    </a:lnTo>
                    <a:lnTo>
                      <a:pt x="359" y="25"/>
                    </a:lnTo>
                    <a:lnTo>
                      <a:pt x="363" y="30"/>
                    </a:lnTo>
                    <a:lnTo>
                      <a:pt x="372" y="35"/>
                    </a:lnTo>
                    <a:lnTo>
                      <a:pt x="376" y="35"/>
                    </a:lnTo>
                    <a:lnTo>
                      <a:pt x="380" y="40"/>
                    </a:lnTo>
                    <a:lnTo>
                      <a:pt x="385" y="45"/>
                    </a:lnTo>
                    <a:lnTo>
                      <a:pt x="389" y="45"/>
                    </a:lnTo>
                    <a:lnTo>
                      <a:pt x="393" y="50"/>
                    </a:lnTo>
                    <a:lnTo>
                      <a:pt x="398" y="55"/>
                    </a:lnTo>
                    <a:lnTo>
                      <a:pt x="406" y="55"/>
                    </a:lnTo>
                    <a:lnTo>
                      <a:pt x="410" y="60"/>
                    </a:lnTo>
                    <a:lnTo>
                      <a:pt x="415" y="65"/>
                    </a:lnTo>
                    <a:lnTo>
                      <a:pt x="419" y="70"/>
                    </a:lnTo>
                    <a:lnTo>
                      <a:pt x="423" y="70"/>
                    </a:lnTo>
                    <a:lnTo>
                      <a:pt x="428" y="75"/>
                    </a:lnTo>
                    <a:lnTo>
                      <a:pt x="432" y="80"/>
                    </a:lnTo>
                    <a:lnTo>
                      <a:pt x="432" y="85"/>
                    </a:lnTo>
                    <a:lnTo>
                      <a:pt x="436" y="90"/>
                    </a:lnTo>
                    <a:lnTo>
                      <a:pt x="441" y="95"/>
                    </a:lnTo>
                    <a:lnTo>
                      <a:pt x="445" y="100"/>
                    </a:lnTo>
                    <a:lnTo>
                      <a:pt x="449" y="109"/>
                    </a:lnTo>
                    <a:lnTo>
                      <a:pt x="454" y="114"/>
                    </a:lnTo>
                    <a:lnTo>
                      <a:pt x="458" y="119"/>
                    </a:lnTo>
                    <a:lnTo>
                      <a:pt x="462" y="124"/>
                    </a:lnTo>
                    <a:lnTo>
                      <a:pt x="462" y="129"/>
                    </a:lnTo>
                    <a:lnTo>
                      <a:pt x="467" y="134"/>
                    </a:lnTo>
                    <a:lnTo>
                      <a:pt x="471" y="139"/>
                    </a:lnTo>
                    <a:lnTo>
                      <a:pt x="471" y="149"/>
                    </a:lnTo>
                    <a:lnTo>
                      <a:pt x="475" y="154"/>
                    </a:lnTo>
                    <a:lnTo>
                      <a:pt x="475" y="159"/>
                    </a:lnTo>
                    <a:lnTo>
                      <a:pt x="480" y="164"/>
                    </a:lnTo>
                    <a:lnTo>
                      <a:pt x="480" y="174"/>
                    </a:lnTo>
                    <a:lnTo>
                      <a:pt x="480" y="179"/>
                    </a:lnTo>
                    <a:lnTo>
                      <a:pt x="480" y="184"/>
                    </a:lnTo>
                    <a:lnTo>
                      <a:pt x="480" y="189"/>
                    </a:lnTo>
                    <a:lnTo>
                      <a:pt x="484" y="199"/>
                    </a:lnTo>
                    <a:lnTo>
                      <a:pt x="484" y="204"/>
                    </a:lnTo>
                    <a:lnTo>
                      <a:pt x="484" y="209"/>
                    </a:lnTo>
                    <a:lnTo>
                      <a:pt x="484" y="214"/>
                    </a:lnTo>
                    <a:lnTo>
                      <a:pt x="484" y="223"/>
                    </a:lnTo>
                    <a:close/>
                    <a:moveTo>
                      <a:pt x="462" y="223"/>
                    </a:moveTo>
                    <a:lnTo>
                      <a:pt x="462" y="223"/>
                    </a:lnTo>
                    <a:lnTo>
                      <a:pt x="462" y="214"/>
                    </a:lnTo>
                    <a:lnTo>
                      <a:pt x="462" y="209"/>
                    </a:lnTo>
                    <a:lnTo>
                      <a:pt x="462" y="204"/>
                    </a:lnTo>
                    <a:lnTo>
                      <a:pt x="462" y="199"/>
                    </a:lnTo>
                    <a:lnTo>
                      <a:pt x="458" y="194"/>
                    </a:lnTo>
                    <a:lnTo>
                      <a:pt x="458" y="189"/>
                    </a:lnTo>
                    <a:lnTo>
                      <a:pt x="458" y="184"/>
                    </a:lnTo>
                    <a:lnTo>
                      <a:pt x="458" y="179"/>
                    </a:lnTo>
                    <a:lnTo>
                      <a:pt x="458" y="169"/>
                    </a:lnTo>
                    <a:lnTo>
                      <a:pt x="454" y="164"/>
                    </a:lnTo>
                    <a:lnTo>
                      <a:pt x="454" y="159"/>
                    </a:lnTo>
                    <a:lnTo>
                      <a:pt x="449" y="154"/>
                    </a:lnTo>
                    <a:lnTo>
                      <a:pt x="449" y="144"/>
                    </a:lnTo>
                    <a:lnTo>
                      <a:pt x="445" y="144"/>
                    </a:lnTo>
                    <a:lnTo>
                      <a:pt x="441" y="139"/>
                    </a:lnTo>
                    <a:lnTo>
                      <a:pt x="441" y="134"/>
                    </a:lnTo>
                    <a:lnTo>
                      <a:pt x="436" y="129"/>
                    </a:lnTo>
                    <a:lnTo>
                      <a:pt x="436" y="124"/>
                    </a:lnTo>
                    <a:lnTo>
                      <a:pt x="432" y="119"/>
                    </a:lnTo>
                    <a:lnTo>
                      <a:pt x="428" y="109"/>
                    </a:lnTo>
                    <a:lnTo>
                      <a:pt x="423" y="104"/>
                    </a:lnTo>
                    <a:lnTo>
                      <a:pt x="419" y="100"/>
                    </a:lnTo>
                    <a:lnTo>
                      <a:pt x="415" y="95"/>
                    </a:lnTo>
                    <a:lnTo>
                      <a:pt x="410" y="90"/>
                    </a:lnTo>
                    <a:lnTo>
                      <a:pt x="406" y="85"/>
                    </a:lnTo>
                    <a:lnTo>
                      <a:pt x="402" y="85"/>
                    </a:lnTo>
                    <a:lnTo>
                      <a:pt x="398" y="80"/>
                    </a:lnTo>
                    <a:lnTo>
                      <a:pt x="393" y="75"/>
                    </a:lnTo>
                    <a:lnTo>
                      <a:pt x="393" y="70"/>
                    </a:lnTo>
                    <a:lnTo>
                      <a:pt x="385" y="70"/>
                    </a:lnTo>
                    <a:lnTo>
                      <a:pt x="380" y="65"/>
                    </a:lnTo>
                    <a:lnTo>
                      <a:pt x="376" y="60"/>
                    </a:lnTo>
                    <a:lnTo>
                      <a:pt x="372" y="60"/>
                    </a:lnTo>
                    <a:lnTo>
                      <a:pt x="367" y="55"/>
                    </a:lnTo>
                    <a:lnTo>
                      <a:pt x="363" y="50"/>
                    </a:lnTo>
                    <a:lnTo>
                      <a:pt x="359" y="50"/>
                    </a:lnTo>
                    <a:lnTo>
                      <a:pt x="350" y="45"/>
                    </a:lnTo>
                    <a:lnTo>
                      <a:pt x="346" y="45"/>
                    </a:lnTo>
                    <a:lnTo>
                      <a:pt x="337" y="40"/>
                    </a:lnTo>
                    <a:lnTo>
                      <a:pt x="333" y="40"/>
                    </a:lnTo>
                    <a:lnTo>
                      <a:pt x="328" y="35"/>
                    </a:lnTo>
                    <a:lnTo>
                      <a:pt x="324" y="35"/>
                    </a:lnTo>
                    <a:lnTo>
                      <a:pt x="320" y="30"/>
                    </a:lnTo>
                    <a:lnTo>
                      <a:pt x="311" y="30"/>
                    </a:lnTo>
                    <a:lnTo>
                      <a:pt x="307" y="25"/>
                    </a:lnTo>
                    <a:lnTo>
                      <a:pt x="302" y="25"/>
                    </a:lnTo>
                    <a:lnTo>
                      <a:pt x="298" y="25"/>
                    </a:lnTo>
                    <a:lnTo>
                      <a:pt x="289" y="20"/>
                    </a:lnTo>
                    <a:lnTo>
                      <a:pt x="285" y="20"/>
                    </a:lnTo>
                    <a:lnTo>
                      <a:pt x="281" y="20"/>
                    </a:lnTo>
                    <a:lnTo>
                      <a:pt x="272" y="20"/>
                    </a:lnTo>
                    <a:lnTo>
                      <a:pt x="268" y="20"/>
                    </a:lnTo>
                    <a:lnTo>
                      <a:pt x="263" y="20"/>
                    </a:lnTo>
                    <a:lnTo>
                      <a:pt x="259" y="20"/>
                    </a:lnTo>
                    <a:lnTo>
                      <a:pt x="250" y="20"/>
                    </a:lnTo>
                    <a:lnTo>
                      <a:pt x="246" y="20"/>
                    </a:lnTo>
                    <a:lnTo>
                      <a:pt x="242" y="20"/>
                    </a:lnTo>
                    <a:lnTo>
                      <a:pt x="237" y="20"/>
                    </a:lnTo>
                    <a:lnTo>
                      <a:pt x="233" y="20"/>
                    </a:lnTo>
                    <a:lnTo>
                      <a:pt x="225" y="20"/>
                    </a:lnTo>
                    <a:lnTo>
                      <a:pt x="220" y="20"/>
                    </a:lnTo>
                    <a:lnTo>
                      <a:pt x="216" y="20"/>
                    </a:lnTo>
                    <a:lnTo>
                      <a:pt x="212" y="20"/>
                    </a:lnTo>
                    <a:lnTo>
                      <a:pt x="203" y="20"/>
                    </a:lnTo>
                    <a:lnTo>
                      <a:pt x="199" y="20"/>
                    </a:lnTo>
                    <a:lnTo>
                      <a:pt x="194" y="20"/>
                    </a:lnTo>
                    <a:lnTo>
                      <a:pt x="186" y="25"/>
                    </a:lnTo>
                    <a:lnTo>
                      <a:pt x="181" y="25"/>
                    </a:lnTo>
                    <a:lnTo>
                      <a:pt x="173" y="25"/>
                    </a:lnTo>
                    <a:lnTo>
                      <a:pt x="173" y="30"/>
                    </a:lnTo>
                    <a:lnTo>
                      <a:pt x="164" y="30"/>
                    </a:lnTo>
                    <a:lnTo>
                      <a:pt x="160" y="35"/>
                    </a:lnTo>
                    <a:lnTo>
                      <a:pt x="155" y="35"/>
                    </a:lnTo>
                    <a:lnTo>
                      <a:pt x="151" y="40"/>
                    </a:lnTo>
                    <a:lnTo>
                      <a:pt x="147" y="40"/>
                    </a:lnTo>
                    <a:lnTo>
                      <a:pt x="138" y="45"/>
                    </a:lnTo>
                    <a:lnTo>
                      <a:pt x="134" y="45"/>
                    </a:lnTo>
                    <a:lnTo>
                      <a:pt x="129" y="45"/>
                    </a:lnTo>
                    <a:lnTo>
                      <a:pt x="125" y="50"/>
                    </a:lnTo>
                    <a:lnTo>
                      <a:pt x="121" y="50"/>
                    </a:lnTo>
                    <a:lnTo>
                      <a:pt x="116" y="55"/>
                    </a:lnTo>
                    <a:lnTo>
                      <a:pt x="108" y="60"/>
                    </a:lnTo>
                    <a:lnTo>
                      <a:pt x="103" y="65"/>
                    </a:lnTo>
                    <a:lnTo>
                      <a:pt x="99" y="70"/>
                    </a:lnTo>
                    <a:lnTo>
                      <a:pt x="90" y="70"/>
                    </a:lnTo>
                    <a:lnTo>
                      <a:pt x="86" y="75"/>
                    </a:lnTo>
                    <a:lnTo>
                      <a:pt x="86" y="80"/>
                    </a:lnTo>
                    <a:lnTo>
                      <a:pt x="82" y="85"/>
                    </a:lnTo>
                    <a:lnTo>
                      <a:pt x="77" y="85"/>
                    </a:lnTo>
                    <a:lnTo>
                      <a:pt x="73" y="90"/>
                    </a:lnTo>
                    <a:lnTo>
                      <a:pt x="69" y="95"/>
                    </a:lnTo>
                    <a:lnTo>
                      <a:pt x="64" y="95"/>
                    </a:lnTo>
                    <a:lnTo>
                      <a:pt x="64" y="100"/>
                    </a:lnTo>
                    <a:lnTo>
                      <a:pt x="60" y="104"/>
                    </a:lnTo>
                    <a:lnTo>
                      <a:pt x="56" y="109"/>
                    </a:lnTo>
                    <a:lnTo>
                      <a:pt x="52" y="119"/>
                    </a:lnTo>
                    <a:lnTo>
                      <a:pt x="47" y="124"/>
                    </a:lnTo>
                    <a:lnTo>
                      <a:pt x="43" y="129"/>
                    </a:lnTo>
                    <a:lnTo>
                      <a:pt x="43" y="134"/>
                    </a:lnTo>
                    <a:lnTo>
                      <a:pt x="43" y="139"/>
                    </a:lnTo>
                    <a:lnTo>
                      <a:pt x="39" y="144"/>
                    </a:lnTo>
                    <a:lnTo>
                      <a:pt x="34" y="144"/>
                    </a:lnTo>
                    <a:lnTo>
                      <a:pt x="34" y="154"/>
                    </a:lnTo>
                    <a:lnTo>
                      <a:pt x="30" y="159"/>
                    </a:lnTo>
                    <a:lnTo>
                      <a:pt x="30" y="164"/>
                    </a:lnTo>
                    <a:lnTo>
                      <a:pt x="26" y="169"/>
                    </a:lnTo>
                    <a:lnTo>
                      <a:pt x="26" y="179"/>
                    </a:lnTo>
                    <a:lnTo>
                      <a:pt x="21" y="184"/>
                    </a:lnTo>
                    <a:lnTo>
                      <a:pt x="21" y="189"/>
                    </a:lnTo>
                    <a:lnTo>
                      <a:pt x="21" y="194"/>
                    </a:lnTo>
                    <a:lnTo>
                      <a:pt x="21" y="199"/>
                    </a:lnTo>
                    <a:lnTo>
                      <a:pt x="21" y="204"/>
                    </a:lnTo>
                    <a:lnTo>
                      <a:pt x="21" y="209"/>
                    </a:lnTo>
                    <a:lnTo>
                      <a:pt x="21" y="214"/>
                    </a:lnTo>
                    <a:lnTo>
                      <a:pt x="21" y="223"/>
                    </a:lnTo>
                    <a:lnTo>
                      <a:pt x="21" y="233"/>
                    </a:lnTo>
                    <a:lnTo>
                      <a:pt x="21" y="238"/>
                    </a:lnTo>
                    <a:lnTo>
                      <a:pt x="21" y="243"/>
                    </a:lnTo>
                    <a:lnTo>
                      <a:pt x="21" y="248"/>
                    </a:lnTo>
                    <a:lnTo>
                      <a:pt x="21" y="253"/>
                    </a:lnTo>
                    <a:lnTo>
                      <a:pt x="21" y="258"/>
                    </a:lnTo>
                    <a:lnTo>
                      <a:pt x="21" y="263"/>
                    </a:lnTo>
                    <a:lnTo>
                      <a:pt x="26" y="268"/>
                    </a:lnTo>
                    <a:lnTo>
                      <a:pt x="26" y="273"/>
                    </a:lnTo>
                    <a:lnTo>
                      <a:pt x="26" y="278"/>
                    </a:lnTo>
                    <a:lnTo>
                      <a:pt x="30" y="283"/>
                    </a:lnTo>
                    <a:lnTo>
                      <a:pt x="30" y="288"/>
                    </a:lnTo>
                    <a:lnTo>
                      <a:pt x="34" y="293"/>
                    </a:lnTo>
                    <a:lnTo>
                      <a:pt x="34" y="298"/>
                    </a:lnTo>
                    <a:lnTo>
                      <a:pt x="39" y="303"/>
                    </a:lnTo>
                    <a:lnTo>
                      <a:pt x="43" y="308"/>
                    </a:lnTo>
                    <a:lnTo>
                      <a:pt x="43" y="313"/>
                    </a:lnTo>
                    <a:lnTo>
                      <a:pt x="43" y="318"/>
                    </a:lnTo>
                    <a:lnTo>
                      <a:pt x="47" y="323"/>
                    </a:lnTo>
                    <a:lnTo>
                      <a:pt x="52" y="323"/>
                    </a:lnTo>
                    <a:lnTo>
                      <a:pt x="52" y="328"/>
                    </a:lnTo>
                    <a:lnTo>
                      <a:pt x="56" y="337"/>
                    </a:lnTo>
                    <a:lnTo>
                      <a:pt x="60" y="342"/>
                    </a:lnTo>
                    <a:lnTo>
                      <a:pt x="64" y="347"/>
                    </a:lnTo>
                    <a:lnTo>
                      <a:pt x="69" y="352"/>
                    </a:lnTo>
                    <a:lnTo>
                      <a:pt x="73" y="357"/>
                    </a:lnTo>
                    <a:lnTo>
                      <a:pt x="77" y="362"/>
                    </a:lnTo>
                    <a:lnTo>
                      <a:pt x="82" y="362"/>
                    </a:lnTo>
                    <a:lnTo>
                      <a:pt x="86" y="367"/>
                    </a:lnTo>
                    <a:lnTo>
                      <a:pt x="86" y="372"/>
                    </a:lnTo>
                    <a:lnTo>
                      <a:pt x="90" y="372"/>
                    </a:lnTo>
                    <a:lnTo>
                      <a:pt x="99" y="377"/>
                    </a:lnTo>
                    <a:lnTo>
                      <a:pt x="103" y="382"/>
                    </a:lnTo>
                    <a:lnTo>
                      <a:pt x="108" y="387"/>
                    </a:lnTo>
                    <a:lnTo>
                      <a:pt x="116" y="392"/>
                    </a:lnTo>
                    <a:lnTo>
                      <a:pt x="121" y="397"/>
                    </a:lnTo>
                    <a:lnTo>
                      <a:pt x="125" y="397"/>
                    </a:lnTo>
                    <a:lnTo>
                      <a:pt x="129" y="397"/>
                    </a:lnTo>
                    <a:lnTo>
                      <a:pt x="134" y="402"/>
                    </a:lnTo>
                    <a:lnTo>
                      <a:pt x="138" y="402"/>
                    </a:lnTo>
                    <a:lnTo>
                      <a:pt x="147" y="407"/>
                    </a:lnTo>
                    <a:lnTo>
                      <a:pt x="151" y="407"/>
                    </a:lnTo>
                    <a:lnTo>
                      <a:pt x="155" y="412"/>
                    </a:lnTo>
                    <a:lnTo>
                      <a:pt x="160" y="412"/>
                    </a:lnTo>
                    <a:lnTo>
                      <a:pt x="164" y="417"/>
                    </a:lnTo>
                    <a:lnTo>
                      <a:pt x="173" y="417"/>
                    </a:lnTo>
                    <a:lnTo>
                      <a:pt x="173" y="422"/>
                    </a:lnTo>
                    <a:lnTo>
                      <a:pt x="181" y="422"/>
                    </a:lnTo>
                    <a:lnTo>
                      <a:pt x="186" y="422"/>
                    </a:lnTo>
                    <a:lnTo>
                      <a:pt x="194" y="422"/>
                    </a:lnTo>
                    <a:lnTo>
                      <a:pt x="199" y="422"/>
                    </a:lnTo>
                    <a:lnTo>
                      <a:pt x="203" y="422"/>
                    </a:lnTo>
                    <a:lnTo>
                      <a:pt x="212" y="422"/>
                    </a:lnTo>
                    <a:lnTo>
                      <a:pt x="216" y="427"/>
                    </a:lnTo>
                    <a:lnTo>
                      <a:pt x="220" y="427"/>
                    </a:lnTo>
                    <a:lnTo>
                      <a:pt x="225" y="427"/>
                    </a:lnTo>
                    <a:lnTo>
                      <a:pt x="233" y="427"/>
                    </a:lnTo>
                    <a:lnTo>
                      <a:pt x="237" y="427"/>
                    </a:lnTo>
                    <a:lnTo>
                      <a:pt x="242" y="427"/>
                    </a:lnTo>
                    <a:lnTo>
                      <a:pt x="246" y="427"/>
                    </a:lnTo>
                    <a:lnTo>
                      <a:pt x="250" y="427"/>
                    </a:lnTo>
                    <a:lnTo>
                      <a:pt x="259" y="427"/>
                    </a:lnTo>
                    <a:lnTo>
                      <a:pt x="263" y="427"/>
                    </a:lnTo>
                    <a:lnTo>
                      <a:pt x="268" y="427"/>
                    </a:lnTo>
                    <a:lnTo>
                      <a:pt x="272" y="422"/>
                    </a:lnTo>
                    <a:lnTo>
                      <a:pt x="281" y="422"/>
                    </a:lnTo>
                    <a:lnTo>
                      <a:pt x="285" y="422"/>
                    </a:lnTo>
                    <a:lnTo>
                      <a:pt x="289" y="422"/>
                    </a:lnTo>
                    <a:lnTo>
                      <a:pt x="298" y="422"/>
                    </a:lnTo>
                    <a:lnTo>
                      <a:pt x="302" y="422"/>
                    </a:lnTo>
                    <a:lnTo>
                      <a:pt x="307" y="422"/>
                    </a:lnTo>
                    <a:lnTo>
                      <a:pt x="311" y="417"/>
                    </a:lnTo>
                    <a:lnTo>
                      <a:pt x="320" y="417"/>
                    </a:lnTo>
                    <a:lnTo>
                      <a:pt x="324" y="412"/>
                    </a:lnTo>
                    <a:lnTo>
                      <a:pt x="328" y="412"/>
                    </a:lnTo>
                    <a:lnTo>
                      <a:pt x="333" y="407"/>
                    </a:lnTo>
                    <a:lnTo>
                      <a:pt x="337" y="407"/>
                    </a:lnTo>
                    <a:lnTo>
                      <a:pt x="346" y="402"/>
                    </a:lnTo>
                    <a:lnTo>
                      <a:pt x="350" y="402"/>
                    </a:lnTo>
                    <a:lnTo>
                      <a:pt x="350" y="397"/>
                    </a:lnTo>
                    <a:lnTo>
                      <a:pt x="359" y="397"/>
                    </a:lnTo>
                    <a:lnTo>
                      <a:pt x="363" y="397"/>
                    </a:lnTo>
                    <a:lnTo>
                      <a:pt x="367" y="392"/>
                    </a:lnTo>
                    <a:lnTo>
                      <a:pt x="372" y="387"/>
                    </a:lnTo>
                    <a:lnTo>
                      <a:pt x="376" y="387"/>
                    </a:lnTo>
                    <a:lnTo>
                      <a:pt x="380" y="382"/>
                    </a:lnTo>
                    <a:lnTo>
                      <a:pt x="385" y="377"/>
                    </a:lnTo>
                    <a:lnTo>
                      <a:pt x="393" y="372"/>
                    </a:lnTo>
                    <a:lnTo>
                      <a:pt x="398" y="367"/>
                    </a:lnTo>
                    <a:lnTo>
                      <a:pt x="402" y="362"/>
                    </a:lnTo>
                    <a:lnTo>
                      <a:pt x="406" y="362"/>
                    </a:lnTo>
                    <a:lnTo>
                      <a:pt x="410" y="357"/>
                    </a:lnTo>
                    <a:lnTo>
                      <a:pt x="415" y="352"/>
                    </a:lnTo>
                    <a:lnTo>
                      <a:pt x="415" y="347"/>
                    </a:lnTo>
                    <a:lnTo>
                      <a:pt x="419" y="347"/>
                    </a:lnTo>
                    <a:lnTo>
                      <a:pt x="423" y="342"/>
                    </a:lnTo>
                    <a:lnTo>
                      <a:pt x="428" y="337"/>
                    </a:lnTo>
                    <a:lnTo>
                      <a:pt x="432" y="328"/>
                    </a:lnTo>
                    <a:lnTo>
                      <a:pt x="432" y="323"/>
                    </a:lnTo>
                    <a:lnTo>
                      <a:pt x="436" y="323"/>
                    </a:lnTo>
                    <a:lnTo>
                      <a:pt x="436" y="318"/>
                    </a:lnTo>
                    <a:lnTo>
                      <a:pt x="441" y="313"/>
                    </a:lnTo>
                    <a:lnTo>
                      <a:pt x="441" y="308"/>
                    </a:lnTo>
                    <a:lnTo>
                      <a:pt x="445" y="303"/>
                    </a:lnTo>
                    <a:lnTo>
                      <a:pt x="449" y="298"/>
                    </a:lnTo>
                    <a:lnTo>
                      <a:pt x="449" y="293"/>
                    </a:lnTo>
                    <a:lnTo>
                      <a:pt x="454" y="288"/>
                    </a:lnTo>
                    <a:lnTo>
                      <a:pt x="454" y="283"/>
                    </a:lnTo>
                    <a:lnTo>
                      <a:pt x="458" y="278"/>
                    </a:lnTo>
                    <a:lnTo>
                      <a:pt x="458" y="273"/>
                    </a:lnTo>
                    <a:lnTo>
                      <a:pt x="458" y="268"/>
                    </a:lnTo>
                    <a:lnTo>
                      <a:pt x="458" y="263"/>
                    </a:lnTo>
                    <a:lnTo>
                      <a:pt x="458" y="258"/>
                    </a:lnTo>
                    <a:lnTo>
                      <a:pt x="458" y="253"/>
                    </a:lnTo>
                    <a:lnTo>
                      <a:pt x="462" y="248"/>
                    </a:lnTo>
                    <a:lnTo>
                      <a:pt x="462" y="243"/>
                    </a:lnTo>
                    <a:lnTo>
                      <a:pt x="462" y="238"/>
                    </a:lnTo>
                    <a:lnTo>
                      <a:pt x="462" y="233"/>
                    </a:lnTo>
                    <a:lnTo>
                      <a:pt x="462" y="223"/>
                    </a:lnTo>
                    <a:close/>
                  </a:path>
                </a:pathLst>
              </a:custGeom>
              <a:solidFill>
                <a:srgbClr val="E8F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37" name="Freeform 2420">
                <a:extLst>
                  <a:ext uri="{FF2B5EF4-FFF2-40B4-BE49-F238E27FC236}">
                    <a16:creationId xmlns:a16="http://schemas.microsoft.com/office/drawing/2014/main" id="{61841465-4B9B-90BE-2931-D554CF1721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8" y="1905"/>
                <a:ext cx="441" cy="407"/>
              </a:xfrm>
              <a:custGeom>
                <a:avLst/>
                <a:gdLst>
                  <a:gd name="T0" fmla="*/ 437 w 441"/>
                  <a:gd name="T1" fmla="*/ 243 h 407"/>
                  <a:gd name="T2" fmla="*/ 424 w 441"/>
                  <a:gd name="T3" fmla="*/ 283 h 407"/>
                  <a:gd name="T4" fmla="*/ 402 w 441"/>
                  <a:gd name="T5" fmla="*/ 322 h 407"/>
                  <a:gd name="T6" fmla="*/ 372 w 441"/>
                  <a:gd name="T7" fmla="*/ 352 h 407"/>
                  <a:gd name="T8" fmla="*/ 338 w 441"/>
                  <a:gd name="T9" fmla="*/ 377 h 407"/>
                  <a:gd name="T10" fmla="*/ 299 w 441"/>
                  <a:gd name="T11" fmla="*/ 397 h 407"/>
                  <a:gd name="T12" fmla="*/ 251 w 441"/>
                  <a:gd name="T13" fmla="*/ 402 h 407"/>
                  <a:gd name="T14" fmla="*/ 212 w 441"/>
                  <a:gd name="T15" fmla="*/ 407 h 407"/>
                  <a:gd name="T16" fmla="*/ 165 w 441"/>
                  <a:gd name="T17" fmla="*/ 402 h 407"/>
                  <a:gd name="T18" fmla="*/ 126 w 441"/>
                  <a:gd name="T19" fmla="*/ 387 h 407"/>
                  <a:gd name="T20" fmla="*/ 87 w 441"/>
                  <a:gd name="T21" fmla="*/ 367 h 407"/>
                  <a:gd name="T22" fmla="*/ 52 w 441"/>
                  <a:gd name="T23" fmla="*/ 337 h 407"/>
                  <a:gd name="T24" fmla="*/ 26 w 441"/>
                  <a:gd name="T25" fmla="*/ 303 h 407"/>
                  <a:gd name="T26" fmla="*/ 9 w 441"/>
                  <a:gd name="T27" fmla="*/ 263 h 407"/>
                  <a:gd name="T28" fmla="*/ 0 w 441"/>
                  <a:gd name="T29" fmla="*/ 223 h 407"/>
                  <a:gd name="T30" fmla="*/ 0 w 441"/>
                  <a:gd name="T31" fmla="*/ 184 h 407"/>
                  <a:gd name="T32" fmla="*/ 9 w 441"/>
                  <a:gd name="T33" fmla="*/ 144 h 407"/>
                  <a:gd name="T34" fmla="*/ 26 w 441"/>
                  <a:gd name="T35" fmla="*/ 104 h 407"/>
                  <a:gd name="T36" fmla="*/ 52 w 441"/>
                  <a:gd name="T37" fmla="*/ 70 h 407"/>
                  <a:gd name="T38" fmla="*/ 87 w 441"/>
                  <a:gd name="T39" fmla="*/ 40 h 407"/>
                  <a:gd name="T40" fmla="*/ 126 w 441"/>
                  <a:gd name="T41" fmla="*/ 20 h 407"/>
                  <a:gd name="T42" fmla="*/ 165 w 441"/>
                  <a:gd name="T43" fmla="*/ 5 h 407"/>
                  <a:gd name="T44" fmla="*/ 212 w 441"/>
                  <a:gd name="T45" fmla="*/ 0 h 407"/>
                  <a:gd name="T46" fmla="*/ 251 w 441"/>
                  <a:gd name="T47" fmla="*/ 0 h 407"/>
                  <a:gd name="T48" fmla="*/ 299 w 441"/>
                  <a:gd name="T49" fmla="*/ 10 h 407"/>
                  <a:gd name="T50" fmla="*/ 338 w 441"/>
                  <a:gd name="T51" fmla="*/ 30 h 407"/>
                  <a:gd name="T52" fmla="*/ 372 w 441"/>
                  <a:gd name="T53" fmla="*/ 55 h 407"/>
                  <a:gd name="T54" fmla="*/ 402 w 441"/>
                  <a:gd name="T55" fmla="*/ 84 h 407"/>
                  <a:gd name="T56" fmla="*/ 424 w 441"/>
                  <a:gd name="T57" fmla="*/ 124 h 407"/>
                  <a:gd name="T58" fmla="*/ 437 w 441"/>
                  <a:gd name="T59" fmla="*/ 164 h 407"/>
                  <a:gd name="T60" fmla="*/ 441 w 441"/>
                  <a:gd name="T61" fmla="*/ 203 h 407"/>
                  <a:gd name="T62" fmla="*/ 415 w 441"/>
                  <a:gd name="T63" fmla="*/ 174 h 407"/>
                  <a:gd name="T64" fmla="*/ 407 w 441"/>
                  <a:gd name="T65" fmla="*/ 134 h 407"/>
                  <a:gd name="T66" fmla="*/ 389 w 441"/>
                  <a:gd name="T67" fmla="*/ 99 h 407"/>
                  <a:gd name="T68" fmla="*/ 364 w 441"/>
                  <a:gd name="T69" fmla="*/ 75 h 407"/>
                  <a:gd name="T70" fmla="*/ 329 w 441"/>
                  <a:gd name="T71" fmla="*/ 50 h 407"/>
                  <a:gd name="T72" fmla="*/ 294 w 441"/>
                  <a:gd name="T73" fmla="*/ 35 h 407"/>
                  <a:gd name="T74" fmla="*/ 255 w 441"/>
                  <a:gd name="T75" fmla="*/ 25 h 407"/>
                  <a:gd name="T76" fmla="*/ 216 w 441"/>
                  <a:gd name="T77" fmla="*/ 20 h 407"/>
                  <a:gd name="T78" fmla="*/ 178 w 441"/>
                  <a:gd name="T79" fmla="*/ 25 h 407"/>
                  <a:gd name="T80" fmla="*/ 139 w 441"/>
                  <a:gd name="T81" fmla="*/ 40 h 407"/>
                  <a:gd name="T82" fmla="*/ 104 w 441"/>
                  <a:gd name="T83" fmla="*/ 55 h 407"/>
                  <a:gd name="T84" fmla="*/ 74 w 441"/>
                  <a:gd name="T85" fmla="*/ 80 h 407"/>
                  <a:gd name="T86" fmla="*/ 52 w 441"/>
                  <a:gd name="T87" fmla="*/ 114 h 407"/>
                  <a:gd name="T88" fmla="*/ 31 w 441"/>
                  <a:gd name="T89" fmla="*/ 144 h 407"/>
                  <a:gd name="T90" fmla="*/ 22 w 441"/>
                  <a:gd name="T91" fmla="*/ 184 h 407"/>
                  <a:gd name="T92" fmla="*/ 22 w 441"/>
                  <a:gd name="T93" fmla="*/ 218 h 407"/>
                  <a:gd name="T94" fmla="*/ 26 w 441"/>
                  <a:gd name="T95" fmla="*/ 253 h 407"/>
                  <a:gd name="T96" fmla="*/ 43 w 441"/>
                  <a:gd name="T97" fmla="*/ 288 h 407"/>
                  <a:gd name="T98" fmla="*/ 65 w 441"/>
                  <a:gd name="T99" fmla="*/ 322 h 407"/>
                  <a:gd name="T100" fmla="*/ 95 w 441"/>
                  <a:gd name="T101" fmla="*/ 347 h 407"/>
                  <a:gd name="T102" fmla="*/ 130 w 441"/>
                  <a:gd name="T103" fmla="*/ 367 h 407"/>
                  <a:gd name="T104" fmla="*/ 169 w 441"/>
                  <a:gd name="T105" fmla="*/ 382 h 407"/>
                  <a:gd name="T106" fmla="*/ 208 w 441"/>
                  <a:gd name="T107" fmla="*/ 387 h 407"/>
                  <a:gd name="T108" fmla="*/ 247 w 441"/>
                  <a:gd name="T109" fmla="*/ 387 h 407"/>
                  <a:gd name="T110" fmla="*/ 286 w 441"/>
                  <a:gd name="T111" fmla="*/ 377 h 407"/>
                  <a:gd name="T112" fmla="*/ 320 w 441"/>
                  <a:gd name="T113" fmla="*/ 362 h 407"/>
                  <a:gd name="T114" fmla="*/ 355 w 441"/>
                  <a:gd name="T115" fmla="*/ 337 h 407"/>
                  <a:gd name="T116" fmla="*/ 381 w 441"/>
                  <a:gd name="T117" fmla="*/ 313 h 407"/>
                  <a:gd name="T118" fmla="*/ 402 w 441"/>
                  <a:gd name="T119" fmla="*/ 278 h 407"/>
                  <a:gd name="T120" fmla="*/ 415 w 441"/>
                  <a:gd name="T121" fmla="*/ 243 h 407"/>
                  <a:gd name="T122" fmla="*/ 420 w 441"/>
                  <a:gd name="T123" fmla="*/ 203 h 40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41"/>
                  <a:gd name="T187" fmla="*/ 0 h 407"/>
                  <a:gd name="T188" fmla="*/ 441 w 441"/>
                  <a:gd name="T189" fmla="*/ 407 h 40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41" h="407">
                    <a:moveTo>
                      <a:pt x="441" y="203"/>
                    </a:moveTo>
                    <a:lnTo>
                      <a:pt x="441" y="213"/>
                    </a:lnTo>
                    <a:lnTo>
                      <a:pt x="441" y="218"/>
                    </a:lnTo>
                    <a:lnTo>
                      <a:pt x="441" y="223"/>
                    </a:lnTo>
                    <a:lnTo>
                      <a:pt x="441" y="228"/>
                    </a:lnTo>
                    <a:lnTo>
                      <a:pt x="437" y="233"/>
                    </a:lnTo>
                    <a:lnTo>
                      <a:pt x="437" y="238"/>
                    </a:lnTo>
                    <a:lnTo>
                      <a:pt x="437" y="243"/>
                    </a:lnTo>
                    <a:lnTo>
                      <a:pt x="437" y="248"/>
                    </a:lnTo>
                    <a:lnTo>
                      <a:pt x="437" y="253"/>
                    </a:lnTo>
                    <a:lnTo>
                      <a:pt x="437" y="258"/>
                    </a:lnTo>
                    <a:lnTo>
                      <a:pt x="433" y="263"/>
                    </a:lnTo>
                    <a:lnTo>
                      <a:pt x="433" y="268"/>
                    </a:lnTo>
                    <a:lnTo>
                      <a:pt x="428" y="273"/>
                    </a:lnTo>
                    <a:lnTo>
                      <a:pt x="428" y="278"/>
                    </a:lnTo>
                    <a:lnTo>
                      <a:pt x="424" y="283"/>
                    </a:lnTo>
                    <a:lnTo>
                      <a:pt x="420" y="288"/>
                    </a:lnTo>
                    <a:lnTo>
                      <a:pt x="420" y="293"/>
                    </a:lnTo>
                    <a:lnTo>
                      <a:pt x="415" y="298"/>
                    </a:lnTo>
                    <a:lnTo>
                      <a:pt x="415" y="303"/>
                    </a:lnTo>
                    <a:lnTo>
                      <a:pt x="411" y="303"/>
                    </a:lnTo>
                    <a:lnTo>
                      <a:pt x="411" y="308"/>
                    </a:lnTo>
                    <a:lnTo>
                      <a:pt x="407" y="317"/>
                    </a:lnTo>
                    <a:lnTo>
                      <a:pt x="402" y="322"/>
                    </a:lnTo>
                    <a:lnTo>
                      <a:pt x="398" y="327"/>
                    </a:lnTo>
                    <a:lnTo>
                      <a:pt x="394" y="327"/>
                    </a:lnTo>
                    <a:lnTo>
                      <a:pt x="394" y="332"/>
                    </a:lnTo>
                    <a:lnTo>
                      <a:pt x="389" y="337"/>
                    </a:lnTo>
                    <a:lnTo>
                      <a:pt x="385" y="342"/>
                    </a:lnTo>
                    <a:lnTo>
                      <a:pt x="381" y="342"/>
                    </a:lnTo>
                    <a:lnTo>
                      <a:pt x="377" y="347"/>
                    </a:lnTo>
                    <a:lnTo>
                      <a:pt x="372" y="352"/>
                    </a:lnTo>
                    <a:lnTo>
                      <a:pt x="364" y="357"/>
                    </a:lnTo>
                    <a:lnTo>
                      <a:pt x="359" y="362"/>
                    </a:lnTo>
                    <a:lnTo>
                      <a:pt x="355" y="367"/>
                    </a:lnTo>
                    <a:lnTo>
                      <a:pt x="351" y="367"/>
                    </a:lnTo>
                    <a:lnTo>
                      <a:pt x="346" y="372"/>
                    </a:lnTo>
                    <a:lnTo>
                      <a:pt x="342" y="377"/>
                    </a:lnTo>
                    <a:lnTo>
                      <a:pt x="338" y="377"/>
                    </a:lnTo>
                    <a:lnTo>
                      <a:pt x="329" y="377"/>
                    </a:lnTo>
                    <a:lnTo>
                      <a:pt x="329" y="382"/>
                    </a:lnTo>
                    <a:lnTo>
                      <a:pt x="325" y="382"/>
                    </a:lnTo>
                    <a:lnTo>
                      <a:pt x="316" y="387"/>
                    </a:lnTo>
                    <a:lnTo>
                      <a:pt x="312" y="387"/>
                    </a:lnTo>
                    <a:lnTo>
                      <a:pt x="307" y="392"/>
                    </a:lnTo>
                    <a:lnTo>
                      <a:pt x="303" y="392"/>
                    </a:lnTo>
                    <a:lnTo>
                      <a:pt x="299" y="397"/>
                    </a:lnTo>
                    <a:lnTo>
                      <a:pt x="290" y="397"/>
                    </a:lnTo>
                    <a:lnTo>
                      <a:pt x="286" y="402"/>
                    </a:lnTo>
                    <a:lnTo>
                      <a:pt x="281" y="402"/>
                    </a:lnTo>
                    <a:lnTo>
                      <a:pt x="277" y="402"/>
                    </a:lnTo>
                    <a:lnTo>
                      <a:pt x="268" y="402"/>
                    </a:lnTo>
                    <a:lnTo>
                      <a:pt x="264" y="402"/>
                    </a:lnTo>
                    <a:lnTo>
                      <a:pt x="260" y="402"/>
                    </a:lnTo>
                    <a:lnTo>
                      <a:pt x="251" y="402"/>
                    </a:lnTo>
                    <a:lnTo>
                      <a:pt x="247" y="407"/>
                    </a:lnTo>
                    <a:lnTo>
                      <a:pt x="242" y="407"/>
                    </a:lnTo>
                    <a:lnTo>
                      <a:pt x="238" y="407"/>
                    </a:lnTo>
                    <a:lnTo>
                      <a:pt x="229" y="407"/>
                    </a:lnTo>
                    <a:lnTo>
                      <a:pt x="225" y="407"/>
                    </a:lnTo>
                    <a:lnTo>
                      <a:pt x="221" y="407"/>
                    </a:lnTo>
                    <a:lnTo>
                      <a:pt x="216" y="407"/>
                    </a:lnTo>
                    <a:lnTo>
                      <a:pt x="212" y="407"/>
                    </a:lnTo>
                    <a:lnTo>
                      <a:pt x="204" y="407"/>
                    </a:lnTo>
                    <a:lnTo>
                      <a:pt x="199" y="407"/>
                    </a:lnTo>
                    <a:lnTo>
                      <a:pt x="195" y="407"/>
                    </a:lnTo>
                    <a:lnTo>
                      <a:pt x="191" y="402"/>
                    </a:lnTo>
                    <a:lnTo>
                      <a:pt x="182" y="402"/>
                    </a:lnTo>
                    <a:lnTo>
                      <a:pt x="178" y="402"/>
                    </a:lnTo>
                    <a:lnTo>
                      <a:pt x="173" y="402"/>
                    </a:lnTo>
                    <a:lnTo>
                      <a:pt x="165" y="402"/>
                    </a:lnTo>
                    <a:lnTo>
                      <a:pt x="160" y="402"/>
                    </a:lnTo>
                    <a:lnTo>
                      <a:pt x="152" y="402"/>
                    </a:lnTo>
                    <a:lnTo>
                      <a:pt x="152" y="397"/>
                    </a:lnTo>
                    <a:lnTo>
                      <a:pt x="143" y="397"/>
                    </a:lnTo>
                    <a:lnTo>
                      <a:pt x="139" y="392"/>
                    </a:lnTo>
                    <a:lnTo>
                      <a:pt x="134" y="392"/>
                    </a:lnTo>
                    <a:lnTo>
                      <a:pt x="130" y="387"/>
                    </a:lnTo>
                    <a:lnTo>
                      <a:pt x="126" y="387"/>
                    </a:lnTo>
                    <a:lnTo>
                      <a:pt x="117" y="382"/>
                    </a:lnTo>
                    <a:lnTo>
                      <a:pt x="113" y="382"/>
                    </a:lnTo>
                    <a:lnTo>
                      <a:pt x="108" y="377"/>
                    </a:lnTo>
                    <a:lnTo>
                      <a:pt x="104" y="377"/>
                    </a:lnTo>
                    <a:lnTo>
                      <a:pt x="100" y="377"/>
                    </a:lnTo>
                    <a:lnTo>
                      <a:pt x="95" y="372"/>
                    </a:lnTo>
                    <a:lnTo>
                      <a:pt x="87" y="367"/>
                    </a:lnTo>
                    <a:lnTo>
                      <a:pt x="82" y="362"/>
                    </a:lnTo>
                    <a:lnTo>
                      <a:pt x="78" y="357"/>
                    </a:lnTo>
                    <a:lnTo>
                      <a:pt x="69" y="352"/>
                    </a:lnTo>
                    <a:lnTo>
                      <a:pt x="65" y="352"/>
                    </a:lnTo>
                    <a:lnTo>
                      <a:pt x="65" y="347"/>
                    </a:lnTo>
                    <a:lnTo>
                      <a:pt x="61" y="342"/>
                    </a:lnTo>
                    <a:lnTo>
                      <a:pt x="56" y="342"/>
                    </a:lnTo>
                    <a:lnTo>
                      <a:pt x="52" y="337"/>
                    </a:lnTo>
                    <a:lnTo>
                      <a:pt x="48" y="332"/>
                    </a:lnTo>
                    <a:lnTo>
                      <a:pt x="43" y="327"/>
                    </a:lnTo>
                    <a:lnTo>
                      <a:pt x="39" y="322"/>
                    </a:lnTo>
                    <a:lnTo>
                      <a:pt x="35" y="317"/>
                    </a:lnTo>
                    <a:lnTo>
                      <a:pt x="31" y="308"/>
                    </a:lnTo>
                    <a:lnTo>
                      <a:pt x="31" y="303"/>
                    </a:lnTo>
                    <a:lnTo>
                      <a:pt x="26" y="303"/>
                    </a:lnTo>
                    <a:lnTo>
                      <a:pt x="22" y="298"/>
                    </a:lnTo>
                    <a:lnTo>
                      <a:pt x="22" y="293"/>
                    </a:lnTo>
                    <a:lnTo>
                      <a:pt x="22" y="288"/>
                    </a:lnTo>
                    <a:lnTo>
                      <a:pt x="18" y="283"/>
                    </a:lnTo>
                    <a:lnTo>
                      <a:pt x="13" y="278"/>
                    </a:lnTo>
                    <a:lnTo>
                      <a:pt x="13" y="273"/>
                    </a:lnTo>
                    <a:lnTo>
                      <a:pt x="9" y="268"/>
                    </a:lnTo>
                    <a:lnTo>
                      <a:pt x="9" y="263"/>
                    </a:lnTo>
                    <a:lnTo>
                      <a:pt x="5" y="258"/>
                    </a:lnTo>
                    <a:lnTo>
                      <a:pt x="5" y="253"/>
                    </a:lnTo>
                    <a:lnTo>
                      <a:pt x="5" y="248"/>
                    </a:lnTo>
                    <a:lnTo>
                      <a:pt x="0" y="243"/>
                    </a:lnTo>
                    <a:lnTo>
                      <a:pt x="0" y="238"/>
                    </a:lnTo>
                    <a:lnTo>
                      <a:pt x="0" y="233"/>
                    </a:lnTo>
                    <a:lnTo>
                      <a:pt x="0" y="228"/>
                    </a:lnTo>
                    <a:lnTo>
                      <a:pt x="0" y="223"/>
                    </a:lnTo>
                    <a:lnTo>
                      <a:pt x="0" y="218"/>
                    </a:lnTo>
                    <a:lnTo>
                      <a:pt x="0" y="213"/>
                    </a:lnTo>
                    <a:lnTo>
                      <a:pt x="0" y="203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0" y="184"/>
                    </a:lnTo>
                    <a:lnTo>
                      <a:pt x="0" y="179"/>
                    </a:lnTo>
                    <a:lnTo>
                      <a:pt x="0" y="174"/>
                    </a:lnTo>
                    <a:lnTo>
                      <a:pt x="0" y="169"/>
                    </a:lnTo>
                    <a:lnTo>
                      <a:pt x="0" y="164"/>
                    </a:lnTo>
                    <a:lnTo>
                      <a:pt x="5" y="159"/>
                    </a:lnTo>
                    <a:lnTo>
                      <a:pt x="5" y="149"/>
                    </a:lnTo>
                    <a:lnTo>
                      <a:pt x="9" y="144"/>
                    </a:lnTo>
                    <a:lnTo>
                      <a:pt x="9" y="139"/>
                    </a:lnTo>
                    <a:lnTo>
                      <a:pt x="13" y="134"/>
                    </a:lnTo>
                    <a:lnTo>
                      <a:pt x="13" y="124"/>
                    </a:lnTo>
                    <a:lnTo>
                      <a:pt x="18" y="124"/>
                    </a:lnTo>
                    <a:lnTo>
                      <a:pt x="22" y="119"/>
                    </a:lnTo>
                    <a:lnTo>
                      <a:pt x="22" y="114"/>
                    </a:lnTo>
                    <a:lnTo>
                      <a:pt x="22" y="109"/>
                    </a:lnTo>
                    <a:lnTo>
                      <a:pt x="26" y="104"/>
                    </a:lnTo>
                    <a:lnTo>
                      <a:pt x="31" y="99"/>
                    </a:lnTo>
                    <a:lnTo>
                      <a:pt x="35" y="89"/>
                    </a:lnTo>
                    <a:lnTo>
                      <a:pt x="39" y="84"/>
                    </a:lnTo>
                    <a:lnTo>
                      <a:pt x="43" y="80"/>
                    </a:lnTo>
                    <a:lnTo>
                      <a:pt x="43" y="75"/>
                    </a:lnTo>
                    <a:lnTo>
                      <a:pt x="48" y="75"/>
                    </a:lnTo>
                    <a:lnTo>
                      <a:pt x="52" y="70"/>
                    </a:lnTo>
                    <a:lnTo>
                      <a:pt x="56" y="65"/>
                    </a:lnTo>
                    <a:lnTo>
                      <a:pt x="61" y="65"/>
                    </a:lnTo>
                    <a:lnTo>
                      <a:pt x="65" y="60"/>
                    </a:lnTo>
                    <a:lnTo>
                      <a:pt x="65" y="55"/>
                    </a:lnTo>
                    <a:lnTo>
                      <a:pt x="69" y="50"/>
                    </a:lnTo>
                    <a:lnTo>
                      <a:pt x="78" y="50"/>
                    </a:lnTo>
                    <a:lnTo>
                      <a:pt x="82" y="45"/>
                    </a:lnTo>
                    <a:lnTo>
                      <a:pt x="87" y="40"/>
                    </a:lnTo>
                    <a:lnTo>
                      <a:pt x="95" y="35"/>
                    </a:lnTo>
                    <a:lnTo>
                      <a:pt x="100" y="30"/>
                    </a:lnTo>
                    <a:lnTo>
                      <a:pt x="104" y="30"/>
                    </a:lnTo>
                    <a:lnTo>
                      <a:pt x="108" y="25"/>
                    </a:lnTo>
                    <a:lnTo>
                      <a:pt x="113" y="25"/>
                    </a:lnTo>
                    <a:lnTo>
                      <a:pt x="117" y="25"/>
                    </a:lnTo>
                    <a:lnTo>
                      <a:pt x="126" y="20"/>
                    </a:lnTo>
                    <a:lnTo>
                      <a:pt x="130" y="20"/>
                    </a:lnTo>
                    <a:lnTo>
                      <a:pt x="134" y="15"/>
                    </a:lnTo>
                    <a:lnTo>
                      <a:pt x="139" y="15"/>
                    </a:lnTo>
                    <a:lnTo>
                      <a:pt x="143" y="10"/>
                    </a:lnTo>
                    <a:lnTo>
                      <a:pt x="152" y="10"/>
                    </a:lnTo>
                    <a:lnTo>
                      <a:pt x="152" y="5"/>
                    </a:lnTo>
                    <a:lnTo>
                      <a:pt x="160" y="5"/>
                    </a:lnTo>
                    <a:lnTo>
                      <a:pt x="165" y="5"/>
                    </a:lnTo>
                    <a:lnTo>
                      <a:pt x="173" y="0"/>
                    </a:lnTo>
                    <a:lnTo>
                      <a:pt x="178" y="0"/>
                    </a:lnTo>
                    <a:lnTo>
                      <a:pt x="182" y="0"/>
                    </a:lnTo>
                    <a:lnTo>
                      <a:pt x="191" y="0"/>
                    </a:lnTo>
                    <a:lnTo>
                      <a:pt x="195" y="0"/>
                    </a:lnTo>
                    <a:lnTo>
                      <a:pt x="199" y="0"/>
                    </a:lnTo>
                    <a:lnTo>
                      <a:pt x="204" y="0"/>
                    </a:lnTo>
                    <a:lnTo>
                      <a:pt x="212" y="0"/>
                    </a:lnTo>
                    <a:lnTo>
                      <a:pt x="216" y="0"/>
                    </a:lnTo>
                    <a:lnTo>
                      <a:pt x="221" y="0"/>
                    </a:lnTo>
                    <a:lnTo>
                      <a:pt x="225" y="0"/>
                    </a:lnTo>
                    <a:lnTo>
                      <a:pt x="229" y="0"/>
                    </a:lnTo>
                    <a:lnTo>
                      <a:pt x="238" y="0"/>
                    </a:lnTo>
                    <a:lnTo>
                      <a:pt x="242" y="0"/>
                    </a:lnTo>
                    <a:lnTo>
                      <a:pt x="247" y="0"/>
                    </a:lnTo>
                    <a:lnTo>
                      <a:pt x="251" y="0"/>
                    </a:lnTo>
                    <a:lnTo>
                      <a:pt x="260" y="0"/>
                    </a:lnTo>
                    <a:lnTo>
                      <a:pt x="264" y="0"/>
                    </a:lnTo>
                    <a:lnTo>
                      <a:pt x="268" y="0"/>
                    </a:lnTo>
                    <a:lnTo>
                      <a:pt x="277" y="5"/>
                    </a:lnTo>
                    <a:lnTo>
                      <a:pt x="281" y="5"/>
                    </a:lnTo>
                    <a:lnTo>
                      <a:pt x="286" y="5"/>
                    </a:lnTo>
                    <a:lnTo>
                      <a:pt x="290" y="10"/>
                    </a:lnTo>
                    <a:lnTo>
                      <a:pt x="299" y="10"/>
                    </a:lnTo>
                    <a:lnTo>
                      <a:pt x="303" y="15"/>
                    </a:lnTo>
                    <a:lnTo>
                      <a:pt x="307" y="15"/>
                    </a:lnTo>
                    <a:lnTo>
                      <a:pt x="312" y="20"/>
                    </a:lnTo>
                    <a:lnTo>
                      <a:pt x="316" y="20"/>
                    </a:lnTo>
                    <a:lnTo>
                      <a:pt x="325" y="25"/>
                    </a:lnTo>
                    <a:lnTo>
                      <a:pt x="329" y="25"/>
                    </a:lnTo>
                    <a:lnTo>
                      <a:pt x="338" y="30"/>
                    </a:lnTo>
                    <a:lnTo>
                      <a:pt x="342" y="30"/>
                    </a:lnTo>
                    <a:lnTo>
                      <a:pt x="346" y="35"/>
                    </a:lnTo>
                    <a:lnTo>
                      <a:pt x="351" y="40"/>
                    </a:lnTo>
                    <a:lnTo>
                      <a:pt x="355" y="40"/>
                    </a:lnTo>
                    <a:lnTo>
                      <a:pt x="359" y="45"/>
                    </a:lnTo>
                    <a:lnTo>
                      <a:pt x="364" y="50"/>
                    </a:lnTo>
                    <a:lnTo>
                      <a:pt x="372" y="50"/>
                    </a:lnTo>
                    <a:lnTo>
                      <a:pt x="372" y="55"/>
                    </a:lnTo>
                    <a:lnTo>
                      <a:pt x="377" y="60"/>
                    </a:lnTo>
                    <a:lnTo>
                      <a:pt x="381" y="65"/>
                    </a:lnTo>
                    <a:lnTo>
                      <a:pt x="385" y="65"/>
                    </a:lnTo>
                    <a:lnTo>
                      <a:pt x="389" y="70"/>
                    </a:lnTo>
                    <a:lnTo>
                      <a:pt x="394" y="75"/>
                    </a:lnTo>
                    <a:lnTo>
                      <a:pt x="398" y="80"/>
                    </a:lnTo>
                    <a:lnTo>
                      <a:pt x="402" y="84"/>
                    </a:lnTo>
                    <a:lnTo>
                      <a:pt x="407" y="89"/>
                    </a:lnTo>
                    <a:lnTo>
                      <a:pt x="411" y="99"/>
                    </a:lnTo>
                    <a:lnTo>
                      <a:pt x="415" y="104"/>
                    </a:lnTo>
                    <a:lnTo>
                      <a:pt x="415" y="109"/>
                    </a:lnTo>
                    <a:lnTo>
                      <a:pt x="420" y="114"/>
                    </a:lnTo>
                    <a:lnTo>
                      <a:pt x="420" y="119"/>
                    </a:lnTo>
                    <a:lnTo>
                      <a:pt x="424" y="124"/>
                    </a:lnTo>
                    <a:lnTo>
                      <a:pt x="428" y="124"/>
                    </a:lnTo>
                    <a:lnTo>
                      <a:pt x="428" y="134"/>
                    </a:lnTo>
                    <a:lnTo>
                      <a:pt x="433" y="139"/>
                    </a:lnTo>
                    <a:lnTo>
                      <a:pt x="433" y="144"/>
                    </a:lnTo>
                    <a:lnTo>
                      <a:pt x="437" y="149"/>
                    </a:lnTo>
                    <a:lnTo>
                      <a:pt x="437" y="159"/>
                    </a:lnTo>
                    <a:lnTo>
                      <a:pt x="437" y="164"/>
                    </a:lnTo>
                    <a:lnTo>
                      <a:pt x="437" y="169"/>
                    </a:lnTo>
                    <a:lnTo>
                      <a:pt x="437" y="174"/>
                    </a:lnTo>
                    <a:lnTo>
                      <a:pt x="441" y="179"/>
                    </a:lnTo>
                    <a:lnTo>
                      <a:pt x="441" y="184"/>
                    </a:lnTo>
                    <a:lnTo>
                      <a:pt x="441" y="189"/>
                    </a:lnTo>
                    <a:lnTo>
                      <a:pt x="441" y="194"/>
                    </a:lnTo>
                    <a:lnTo>
                      <a:pt x="441" y="203"/>
                    </a:lnTo>
                    <a:close/>
                    <a:moveTo>
                      <a:pt x="420" y="203"/>
                    </a:moveTo>
                    <a:lnTo>
                      <a:pt x="420" y="203"/>
                    </a:lnTo>
                    <a:lnTo>
                      <a:pt x="420" y="194"/>
                    </a:lnTo>
                    <a:lnTo>
                      <a:pt x="420" y="189"/>
                    </a:lnTo>
                    <a:lnTo>
                      <a:pt x="420" y="184"/>
                    </a:lnTo>
                    <a:lnTo>
                      <a:pt x="415" y="174"/>
                    </a:lnTo>
                    <a:lnTo>
                      <a:pt x="415" y="169"/>
                    </a:lnTo>
                    <a:lnTo>
                      <a:pt x="415" y="164"/>
                    </a:lnTo>
                    <a:lnTo>
                      <a:pt x="415" y="159"/>
                    </a:lnTo>
                    <a:lnTo>
                      <a:pt x="415" y="154"/>
                    </a:lnTo>
                    <a:lnTo>
                      <a:pt x="411" y="149"/>
                    </a:lnTo>
                    <a:lnTo>
                      <a:pt x="411" y="144"/>
                    </a:lnTo>
                    <a:lnTo>
                      <a:pt x="407" y="144"/>
                    </a:lnTo>
                    <a:lnTo>
                      <a:pt x="407" y="134"/>
                    </a:lnTo>
                    <a:lnTo>
                      <a:pt x="402" y="129"/>
                    </a:lnTo>
                    <a:lnTo>
                      <a:pt x="402" y="124"/>
                    </a:lnTo>
                    <a:lnTo>
                      <a:pt x="398" y="119"/>
                    </a:lnTo>
                    <a:lnTo>
                      <a:pt x="394" y="114"/>
                    </a:lnTo>
                    <a:lnTo>
                      <a:pt x="389" y="114"/>
                    </a:lnTo>
                    <a:lnTo>
                      <a:pt x="389" y="109"/>
                    </a:lnTo>
                    <a:lnTo>
                      <a:pt x="389" y="99"/>
                    </a:lnTo>
                    <a:lnTo>
                      <a:pt x="385" y="99"/>
                    </a:lnTo>
                    <a:lnTo>
                      <a:pt x="381" y="94"/>
                    </a:lnTo>
                    <a:lnTo>
                      <a:pt x="377" y="89"/>
                    </a:lnTo>
                    <a:lnTo>
                      <a:pt x="377" y="84"/>
                    </a:lnTo>
                    <a:lnTo>
                      <a:pt x="372" y="84"/>
                    </a:lnTo>
                    <a:lnTo>
                      <a:pt x="368" y="80"/>
                    </a:lnTo>
                    <a:lnTo>
                      <a:pt x="364" y="80"/>
                    </a:lnTo>
                    <a:lnTo>
                      <a:pt x="364" y="75"/>
                    </a:lnTo>
                    <a:lnTo>
                      <a:pt x="359" y="70"/>
                    </a:lnTo>
                    <a:lnTo>
                      <a:pt x="355" y="70"/>
                    </a:lnTo>
                    <a:lnTo>
                      <a:pt x="351" y="65"/>
                    </a:lnTo>
                    <a:lnTo>
                      <a:pt x="346" y="60"/>
                    </a:lnTo>
                    <a:lnTo>
                      <a:pt x="342" y="55"/>
                    </a:lnTo>
                    <a:lnTo>
                      <a:pt x="338" y="55"/>
                    </a:lnTo>
                    <a:lnTo>
                      <a:pt x="333" y="55"/>
                    </a:lnTo>
                    <a:lnTo>
                      <a:pt x="329" y="50"/>
                    </a:lnTo>
                    <a:lnTo>
                      <a:pt x="325" y="50"/>
                    </a:lnTo>
                    <a:lnTo>
                      <a:pt x="320" y="45"/>
                    </a:lnTo>
                    <a:lnTo>
                      <a:pt x="316" y="40"/>
                    </a:lnTo>
                    <a:lnTo>
                      <a:pt x="312" y="40"/>
                    </a:lnTo>
                    <a:lnTo>
                      <a:pt x="307" y="40"/>
                    </a:lnTo>
                    <a:lnTo>
                      <a:pt x="303" y="40"/>
                    </a:lnTo>
                    <a:lnTo>
                      <a:pt x="299" y="35"/>
                    </a:lnTo>
                    <a:lnTo>
                      <a:pt x="294" y="35"/>
                    </a:lnTo>
                    <a:lnTo>
                      <a:pt x="290" y="30"/>
                    </a:lnTo>
                    <a:lnTo>
                      <a:pt x="286" y="30"/>
                    </a:lnTo>
                    <a:lnTo>
                      <a:pt x="281" y="25"/>
                    </a:lnTo>
                    <a:lnTo>
                      <a:pt x="273" y="25"/>
                    </a:lnTo>
                    <a:lnTo>
                      <a:pt x="264" y="25"/>
                    </a:lnTo>
                    <a:lnTo>
                      <a:pt x="260" y="25"/>
                    </a:lnTo>
                    <a:lnTo>
                      <a:pt x="255" y="25"/>
                    </a:lnTo>
                    <a:lnTo>
                      <a:pt x="247" y="25"/>
                    </a:lnTo>
                    <a:lnTo>
                      <a:pt x="247" y="20"/>
                    </a:lnTo>
                    <a:lnTo>
                      <a:pt x="238" y="20"/>
                    </a:lnTo>
                    <a:lnTo>
                      <a:pt x="234" y="20"/>
                    </a:lnTo>
                    <a:lnTo>
                      <a:pt x="229" y="20"/>
                    </a:lnTo>
                    <a:lnTo>
                      <a:pt x="225" y="20"/>
                    </a:lnTo>
                    <a:lnTo>
                      <a:pt x="221" y="20"/>
                    </a:lnTo>
                    <a:lnTo>
                      <a:pt x="216" y="20"/>
                    </a:lnTo>
                    <a:lnTo>
                      <a:pt x="212" y="20"/>
                    </a:lnTo>
                    <a:lnTo>
                      <a:pt x="208" y="20"/>
                    </a:lnTo>
                    <a:lnTo>
                      <a:pt x="204" y="20"/>
                    </a:lnTo>
                    <a:lnTo>
                      <a:pt x="195" y="20"/>
                    </a:lnTo>
                    <a:lnTo>
                      <a:pt x="195" y="25"/>
                    </a:lnTo>
                    <a:lnTo>
                      <a:pt x="186" y="25"/>
                    </a:lnTo>
                    <a:lnTo>
                      <a:pt x="182" y="25"/>
                    </a:lnTo>
                    <a:lnTo>
                      <a:pt x="178" y="25"/>
                    </a:lnTo>
                    <a:lnTo>
                      <a:pt x="169" y="25"/>
                    </a:lnTo>
                    <a:lnTo>
                      <a:pt x="160" y="25"/>
                    </a:lnTo>
                    <a:lnTo>
                      <a:pt x="156" y="30"/>
                    </a:lnTo>
                    <a:lnTo>
                      <a:pt x="152" y="30"/>
                    </a:lnTo>
                    <a:lnTo>
                      <a:pt x="147" y="35"/>
                    </a:lnTo>
                    <a:lnTo>
                      <a:pt x="143" y="35"/>
                    </a:lnTo>
                    <a:lnTo>
                      <a:pt x="139" y="40"/>
                    </a:lnTo>
                    <a:lnTo>
                      <a:pt x="134" y="40"/>
                    </a:lnTo>
                    <a:lnTo>
                      <a:pt x="130" y="40"/>
                    </a:lnTo>
                    <a:lnTo>
                      <a:pt x="126" y="40"/>
                    </a:lnTo>
                    <a:lnTo>
                      <a:pt x="121" y="45"/>
                    </a:lnTo>
                    <a:lnTo>
                      <a:pt x="117" y="50"/>
                    </a:lnTo>
                    <a:lnTo>
                      <a:pt x="113" y="50"/>
                    </a:lnTo>
                    <a:lnTo>
                      <a:pt x="108" y="55"/>
                    </a:lnTo>
                    <a:lnTo>
                      <a:pt x="104" y="55"/>
                    </a:lnTo>
                    <a:lnTo>
                      <a:pt x="100" y="55"/>
                    </a:lnTo>
                    <a:lnTo>
                      <a:pt x="95" y="60"/>
                    </a:lnTo>
                    <a:lnTo>
                      <a:pt x="91" y="65"/>
                    </a:lnTo>
                    <a:lnTo>
                      <a:pt x="87" y="70"/>
                    </a:lnTo>
                    <a:lnTo>
                      <a:pt x="82" y="70"/>
                    </a:lnTo>
                    <a:lnTo>
                      <a:pt x="78" y="75"/>
                    </a:lnTo>
                    <a:lnTo>
                      <a:pt x="78" y="80"/>
                    </a:lnTo>
                    <a:lnTo>
                      <a:pt x="74" y="80"/>
                    </a:lnTo>
                    <a:lnTo>
                      <a:pt x="69" y="84"/>
                    </a:lnTo>
                    <a:lnTo>
                      <a:pt x="65" y="84"/>
                    </a:lnTo>
                    <a:lnTo>
                      <a:pt x="65" y="89"/>
                    </a:lnTo>
                    <a:lnTo>
                      <a:pt x="61" y="94"/>
                    </a:lnTo>
                    <a:lnTo>
                      <a:pt x="56" y="99"/>
                    </a:lnTo>
                    <a:lnTo>
                      <a:pt x="52" y="99"/>
                    </a:lnTo>
                    <a:lnTo>
                      <a:pt x="52" y="109"/>
                    </a:lnTo>
                    <a:lnTo>
                      <a:pt x="52" y="114"/>
                    </a:lnTo>
                    <a:lnTo>
                      <a:pt x="48" y="114"/>
                    </a:lnTo>
                    <a:lnTo>
                      <a:pt x="43" y="119"/>
                    </a:lnTo>
                    <a:lnTo>
                      <a:pt x="39" y="124"/>
                    </a:lnTo>
                    <a:lnTo>
                      <a:pt x="39" y="129"/>
                    </a:lnTo>
                    <a:lnTo>
                      <a:pt x="35" y="134"/>
                    </a:lnTo>
                    <a:lnTo>
                      <a:pt x="35" y="144"/>
                    </a:lnTo>
                    <a:lnTo>
                      <a:pt x="31" y="144"/>
                    </a:lnTo>
                    <a:lnTo>
                      <a:pt x="31" y="149"/>
                    </a:lnTo>
                    <a:lnTo>
                      <a:pt x="26" y="154"/>
                    </a:lnTo>
                    <a:lnTo>
                      <a:pt x="26" y="159"/>
                    </a:lnTo>
                    <a:lnTo>
                      <a:pt x="26" y="164"/>
                    </a:lnTo>
                    <a:lnTo>
                      <a:pt x="26" y="169"/>
                    </a:lnTo>
                    <a:lnTo>
                      <a:pt x="26" y="174"/>
                    </a:lnTo>
                    <a:lnTo>
                      <a:pt x="22" y="184"/>
                    </a:lnTo>
                    <a:lnTo>
                      <a:pt x="22" y="189"/>
                    </a:lnTo>
                    <a:lnTo>
                      <a:pt x="22" y="194"/>
                    </a:lnTo>
                    <a:lnTo>
                      <a:pt x="22" y="203"/>
                    </a:lnTo>
                    <a:lnTo>
                      <a:pt x="22" y="213"/>
                    </a:lnTo>
                    <a:lnTo>
                      <a:pt x="22" y="218"/>
                    </a:lnTo>
                    <a:lnTo>
                      <a:pt x="22" y="223"/>
                    </a:lnTo>
                    <a:lnTo>
                      <a:pt x="26" y="233"/>
                    </a:lnTo>
                    <a:lnTo>
                      <a:pt x="26" y="238"/>
                    </a:lnTo>
                    <a:lnTo>
                      <a:pt x="26" y="243"/>
                    </a:lnTo>
                    <a:lnTo>
                      <a:pt x="26" y="248"/>
                    </a:lnTo>
                    <a:lnTo>
                      <a:pt x="26" y="253"/>
                    </a:lnTo>
                    <a:lnTo>
                      <a:pt x="31" y="258"/>
                    </a:lnTo>
                    <a:lnTo>
                      <a:pt x="31" y="263"/>
                    </a:lnTo>
                    <a:lnTo>
                      <a:pt x="35" y="263"/>
                    </a:lnTo>
                    <a:lnTo>
                      <a:pt x="35" y="273"/>
                    </a:lnTo>
                    <a:lnTo>
                      <a:pt x="39" y="278"/>
                    </a:lnTo>
                    <a:lnTo>
                      <a:pt x="39" y="283"/>
                    </a:lnTo>
                    <a:lnTo>
                      <a:pt x="43" y="288"/>
                    </a:lnTo>
                    <a:lnTo>
                      <a:pt x="48" y="293"/>
                    </a:lnTo>
                    <a:lnTo>
                      <a:pt x="52" y="293"/>
                    </a:lnTo>
                    <a:lnTo>
                      <a:pt x="52" y="298"/>
                    </a:lnTo>
                    <a:lnTo>
                      <a:pt x="52" y="308"/>
                    </a:lnTo>
                    <a:lnTo>
                      <a:pt x="56" y="308"/>
                    </a:lnTo>
                    <a:lnTo>
                      <a:pt x="61" y="313"/>
                    </a:lnTo>
                    <a:lnTo>
                      <a:pt x="65" y="317"/>
                    </a:lnTo>
                    <a:lnTo>
                      <a:pt x="65" y="322"/>
                    </a:lnTo>
                    <a:lnTo>
                      <a:pt x="69" y="322"/>
                    </a:lnTo>
                    <a:lnTo>
                      <a:pt x="74" y="327"/>
                    </a:lnTo>
                    <a:lnTo>
                      <a:pt x="78" y="327"/>
                    </a:lnTo>
                    <a:lnTo>
                      <a:pt x="78" y="332"/>
                    </a:lnTo>
                    <a:lnTo>
                      <a:pt x="82" y="337"/>
                    </a:lnTo>
                    <a:lnTo>
                      <a:pt x="87" y="337"/>
                    </a:lnTo>
                    <a:lnTo>
                      <a:pt x="91" y="342"/>
                    </a:lnTo>
                    <a:lnTo>
                      <a:pt x="95" y="347"/>
                    </a:lnTo>
                    <a:lnTo>
                      <a:pt x="100" y="352"/>
                    </a:lnTo>
                    <a:lnTo>
                      <a:pt x="104" y="352"/>
                    </a:lnTo>
                    <a:lnTo>
                      <a:pt x="108" y="352"/>
                    </a:lnTo>
                    <a:lnTo>
                      <a:pt x="113" y="357"/>
                    </a:lnTo>
                    <a:lnTo>
                      <a:pt x="117" y="357"/>
                    </a:lnTo>
                    <a:lnTo>
                      <a:pt x="121" y="362"/>
                    </a:lnTo>
                    <a:lnTo>
                      <a:pt x="126" y="367"/>
                    </a:lnTo>
                    <a:lnTo>
                      <a:pt x="130" y="367"/>
                    </a:lnTo>
                    <a:lnTo>
                      <a:pt x="134" y="367"/>
                    </a:lnTo>
                    <a:lnTo>
                      <a:pt x="139" y="367"/>
                    </a:lnTo>
                    <a:lnTo>
                      <a:pt x="143" y="372"/>
                    </a:lnTo>
                    <a:lnTo>
                      <a:pt x="147" y="372"/>
                    </a:lnTo>
                    <a:lnTo>
                      <a:pt x="152" y="377"/>
                    </a:lnTo>
                    <a:lnTo>
                      <a:pt x="156" y="377"/>
                    </a:lnTo>
                    <a:lnTo>
                      <a:pt x="160" y="382"/>
                    </a:lnTo>
                    <a:lnTo>
                      <a:pt x="169" y="382"/>
                    </a:lnTo>
                    <a:lnTo>
                      <a:pt x="178" y="382"/>
                    </a:lnTo>
                    <a:lnTo>
                      <a:pt x="182" y="382"/>
                    </a:lnTo>
                    <a:lnTo>
                      <a:pt x="186" y="382"/>
                    </a:lnTo>
                    <a:lnTo>
                      <a:pt x="195" y="382"/>
                    </a:lnTo>
                    <a:lnTo>
                      <a:pt x="195" y="387"/>
                    </a:lnTo>
                    <a:lnTo>
                      <a:pt x="204" y="387"/>
                    </a:lnTo>
                    <a:lnTo>
                      <a:pt x="208" y="387"/>
                    </a:lnTo>
                    <a:lnTo>
                      <a:pt x="212" y="387"/>
                    </a:lnTo>
                    <a:lnTo>
                      <a:pt x="216" y="387"/>
                    </a:lnTo>
                    <a:lnTo>
                      <a:pt x="221" y="387"/>
                    </a:lnTo>
                    <a:lnTo>
                      <a:pt x="225" y="387"/>
                    </a:lnTo>
                    <a:lnTo>
                      <a:pt x="229" y="387"/>
                    </a:lnTo>
                    <a:lnTo>
                      <a:pt x="234" y="387"/>
                    </a:lnTo>
                    <a:lnTo>
                      <a:pt x="238" y="387"/>
                    </a:lnTo>
                    <a:lnTo>
                      <a:pt x="247" y="387"/>
                    </a:lnTo>
                    <a:lnTo>
                      <a:pt x="247" y="382"/>
                    </a:lnTo>
                    <a:lnTo>
                      <a:pt x="255" y="382"/>
                    </a:lnTo>
                    <a:lnTo>
                      <a:pt x="260" y="382"/>
                    </a:lnTo>
                    <a:lnTo>
                      <a:pt x="264" y="382"/>
                    </a:lnTo>
                    <a:lnTo>
                      <a:pt x="273" y="382"/>
                    </a:lnTo>
                    <a:lnTo>
                      <a:pt x="281" y="382"/>
                    </a:lnTo>
                    <a:lnTo>
                      <a:pt x="286" y="377"/>
                    </a:lnTo>
                    <a:lnTo>
                      <a:pt x="290" y="377"/>
                    </a:lnTo>
                    <a:lnTo>
                      <a:pt x="294" y="372"/>
                    </a:lnTo>
                    <a:lnTo>
                      <a:pt x="299" y="372"/>
                    </a:lnTo>
                    <a:lnTo>
                      <a:pt x="303" y="367"/>
                    </a:lnTo>
                    <a:lnTo>
                      <a:pt x="307" y="367"/>
                    </a:lnTo>
                    <a:lnTo>
                      <a:pt x="312" y="367"/>
                    </a:lnTo>
                    <a:lnTo>
                      <a:pt x="316" y="367"/>
                    </a:lnTo>
                    <a:lnTo>
                      <a:pt x="320" y="362"/>
                    </a:lnTo>
                    <a:lnTo>
                      <a:pt x="325" y="357"/>
                    </a:lnTo>
                    <a:lnTo>
                      <a:pt x="329" y="357"/>
                    </a:lnTo>
                    <a:lnTo>
                      <a:pt x="333" y="352"/>
                    </a:lnTo>
                    <a:lnTo>
                      <a:pt x="338" y="352"/>
                    </a:lnTo>
                    <a:lnTo>
                      <a:pt x="342" y="352"/>
                    </a:lnTo>
                    <a:lnTo>
                      <a:pt x="346" y="347"/>
                    </a:lnTo>
                    <a:lnTo>
                      <a:pt x="351" y="342"/>
                    </a:lnTo>
                    <a:lnTo>
                      <a:pt x="355" y="337"/>
                    </a:lnTo>
                    <a:lnTo>
                      <a:pt x="359" y="337"/>
                    </a:lnTo>
                    <a:lnTo>
                      <a:pt x="364" y="332"/>
                    </a:lnTo>
                    <a:lnTo>
                      <a:pt x="364" y="327"/>
                    </a:lnTo>
                    <a:lnTo>
                      <a:pt x="368" y="327"/>
                    </a:lnTo>
                    <a:lnTo>
                      <a:pt x="372" y="322"/>
                    </a:lnTo>
                    <a:lnTo>
                      <a:pt x="377" y="322"/>
                    </a:lnTo>
                    <a:lnTo>
                      <a:pt x="377" y="317"/>
                    </a:lnTo>
                    <a:lnTo>
                      <a:pt x="381" y="313"/>
                    </a:lnTo>
                    <a:lnTo>
                      <a:pt x="385" y="308"/>
                    </a:lnTo>
                    <a:lnTo>
                      <a:pt x="389" y="308"/>
                    </a:lnTo>
                    <a:lnTo>
                      <a:pt x="389" y="298"/>
                    </a:lnTo>
                    <a:lnTo>
                      <a:pt x="389" y="293"/>
                    </a:lnTo>
                    <a:lnTo>
                      <a:pt x="394" y="293"/>
                    </a:lnTo>
                    <a:lnTo>
                      <a:pt x="398" y="288"/>
                    </a:lnTo>
                    <a:lnTo>
                      <a:pt x="402" y="283"/>
                    </a:lnTo>
                    <a:lnTo>
                      <a:pt x="402" y="278"/>
                    </a:lnTo>
                    <a:lnTo>
                      <a:pt x="407" y="273"/>
                    </a:lnTo>
                    <a:lnTo>
                      <a:pt x="407" y="263"/>
                    </a:lnTo>
                    <a:lnTo>
                      <a:pt x="411" y="263"/>
                    </a:lnTo>
                    <a:lnTo>
                      <a:pt x="411" y="258"/>
                    </a:lnTo>
                    <a:lnTo>
                      <a:pt x="415" y="253"/>
                    </a:lnTo>
                    <a:lnTo>
                      <a:pt x="415" y="248"/>
                    </a:lnTo>
                    <a:lnTo>
                      <a:pt x="415" y="243"/>
                    </a:lnTo>
                    <a:lnTo>
                      <a:pt x="415" y="238"/>
                    </a:lnTo>
                    <a:lnTo>
                      <a:pt x="415" y="233"/>
                    </a:lnTo>
                    <a:lnTo>
                      <a:pt x="420" y="223"/>
                    </a:lnTo>
                    <a:lnTo>
                      <a:pt x="420" y="218"/>
                    </a:lnTo>
                    <a:lnTo>
                      <a:pt x="420" y="213"/>
                    </a:lnTo>
                    <a:lnTo>
                      <a:pt x="420" y="203"/>
                    </a:lnTo>
                    <a:close/>
                  </a:path>
                </a:pathLst>
              </a:custGeom>
              <a:solidFill>
                <a:srgbClr val="D1F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38" name="Freeform 2421">
                <a:extLst>
                  <a:ext uri="{FF2B5EF4-FFF2-40B4-BE49-F238E27FC236}">
                    <a16:creationId xmlns:a16="http://schemas.microsoft.com/office/drawing/2014/main" id="{259AE903-B877-6595-07E3-3ED9C92F40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0" y="1925"/>
                <a:ext cx="398" cy="367"/>
              </a:xfrm>
              <a:custGeom>
                <a:avLst/>
                <a:gdLst>
                  <a:gd name="T0" fmla="*/ 393 w 398"/>
                  <a:gd name="T1" fmla="*/ 218 h 367"/>
                  <a:gd name="T2" fmla="*/ 380 w 398"/>
                  <a:gd name="T3" fmla="*/ 258 h 367"/>
                  <a:gd name="T4" fmla="*/ 363 w 398"/>
                  <a:gd name="T5" fmla="*/ 288 h 367"/>
                  <a:gd name="T6" fmla="*/ 337 w 398"/>
                  <a:gd name="T7" fmla="*/ 317 h 367"/>
                  <a:gd name="T8" fmla="*/ 303 w 398"/>
                  <a:gd name="T9" fmla="*/ 337 h 367"/>
                  <a:gd name="T10" fmla="*/ 268 w 398"/>
                  <a:gd name="T11" fmla="*/ 357 h 367"/>
                  <a:gd name="T12" fmla="*/ 225 w 398"/>
                  <a:gd name="T13" fmla="*/ 362 h 367"/>
                  <a:gd name="T14" fmla="*/ 190 w 398"/>
                  <a:gd name="T15" fmla="*/ 367 h 367"/>
                  <a:gd name="T16" fmla="*/ 147 w 398"/>
                  <a:gd name="T17" fmla="*/ 362 h 367"/>
                  <a:gd name="T18" fmla="*/ 112 w 398"/>
                  <a:gd name="T19" fmla="*/ 347 h 367"/>
                  <a:gd name="T20" fmla="*/ 78 w 398"/>
                  <a:gd name="T21" fmla="*/ 332 h 367"/>
                  <a:gd name="T22" fmla="*/ 47 w 398"/>
                  <a:gd name="T23" fmla="*/ 302 h 367"/>
                  <a:gd name="T24" fmla="*/ 26 w 398"/>
                  <a:gd name="T25" fmla="*/ 273 h 367"/>
                  <a:gd name="T26" fmla="*/ 9 w 398"/>
                  <a:gd name="T27" fmla="*/ 238 h 367"/>
                  <a:gd name="T28" fmla="*/ 0 w 398"/>
                  <a:gd name="T29" fmla="*/ 198 h 367"/>
                  <a:gd name="T30" fmla="*/ 0 w 398"/>
                  <a:gd name="T31" fmla="*/ 169 h 367"/>
                  <a:gd name="T32" fmla="*/ 9 w 398"/>
                  <a:gd name="T33" fmla="*/ 129 h 367"/>
                  <a:gd name="T34" fmla="*/ 26 w 398"/>
                  <a:gd name="T35" fmla="*/ 94 h 367"/>
                  <a:gd name="T36" fmla="*/ 47 w 398"/>
                  <a:gd name="T37" fmla="*/ 64 h 367"/>
                  <a:gd name="T38" fmla="*/ 78 w 398"/>
                  <a:gd name="T39" fmla="*/ 35 h 367"/>
                  <a:gd name="T40" fmla="*/ 112 w 398"/>
                  <a:gd name="T41" fmla="*/ 20 h 367"/>
                  <a:gd name="T42" fmla="*/ 147 w 398"/>
                  <a:gd name="T43" fmla="*/ 5 h 367"/>
                  <a:gd name="T44" fmla="*/ 190 w 398"/>
                  <a:gd name="T45" fmla="*/ 0 h 367"/>
                  <a:gd name="T46" fmla="*/ 225 w 398"/>
                  <a:gd name="T47" fmla="*/ 5 h 367"/>
                  <a:gd name="T48" fmla="*/ 268 w 398"/>
                  <a:gd name="T49" fmla="*/ 10 h 367"/>
                  <a:gd name="T50" fmla="*/ 303 w 398"/>
                  <a:gd name="T51" fmla="*/ 30 h 367"/>
                  <a:gd name="T52" fmla="*/ 337 w 398"/>
                  <a:gd name="T53" fmla="*/ 50 h 367"/>
                  <a:gd name="T54" fmla="*/ 363 w 398"/>
                  <a:gd name="T55" fmla="*/ 79 h 367"/>
                  <a:gd name="T56" fmla="*/ 380 w 398"/>
                  <a:gd name="T57" fmla="*/ 109 h 367"/>
                  <a:gd name="T58" fmla="*/ 393 w 398"/>
                  <a:gd name="T59" fmla="*/ 149 h 367"/>
                  <a:gd name="T60" fmla="*/ 398 w 398"/>
                  <a:gd name="T61" fmla="*/ 183 h 367"/>
                  <a:gd name="T62" fmla="*/ 372 w 398"/>
                  <a:gd name="T63" fmla="*/ 154 h 367"/>
                  <a:gd name="T64" fmla="*/ 363 w 398"/>
                  <a:gd name="T65" fmla="*/ 124 h 367"/>
                  <a:gd name="T66" fmla="*/ 346 w 398"/>
                  <a:gd name="T67" fmla="*/ 94 h 367"/>
                  <a:gd name="T68" fmla="*/ 324 w 398"/>
                  <a:gd name="T69" fmla="*/ 69 h 367"/>
                  <a:gd name="T70" fmla="*/ 294 w 398"/>
                  <a:gd name="T71" fmla="*/ 45 h 367"/>
                  <a:gd name="T72" fmla="*/ 264 w 398"/>
                  <a:gd name="T73" fmla="*/ 35 h 367"/>
                  <a:gd name="T74" fmla="*/ 229 w 398"/>
                  <a:gd name="T75" fmla="*/ 25 h 367"/>
                  <a:gd name="T76" fmla="*/ 194 w 398"/>
                  <a:gd name="T77" fmla="*/ 20 h 367"/>
                  <a:gd name="T78" fmla="*/ 160 w 398"/>
                  <a:gd name="T79" fmla="*/ 25 h 367"/>
                  <a:gd name="T80" fmla="*/ 125 w 398"/>
                  <a:gd name="T81" fmla="*/ 35 h 367"/>
                  <a:gd name="T82" fmla="*/ 95 w 398"/>
                  <a:gd name="T83" fmla="*/ 55 h 367"/>
                  <a:gd name="T84" fmla="*/ 69 w 398"/>
                  <a:gd name="T85" fmla="*/ 74 h 367"/>
                  <a:gd name="T86" fmla="*/ 47 w 398"/>
                  <a:gd name="T87" fmla="*/ 104 h 367"/>
                  <a:gd name="T88" fmla="*/ 30 w 398"/>
                  <a:gd name="T89" fmla="*/ 134 h 367"/>
                  <a:gd name="T90" fmla="*/ 21 w 398"/>
                  <a:gd name="T91" fmla="*/ 164 h 367"/>
                  <a:gd name="T92" fmla="*/ 21 w 398"/>
                  <a:gd name="T93" fmla="*/ 193 h 367"/>
                  <a:gd name="T94" fmla="*/ 26 w 398"/>
                  <a:gd name="T95" fmla="*/ 228 h 367"/>
                  <a:gd name="T96" fmla="*/ 43 w 398"/>
                  <a:gd name="T97" fmla="*/ 258 h 367"/>
                  <a:gd name="T98" fmla="*/ 60 w 398"/>
                  <a:gd name="T99" fmla="*/ 288 h 367"/>
                  <a:gd name="T100" fmla="*/ 86 w 398"/>
                  <a:gd name="T101" fmla="*/ 307 h 367"/>
                  <a:gd name="T102" fmla="*/ 117 w 398"/>
                  <a:gd name="T103" fmla="*/ 327 h 367"/>
                  <a:gd name="T104" fmla="*/ 151 w 398"/>
                  <a:gd name="T105" fmla="*/ 337 h 367"/>
                  <a:gd name="T106" fmla="*/ 186 w 398"/>
                  <a:gd name="T107" fmla="*/ 347 h 367"/>
                  <a:gd name="T108" fmla="*/ 220 w 398"/>
                  <a:gd name="T109" fmla="*/ 347 h 367"/>
                  <a:gd name="T110" fmla="*/ 255 w 398"/>
                  <a:gd name="T111" fmla="*/ 337 h 367"/>
                  <a:gd name="T112" fmla="*/ 285 w 398"/>
                  <a:gd name="T113" fmla="*/ 322 h 367"/>
                  <a:gd name="T114" fmla="*/ 316 w 398"/>
                  <a:gd name="T115" fmla="*/ 302 h 367"/>
                  <a:gd name="T116" fmla="*/ 342 w 398"/>
                  <a:gd name="T117" fmla="*/ 278 h 367"/>
                  <a:gd name="T118" fmla="*/ 359 w 398"/>
                  <a:gd name="T119" fmla="*/ 248 h 367"/>
                  <a:gd name="T120" fmla="*/ 367 w 398"/>
                  <a:gd name="T121" fmla="*/ 218 h 367"/>
                  <a:gd name="T122" fmla="*/ 376 w 398"/>
                  <a:gd name="T123" fmla="*/ 183 h 36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8"/>
                  <a:gd name="T187" fmla="*/ 0 h 367"/>
                  <a:gd name="T188" fmla="*/ 398 w 398"/>
                  <a:gd name="T189" fmla="*/ 367 h 36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8" h="367">
                    <a:moveTo>
                      <a:pt x="398" y="183"/>
                    </a:moveTo>
                    <a:lnTo>
                      <a:pt x="398" y="193"/>
                    </a:lnTo>
                    <a:lnTo>
                      <a:pt x="398" y="198"/>
                    </a:lnTo>
                    <a:lnTo>
                      <a:pt x="398" y="203"/>
                    </a:lnTo>
                    <a:lnTo>
                      <a:pt x="393" y="213"/>
                    </a:lnTo>
                    <a:lnTo>
                      <a:pt x="393" y="218"/>
                    </a:lnTo>
                    <a:lnTo>
                      <a:pt x="393" y="223"/>
                    </a:lnTo>
                    <a:lnTo>
                      <a:pt x="393" y="228"/>
                    </a:lnTo>
                    <a:lnTo>
                      <a:pt x="393" y="233"/>
                    </a:lnTo>
                    <a:lnTo>
                      <a:pt x="389" y="238"/>
                    </a:lnTo>
                    <a:lnTo>
                      <a:pt x="389" y="243"/>
                    </a:lnTo>
                    <a:lnTo>
                      <a:pt x="385" y="243"/>
                    </a:lnTo>
                    <a:lnTo>
                      <a:pt x="385" y="253"/>
                    </a:lnTo>
                    <a:lnTo>
                      <a:pt x="380" y="258"/>
                    </a:lnTo>
                    <a:lnTo>
                      <a:pt x="380" y="263"/>
                    </a:lnTo>
                    <a:lnTo>
                      <a:pt x="376" y="268"/>
                    </a:lnTo>
                    <a:lnTo>
                      <a:pt x="372" y="273"/>
                    </a:lnTo>
                    <a:lnTo>
                      <a:pt x="367" y="273"/>
                    </a:lnTo>
                    <a:lnTo>
                      <a:pt x="367" y="278"/>
                    </a:lnTo>
                    <a:lnTo>
                      <a:pt x="367" y="288"/>
                    </a:lnTo>
                    <a:lnTo>
                      <a:pt x="363" y="288"/>
                    </a:lnTo>
                    <a:lnTo>
                      <a:pt x="359" y="293"/>
                    </a:lnTo>
                    <a:lnTo>
                      <a:pt x="355" y="297"/>
                    </a:lnTo>
                    <a:lnTo>
                      <a:pt x="355" y="302"/>
                    </a:lnTo>
                    <a:lnTo>
                      <a:pt x="350" y="302"/>
                    </a:lnTo>
                    <a:lnTo>
                      <a:pt x="346" y="307"/>
                    </a:lnTo>
                    <a:lnTo>
                      <a:pt x="342" y="307"/>
                    </a:lnTo>
                    <a:lnTo>
                      <a:pt x="342" y="312"/>
                    </a:lnTo>
                    <a:lnTo>
                      <a:pt x="337" y="317"/>
                    </a:lnTo>
                    <a:lnTo>
                      <a:pt x="333" y="317"/>
                    </a:lnTo>
                    <a:lnTo>
                      <a:pt x="329" y="322"/>
                    </a:lnTo>
                    <a:lnTo>
                      <a:pt x="324" y="327"/>
                    </a:lnTo>
                    <a:lnTo>
                      <a:pt x="320" y="332"/>
                    </a:lnTo>
                    <a:lnTo>
                      <a:pt x="316" y="332"/>
                    </a:lnTo>
                    <a:lnTo>
                      <a:pt x="311" y="332"/>
                    </a:lnTo>
                    <a:lnTo>
                      <a:pt x="307" y="337"/>
                    </a:lnTo>
                    <a:lnTo>
                      <a:pt x="303" y="337"/>
                    </a:lnTo>
                    <a:lnTo>
                      <a:pt x="298" y="342"/>
                    </a:lnTo>
                    <a:lnTo>
                      <a:pt x="294" y="347"/>
                    </a:lnTo>
                    <a:lnTo>
                      <a:pt x="290" y="347"/>
                    </a:lnTo>
                    <a:lnTo>
                      <a:pt x="285" y="347"/>
                    </a:lnTo>
                    <a:lnTo>
                      <a:pt x="281" y="347"/>
                    </a:lnTo>
                    <a:lnTo>
                      <a:pt x="277" y="352"/>
                    </a:lnTo>
                    <a:lnTo>
                      <a:pt x="272" y="352"/>
                    </a:lnTo>
                    <a:lnTo>
                      <a:pt x="268" y="357"/>
                    </a:lnTo>
                    <a:lnTo>
                      <a:pt x="264" y="357"/>
                    </a:lnTo>
                    <a:lnTo>
                      <a:pt x="259" y="362"/>
                    </a:lnTo>
                    <a:lnTo>
                      <a:pt x="251" y="362"/>
                    </a:lnTo>
                    <a:lnTo>
                      <a:pt x="242" y="362"/>
                    </a:lnTo>
                    <a:lnTo>
                      <a:pt x="238" y="362"/>
                    </a:lnTo>
                    <a:lnTo>
                      <a:pt x="233" y="362"/>
                    </a:lnTo>
                    <a:lnTo>
                      <a:pt x="225" y="362"/>
                    </a:lnTo>
                    <a:lnTo>
                      <a:pt x="225" y="367"/>
                    </a:lnTo>
                    <a:lnTo>
                      <a:pt x="216" y="367"/>
                    </a:lnTo>
                    <a:lnTo>
                      <a:pt x="212" y="367"/>
                    </a:lnTo>
                    <a:lnTo>
                      <a:pt x="207" y="367"/>
                    </a:lnTo>
                    <a:lnTo>
                      <a:pt x="203" y="367"/>
                    </a:lnTo>
                    <a:lnTo>
                      <a:pt x="199" y="367"/>
                    </a:lnTo>
                    <a:lnTo>
                      <a:pt x="194" y="367"/>
                    </a:lnTo>
                    <a:lnTo>
                      <a:pt x="190" y="367"/>
                    </a:lnTo>
                    <a:lnTo>
                      <a:pt x="186" y="367"/>
                    </a:lnTo>
                    <a:lnTo>
                      <a:pt x="182" y="367"/>
                    </a:lnTo>
                    <a:lnTo>
                      <a:pt x="173" y="367"/>
                    </a:lnTo>
                    <a:lnTo>
                      <a:pt x="173" y="362"/>
                    </a:lnTo>
                    <a:lnTo>
                      <a:pt x="164" y="362"/>
                    </a:lnTo>
                    <a:lnTo>
                      <a:pt x="160" y="362"/>
                    </a:lnTo>
                    <a:lnTo>
                      <a:pt x="156" y="362"/>
                    </a:lnTo>
                    <a:lnTo>
                      <a:pt x="147" y="362"/>
                    </a:lnTo>
                    <a:lnTo>
                      <a:pt x="138" y="362"/>
                    </a:lnTo>
                    <a:lnTo>
                      <a:pt x="134" y="357"/>
                    </a:lnTo>
                    <a:lnTo>
                      <a:pt x="130" y="357"/>
                    </a:lnTo>
                    <a:lnTo>
                      <a:pt x="125" y="352"/>
                    </a:lnTo>
                    <a:lnTo>
                      <a:pt x="121" y="352"/>
                    </a:lnTo>
                    <a:lnTo>
                      <a:pt x="117" y="347"/>
                    </a:lnTo>
                    <a:lnTo>
                      <a:pt x="112" y="347"/>
                    </a:lnTo>
                    <a:lnTo>
                      <a:pt x="108" y="347"/>
                    </a:lnTo>
                    <a:lnTo>
                      <a:pt x="104" y="347"/>
                    </a:lnTo>
                    <a:lnTo>
                      <a:pt x="99" y="342"/>
                    </a:lnTo>
                    <a:lnTo>
                      <a:pt x="95" y="337"/>
                    </a:lnTo>
                    <a:lnTo>
                      <a:pt x="91" y="337"/>
                    </a:lnTo>
                    <a:lnTo>
                      <a:pt x="86" y="332"/>
                    </a:lnTo>
                    <a:lnTo>
                      <a:pt x="82" y="332"/>
                    </a:lnTo>
                    <a:lnTo>
                      <a:pt x="78" y="332"/>
                    </a:lnTo>
                    <a:lnTo>
                      <a:pt x="73" y="327"/>
                    </a:lnTo>
                    <a:lnTo>
                      <a:pt x="69" y="322"/>
                    </a:lnTo>
                    <a:lnTo>
                      <a:pt x="65" y="317"/>
                    </a:lnTo>
                    <a:lnTo>
                      <a:pt x="60" y="317"/>
                    </a:lnTo>
                    <a:lnTo>
                      <a:pt x="56" y="312"/>
                    </a:lnTo>
                    <a:lnTo>
                      <a:pt x="56" y="307"/>
                    </a:lnTo>
                    <a:lnTo>
                      <a:pt x="52" y="307"/>
                    </a:lnTo>
                    <a:lnTo>
                      <a:pt x="47" y="302"/>
                    </a:lnTo>
                    <a:lnTo>
                      <a:pt x="43" y="302"/>
                    </a:lnTo>
                    <a:lnTo>
                      <a:pt x="43" y="297"/>
                    </a:lnTo>
                    <a:lnTo>
                      <a:pt x="39" y="293"/>
                    </a:lnTo>
                    <a:lnTo>
                      <a:pt x="34" y="288"/>
                    </a:lnTo>
                    <a:lnTo>
                      <a:pt x="30" y="288"/>
                    </a:lnTo>
                    <a:lnTo>
                      <a:pt x="30" y="278"/>
                    </a:lnTo>
                    <a:lnTo>
                      <a:pt x="30" y="273"/>
                    </a:lnTo>
                    <a:lnTo>
                      <a:pt x="26" y="273"/>
                    </a:lnTo>
                    <a:lnTo>
                      <a:pt x="21" y="268"/>
                    </a:lnTo>
                    <a:lnTo>
                      <a:pt x="17" y="263"/>
                    </a:lnTo>
                    <a:lnTo>
                      <a:pt x="17" y="258"/>
                    </a:lnTo>
                    <a:lnTo>
                      <a:pt x="13" y="253"/>
                    </a:lnTo>
                    <a:lnTo>
                      <a:pt x="13" y="243"/>
                    </a:lnTo>
                    <a:lnTo>
                      <a:pt x="9" y="243"/>
                    </a:lnTo>
                    <a:lnTo>
                      <a:pt x="9" y="238"/>
                    </a:lnTo>
                    <a:lnTo>
                      <a:pt x="4" y="233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0" y="203"/>
                    </a:lnTo>
                    <a:lnTo>
                      <a:pt x="0" y="198"/>
                    </a:lnTo>
                    <a:lnTo>
                      <a:pt x="0" y="193"/>
                    </a:lnTo>
                    <a:lnTo>
                      <a:pt x="0" y="183"/>
                    </a:lnTo>
                    <a:lnTo>
                      <a:pt x="0" y="174"/>
                    </a:lnTo>
                    <a:lnTo>
                      <a:pt x="0" y="169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4" y="149"/>
                    </a:lnTo>
                    <a:lnTo>
                      <a:pt x="4" y="144"/>
                    </a:lnTo>
                    <a:lnTo>
                      <a:pt x="4" y="139"/>
                    </a:lnTo>
                    <a:lnTo>
                      <a:pt x="4" y="134"/>
                    </a:lnTo>
                    <a:lnTo>
                      <a:pt x="9" y="129"/>
                    </a:lnTo>
                    <a:lnTo>
                      <a:pt x="9" y="124"/>
                    </a:lnTo>
                    <a:lnTo>
                      <a:pt x="13" y="124"/>
                    </a:lnTo>
                    <a:lnTo>
                      <a:pt x="13" y="114"/>
                    </a:lnTo>
                    <a:lnTo>
                      <a:pt x="17" y="109"/>
                    </a:lnTo>
                    <a:lnTo>
                      <a:pt x="17" y="104"/>
                    </a:lnTo>
                    <a:lnTo>
                      <a:pt x="21" y="99"/>
                    </a:lnTo>
                    <a:lnTo>
                      <a:pt x="26" y="94"/>
                    </a:lnTo>
                    <a:lnTo>
                      <a:pt x="30" y="94"/>
                    </a:lnTo>
                    <a:lnTo>
                      <a:pt x="30" y="89"/>
                    </a:lnTo>
                    <a:lnTo>
                      <a:pt x="30" y="79"/>
                    </a:lnTo>
                    <a:lnTo>
                      <a:pt x="34" y="79"/>
                    </a:lnTo>
                    <a:lnTo>
                      <a:pt x="39" y="74"/>
                    </a:lnTo>
                    <a:lnTo>
                      <a:pt x="43" y="69"/>
                    </a:lnTo>
                    <a:lnTo>
                      <a:pt x="43" y="64"/>
                    </a:lnTo>
                    <a:lnTo>
                      <a:pt x="47" y="64"/>
                    </a:lnTo>
                    <a:lnTo>
                      <a:pt x="52" y="60"/>
                    </a:lnTo>
                    <a:lnTo>
                      <a:pt x="56" y="60"/>
                    </a:lnTo>
                    <a:lnTo>
                      <a:pt x="56" y="55"/>
                    </a:lnTo>
                    <a:lnTo>
                      <a:pt x="60" y="50"/>
                    </a:lnTo>
                    <a:lnTo>
                      <a:pt x="65" y="50"/>
                    </a:lnTo>
                    <a:lnTo>
                      <a:pt x="69" y="45"/>
                    </a:lnTo>
                    <a:lnTo>
                      <a:pt x="73" y="40"/>
                    </a:lnTo>
                    <a:lnTo>
                      <a:pt x="78" y="35"/>
                    </a:lnTo>
                    <a:lnTo>
                      <a:pt x="82" y="35"/>
                    </a:lnTo>
                    <a:lnTo>
                      <a:pt x="86" y="35"/>
                    </a:lnTo>
                    <a:lnTo>
                      <a:pt x="91" y="30"/>
                    </a:lnTo>
                    <a:lnTo>
                      <a:pt x="95" y="30"/>
                    </a:lnTo>
                    <a:lnTo>
                      <a:pt x="99" y="25"/>
                    </a:lnTo>
                    <a:lnTo>
                      <a:pt x="104" y="20"/>
                    </a:lnTo>
                    <a:lnTo>
                      <a:pt x="108" y="20"/>
                    </a:lnTo>
                    <a:lnTo>
                      <a:pt x="112" y="20"/>
                    </a:lnTo>
                    <a:lnTo>
                      <a:pt x="117" y="20"/>
                    </a:lnTo>
                    <a:lnTo>
                      <a:pt x="121" y="15"/>
                    </a:lnTo>
                    <a:lnTo>
                      <a:pt x="125" y="15"/>
                    </a:lnTo>
                    <a:lnTo>
                      <a:pt x="130" y="10"/>
                    </a:lnTo>
                    <a:lnTo>
                      <a:pt x="134" y="10"/>
                    </a:lnTo>
                    <a:lnTo>
                      <a:pt x="138" y="5"/>
                    </a:lnTo>
                    <a:lnTo>
                      <a:pt x="147" y="5"/>
                    </a:lnTo>
                    <a:lnTo>
                      <a:pt x="156" y="5"/>
                    </a:lnTo>
                    <a:lnTo>
                      <a:pt x="160" y="5"/>
                    </a:lnTo>
                    <a:lnTo>
                      <a:pt x="164" y="5"/>
                    </a:lnTo>
                    <a:lnTo>
                      <a:pt x="173" y="5"/>
                    </a:lnTo>
                    <a:lnTo>
                      <a:pt x="173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9" y="0"/>
                    </a:lnTo>
                    <a:lnTo>
                      <a:pt x="203" y="0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6" y="0"/>
                    </a:lnTo>
                    <a:lnTo>
                      <a:pt x="225" y="0"/>
                    </a:lnTo>
                    <a:lnTo>
                      <a:pt x="225" y="5"/>
                    </a:lnTo>
                    <a:lnTo>
                      <a:pt x="233" y="5"/>
                    </a:lnTo>
                    <a:lnTo>
                      <a:pt x="238" y="5"/>
                    </a:lnTo>
                    <a:lnTo>
                      <a:pt x="242" y="5"/>
                    </a:lnTo>
                    <a:lnTo>
                      <a:pt x="251" y="5"/>
                    </a:lnTo>
                    <a:lnTo>
                      <a:pt x="259" y="5"/>
                    </a:lnTo>
                    <a:lnTo>
                      <a:pt x="264" y="10"/>
                    </a:lnTo>
                    <a:lnTo>
                      <a:pt x="268" y="10"/>
                    </a:lnTo>
                    <a:lnTo>
                      <a:pt x="272" y="15"/>
                    </a:lnTo>
                    <a:lnTo>
                      <a:pt x="277" y="15"/>
                    </a:lnTo>
                    <a:lnTo>
                      <a:pt x="281" y="20"/>
                    </a:lnTo>
                    <a:lnTo>
                      <a:pt x="285" y="20"/>
                    </a:lnTo>
                    <a:lnTo>
                      <a:pt x="290" y="20"/>
                    </a:lnTo>
                    <a:lnTo>
                      <a:pt x="294" y="20"/>
                    </a:lnTo>
                    <a:lnTo>
                      <a:pt x="298" y="25"/>
                    </a:lnTo>
                    <a:lnTo>
                      <a:pt x="303" y="30"/>
                    </a:lnTo>
                    <a:lnTo>
                      <a:pt x="307" y="30"/>
                    </a:lnTo>
                    <a:lnTo>
                      <a:pt x="311" y="35"/>
                    </a:lnTo>
                    <a:lnTo>
                      <a:pt x="316" y="35"/>
                    </a:lnTo>
                    <a:lnTo>
                      <a:pt x="320" y="35"/>
                    </a:lnTo>
                    <a:lnTo>
                      <a:pt x="324" y="40"/>
                    </a:lnTo>
                    <a:lnTo>
                      <a:pt x="329" y="45"/>
                    </a:lnTo>
                    <a:lnTo>
                      <a:pt x="333" y="50"/>
                    </a:lnTo>
                    <a:lnTo>
                      <a:pt x="337" y="50"/>
                    </a:lnTo>
                    <a:lnTo>
                      <a:pt x="342" y="55"/>
                    </a:lnTo>
                    <a:lnTo>
                      <a:pt x="342" y="60"/>
                    </a:lnTo>
                    <a:lnTo>
                      <a:pt x="346" y="60"/>
                    </a:lnTo>
                    <a:lnTo>
                      <a:pt x="350" y="64"/>
                    </a:lnTo>
                    <a:lnTo>
                      <a:pt x="355" y="64"/>
                    </a:lnTo>
                    <a:lnTo>
                      <a:pt x="355" y="69"/>
                    </a:lnTo>
                    <a:lnTo>
                      <a:pt x="359" y="74"/>
                    </a:lnTo>
                    <a:lnTo>
                      <a:pt x="363" y="79"/>
                    </a:lnTo>
                    <a:lnTo>
                      <a:pt x="367" y="79"/>
                    </a:lnTo>
                    <a:lnTo>
                      <a:pt x="367" y="89"/>
                    </a:lnTo>
                    <a:lnTo>
                      <a:pt x="367" y="94"/>
                    </a:lnTo>
                    <a:lnTo>
                      <a:pt x="372" y="94"/>
                    </a:lnTo>
                    <a:lnTo>
                      <a:pt x="376" y="99"/>
                    </a:lnTo>
                    <a:lnTo>
                      <a:pt x="380" y="104"/>
                    </a:lnTo>
                    <a:lnTo>
                      <a:pt x="380" y="109"/>
                    </a:lnTo>
                    <a:lnTo>
                      <a:pt x="385" y="114"/>
                    </a:lnTo>
                    <a:lnTo>
                      <a:pt x="385" y="124"/>
                    </a:lnTo>
                    <a:lnTo>
                      <a:pt x="389" y="124"/>
                    </a:lnTo>
                    <a:lnTo>
                      <a:pt x="389" y="129"/>
                    </a:lnTo>
                    <a:lnTo>
                      <a:pt x="393" y="134"/>
                    </a:lnTo>
                    <a:lnTo>
                      <a:pt x="393" y="139"/>
                    </a:lnTo>
                    <a:lnTo>
                      <a:pt x="393" y="144"/>
                    </a:lnTo>
                    <a:lnTo>
                      <a:pt x="393" y="149"/>
                    </a:lnTo>
                    <a:lnTo>
                      <a:pt x="393" y="154"/>
                    </a:lnTo>
                    <a:lnTo>
                      <a:pt x="398" y="164"/>
                    </a:lnTo>
                    <a:lnTo>
                      <a:pt x="398" y="169"/>
                    </a:lnTo>
                    <a:lnTo>
                      <a:pt x="398" y="174"/>
                    </a:lnTo>
                    <a:lnTo>
                      <a:pt x="398" y="183"/>
                    </a:lnTo>
                    <a:close/>
                    <a:moveTo>
                      <a:pt x="376" y="183"/>
                    </a:moveTo>
                    <a:lnTo>
                      <a:pt x="376" y="183"/>
                    </a:lnTo>
                    <a:lnTo>
                      <a:pt x="376" y="174"/>
                    </a:lnTo>
                    <a:lnTo>
                      <a:pt x="376" y="169"/>
                    </a:lnTo>
                    <a:lnTo>
                      <a:pt x="376" y="164"/>
                    </a:lnTo>
                    <a:lnTo>
                      <a:pt x="372" y="159"/>
                    </a:lnTo>
                    <a:lnTo>
                      <a:pt x="372" y="154"/>
                    </a:lnTo>
                    <a:lnTo>
                      <a:pt x="367" y="149"/>
                    </a:lnTo>
                    <a:lnTo>
                      <a:pt x="367" y="144"/>
                    </a:lnTo>
                    <a:lnTo>
                      <a:pt x="367" y="139"/>
                    </a:lnTo>
                    <a:lnTo>
                      <a:pt x="367" y="134"/>
                    </a:lnTo>
                    <a:lnTo>
                      <a:pt x="363" y="129"/>
                    </a:lnTo>
                    <a:lnTo>
                      <a:pt x="363" y="124"/>
                    </a:lnTo>
                    <a:lnTo>
                      <a:pt x="359" y="119"/>
                    </a:lnTo>
                    <a:lnTo>
                      <a:pt x="359" y="114"/>
                    </a:lnTo>
                    <a:lnTo>
                      <a:pt x="355" y="109"/>
                    </a:lnTo>
                    <a:lnTo>
                      <a:pt x="350" y="104"/>
                    </a:lnTo>
                    <a:lnTo>
                      <a:pt x="350" y="99"/>
                    </a:lnTo>
                    <a:lnTo>
                      <a:pt x="346" y="94"/>
                    </a:lnTo>
                    <a:lnTo>
                      <a:pt x="342" y="89"/>
                    </a:lnTo>
                    <a:lnTo>
                      <a:pt x="342" y="84"/>
                    </a:lnTo>
                    <a:lnTo>
                      <a:pt x="337" y="84"/>
                    </a:lnTo>
                    <a:lnTo>
                      <a:pt x="333" y="79"/>
                    </a:lnTo>
                    <a:lnTo>
                      <a:pt x="333" y="74"/>
                    </a:lnTo>
                    <a:lnTo>
                      <a:pt x="329" y="74"/>
                    </a:lnTo>
                    <a:lnTo>
                      <a:pt x="324" y="74"/>
                    </a:lnTo>
                    <a:lnTo>
                      <a:pt x="324" y="69"/>
                    </a:lnTo>
                    <a:lnTo>
                      <a:pt x="320" y="64"/>
                    </a:lnTo>
                    <a:lnTo>
                      <a:pt x="316" y="64"/>
                    </a:lnTo>
                    <a:lnTo>
                      <a:pt x="311" y="60"/>
                    </a:lnTo>
                    <a:lnTo>
                      <a:pt x="307" y="55"/>
                    </a:lnTo>
                    <a:lnTo>
                      <a:pt x="303" y="55"/>
                    </a:lnTo>
                    <a:lnTo>
                      <a:pt x="298" y="50"/>
                    </a:lnTo>
                    <a:lnTo>
                      <a:pt x="294" y="45"/>
                    </a:lnTo>
                    <a:lnTo>
                      <a:pt x="290" y="45"/>
                    </a:lnTo>
                    <a:lnTo>
                      <a:pt x="285" y="45"/>
                    </a:lnTo>
                    <a:lnTo>
                      <a:pt x="281" y="40"/>
                    </a:lnTo>
                    <a:lnTo>
                      <a:pt x="272" y="35"/>
                    </a:lnTo>
                    <a:lnTo>
                      <a:pt x="264" y="35"/>
                    </a:lnTo>
                    <a:lnTo>
                      <a:pt x="259" y="30"/>
                    </a:lnTo>
                    <a:lnTo>
                      <a:pt x="255" y="30"/>
                    </a:lnTo>
                    <a:lnTo>
                      <a:pt x="251" y="25"/>
                    </a:lnTo>
                    <a:lnTo>
                      <a:pt x="246" y="25"/>
                    </a:lnTo>
                    <a:lnTo>
                      <a:pt x="242" y="25"/>
                    </a:lnTo>
                    <a:lnTo>
                      <a:pt x="238" y="25"/>
                    </a:lnTo>
                    <a:lnTo>
                      <a:pt x="229" y="25"/>
                    </a:lnTo>
                    <a:lnTo>
                      <a:pt x="220" y="25"/>
                    </a:lnTo>
                    <a:lnTo>
                      <a:pt x="220" y="20"/>
                    </a:lnTo>
                    <a:lnTo>
                      <a:pt x="212" y="20"/>
                    </a:lnTo>
                    <a:lnTo>
                      <a:pt x="203" y="20"/>
                    </a:lnTo>
                    <a:lnTo>
                      <a:pt x="199" y="20"/>
                    </a:lnTo>
                    <a:lnTo>
                      <a:pt x="194" y="20"/>
                    </a:lnTo>
                    <a:lnTo>
                      <a:pt x="190" y="20"/>
                    </a:lnTo>
                    <a:lnTo>
                      <a:pt x="186" y="20"/>
                    </a:lnTo>
                    <a:lnTo>
                      <a:pt x="182" y="20"/>
                    </a:lnTo>
                    <a:lnTo>
                      <a:pt x="177" y="20"/>
                    </a:lnTo>
                    <a:lnTo>
                      <a:pt x="173" y="25"/>
                    </a:lnTo>
                    <a:lnTo>
                      <a:pt x="169" y="25"/>
                    </a:lnTo>
                    <a:lnTo>
                      <a:pt x="164" y="25"/>
                    </a:lnTo>
                    <a:lnTo>
                      <a:pt x="160" y="25"/>
                    </a:lnTo>
                    <a:lnTo>
                      <a:pt x="156" y="25"/>
                    </a:lnTo>
                    <a:lnTo>
                      <a:pt x="151" y="25"/>
                    </a:lnTo>
                    <a:lnTo>
                      <a:pt x="147" y="25"/>
                    </a:lnTo>
                    <a:lnTo>
                      <a:pt x="143" y="30"/>
                    </a:lnTo>
                    <a:lnTo>
                      <a:pt x="138" y="30"/>
                    </a:lnTo>
                    <a:lnTo>
                      <a:pt x="134" y="35"/>
                    </a:lnTo>
                    <a:lnTo>
                      <a:pt x="130" y="35"/>
                    </a:lnTo>
                    <a:lnTo>
                      <a:pt x="125" y="35"/>
                    </a:lnTo>
                    <a:lnTo>
                      <a:pt x="121" y="35"/>
                    </a:lnTo>
                    <a:lnTo>
                      <a:pt x="117" y="40"/>
                    </a:lnTo>
                    <a:lnTo>
                      <a:pt x="112" y="40"/>
                    </a:lnTo>
                    <a:lnTo>
                      <a:pt x="112" y="45"/>
                    </a:lnTo>
                    <a:lnTo>
                      <a:pt x="104" y="45"/>
                    </a:lnTo>
                    <a:lnTo>
                      <a:pt x="99" y="50"/>
                    </a:lnTo>
                    <a:lnTo>
                      <a:pt x="95" y="55"/>
                    </a:lnTo>
                    <a:lnTo>
                      <a:pt x="91" y="55"/>
                    </a:lnTo>
                    <a:lnTo>
                      <a:pt x="86" y="55"/>
                    </a:lnTo>
                    <a:lnTo>
                      <a:pt x="86" y="60"/>
                    </a:lnTo>
                    <a:lnTo>
                      <a:pt x="78" y="64"/>
                    </a:lnTo>
                    <a:lnTo>
                      <a:pt x="73" y="69"/>
                    </a:lnTo>
                    <a:lnTo>
                      <a:pt x="69" y="74"/>
                    </a:lnTo>
                    <a:lnTo>
                      <a:pt x="65" y="74"/>
                    </a:lnTo>
                    <a:lnTo>
                      <a:pt x="60" y="79"/>
                    </a:lnTo>
                    <a:lnTo>
                      <a:pt x="60" y="84"/>
                    </a:lnTo>
                    <a:lnTo>
                      <a:pt x="56" y="84"/>
                    </a:lnTo>
                    <a:lnTo>
                      <a:pt x="52" y="89"/>
                    </a:lnTo>
                    <a:lnTo>
                      <a:pt x="52" y="94"/>
                    </a:lnTo>
                    <a:lnTo>
                      <a:pt x="47" y="99"/>
                    </a:lnTo>
                    <a:lnTo>
                      <a:pt x="47" y="104"/>
                    </a:lnTo>
                    <a:lnTo>
                      <a:pt x="43" y="104"/>
                    </a:lnTo>
                    <a:lnTo>
                      <a:pt x="43" y="109"/>
                    </a:lnTo>
                    <a:lnTo>
                      <a:pt x="39" y="114"/>
                    </a:lnTo>
                    <a:lnTo>
                      <a:pt x="34" y="119"/>
                    </a:lnTo>
                    <a:lnTo>
                      <a:pt x="34" y="124"/>
                    </a:lnTo>
                    <a:lnTo>
                      <a:pt x="34" y="129"/>
                    </a:lnTo>
                    <a:lnTo>
                      <a:pt x="30" y="134"/>
                    </a:lnTo>
                    <a:lnTo>
                      <a:pt x="26" y="139"/>
                    </a:lnTo>
                    <a:lnTo>
                      <a:pt x="26" y="144"/>
                    </a:lnTo>
                    <a:lnTo>
                      <a:pt x="26" y="149"/>
                    </a:lnTo>
                    <a:lnTo>
                      <a:pt x="26" y="154"/>
                    </a:lnTo>
                    <a:lnTo>
                      <a:pt x="26" y="159"/>
                    </a:lnTo>
                    <a:lnTo>
                      <a:pt x="21" y="164"/>
                    </a:lnTo>
                    <a:lnTo>
                      <a:pt x="21" y="169"/>
                    </a:lnTo>
                    <a:lnTo>
                      <a:pt x="21" y="174"/>
                    </a:lnTo>
                    <a:lnTo>
                      <a:pt x="21" y="183"/>
                    </a:lnTo>
                    <a:lnTo>
                      <a:pt x="21" y="188"/>
                    </a:lnTo>
                    <a:lnTo>
                      <a:pt x="21" y="193"/>
                    </a:lnTo>
                    <a:lnTo>
                      <a:pt x="21" y="198"/>
                    </a:lnTo>
                    <a:lnTo>
                      <a:pt x="26" y="208"/>
                    </a:lnTo>
                    <a:lnTo>
                      <a:pt x="26" y="213"/>
                    </a:lnTo>
                    <a:lnTo>
                      <a:pt x="26" y="218"/>
                    </a:lnTo>
                    <a:lnTo>
                      <a:pt x="26" y="223"/>
                    </a:lnTo>
                    <a:lnTo>
                      <a:pt x="26" y="228"/>
                    </a:lnTo>
                    <a:lnTo>
                      <a:pt x="30" y="228"/>
                    </a:lnTo>
                    <a:lnTo>
                      <a:pt x="30" y="233"/>
                    </a:lnTo>
                    <a:lnTo>
                      <a:pt x="34" y="238"/>
                    </a:lnTo>
                    <a:lnTo>
                      <a:pt x="34" y="243"/>
                    </a:lnTo>
                    <a:lnTo>
                      <a:pt x="34" y="248"/>
                    </a:lnTo>
                    <a:lnTo>
                      <a:pt x="39" y="248"/>
                    </a:lnTo>
                    <a:lnTo>
                      <a:pt x="39" y="253"/>
                    </a:lnTo>
                    <a:lnTo>
                      <a:pt x="43" y="258"/>
                    </a:lnTo>
                    <a:lnTo>
                      <a:pt x="47" y="263"/>
                    </a:lnTo>
                    <a:lnTo>
                      <a:pt x="47" y="268"/>
                    </a:lnTo>
                    <a:lnTo>
                      <a:pt x="52" y="273"/>
                    </a:lnTo>
                    <a:lnTo>
                      <a:pt x="52" y="278"/>
                    </a:lnTo>
                    <a:lnTo>
                      <a:pt x="56" y="278"/>
                    </a:lnTo>
                    <a:lnTo>
                      <a:pt x="60" y="283"/>
                    </a:lnTo>
                    <a:lnTo>
                      <a:pt x="60" y="288"/>
                    </a:lnTo>
                    <a:lnTo>
                      <a:pt x="65" y="288"/>
                    </a:lnTo>
                    <a:lnTo>
                      <a:pt x="69" y="293"/>
                    </a:lnTo>
                    <a:lnTo>
                      <a:pt x="73" y="297"/>
                    </a:lnTo>
                    <a:lnTo>
                      <a:pt x="78" y="297"/>
                    </a:lnTo>
                    <a:lnTo>
                      <a:pt x="78" y="302"/>
                    </a:lnTo>
                    <a:lnTo>
                      <a:pt x="86" y="307"/>
                    </a:lnTo>
                    <a:lnTo>
                      <a:pt x="91" y="312"/>
                    </a:lnTo>
                    <a:lnTo>
                      <a:pt x="95" y="312"/>
                    </a:lnTo>
                    <a:lnTo>
                      <a:pt x="99" y="317"/>
                    </a:lnTo>
                    <a:lnTo>
                      <a:pt x="104" y="317"/>
                    </a:lnTo>
                    <a:lnTo>
                      <a:pt x="112" y="322"/>
                    </a:lnTo>
                    <a:lnTo>
                      <a:pt x="112" y="327"/>
                    </a:lnTo>
                    <a:lnTo>
                      <a:pt x="117" y="327"/>
                    </a:lnTo>
                    <a:lnTo>
                      <a:pt x="121" y="327"/>
                    </a:lnTo>
                    <a:lnTo>
                      <a:pt x="125" y="327"/>
                    </a:lnTo>
                    <a:lnTo>
                      <a:pt x="130" y="332"/>
                    </a:lnTo>
                    <a:lnTo>
                      <a:pt x="134" y="332"/>
                    </a:lnTo>
                    <a:lnTo>
                      <a:pt x="138" y="337"/>
                    </a:lnTo>
                    <a:lnTo>
                      <a:pt x="143" y="337"/>
                    </a:lnTo>
                    <a:lnTo>
                      <a:pt x="147" y="337"/>
                    </a:lnTo>
                    <a:lnTo>
                      <a:pt x="151" y="337"/>
                    </a:lnTo>
                    <a:lnTo>
                      <a:pt x="156" y="337"/>
                    </a:lnTo>
                    <a:lnTo>
                      <a:pt x="160" y="342"/>
                    </a:lnTo>
                    <a:lnTo>
                      <a:pt x="164" y="342"/>
                    </a:lnTo>
                    <a:lnTo>
                      <a:pt x="169" y="342"/>
                    </a:lnTo>
                    <a:lnTo>
                      <a:pt x="173" y="342"/>
                    </a:lnTo>
                    <a:lnTo>
                      <a:pt x="177" y="347"/>
                    </a:lnTo>
                    <a:lnTo>
                      <a:pt x="182" y="347"/>
                    </a:lnTo>
                    <a:lnTo>
                      <a:pt x="186" y="347"/>
                    </a:lnTo>
                    <a:lnTo>
                      <a:pt x="190" y="347"/>
                    </a:lnTo>
                    <a:lnTo>
                      <a:pt x="194" y="347"/>
                    </a:lnTo>
                    <a:lnTo>
                      <a:pt x="199" y="347"/>
                    </a:lnTo>
                    <a:lnTo>
                      <a:pt x="203" y="347"/>
                    </a:lnTo>
                    <a:lnTo>
                      <a:pt x="212" y="347"/>
                    </a:lnTo>
                    <a:lnTo>
                      <a:pt x="220" y="347"/>
                    </a:lnTo>
                    <a:lnTo>
                      <a:pt x="220" y="342"/>
                    </a:lnTo>
                    <a:lnTo>
                      <a:pt x="229" y="342"/>
                    </a:lnTo>
                    <a:lnTo>
                      <a:pt x="238" y="342"/>
                    </a:lnTo>
                    <a:lnTo>
                      <a:pt x="242" y="337"/>
                    </a:lnTo>
                    <a:lnTo>
                      <a:pt x="246" y="337"/>
                    </a:lnTo>
                    <a:lnTo>
                      <a:pt x="251" y="337"/>
                    </a:lnTo>
                    <a:lnTo>
                      <a:pt x="255" y="337"/>
                    </a:lnTo>
                    <a:lnTo>
                      <a:pt x="259" y="337"/>
                    </a:lnTo>
                    <a:lnTo>
                      <a:pt x="264" y="332"/>
                    </a:lnTo>
                    <a:lnTo>
                      <a:pt x="272" y="327"/>
                    </a:lnTo>
                    <a:lnTo>
                      <a:pt x="281" y="327"/>
                    </a:lnTo>
                    <a:lnTo>
                      <a:pt x="285" y="322"/>
                    </a:lnTo>
                    <a:lnTo>
                      <a:pt x="290" y="317"/>
                    </a:lnTo>
                    <a:lnTo>
                      <a:pt x="294" y="317"/>
                    </a:lnTo>
                    <a:lnTo>
                      <a:pt x="298" y="317"/>
                    </a:lnTo>
                    <a:lnTo>
                      <a:pt x="303" y="312"/>
                    </a:lnTo>
                    <a:lnTo>
                      <a:pt x="307" y="312"/>
                    </a:lnTo>
                    <a:lnTo>
                      <a:pt x="307" y="307"/>
                    </a:lnTo>
                    <a:lnTo>
                      <a:pt x="311" y="307"/>
                    </a:lnTo>
                    <a:lnTo>
                      <a:pt x="316" y="302"/>
                    </a:lnTo>
                    <a:lnTo>
                      <a:pt x="320" y="297"/>
                    </a:lnTo>
                    <a:lnTo>
                      <a:pt x="324" y="297"/>
                    </a:lnTo>
                    <a:lnTo>
                      <a:pt x="324" y="293"/>
                    </a:lnTo>
                    <a:lnTo>
                      <a:pt x="329" y="293"/>
                    </a:lnTo>
                    <a:lnTo>
                      <a:pt x="333" y="288"/>
                    </a:lnTo>
                    <a:lnTo>
                      <a:pt x="337" y="283"/>
                    </a:lnTo>
                    <a:lnTo>
                      <a:pt x="342" y="278"/>
                    </a:lnTo>
                    <a:lnTo>
                      <a:pt x="346" y="273"/>
                    </a:lnTo>
                    <a:lnTo>
                      <a:pt x="350" y="268"/>
                    </a:lnTo>
                    <a:lnTo>
                      <a:pt x="350" y="263"/>
                    </a:lnTo>
                    <a:lnTo>
                      <a:pt x="350" y="258"/>
                    </a:lnTo>
                    <a:lnTo>
                      <a:pt x="355" y="258"/>
                    </a:lnTo>
                    <a:lnTo>
                      <a:pt x="359" y="253"/>
                    </a:lnTo>
                    <a:lnTo>
                      <a:pt x="359" y="248"/>
                    </a:lnTo>
                    <a:lnTo>
                      <a:pt x="363" y="243"/>
                    </a:lnTo>
                    <a:lnTo>
                      <a:pt x="363" y="238"/>
                    </a:lnTo>
                    <a:lnTo>
                      <a:pt x="367" y="233"/>
                    </a:lnTo>
                    <a:lnTo>
                      <a:pt x="367" y="228"/>
                    </a:lnTo>
                    <a:lnTo>
                      <a:pt x="367" y="223"/>
                    </a:lnTo>
                    <a:lnTo>
                      <a:pt x="367" y="218"/>
                    </a:lnTo>
                    <a:lnTo>
                      <a:pt x="372" y="213"/>
                    </a:lnTo>
                    <a:lnTo>
                      <a:pt x="372" y="208"/>
                    </a:lnTo>
                    <a:lnTo>
                      <a:pt x="376" y="198"/>
                    </a:lnTo>
                    <a:lnTo>
                      <a:pt x="376" y="193"/>
                    </a:lnTo>
                    <a:lnTo>
                      <a:pt x="376" y="188"/>
                    </a:lnTo>
                    <a:lnTo>
                      <a:pt x="376" y="183"/>
                    </a:lnTo>
                    <a:close/>
                  </a:path>
                </a:pathLst>
              </a:custGeom>
              <a:solidFill>
                <a:srgbClr val="BAF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39" name="Freeform 2422">
                <a:extLst>
                  <a:ext uri="{FF2B5EF4-FFF2-40B4-BE49-F238E27FC236}">
                    <a16:creationId xmlns:a16="http://schemas.microsoft.com/office/drawing/2014/main" id="{2B815926-7498-8CF5-7F17-3C245B693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1" y="1945"/>
                <a:ext cx="355" cy="327"/>
              </a:xfrm>
              <a:custGeom>
                <a:avLst/>
                <a:gdLst>
                  <a:gd name="T0" fmla="*/ 351 w 355"/>
                  <a:gd name="T1" fmla="*/ 193 h 327"/>
                  <a:gd name="T2" fmla="*/ 338 w 355"/>
                  <a:gd name="T3" fmla="*/ 228 h 327"/>
                  <a:gd name="T4" fmla="*/ 321 w 355"/>
                  <a:gd name="T5" fmla="*/ 258 h 327"/>
                  <a:gd name="T6" fmla="*/ 299 w 355"/>
                  <a:gd name="T7" fmla="*/ 277 h 327"/>
                  <a:gd name="T8" fmla="*/ 269 w 355"/>
                  <a:gd name="T9" fmla="*/ 297 h 327"/>
                  <a:gd name="T10" fmla="*/ 238 w 355"/>
                  <a:gd name="T11" fmla="*/ 317 h 327"/>
                  <a:gd name="T12" fmla="*/ 199 w 355"/>
                  <a:gd name="T13" fmla="*/ 322 h 327"/>
                  <a:gd name="T14" fmla="*/ 169 w 355"/>
                  <a:gd name="T15" fmla="*/ 327 h 327"/>
                  <a:gd name="T16" fmla="*/ 135 w 355"/>
                  <a:gd name="T17" fmla="*/ 317 h 327"/>
                  <a:gd name="T18" fmla="*/ 100 w 355"/>
                  <a:gd name="T19" fmla="*/ 307 h 327"/>
                  <a:gd name="T20" fmla="*/ 70 w 355"/>
                  <a:gd name="T21" fmla="*/ 292 h 327"/>
                  <a:gd name="T22" fmla="*/ 44 w 355"/>
                  <a:gd name="T23" fmla="*/ 268 h 327"/>
                  <a:gd name="T24" fmla="*/ 22 w 355"/>
                  <a:gd name="T25" fmla="*/ 238 h 327"/>
                  <a:gd name="T26" fmla="*/ 9 w 355"/>
                  <a:gd name="T27" fmla="*/ 208 h 327"/>
                  <a:gd name="T28" fmla="*/ 0 w 355"/>
                  <a:gd name="T29" fmla="*/ 178 h 327"/>
                  <a:gd name="T30" fmla="*/ 0 w 355"/>
                  <a:gd name="T31" fmla="*/ 149 h 327"/>
                  <a:gd name="T32" fmla="*/ 9 w 355"/>
                  <a:gd name="T33" fmla="*/ 114 h 327"/>
                  <a:gd name="T34" fmla="*/ 22 w 355"/>
                  <a:gd name="T35" fmla="*/ 84 h 327"/>
                  <a:gd name="T36" fmla="*/ 44 w 355"/>
                  <a:gd name="T37" fmla="*/ 54 h 327"/>
                  <a:gd name="T38" fmla="*/ 70 w 355"/>
                  <a:gd name="T39" fmla="*/ 35 h 327"/>
                  <a:gd name="T40" fmla="*/ 100 w 355"/>
                  <a:gd name="T41" fmla="*/ 15 h 327"/>
                  <a:gd name="T42" fmla="*/ 135 w 355"/>
                  <a:gd name="T43" fmla="*/ 5 h 327"/>
                  <a:gd name="T44" fmla="*/ 169 w 355"/>
                  <a:gd name="T45" fmla="*/ 0 h 327"/>
                  <a:gd name="T46" fmla="*/ 199 w 355"/>
                  <a:gd name="T47" fmla="*/ 5 h 327"/>
                  <a:gd name="T48" fmla="*/ 238 w 355"/>
                  <a:gd name="T49" fmla="*/ 10 h 327"/>
                  <a:gd name="T50" fmla="*/ 269 w 355"/>
                  <a:gd name="T51" fmla="*/ 25 h 327"/>
                  <a:gd name="T52" fmla="*/ 299 w 355"/>
                  <a:gd name="T53" fmla="*/ 44 h 327"/>
                  <a:gd name="T54" fmla="*/ 321 w 355"/>
                  <a:gd name="T55" fmla="*/ 69 h 327"/>
                  <a:gd name="T56" fmla="*/ 338 w 355"/>
                  <a:gd name="T57" fmla="*/ 99 h 327"/>
                  <a:gd name="T58" fmla="*/ 351 w 355"/>
                  <a:gd name="T59" fmla="*/ 134 h 327"/>
                  <a:gd name="T60" fmla="*/ 355 w 355"/>
                  <a:gd name="T61" fmla="*/ 163 h 327"/>
                  <a:gd name="T62" fmla="*/ 329 w 355"/>
                  <a:gd name="T63" fmla="*/ 139 h 327"/>
                  <a:gd name="T64" fmla="*/ 321 w 355"/>
                  <a:gd name="T65" fmla="*/ 109 h 327"/>
                  <a:gd name="T66" fmla="*/ 308 w 355"/>
                  <a:gd name="T67" fmla="*/ 84 h 327"/>
                  <a:gd name="T68" fmla="*/ 286 w 355"/>
                  <a:gd name="T69" fmla="*/ 64 h 327"/>
                  <a:gd name="T70" fmla="*/ 260 w 355"/>
                  <a:gd name="T71" fmla="*/ 44 h 327"/>
                  <a:gd name="T72" fmla="*/ 234 w 355"/>
                  <a:gd name="T73" fmla="*/ 30 h 327"/>
                  <a:gd name="T74" fmla="*/ 204 w 355"/>
                  <a:gd name="T75" fmla="*/ 25 h 327"/>
                  <a:gd name="T76" fmla="*/ 173 w 355"/>
                  <a:gd name="T77" fmla="*/ 20 h 327"/>
                  <a:gd name="T78" fmla="*/ 143 w 355"/>
                  <a:gd name="T79" fmla="*/ 25 h 327"/>
                  <a:gd name="T80" fmla="*/ 113 w 355"/>
                  <a:gd name="T81" fmla="*/ 35 h 327"/>
                  <a:gd name="T82" fmla="*/ 87 w 355"/>
                  <a:gd name="T83" fmla="*/ 49 h 327"/>
                  <a:gd name="T84" fmla="*/ 61 w 355"/>
                  <a:gd name="T85" fmla="*/ 64 h 327"/>
                  <a:gd name="T86" fmla="*/ 44 w 355"/>
                  <a:gd name="T87" fmla="*/ 94 h 327"/>
                  <a:gd name="T88" fmla="*/ 31 w 355"/>
                  <a:gd name="T89" fmla="*/ 119 h 327"/>
                  <a:gd name="T90" fmla="*/ 22 w 355"/>
                  <a:gd name="T91" fmla="*/ 149 h 327"/>
                  <a:gd name="T92" fmla="*/ 22 w 355"/>
                  <a:gd name="T93" fmla="*/ 173 h 327"/>
                  <a:gd name="T94" fmla="*/ 26 w 355"/>
                  <a:gd name="T95" fmla="*/ 203 h 327"/>
                  <a:gd name="T96" fmla="*/ 39 w 355"/>
                  <a:gd name="T97" fmla="*/ 228 h 327"/>
                  <a:gd name="T98" fmla="*/ 57 w 355"/>
                  <a:gd name="T99" fmla="*/ 253 h 327"/>
                  <a:gd name="T100" fmla="*/ 78 w 355"/>
                  <a:gd name="T101" fmla="*/ 273 h 327"/>
                  <a:gd name="T102" fmla="*/ 104 w 355"/>
                  <a:gd name="T103" fmla="*/ 287 h 327"/>
                  <a:gd name="T104" fmla="*/ 135 w 355"/>
                  <a:gd name="T105" fmla="*/ 297 h 327"/>
                  <a:gd name="T106" fmla="*/ 165 w 355"/>
                  <a:gd name="T107" fmla="*/ 307 h 327"/>
                  <a:gd name="T108" fmla="*/ 195 w 355"/>
                  <a:gd name="T109" fmla="*/ 307 h 327"/>
                  <a:gd name="T110" fmla="*/ 225 w 355"/>
                  <a:gd name="T111" fmla="*/ 297 h 327"/>
                  <a:gd name="T112" fmla="*/ 256 w 355"/>
                  <a:gd name="T113" fmla="*/ 287 h 327"/>
                  <a:gd name="T114" fmla="*/ 282 w 355"/>
                  <a:gd name="T115" fmla="*/ 268 h 327"/>
                  <a:gd name="T116" fmla="*/ 303 w 355"/>
                  <a:gd name="T117" fmla="*/ 248 h 327"/>
                  <a:gd name="T118" fmla="*/ 316 w 355"/>
                  <a:gd name="T119" fmla="*/ 223 h 327"/>
                  <a:gd name="T120" fmla="*/ 325 w 355"/>
                  <a:gd name="T121" fmla="*/ 193 h 327"/>
                  <a:gd name="T122" fmla="*/ 334 w 355"/>
                  <a:gd name="T123" fmla="*/ 163 h 32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5"/>
                  <a:gd name="T187" fmla="*/ 0 h 327"/>
                  <a:gd name="T188" fmla="*/ 355 w 355"/>
                  <a:gd name="T189" fmla="*/ 327 h 32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5" h="327">
                    <a:moveTo>
                      <a:pt x="355" y="163"/>
                    </a:moveTo>
                    <a:lnTo>
                      <a:pt x="355" y="168"/>
                    </a:lnTo>
                    <a:lnTo>
                      <a:pt x="355" y="173"/>
                    </a:lnTo>
                    <a:lnTo>
                      <a:pt x="355" y="178"/>
                    </a:lnTo>
                    <a:lnTo>
                      <a:pt x="351" y="188"/>
                    </a:lnTo>
                    <a:lnTo>
                      <a:pt x="351" y="193"/>
                    </a:lnTo>
                    <a:lnTo>
                      <a:pt x="346" y="198"/>
                    </a:lnTo>
                    <a:lnTo>
                      <a:pt x="346" y="203"/>
                    </a:lnTo>
                    <a:lnTo>
                      <a:pt x="346" y="208"/>
                    </a:lnTo>
                    <a:lnTo>
                      <a:pt x="346" y="213"/>
                    </a:lnTo>
                    <a:lnTo>
                      <a:pt x="342" y="218"/>
                    </a:lnTo>
                    <a:lnTo>
                      <a:pt x="342" y="223"/>
                    </a:lnTo>
                    <a:lnTo>
                      <a:pt x="338" y="228"/>
                    </a:lnTo>
                    <a:lnTo>
                      <a:pt x="338" y="233"/>
                    </a:lnTo>
                    <a:lnTo>
                      <a:pt x="334" y="238"/>
                    </a:lnTo>
                    <a:lnTo>
                      <a:pt x="329" y="238"/>
                    </a:lnTo>
                    <a:lnTo>
                      <a:pt x="329" y="243"/>
                    </a:lnTo>
                    <a:lnTo>
                      <a:pt x="329" y="248"/>
                    </a:lnTo>
                    <a:lnTo>
                      <a:pt x="325" y="253"/>
                    </a:lnTo>
                    <a:lnTo>
                      <a:pt x="321" y="258"/>
                    </a:lnTo>
                    <a:lnTo>
                      <a:pt x="316" y="263"/>
                    </a:lnTo>
                    <a:lnTo>
                      <a:pt x="312" y="268"/>
                    </a:lnTo>
                    <a:lnTo>
                      <a:pt x="308" y="273"/>
                    </a:lnTo>
                    <a:lnTo>
                      <a:pt x="303" y="273"/>
                    </a:lnTo>
                    <a:lnTo>
                      <a:pt x="303" y="277"/>
                    </a:lnTo>
                    <a:lnTo>
                      <a:pt x="299" y="277"/>
                    </a:lnTo>
                    <a:lnTo>
                      <a:pt x="295" y="282"/>
                    </a:lnTo>
                    <a:lnTo>
                      <a:pt x="290" y="287"/>
                    </a:lnTo>
                    <a:lnTo>
                      <a:pt x="286" y="287"/>
                    </a:lnTo>
                    <a:lnTo>
                      <a:pt x="286" y="292"/>
                    </a:lnTo>
                    <a:lnTo>
                      <a:pt x="282" y="292"/>
                    </a:lnTo>
                    <a:lnTo>
                      <a:pt x="277" y="297"/>
                    </a:lnTo>
                    <a:lnTo>
                      <a:pt x="273" y="297"/>
                    </a:lnTo>
                    <a:lnTo>
                      <a:pt x="269" y="297"/>
                    </a:lnTo>
                    <a:lnTo>
                      <a:pt x="264" y="302"/>
                    </a:lnTo>
                    <a:lnTo>
                      <a:pt x="260" y="307"/>
                    </a:lnTo>
                    <a:lnTo>
                      <a:pt x="251" y="307"/>
                    </a:lnTo>
                    <a:lnTo>
                      <a:pt x="243" y="312"/>
                    </a:lnTo>
                    <a:lnTo>
                      <a:pt x="238" y="317"/>
                    </a:lnTo>
                    <a:lnTo>
                      <a:pt x="234" y="317"/>
                    </a:lnTo>
                    <a:lnTo>
                      <a:pt x="230" y="317"/>
                    </a:lnTo>
                    <a:lnTo>
                      <a:pt x="225" y="317"/>
                    </a:lnTo>
                    <a:lnTo>
                      <a:pt x="221" y="317"/>
                    </a:lnTo>
                    <a:lnTo>
                      <a:pt x="217" y="322"/>
                    </a:lnTo>
                    <a:lnTo>
                      <a:pt x="208" y="322"/>
                    </a:lnTo>
                    <a:lnTo>
                      <a:pt x="199" y="322"/>
                    </a:lnTo>
                    <a:lnTo>
                      <a:pt x="199" y="327"/>
                    </a:lnTo>
                    <a:lnTo>
                      <a:pt x="191" y="327"/>
                    </a:lnTo>
                    <a:lnTo>
                      <a:pt x="182" y="327"/>
                    </a:lnTo>
                    <a:lnTo>
                      <a:pt x="178" y="327"/>
                    </a:lnTo>
                    <a:lnTo>
                      <a:pt x="173" y="327"/>
                    </a:lnTo>
                    <a:lnTo>
                      <a:pt x="169" y="327"/>
                    </a:lnTo>
                    <a:lnTo>
                      <a:pt x="165" y="327"/>
                    </a:lnTo>
                    <a:lnTo>
                      <a:pt x="161" y="327"/>
                    </a:lnTo>
                    <a:lnTo>
                      <a:pt x="156" y="327"/>
                    </a:lnTo>
                    <a:lnTo>
                      <a:pt x="152" y="322"/>
                    </a:lnTo>
                    <a:lnTo>
                      <a:pt x="148" y="322"/>
                    </a:lnTo>
                    <a:lnTo>
                      <a:pt x="143" y="322"/>
                    </a:lnTo>
                    <a:lnTo>
                      <a:pt x="139" y="322"/>
                    </a:lnTo>
                    <a:lnTo>
                      <a:pt x="135" y="317"/>
                    </a:lnTo>
                    <a:lnTo>
                      <a:pt x="130" y="317"/>
                    </a:lnTo>
                    <a:lnTo>
                      <a:pt x="126" y="317"/>
                    </a:lnTo>
                    <a:lnTo>
                      <a:pt x="122" y="317"/>
                    </a:lnTo>
                    <a:lnTo>
                      <a:pt x="117" y="317"/>
                    </a:lnTo>
                    <a:lnTo>
                      <a:pt x="113" y="312"/>
                    </a:lnTo>
                    <a:lnTo>
                      <a:pt x="109" y="312"/>
                    </a:lnTo>
                    <a:lnTo>
                      <a:pt x="104" y="307"/>
                    </a:lnTo>
                    <a:lnTo>
                      <a:pt x="100" y="307"/>
                    </a:lnTo>
                    <a:lnTo>
                      <a:pt x="96" y="307"/>
                    </a:lnTo>
                    <a:lnTo>
                      <a:pt x="91" y="307"/>
                    </a:lnTo>
                    <a:lnTo>
                      <a:pt x="91" y="302"/>
                    </a:lnTo>
                    <a:lnTo>
                      <a:pt x="83" y="297"/>
                    </a:lnTo>
                    <a:lnTo>
                      <a:pt x="78" y="297"/>
                    </a:lnTo>
                    <a:lnTo>
                      <a:pt x="74" y="292"/>
                    </a:lnTo>
                    <a:lnTo>
                      <a:pt x="70" y="292"/>
                    </a:lnTo>
                    <a:lnTo>
                      <a:pt x="65" y="287"/>
                    </a:lnTo>
                    <a:lnTo>
                      <a:pt x="57" y="282"/>
                    </a:lnTo>
                    <a:lnTo>
                      <a:pt x="57" y="277"/>
                    </a:lnTo>
                    <a:lnTo>
                      <a:pt x="52" y="277"/>
                    </a:lnTo>
                    <a:lnTo>
                      <a:pt x="48" y="273"/>
                    </a:lnTo>
                    <a:lnTo>
                      <a:pt x="44" y="268"/>
                    </a:lnTo>
                    <a:lnTo>
                      <a:pt x="39" y="268"/>
                    </a:lnTo>
                    <a:lnTo>
                      <a:pt x="39" y="263"/>
                    </a:lnTo>
                    <a:lnTo>
                      <a:pt x="35" y="258"/>
                    </a:lnTo>
                    <a:lnTo>
                      <a:pt x="31" y="258"/>
                    </a:lnTo>
                    <a:lnTo>
                      <a:pt x="31" y="253"/>
                    </a:lnTo>
                    <a:lnTo>
                      <a:pt x="26" y="248"/>
                    </a:lnTo>
                    <a:lnTo>
                      <a:pt x="26" y="243"/>
                    </a:lnTo>
                    <a:lnTo>
                      <a:pt x="22" y="238"/>
                    </a:lnTo>
                    <a:lnTo>
                      <a:pt x="18" y="233"/>
                    </a:lnTo>
                    <a:lnTo>
                      <a:pt x="18" y="228"/>
                    </a:lnTo>
                    <a:lnTo>
                      <a:pt x="13" y="228"/>
                    </a:lnTo>
                    <a:lnTo>
                      <a:pt x="13" y="223"/>
                    </a:lnTo>
                    <a:lnTo>
                      <a:pt x="13" y="218"/>
                    </a:lnTo>
                    <a:lnTo>
                      <a:pt x="9" y="213"/>
                    </a:lnTo>
                    <a:lnTo>
                      <a:pt x="9" y="208"/>
                    </a:lnTo>
                    <a:lnTo>
                      <a:pt x="5" y="208"/>
                    </a:lnTo>
                    <a:lnTo>
                      <a:pt x="5" y="203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5" y="188"/>
                    </a:lnTo>
                    <a:lnTo>
                      <a:pt x="0" y="178"/>
                    </a:lnTo>
                    <a:lnTo>
                      <a:pt x="0" y="173"/>
                    </a:lnTo>
                    <a:lnTo>
                      <a:pt x="0" y="168"/>
                    </a:lnTo>
                    <a:lnTo>
                      <a:pt x="0" y="163"/>
                    </a:lnTo>
                    <a:lnTo>
                      <a:pt x="0" y="154"/>
                    </a:lnTo>
                    <a:lnTo>
                      <a:pt x="0" y="149"/>
                    </a:lnTo>
                    <a:lnTo>
                      <a:pt x="0" y="144"/>
                    </a:lnTo>
                    <a:lnTo>
                      <a:pt x="5" y="139"/>
                    </a:lnTo>
                    <a:lnTo>
                      <a:pt x="5" y="134"/>
                    </a:lnTo>
                    <a:lnTo>
                      <a:pt x="5" y="129"/>
                    </a:lnTo>
                    <a:lnTo>
                      <a:pt x="5" y="124"/>
                    </a:lnTo>
                    <a:lnTo>
                      <a:pt x="5" y="119"/>
                    </a:lnTo>
                    <a:lnTo>
                      <a:pt x="9" y="114"/>
                    </a:lnTo>
                    <a:lnTo>
                      <a:pt x="13" y="109"/>
                    </a:lnTo>
                    <a:lnTo>
                      <a:pt x="13" y="104"/>
                    </a:lnTo>
                    <a:lnTo>
                      <a:pt x="13" y="99"/>
                    </a:lnTo>
                    <a:lnTo>
                      <a:pt x="18" y="94"/>
                    </a:lnTo>
                    <a:lnTo>
                      <a:pt x="22" y="89"/>
                    </a:lnTo>
                    <a:lnTo>
                      <a:pt x="22" y="84"/>
                    </a:lnTo>
                    <a:lnTo>
                      <a:pt x="26" y="84"/>
                    </a:lnTo>
                    <a:lnTo>
                      <a:pt x="26" y="79"/>
                    </a:lnTo>
                    <a:lnTo>
                      <a:pt x="31" y="74"/>
                    </a:lnTo>
                    <a:lnTo>
                      <a:pt x="31" y="69"/>
                    </a:lnTo>
                    <a:lnTo>
                      <a:pt x="35" y="64"/>
                    </a:lnTo>
                    <a:lnTo>
                      <a:pt x="39" y="64"/>
                    </a:lnTo>
                    <a:lnTo>
                      <a:pt x="39" y="59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52" y="49"/>
                    </a:lnTo>
                    <a:lnTo>
                      <a:pt x="57" y="44"/>
                    </a:lnTo>
                    <a:lnTo>
                      <a:pt x="65" y="40"/>
                    </a:lnTo>
                    <a:lnTo>
                      <a:pt x="65" y="35"/>
                    </a:lnTo>
                    <a:lnTo>
                      <a:pt x="70" y="35"/>
                    </a:lnTo>
                    <a:lnTo>
                      <a:pt x="74" y="35"/>
                    </a:lnTo>
                    <a:lnTo>
                      <a:pt x="78" y="30"/>
                    </a:lnTo>
                    <a:lnTo>
                      <a:pt x="83" y="25"/>
                    </a:lnTo>
                    <a:lnTo>
                      <a:pt x="91" y="25"/>
                    </a:lnTo>
                    <a:lnTo>
                      <a:pt x="91" y="20"/>
                    </a:lnTo>
                    <a:lnTo>
                      <a:pt x="96" y="20"/>
                    </a:lnTo>
                    <a:lnTo>
                      <a:pt x="100" y="15"/>
                    </a:lnTo>
                    <a:lnTo>
                      <a:pt x="104" y="15"/>
                    </a:lnTo>
                    <a:lnTo>
                      <a:pt x="109" y="15"/>
                    </a:lnTo>
                    <a:lnTo>
                      <a:pt x="113" y="15"/>
                    </a:lnTo>
                    <a:lnTo>
                      <a:pt x="117" y="10"/>
                    </a:lnTo>
                    <a:lnTo>
                      <a:pt x="122" y="10"/>
                    </a:lnTo>
                    <a:lnTo>
                      <a:pt x="126" y="5"/>
                    </a:lnTo>
                    <a:lnTo>
                      <a:pt x="130" y="5"/>
                    </a:lnTo>
                    <a:lnTo>
                      <a:pt x="135" y="5"/>
                    </a:lnTo>
                    <a:lnTo>
                      <a:pt x="139" y="5"/>
                    </a:lnTo>
                    <a:lnTo>
                      <a:pt x="143" y="5"/>
                    </a:lnTo>
                    <a:lnTo>
                      <a:pt x="148" y="5"/>
                    </a:lnTo>
                    <a:lnTo>
                      <a:pt x="152" y="5"/>
                    </a:lnTo>
                    <a:lnTo>
                      <a:pt x="156" y="0"/>
                    </a:lnTo>
                    <a:lnTo>
                      <a:pt x="161" y="0"/>
                    </a:lnTo>
                    <a:lnTo>
                      <a:pt x="165" y="0"/>
                    </a:lnTo>
                    <a:lnTo>
                      <a:pt x="169" y="0"/>
                    </a:lnTo>
                    <a:lnTo>
                      <a:pt x="173" y="0"/>
                    </a:lnTo>
                    <a:lnTo>
                      <a:pt x="178" y="0"/>
                    </a:lnTo>
                    <a:lnTo>
                      <a:pt x="182" y="0"/>
                    </a:lnTo>
                    <a:lnTo>
                      <a:pt x="191" y="0"/>
                    </a:lnTo>
                    <a:lnTo>
                      <a:pt x="199" y="0"/>
                    </a:lnTo>
                    <a:lnTo>
                      <a:pt x="199" y="5"/>
                    </a:lnTo>
                    <a:lnTo>
                      <a:pt x="208" y="5"/>
                    </a:lnTo>
                    <a:lnTo>
                      <a:pt x="217" y="5"/>
                    </a:lnTo>
                    <a:lnTo>
                      <a:pt x="221" y="5"/>
                    </a:lnTo>
                    <a:lnTo>
                      <a:pt x="225" y="5"/>
                    </a:lnTo>
                    <a:lnTo>
                      <a:pt x="230" y="5"/>
                    </a:lnTo>
                    <a:lnTo>
                      <a:pt x="234" y="10"/>
                    </a:lnTo>
                    <a:lnTo>
                      <a:pt x="238" y="10"/>
                    </a:lnTo>
                    <a:lnTo>
                      <a:pt x="243" y="15"/>
                    </a:lnTo>
                    <a:lnTo>
                      <a:pt x="251" y="15"/>
                    </a:lnTo>
                    <a:lnTo>
                      <a:pt x="260" y="20"/>
                    </a:lnTo>
                    <a:lnTo>
                      <a:pt x="264" y="25"/>
                    </a:lnTo>
                    <a:lnTo>
                      <a:pt x="269" y="25"/>
                    </a:lnTo>
                    <a:lnTo>
                      <a:pt x="273" y="25"/>
                    </a:lnTo>
                    <a:lnTo>
                      <a:pt x="277" y="30"/>
                    </a:lnTo>
                    <a:lnTo>
                      <a:pt x="282" y="35"/>
                    </a:lnTo>
                    <a:lnTo>
                      <a:pt x="286" y="35"/>
                    </a:lnTo>
                    <a:lnTo>
                      <a:pt x="290" y="40"/>
                    </a:lnTo>
                    <a:lnTo>
                      <a:pt x="295" y="44"/>
                    </a:lnTo>
                    <a:lnTo>
                      <a:pt x="299" y="44"/>
                    </a:lnTo>
                    <a:lnTo>
                      <a:pt x="303" y="49"/>
                    </a:lnTo>
                    <a:lnTo>
                      <a:pt x="303" y="54"/>
                    </a:lnTo>
                    <a:lnTo>
                      <a:pt x="308" y="54"/>
                    </a:lnTo>
                    <a:lnTo>
                      <a:pt x="312" y="54"/>
                    </a:lnTo>
                    <a:lnTo>
                      <a:pt x="312" y="59"/>
                    </a:lnTo>
                    <a:lnTo>
                      <a:pt x="316" y="64"/>
                    </a:lnTo>
                    <a:lnTo>
                      <a:pt x="321" y="64"/>
                    </a:lnTo>
                    <a:lnTo>
                      <a:pt x="321" y="69"/>
                    </a:lnTo>
                    <a:lnTo>
                      <a:pt x="325" y="74"/>
                    </a:lnTo>
                    <a:lnTo>
                      <a:pt x="329" y="79"/>
                    </a:lnTo>
                    <a:lnTo>
                      <a:pt x="329" y="84"/>
                    </a:lnTo>
                    <a:lnTo>
                      <a:pt x="334" y="89"/>
                    </a:lnTo>
                    <a:lnTo>
                      <a:pt x="338" y="94"/>
                    </a:lnTo>
                    <a:lnTo>
                      <a:pt x="338" y="99"/>
                    </a:lnTo>
                    <a:lnTo>
                      <a:pt x="342" y="104"/>
                    </a:lnTo>
                    <a:lnTo>
                      <a:pt x="342" y="109"/>
                    </a:lnTo>
                    <a:lnTo>
                      <a:pt x="346" y="114"/>
                    </a:lnTo>
                    <a:lnTo>
                      <a:pt x="346" y="119"/>
                    </a:lnTo>
                    <a:lnTo>
                      <a:pt x="346" y="124"/>
                    </a:lnTo>
                    <a:lnTo>
                      <a:pt x="346" y="129"/>
                    </a:lnTo>
                    <a:lnTo>
                      <a:pt x="351" y="134"/>
                    </a:lnTo>
                    <a:lnTo>
                      <a:pt x="351" y="139"/>
                    </a:lnTo>
                    <a:lnTo>
                      <a:pt x="355" y="144"/>
                    </a:lnTo>
                    <a:lnTo>
                      <a:pt x="355" y="149"/>
                    </a:lnTo>
                    <a:lnTo>
                      <a:pt x="355" y="154"/>
                    </a:lnTo>
                    <a:lnTo>
                      <a:pt x="355" y="163"/>
                    </a:lnTo>
                    <a:close/>
                    <a:moveTo>
                      <a:pt x="334" y="163"/>
                    </a:moveTo>
                    <a:lnTo>
                      <a:pt x="334" y="163"/>
                    </a:lnTo>
                    <a:lnTo>
                      <a:pt x="334" y="154"/>
                    </a:lnTo>
                    <a:lnTo>
                      <a:pt x="334" y="149"/>
                    </a:lnTo>
                    <a:lnTo>
                      <a:pt x="329" y="139"/>
                    </a:lnTo>
                    <a:lnTo>
                      <a:pt x="329" y="134"/>
                    </a:lnTo>
                    <a:lnTo>
                      <a:pt x="325" y="134"/>
                    </a:lnTo>
                    <a:lnTo>
                      <a:pt x="325" y="129"/>
                    </a:lnTo>
                    <a:lnTo>
                      <a:pt x="325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1" y="109"/>
                    </a:lnTo>
                    <a:lnTo>
                      <a:pt x="321" y="104"/>
                    </a:lnTo>
                    <a:lnTo>
                      <a:pt x="316" y="104"/>
                    </a:lnTo>
                    <a:lnTo>
                      <a:pt x="316" y="99"/>
                    </a:lnTo>
                    <a:lnTo>
                      <a:pt x="312" y="94"/>
                    </a:lnTo>
                    <a:lnTo>
                      <a:pt x="308" y="94"/>
                    </a:lnTo>
                    <a:lnTo>
                      <a:pt x="308" y="89"/>
                    </a:lnTo>
                    <a:lnTo>
                      <a:pt x="308" y="84"/>
                    </a:lnTo>
                    <a:lnTo>
                      <a:pt x="303" y="79"/>
                    </a:lnTo>
                    <a:lnTo>
                      <a:pt x="299" y="74"/>
                    </a:lnTo>
                    <a:lnTo>
                      <a:pt x="295" y="69"/>
                    </a:lnTo>
                    <a:lnTo>
                      <a:pt x="290" y="64"/>
                    </a:lnTo>
                    <a:lnTo>
                      <a:pt x="286" y="64"/>
                    </a:lnTo>
                    <a:lnTo>
                      <a:pt x="286" y="59"/>
                    </a:lnTo>
                    <a:lnTo>
                      <a:pt x="282" y="59"/>
                    </a:lnTo>
                    <a:lnTo>
                      <a:pt x="277" y="54"/>
                    </a:lnTo>
                    <a:lnTo>
                      <a:pt x="273" y="49"/>
                    </a:lnTo>
                    <a:lnTo>
                      <a:pt x="269" y="49"/>
                    </a:lnTo>
                    <a:lnTo>
                      <a:pt x="264" y="44"/>
                    </a:lnTo>
                    <a:lnTo>
                      <a:pt x="260" y="44"/>
                    </a:lnTo>
                    <a:lnTo>
                      <a:pt x="256" y="40"/>
                    </a:lnTo>
                    <a:lnTo>
                      <a:pt x="251" y="35"/>
                    </a:lnTo>
                    <a:lnTo>
                      <a:pt x="247" y="35"/>
                    </a:lnTo>
                    <a:lnTo>
                      <a:pt x="243" y="35"/>
                    </a:lnTo>
                    <a:lnTo>
                      <a:pt x="234" y="30"/>
                    </a:lnTo>
                    <a:lnTo>
                      <a:pt x="230" y="30"/>
                    </a:lnTo>
                    <a:lnTo>
                      <a:pt x="225" y="30"/>
                    </a:lnTo>
                    <a:lnTo>
                      <a:pt x="225" y="25"/>
                    </a:lnTo>
                    <a:lnTo>
                      <a:pt x="217" y="25"/>
                    </a:lnTo>
                    <a:lnTo>
                      <a:pt x="212" y="25"/>
                    </a:lnTo>
                    <a:lnTo>
                      <a:pt x="204" y="25"/>
                    </a:lnTo>
                    <a:lnTo>
                      <a:pt x="199" y="25"/>
                    </a:lnTo>
                    <a:lnTo>
                      <a:pt x="195" y="20"/>
                    </a:lnTo>
                    <a:lnTo>
                      <a:pt x="191" y="20"/>
                    </a:lnTo>
                    <a:lnTo>
                      <a:pt x="186" y="20"/>
                    </a:lnTo>
                    <a:lnTo>
                      <a:pt x="182" y="20"/>
                    </a:lnTo>
                    <a:lnTo>
                      <a:pt x="178" y="20"/>
                    </a:lnTo>
                    <a:lnTo>
                      <a:pt x="173" y="20"/>
                    </a:lnTo>
                    <a:lnTo>
                      <a:pt x="169" y="20"/>
                    </a:lnTo>
                    <a:lnTo>
                      <a:pt x="165" y="20"/>
                    </a:lnTo>
                    <a:lnTo>
                      <a:pt x="156" y="20"/>
                    </a:lnTo>
                    <a:lnTo>
                      <a:pt x="156" y="25"/>
                    </a:lnTo>
                    <a:lnTo>
                      <a:pt x="152" y="25"/>
                    </a:lnTo>
                    <a:lnTo>
                      <a:pt x="148" y="25"/>
                    </a:lnTo>
                    <a:lnTo>
                      <a:pt x="143" y="25"/>
                    </a:lnTo>
                    <a:lnTo>
                      <a:pt x="139" y="25"/>
                    </a:lnTo>
                    <a:lnTo>
                      <a:pt x="135" y="25"/>
                    </a:lnTo>
                    <a:lnTo>
                      <a:pt x="130" y="25"/>
                    </a:lnTo>
                    <a:lnTo>
                      <a:pt x="126" y="30"/>
                    </a:lnTo>
                    <a:lnTo>
                      <a:pt x="122" y="30"/>
                    </a:lnTo>
                    <a:lnTo>
                      <a:pt x="117" y="30"/>
                    </a:lnTo>
                    <a:lnTo>
                      <a:pt x="113" y="35"/>
                    </a:lnTo>
                    <a:lnTo>
                      <a:pt x="109" y="35"/>
                    </a:lnTo>
                    <a:lnTo>
                      <a:pt x="104" y="35"/>
                    </a:lnTo>
                    <a:lnTo>
                      <a:pt x="100" y="40"/>
                    </a:lnTo>
                    <a:lnTo>
                      <a:pt x="96" y="44"/>
                    </a:lnTo>
                    <a:lnTo>
                      <a:pt x="91" y="44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8" y="49"/>
                    </a:lnTo>
                    <a:lnTo>
                      <a:pt x="78" y="54"/>
                    </a:lnTo>
                    <a:lnTo>
                      <a:pt x="74" y="59"/>
                    </a:lnTo>
                    <a:lnTo>
                      <a:pt x="70" y="59"/>
                    </a:lnTo>
                    <a:lnTo>
                      <a:pt x="65" y="64"/>
                    </a:lnTo>
                    <a:lnTo>
                      <a:pt x="61" y="64"/>
                    </a:lnTo>
                    <a:lnTo>
                      <a:pt x="61" y="69"/>
                    </a:lnTo>
                    <a:lnTo>
                      <a:pt x="57" y="69"/>
                    </a:lnTo>
                    <a:lnTo>
                      <a:pt x="57" y="74"/>
                    </a:lnTo>
                    <a:lnTo>
                      <a:pt x="52" y="79"/>
                    </a:lnTo>
                    <a:lnTo>
                      <a:pt x="48" y="79"/>
                    </a:lnTo>
                    <a:lnTo>
                      <a:pt x="48" y="84"/>
                    </a:lnTo>
                    <a:lnTo>
                      <a:pt x="44" y="89"/>
                    </a:lnTo>
                    <a:lnTo>
                      <a:pt x="44" y="94"/>
                    </a:lnTo>
                    <a:lnTo>
                      <a:pt x="39" y="99"/>
                    </a:lnTo>
                    <a:lnTo>
                      <a:pt x="35" y="99"/>
                    </a:lnTo>
                    <a:lnTo>
                      <a:pt x="35" y="104"/>
                    </a:lnTo>
                    <a:lnTo>
                      <a:pt x="31" y="109"/>
                    </a:lnTo>
                    <a:lnTo>
                      <a:pt x="31" y="114"/>
                    </a:lnTo>
                    <a:lnTo>
                      <a:pt x="31" y="119"/>
                    </a:lnTo>
                    <a:lnTo>
                      <a:pt x="26" y="124"/>
                    </a:lnTo>
                    <a:lnTo>
                      <a:pt x="26" y="129"/>
                    </a:lnTo>
                    <a:lnTo>
                      <a:pt x="26" y="134"/>
                    </a:lnTo>
                    <a:lnTo>
                      <a:pt x="26" y="139"/>
                    </a:lnTo>
                    <a:lnTo>
                      <a:pt x="22" y="149"/>
                    </a:lnTo>
                    <a:lnTo>
                      <a:pt x="22" y="154"/>
                    </a:lnTo>
                    <a:lnTo>
                      <a:pt x="22" y="163"/>
                    </a:lnTo>
                    <a:lnTo>
                      <a:pt x="22" y="168"/>
                    </a:lnTo>
                    <a:lnTo>
                      <a:pt x="22" y="173"/>
                    </a:lnTo>
                    <a:lnTo>
                      <a:pt x="22" y="178"/>
                    </a:lnTo>
                    <a:lnTo>
                      <a:pt x="26" y="183"/>
                    </a:lnTo>
                    <a:lnTo>
                      <a:pt x="26" y="188"/>
                    </a:lnTo>
                    <a:lnTo>
                      <a:pt x="26" y="193"/>
                    </a:lnTo>
                    <a:lnTo>
                      <a:pt x="26" y="198"/>
                    </a:lnTo>
                    <a:lnTo>
                      <a:pt x="26" y="203"/>
                    </a:lnTo>
                    <a:lnTo>
                      <a:pt x="31" y="203"/>
                    </a:lnTo>
                    <a:lnTo>
                      <a:pt x="31" y="208"/>
                    </a:lnTo>
                    <a:lnTo>
                      <a:pt x="31" y="218"/>
                    </a:lnTo>
                    <a:lnTo>
                      <a:pt x="35" y="218"/>
                    </a:lnTo>
                    <a:lnTo>
                      <a:pt x="35" y="223"/>
                    </a:lnTo>
                    <a:lnTo>
                      <a:pt x="39" y="228"/>
                    </a:lnTo>
                    <a:lnTo>
                      <a:pt x="44" y="228"/>
                    </a:lnTo>
                    <a:lnTo>
                      <a:pt x="44" y="233"/>
                    </a:lnTo>
                    <a:lnTo>
                      <a:pt x="44" y="238"/>
                    </a:lnTo>
                    <a:lnTo>
                      <a:pt x="48" y="243"/>
                    </a:lnTo>
                    <a:lnTo>
                      <a:pt x="52" y="248"/>
                    </a:lnTo>
                    <a:lnTo>
                      <a:pt x="57" y="253"/>
                    </a:lnTo>
                    <a:lnTo>
                      <a:pt x="61" y="258"/>
                    </a:lnTo>
                    <a:lnTo>
                      <a:pt x="65" y="258"/>
                    </a:lnTo>
                    <a:lnTo>
                      <a:pt x="65" y="263"/>
                    </a:lnTo>
                    <a:lnTo>
                      <a:pt x="70" y="263"/>
                    </a:lnTo>
                    <a:lnTo>
                      <a:pt x="74" y="268"/>
                    </a:lnTo>
                    <a:lnTo>
                      <a:pt x="78" y="273"/>
                    </a:lnTo>
                    <a:lnTo>
                      <a:pt x="83" y="277"/>
                    </a:lnTo>
                    <a:lnTo>
                      <a:pt x="87" y="277"/>
                    </a:lnTo>
                    <a:lnTo>
                      <a:pt x="91" y="277"/>
                    </a:lnTo>
                    <a:lnTo>
                      <a:pt x="91" y="282"/>
                    </a:lnTo>
                    <a:lnTo>
                      <a:pt x="96" y="282"/>
                    </a:lnTo>
                    <a:lnTo>
                      <a:pt x="100" y="287"/>
                    </a:lnTo>
                    <a:lnTo>
                      <a:pt x="104" y="287"/>
                    </a:lnTo>
                    <a:lnTo>
                      <a:pt x="109" y="292"/>
                    </a:lnTo>
                    <a:lnTo>
                      <a:pt x="113" y="292"/>
                    </a:lnTo>
                    <a:lnTo>
                      <a:pt x="117" y="292"/>
                    </a:lnTo>
                    <a:lnTo>
                      <a:pt x="122" y="292"/>
                    </a:lnTo>
                    <a:lnTo>
                      <a:pt x="122" y="297"/>
                    </a:lnTo>
                    <a:lnTo>
                      <a:pt x="126" y="297"/>
                    </a:lnTo>
                    <a:lnTo>
                      <a:pt x="130" y="297"/>
                    </a:lnTo>
                    <a:lnTo>
                      <a:pt x="135" y="297"/>
                    </a:lnTo>
                    <a:lnTo>
                      <a:pt x="139" y="297"/>
                    </a:lnTo>
                    <a:lnTo>
                      <a:pt x="143" y="302"/>
                    </a:lnTo>
                    <a:lnTo>
                      <a:pt x="148" y="302"/>
                    </a:lnTo>
                    <a:lnTo>
                      <a:pt x="152" y="302"/>
                    </a:lnTo>
                    <a:lnTo>
                      <a:pt x="156" y="302"/>
                    </a:lnTo>
                    <a:lnTo>
                      <a:pt x="156" y="307"/>
                    </a:lnTo>
                    <a:lnTo>
                      <a:pt x="165" y="307"/>
                    </a:lnTo>
                    <a:lnTo>
                      <a:pt x="169" y="307"/>
                    </a:lnTo>
                    <a:lnTo>
                      <a:pt x="173" y="307"/>
                    </a:lnTo>
                    <a:lnTo>
                      <a:pt x="178" y="307"/>
                    </a:lnTo>
                    <a:lnTo>
                      <a:pt x="182" y="307"/>
                    </a:lnTo>
                    <a:lnTo>
                      <a:pt x="186" y="307"/>
                    </a:lnTo>
                    <a:lnTo>
                      <a:pt x="191" y="307"/>
                    </a:lnTo>
                    <a:lnTo>
                      <a:pt x="195" y="307"/>
                    </a:lnTo>
                    <a:lnTo>
                      <a:pt x="199" y="302"/>
                    </a:lnTo>
                    <a:lnTo>
                      <a:pt x="204" y="302"/>
                    </a:lnTo>
                    <a:lnTo>
                      <a:pt x="212" y="302"/>
                    </a:lnTo>
                    <a:lnTo>
                      <a:pt x="217" y="297"/>
                    </a:lnTo>
                    <a:lnTo>
                      <a:pt x="225" y="297"/>
                    </a:lnTo>
                    <a:lnTo>
                      <a:pt x="230" y="297"/>
                    </a:lnTo>
                    <a:lnTo>
                      <a:pt x="234" y="292"/>
                    </a:lnTo>
                    <a:lnTo>
                      <a:pt x="243" y="292"/>
                    </a:lnTo>
                    <a:lnTo>
                      <a:pt x="247" y="287"/>
                    </a:lnTo>
                    <a:lnTo>
                      <a:pt x="251" y="287"/>
                    </a:lnTo>
                    <a:lnTo>
                      <a:pt x="256" y="287"/>
                    </a:lnTo>
                    <a:lnTo>
                      <a:pt x="260" y="282"/>
                    </a:lnTo>
                    <a:lnTo>
                      <a:pt x="264" y="277"/>
                    </a:lnTo>
                    <a:lnTo>
                      <a:pt x="269" y="277"/>
                    </a:lnTo>
                    <a:lnTo>
                      <a:pt x="273" y="277"/>
                    </a:lnTo>
                    <a:lnTo>
                      <a:pt x="273" y="273"/>
                    </a:lnTo>
                    <a:lnTo>
                      <a:pt x="277" y="273"/>
                    </a:lnTo>
                    <a:lnTo>
                      <a:pt x="282" y="268"/>
                    </a:lnTo>
                    <a:lnTo>
                      <a:pt x="286" y="263"/>
                    </a:lnTo>
                    <a:lnTo>
                      <a:pt x="290" y="258"/>
                    </a:lnTo>
                    <a:lnTo>
                      <a:pt x="295" y="258"/>
                    </a:lnTo>
                    <a:lnTo>
                      <a:pt x="295" y="253"/>
                    </a:lnTo>
                    <a:lnTo>
                      <a:pt x="299" y="253"/>
                    </a:lnTo>
                    <a:lnTo>
                      <a:pt x="303" y="248"/>
                    </a:lnTo>
                    <a:lnTo>
                      <a:pt x="303" y="243"/>
                    </a:lnTo>
                    <a:lnTo>
                      <a:pt x="308" y="243"/>
                    </a:lnTo>
                    <a:lnTo>
                      <a:pt x="308" y="238"/>
                    </a:lnTo>
                    <a:lnTo>
                      <a:pt x="308" y="233"/>
                    </a:lnTo>
                    <a:lnTo>
                      <a:pt x="312" y="228"/>
                    </a:lnTo>
                    <a:lnTo>
                      <a:pt x="316" y="228"/>
                    </a:lnTo>
                    <a:lnTo>
                      <a:pt x="316" y="223"/>
                    </a:lnTo>
                    <a:lnTo>
                      <a:pt x="321" y="218"/>
                    </a:lnTo>
                    <a:lnTo>
                      <a:pt x="321" y="208"/>
                    </a:lnTo>
                    <a:lnTo>
                      <a:pt x="325" y="208"/>
                    </a:lnTo>
                    <a:lnTo>
                      <a:pt x="325" y="203"/>
                    </a:lnTo>
                    <a:lnTo>
                      <a:pt x="325" y="198"/>
                    </a:lnTo>
                    <a:lnTo>
                      <a:pt x="325" y="193"/>
                    </a:lnTo>
                    <a:lnTo>
                      <a:pt x="329" y="188"/>
                    </a:lnTo>
                    <a:lnTo>
                      <a:pt x="329" y="183"/>
                    </a:lnTo>
                    <a:lnTo>
                      <a:pt x="334" y="178"/>
                    </a:lnTo>
                    <a:lnTo>
                      <a:pt x="334" y="173"/>
                    </a:lnTo>
                    <a:lnTo>
                      <a:pt x="334" y="168"/>
                    </a:lnTo>
                    <a:lnTo>
                      <a:pt x="334" y="163"/>
                    </a:lnTo>
                    <a:close/>
                  </a:path>
                </a:pathLst>
              </a:custGeom>
              <a:solidFill>
                <a:srgbClr val="A3F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40" name="Freeform 2423">
                <a:extLst>
                  <a:ext uri="{FF2B5EF4-FFF2-40B4-BE49-F238E27FC236}">
                    <a16:creationId xmlns:a16="http://schemas.microsoft.com/office/drawing/2014/main" id="{BED79EA7-7C0E-C073-B1A3-459BEC3F44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3" y="1965"/>
                <a:ext cx="312" cy="287"/>
              </a:xfrm>
              <a:custGeom>
                <a:avLst/>
                <a:gdLst>
                  <a:gd name="T0" fmla="*/ 307 w 312"/>
                  <a:gd name="T1" fmla="*/ 168 h 287"/>
                  <a:gd name="T2" fmla="*/ 299 w 312"/>
                  <a:gd name="T3" fmla="*/ 198 h 287"/>
                  <a:gd name="T4" fmla="*/ 281 w 312"/>
                  <a:gd name="T5" fmla="*/ 223 h 287"/>
                  <a:gd name="T6" fmla="*/ 264 w 312"/>
                  <a:gd name="T7" fmla="*/ 243 h 287"/>
                  <a:gd name="T8" fmla="*/ 238 w 312"/>
                  <a:gd name="T9" fmla="*/ 262 h 287"/>
                  <a:gd name="T10" fmla="*/ 208 w 312"/>
                  <a:gd name="T11" fmla="*/ 277 h 287"/>
                  <a:gd name="T12" fmla="*/ 177 w 312"/>
                  <a:gd name="T13" fmla="*/ 282 h 287"/>
                  <a:gd name="T14" fmla="*/ 147 w 312"/>
                  <a:gd name="T15" fmla="*/ 287 h 287"/>
                  <a:gd name="T16" fmla="*/ 117 w 312"/>
                  <a:gd name="T17" fmla="*/ 277 h 287"/>
                  <a:gd name="T18" fmla="*/ 87 w 312"/>
                  <a:gd name="T19" fmla="*/ 272 h 287"/>
                  <a:gd name="T20" fmla="*/ 61 w 312"/>
                  <a:gd name="T21" fmla="*/ 257 h 287"/>
                  <a:gd name="T22" fmla="*/ 39 w 312"/>
                  <a:gd name="T23" fmla="*/ 238 h 287"/>
                  <a:gd name="T24" fmla="*/ 22 w 312"/>
                  <a:gd name="T25" fmla="*/ 208 h 287"/>
                  <a:gd name="T26" fmla="*/ 9 w 312"/>
                  <a:gd name="T27" fmla="*/ 183 h 287"/>
                  <a:gd name="T28" fmla="*/ 0 w 312"/>
                  <a:gd name="T29" fmla="*/ 153 h 287"/>
                  <a:gd name="T30" fmla="*/ 0 w 312"/>
                  <a:gd name="T31" fmla="*/ 129 h 287"/>
                  <a:gd name="T32" fmla="*/ 9 w 312"/>
                  <a:gd name="T33" fmla="*/ 99 h 287"/>
                  <a:gd name="T34" fmla="*/ 22 w 312"/>
                  <a:gd name="T35" fmla="*/ 74 h 287"/>
                  <a:gd name="T36" fmla="*/ 39 w 312"/>
                  <a:gd name="T37" fmla="*/ 49 h 287"/>
                  <a:gd name="T38" fmla="*/ 61 w 312"/>
                  <a:gd name="T39" fmla="*/ 29 h 287"/>
                  <a:gd name="T40" fmla="*/ 87 w 312"/>
                  <a:gd name="T41" fmla="*/ 15 h 287"/>
                  <a:gd name="T42" fmla="*/ 117 w 312"/>
                  <a:gd name="T43" fmla="*/ 5 h 287"/>
                  <a:gd name="T44" fmla="*/ 147 w 312"/>
                  <a:gd name="T45" fmla="*/ 0 h 287"/>
                  <a:gd name="T46" fmla="*/ 177 w 312"/>
                  <a:gd name="T47" fmla="*/ 5 h 287"/>
                  <a:gd name="T48" fmla="*/ 208 w 312"/>
                  <a:gd name="T49" fmla="*/ 10 h 287"/>
                  <a:gd name="T50" fmla="*/ 238 w 312"/>
                  <a:gd name="T51" fmla="*/ 24 h 287"/>
                  <a:gd name="T52" fmla="*/ 264 w 312"/>
                  <a:gd name="T53" fmla="*/ 39 h 287"/>
                  <a:gd name="T54" fmla="*/ 281 w 312"/>
                  <a:gd name="T55" fmla="*/ 59 h 287"/>
                  <a:gd name="T56" fmla="*/ 299 w 312"/>
                  <a:gd name="T57" fmla="*/ 84 h 287"/>
                  <a:gd name="T58" fmla="*/ 307 w 312"/>
                  <a:gd name="T59" fmla="*/ 114 h 287"/>
                  <a:gd name="T60" fmla="*/ 312 w 312"/>
                  <a:gd name="T61" fmla="*/ 143 h 287"/>
                  <a:gd name="T62" fmla="*/ 286 w 312"/>
                  <a:gd name="T63" fmla="*/ 124 h 287"/>
                  <a:gd name="T64" fmla="*/ 277 w 312"/>
                  <a:gd name="T65" fmla="*/ 99 h 287"/>
                  <a:gd name="T66" fmla="*/ 264 w 312"/>
                  <a:gd name="T67" fmla="*/ 74 h 287"/>
                  <a:gd name="T68" fmla="*/ 247 w 312"/>
                  <a:gd name="T69" fmla="*/ 59 h 287"/>
                  <a:gd name="T70" fmla="*/ 225 w 312"/>
                  <a:gd name="T71" fmla="*/ 39 h 287"/>
                  <a:gd name="T72" fmla="*/ 203 w 312"/>
                  <a:gd name="T73" fmla="*/ 29 h 287"/>
                  <a:gd name="T74" fmla="*/ 177 w 312"/>
                  <a:gd name="T75" fmla="*/ 24 h 287"/>
                  <a:gd name="T76" fmla="*/ 151 w 312"/>
                  <a:gd name="T77" fmla="*/ 20 h 287"/>
                  <a:gd name="T78" fmla="*/ 126 w 312"/>
                  <a:gd name="T79" fmla="*/ 24 h 287"/>
                  <a:gd name="T80" fmla="*/ 100 w 312"/>
                  <a:gd name="T81" fmla="*/ 34 h 287"/>
                  <a:gd name="T82" fmla="*/ 78 w 312"/>
                  <a:gd name="T83" fmla="*/ 44 h 287"/>
                  <a:gd name="T84" fmla="*/ 56 w 312"/>
                  <a:gd name="T85" fmla="*/ 59 h 287"/>
                  <a:gd name="T86" fmla="*/ 43 w 312"/>
                  <a:gd name="T87" fmla="*/ 84 h 287"/>
                  <a:gd name="T88" fmla="*/ 30 w 312"/>
                  <a:gd name="T89" fmla="*/ 104 h 287"/>
                  <a:gd name="T90" fmla="*/ 22 w 312"/>
                  <a:gd name="T91" fmla="*/ 129 h 287"/>
                  <a:gd name="T92" fmla="*/ 22 w 312"/>
                  <a:gd name="T93" fmla="*/ 153 h 287"/>
                  <a:gd name="T94" fmla="*/ 26 w 312"/>
                  <a:gd name="T95" fmla="*/ 178 h 287"/>
                  <a:gd name="T96" fmla="*/ 39 w 312"/>
                  <a:gd name="T97" fmla="*/ 198 h 287"/>
                  <a:gd name="T98" fmla="*/ 52 w 312"/>
                  <a:gd name="T99" fmla="*/ 223 h 287"/>
                  <a:gd name="T100" fmla="*/ 74 w 312"/>
                  <a:gd name="T101" fmla="*/ 238 h 287"/>
                  <a:gd name="T102" fmla="*/ 95 w 312"/>
                  <a:gd name="T103" fmla="*/ 253 h 287"/>
                  <a:gd name="T104" fmla="*/ 121 w 312"/>
                  <a:gd name="T105" fmla="*/ 262 h 287"/>
                  <a:gd name="T106" fmla="*/ 147 w 312"/>
                  <a:gd name="T107" fmla="*/ 267 h 287"/>
                  <a:gd name="T108" fmla="*/ 169 w 312"/>
                  <a:gd name="T109" fmla="*/ 267 h 287"/>
                  <a:gd name="T110" fmla="*/ 195 w 312"/>
                  <a:gd name="T111" fmla="*/ 257 h 287"/>
                  <a:gd name="T112" fmla="*/ 221 w 312"/>
                  <a:gd name="T113" fmla="*/ 248 h 287"/>
                  <a:gd name="T114" fmla="*/ 242 w 312"/>
                  <a:gd name="T115" fmla="*/ 233 h 287"/>
                  <a:gd name="T116" fmla="*/ 260 w 312"/>
                  <a:gd name="T117" fmla="*/ 218 h 287"/>
                  <a:gd name="T118" fmla="*/ 273 w 312"/>
                  <a:gd name="T119" fmla="*/ 193 h 287"/>
                  <a:gd name="T120" fmla="*/ 281 w 312"/>
                  <a:gd name="T121" fmla="*/ 168 h 287"/>
                  <a:gd name="T122" fmla="*/ 286 w 312"/>
                  <a:gd name="T123" fmla="*/ 143 h 2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12"/>
                  <a:gd name="T187" fmla="*/ 0 h 287"/>
                  <a:gd name="T188" fmla="*/ 312 w 312"/>
                  <a:gd name="T189" fmla="*/ 287 h 2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12" h="287">
                    <a:moveTo>
                      <a:pt x="312" y="143"/>
                    </a:moveTo>
                    <a:lnTo>
                      <a:pt x="312" y="148"/>
                    </a:lnTo>
                    <a:lnTo>
                      <a:pt x="312" y="153"/>
                    </a:lnTo>
                    <a:lnTo>
                      <a:pt x="312" y="158"/>
                    </a:lnTo>
                    <a:lnTo>
                      <a:pt x="307" y="163"/>
                    </a:lnTo>
                    <a:lnTo>
                      <a:pt x="307" y="168"/>
                    </a:lnTo>
                    <a:lnTo>
                      <a:pt x="303" y="173"/>
                    </a:lnTo>
                    <a:lnTo>
                      <a:pt x="303" y="178"/>
                    </a:lnTo>
                    <a:lnTo>
                      <a:pt x="303" y="183"/>
                    </a:lnTo>
                    <a:lnTo>
                      <a:pt x="303" y="188"/>
                    </a:lnTo>
                    <a:lnTo>
                      <a:pt x="299" y="188"/>
                    </a:lnTo>
                    <a:lnTo>
                      <a:pt x="299" y="198"/>
                    </a:lnTo>
                    <a:lnTo>
                      <a:pt x="294" y="203"/>
                    </a:lnTo>
                    <a:lnTo>
                      <a:pt x="294" y="208"/>
                    </a:lnTo>
                    <a:lnTo>
                      <a:pt x="290" y="208"/>
                    </a:lnTo>
                    <a:lnTo>
                      <a:pt x="286" y="213"/>
                    </a:lnTo>
                    <a:lnTo>
                      <a:pt x="286" y="218"/>
                    </a:lnTo>
                    <a:lnTo>
                      <a:pt x="286" y="223"/>
                    </a:lnTo>
                    <a:lnTo>
                      <a:pt x="281" y="223"/>
                    </a:lnTo>
                    <a:lnTo>
                      <a:pt x="281" y="228"/>
                    </a:lnTo>
                    <a:lnTo>
                      <a:pt x="277" y="233"/>
                    </a:lnTo>
                    <a:lnTo>
                      <a:pt x="273" y="233"/>
                    </a:lnTo>
                    <a:lnTo>
                      <a:pt x="273" y="238"/>
                    </a:lnTo>
                    <a:lnTo>
                      <a:pt x="268" y="238"/>
                    </a:lnTo>
                    <a:lnTo>
                      <a:pt x="264" y="243"/>
                    </a:lnTo>
                    <a:lnTo>
                      <a:pt x="260" y="248"/>
                    </a:lnTo>
                    <a:lnTo>
                      <a:pt x="255" y="253"/>
                    </a:lnTo>
                    <a:lnTo>
                      <a:pt x="251" y="253"/>
                    </a:lnTo>
                    <a:lnTo>
                      <a:pt x="251" y="257"/>
                    </a:lnTo>
                    <a:lnTo>
                      <a:pt x="247" y="257"/>
                    </a:lnTo>
                    <a:lnTo>
                      <a:pt x="242" y="257"/>
                    </a:lnTo>
                    <a:lnTo>
                      <a:pt x="238" y="262"/>
                    </a:lnTo>
                    <a:lnTo>
                      <a:pt x="234" y="267"/>
                    </a:lnTo>
                    <a:lnTo>
                      <a:pt x="229" y="267"/>
                    </a:lnTo>
                    <a:lnTo>
                      <a:pt x="225" y="267"/>
                    </a:lnTo>
                    <a:lnTo>
                      <a:pt x="221" y="272"/>
                    </a:lnTo>
                    <a:lnTo>
                      <a:pt x="212" y="272"/>
                    </a:lnTo>
                    <a:lnTo>
                      <a:pt x="208" y="277"/>
                    </a:lnTo>
                    <a:lnTo>
                      <a:pt x="203" y="277"/>
                    </a:lnTo>
                    <a:lnTo>
                      <a:pt x="195" y="277"/>
                    </a:lnTo>
                    <a:lnTo>
                      <a:pt x="190" y="282"/>
                    </a:lnTo>
                    <a:lnTo>
                      <a:pt x="182" y="282"/>
                    </a:lnTo>
                    <a:lnTo>
                      <a:pt x="177" y="282"/>
                    </a:lnTo>
                    <a:lnTo>
                      <a:pt x="173" y="287"/>
                    </a:lnTo>
                    <a:lnTo>
                      <a:pt x="169" y="287"/>
                    </a:lnTo>
                    <a:lnTo>
                      <a:pt x="164" y="287"/>
                    </a:lnTo>
                    <a:lnTo>
                      <a:pt x="160" y="287"/>
                    </a:lnTo>
                    <a:lnTo>
                      <a:pt x="156" y="287"/>
                    </a:lnTo>
                    <a:lnTo>
                      <a:pt x="151" y="287"/>
                    </a:lnTo>
                    <a:lnTo>
                      <a:pt x="147" y="287"/>
                    </a:lnTo>
                    <a:lnTo>
                      <a:pt x="143" y="287"/>
                    </a:lnTo>
                    <a:lnTo>
                      <a:pt x="134" y="287"/>
                    </a:lnTo>
                    <a:lnTo>
                      <a:pt x="134" y="282"/>
                    </a:lnTo>
                    <a:lnTo>
                      <a:pt x="130" y="282"/>
                    </a:lnTo>
                    <a:lnTo>
                      <a:pt x="126" y="282"/>
                    </a:lnTo>
                    <a:lnTo>
                      <a:pt x="121" y="282"/>
                    </a:lnTo>
                    <a:lnTo>
                      <a:pt x="117" y="277"/>
                    </a:lnTo>
                    <a:lnTo>
                      <a:pt x="113" y="277"/>
                    </a:lnTo>
                    <a:lnTo>
                      <a:pt x="108" y="277"/>
                    </a:lnTo>
                    <a:lnTo>
                      <a:pt x="104" y="277"/>
                    </a:lnTo>
                    <a:lnTo>
                      <a:pt x="100" y="277"/>
                    </a:lnTo>
                    <a:lnTo>
                      <a:pt x="100" y="272"/>
                    </a:lnTo>
                    <a:lnTo>
                      <a:pt x="95" y="272"/>
                    </a:lnTo>
                    <a:lnTo>
                      <a:pt x="91" y="272"/>
                    </a:lnTo>
                    <a:lnTo>
                      <a:pt x="87" y="272"/>
                    </a:lnTo>
                    <a:lnTo>
                      <a:pt x="82" y="267"/>
                    </a:lnTo>
                    <a:lnTo>
                      <a:pt x="78" y="267"/>
                    </a:lnTo>
                    <a:lnTo>
                      <a:pt x="74" y="262"/>
                    </a:lnTo>
                    <a:lnTo>
                      <a:pt x="69" y="262"/>
                    </a:lnTo>
                    <a:lnTo>
                      <a:pt x="69" y="257"/>
                    </a:lnTo>
                    <a:lnTo>
                      <a:pt x="65" y="257"/>
                    </a:lnTo>
                    <a:lnTo>
                      <a:pt x="61" y="257"/>
                    </a:lnTo>
                    <a:lnTo>
                      <a:pt x="56" y="253"/>
                    </a:lnTo>
                    <a:lnTo>
                      <a:pt x="52" y="248"/>
                    </a:lnTo>
                    <a:lnTo>
                      <a:pt x="48" y="243"/>
                    </a:lnTo>
                    <a:lnTo>
                      <a:pt x="43" y="243"/>
                    </a:lnTo>
                    <a:lnTo>
                      <a:pt x="43" y="238"/>
                    </a:lnTo>
                    <a:lnTo>
                      <a:pt x="39" y="238"/>
                    </a:lnTo>
                    <a:lnTo>
                      <a:pt x="35" y="233"/>
                    </a:lnTo>
                    <a:lnTo>
                      <a:pt x="30" y="228"/>
                    </a:lnTo>
                    <a:lnTo>
                      <a:pt x="26" y="223"/>
                    </a:lnTo>
                    <a:lnTo>
                      <a:pt x="22" y="218"/>
                    </a:lnTo>
                    <a:lnTo>
                      <a:pt x="22" y="213"/>
                    </a:lnTo>
                    <a:lnTo>
                      <a:pt x="22" y="208"/>
                    </a:lnTo>
                    <a:lnTo>
                      <a:pt x="17" y="208"/>
                    </a:lnTo>
                    <a:lnTo>
                      <a:pt x="13" y="203"/>
                    </a:lnTo>
                    <a:lnTo>
                      <a:pt x="13" y="198"/>
                    </a:lnTo>
                    <a:lnTo>
                      <a:pt x="9" y="198"/>
                    </a:lnTo>
                    <a:lnTo>
                      <a:pt x="9" y="188"/>
                    </a:lnTo>
                    <a:lnTo>
                      <a:pt x="9" y="183"/>
                    </a:lnTo>
                    <a:lnTo>
                      <a:pt x="4" y="183"/>
                    </a:lnTo>
                    <a:lnTo>
                      <a:pt x="4" y="178"/>
                    </a:lnTo>
                    <a:lnTo>
                      <a:pt x="4" y="173"/>
                    </a:lnTo>
                    <a:lnTo>
                      <a:pt x="4" y="168"/>
                    </a:lnTo>
                    <a:lnTo>
                      <a:pt x="4" y="163"/>
                    </a:lnTo>
                    <a:lnTo>
                      <a:pt x="0" y="158"/>
                    </a:lnTo>
                    <a:lnTo>
                      <a:pt x="0" y="153"/>
                    </a:lnTo>
                    <a:lnTo>
                      <a:pt x="0" y="148"/>
                    </a:lnTo>
                    <a:lnTo>
                      <a:pt x="0" y="143"/>
                    </a:lnTo>
                    <a:lnTo>
                      <a:pt x="0" y="134"/>
                    </a:lnTo>
                    <a:lnTo>
                      <a:pt x="0" y="129"/>
                    </a:lnTo>
                    <a:lnTo>
                      <a:pt x="4" y="119"/>
                    </a:lnTo>
                    <a:lnTo>
                      <a:pt x="4" y="114"/>
                    </a:lnTo>
                    <a:lnTo>
                      <a:pt x="4" y="109"/>
                    </a:lnTo>
                    <a:lnTo>
                      <a:pt x="4" y="104"/>
                    </a:lnTo>
                    <a:lnTo>
                      <a:pt x="9" y="99"/>
                    </a:lnTo>
                    <a:lnTo>
                      <a:pt x="9" y="94"/>
                    </a:lnTo>
                    <a:lnTo>
                      <a:pt x="9" y="89"/>
                    </a:lnTo>
                    <a:lnTo>
                      <a:pt x="13" y="84"/>
                    </a:lnTo>
                    <a:lnTo>
                      <a:pt x="13" y="79"/>
                    </a:lnTo>
                    <a:lnTo>
                      <a:pt x="17" y="79"/>
                    </a:lnTo>
                    <a:lnTo>
                      <a:pt x="22" y="74"/>
                    </a:lnTo>
                    <a:lnTo>
                      <a:pt x="22" y="69"/>
                    </a:lnTo>
                    <a:lnTo>
                      <a:pt x="26" y="64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5" y="54"/>
                    </a:lnTo>
                    <a:lnTo>
                      <a:pt x="35" y="49"/>
                    </a:lnTo>
                    <a:lnTo>
                      <a:pt x="39" y="49"/>
                    </a:lnTo>
                    <a:lnTo>
                      <a:pt x="39" y="44"/>
                    </a:lnTo>
                    <a:lnTo>
                      <a:pt x="43" y="44"/>
                    </a:lnTo>
                    <a:lnTo>
                      <a:pt x="48" y="39"/>
                    </a:lnTo>
                    <a:lnTo>
                      <a:pt x="52" y="39"/>
                    </a:lnTo>
                    <a:lnTo>
                      <a:pt x="56" y="34"/>
                    </a:lnTo>
                    <a:lnTo>
                      <a:pt x="56" y="29"/>
                    </a:lnTo>
                    <a:lnTo>
                      <a:pt x="61" y="29"/>
                    </a:lnTo>
                    <a:lnTo>
                      <a:pt x="65" y="29"/>
                    </a:lnTo>
                    <a:lnTo>
                      <a:pt x="69" y="24"/>
                    </a:lnTo>
                    <a:lnTo>
                      <a:pt x="74" y="24"/>
                    </a:lnTo>
                    <a:lnTo>
                      <a:pt x="78" y="20"/>
                    </a:lnTo>
                    <a:lnTo>
                      <a:pt x="82" y="15"/>
                    </a:lnTo>
                    <a:lnTo>
                      <a:pt x="87" y="15"/>
                    </a:lnTo>
                    <a:lnTo>
                      <a:pt x="91" y="15"/>
                    </a:lnTo>
                    <a:lnTo>
                      <a:pt x="95" y="10"/>
                    </a:lnTo>
                    <a:lnTo>
                      <a:pt x="100" y="10"/>
                    </a:lnTo>
                    <a:lnTo>
                      <a:pt x="104" y="10"/>
                    </a:lnTo>
                    <a:lnTo>
                      <a:pt x="108" y="5"/>
                    </a:lnTo>
                    <a:lnTo>
                      <a:pt x="113" y="5"/>
                    </a:lnTo>
                    <a:lnTo>
                      <a:pt x="117" y="5"/>
                    </a:lnTo>
                    <a:lnTo>
                      <a:pt x="121" y="5"/>
                    </a:lnTo>
                    <a:lnTo>
                      <a:pt x="126" y="5"/>
                    </a:lnTo>
                    <a:lnTo>
                      <a:pt x="130" y="5"/>
                    </a:lnTo>
                    <a:lnTo>
                      <a:pt x="134" y="5"/>
                    </a:lnTo>
                    <a:lnTo>
                      <a:pt x="134" y="0"/>
                    </a:lnTo>
                    <a:lnTo>
                      <a:pt x="143" y="0"/>
                    </a:lnTo>
                    <a:lnTo>
                      <a:pt x="147" y="0"/>
                    </a:lnTo>
                    <a:lnTo>
                      <a:pt x="151" y="0"/>
                    </a:lnTo>
                    <a:lnTo>
                      <a:pt x="156" y="0"/>
                    </a:lnTo>
                    <a:lnTo>
                      <a:pt x="160" y="0"/>
                    </a:lnTo>
                    <a:lnTo>
                      <a:pt x="164" y="0"/>
                    </a:lnTo>
                    <a:lnTo>
                      <a:pt x="169" y="0"/>
                    </a:lnTo>
                    <a:lnTo>
                      <a:pt x="173" y="0"/>
                    </a:lnTo>
                    <a:lnTo>
                      <a:pt x="177" y="5"/>
                    </a:lnTo>
                    <a:lnTo>
                      <a:pt x="182" y="5"/>
                    </a:lnTo>
                    <a:lnTo>
                      <a:pt x="190" y="5"/>
                    </a:lnTo>
                    <a:lnTo>
                      <a:pt x="195" y="5"/>
                    </a:lnTo>
                    <a:lnTo>
                      <a:pt x="203" y="5"/>
                    </a:lnTo>
                    <a:lnTo>
                      <a:pt x="203" y="10"/>
                    </a:lnTo>
                    <a:lnTo>
                      <a:pt x="208" y="10"/>
                    </a:lnTo>
                    <a:lnTo>
                      <a:pt x="212" y="10"/>
                    </a:lnTo>
                    <a:lnTo>
                      <a:pt x="221" y="15"/>
                    </a:lnTo>
                    <a:lnTo>
                      <a:pt x="225" y="15"/>
                    </a:lnTo>
                    <a:lnTo>
                      <a:pt x="229" y="15"/>
                    </a:lnTo>
                    <a:lnTo>
                      <a:pt x="234" y="20"/>
                    </a:lnTo>
                    <a:lnTo>
                      <a:pt x="238" y="24"/>
                    </a:lnTo>
                    <a:lnTo>
                      <a:pt x="242" y="24"/>
                    </a:lnTo>
                    <a:lnTo>
                      <a:pt x="247" y="29"/>
                    </a:lnTo>
                    <a:lnTo>
                      <a:pt x="251" y="29"/>
                    </a:lnTo>
                    <a:lnTo>
                      <a:pt x="255" y="34"/>
                    </a:lnTo>
                    <a:lnTo>
                      <a:pt x="260" y="39"/>
                    </a:lnTo>
                    <a:lnTo>
                      <a:pt x="264" y="39"/>
                    </a:lnTo>
                    <a:lnTo>
                      <a:pt x="264" y="44"/>
                    </a:lnTo>
                    <a:lnTo>
                      <a:pt x="268" y="44"/>
                    </a:lnTo>
                    <a:lnTo>
                      <a:pt x="273" y="49"/>
                    </a:lnTo>
                    <a:lnTo>
                      <a:pt x="277" y="54"/>
                    </a:lnTo>
                    <a:lnTo>
                      <a:pt x="281" y="59"/>
                    </a:lnTo>
                    <a:lnTo>
                      <a:pt x="286" y="64"/>
                    </a:lnTo>
                    <a:lnTo>
                      <a:pt x="286" y="69"/>
                    </a:lnTo>
                    <a:lnTo>
                      <a:pt x="286" y="74"/>
                    </a:lnTo>
                    <a:lnTo>
                      <a:pt x="290" y="74"/>
                    </a:lnTo>
                    <a:lnTo>
                      <a:pt x="294" y="79"/>
                    </a:lnTo>
                    <a:lnTo>
                      <a:pt x="294" y="84"/>
                    </a:lnTo>
                    <a:lnTo>
                      <a:pt x="299" y="84"/>
                    </a:lnTo>
                    <a:lnTo>
                      <a:pt x="299" y="89"/>
                    </a:lnTo>
                    <a:lnTo>
                      <a:pt x="299" y="94"/>
                    </a:lnTo>
                    <a:lnTo>
                      <a:pt x="303" y="99"/>
                    </a:lnTo>
                    <a:lnTo>
                      <a:pt x="303" y="104"/>
                    </a:lnTo>
                    <a:lnTo>
                      <a:pt x="303" y="109"/>
                    </a:lnTo>
                    <a:lnTo>
                      <a:pt x="303" y="114"/>
                    </a:lnTo>
                    <a:lnTo>
                      <a:pt x="307" y="114"/>
                    </a:lnTo>
                    <a:lnTo>
                      <a:pt x="307" y="119"/>
                    </a:lnTo>
                    <a:lnTo>
                      <a:pt x="312" y="129"/>
                    </a:lnTo>
                    <a:lnTo>
                      <a:pt x="312" y="134"/>
                    </a:lnTo>
                    <a:lnTo>
                      <a:pt x="312" y="143"/>
                    </a:lnTo>
                    <a:close/>
                    <a:moveTo>
                      <a:pt x="286" y="143"/>
                    </a:moveTo>
                    <a:lnTo>
                      <a:pt x="286" y="143"/>
                    </a:lnTo>
                    <a:lnTo>
                      <a:pt x="286" y="138"/>
                    </a:lnTo>
                    <a:lnTo>
                      <a:pt x="286" y="134"/>
                    </a:lnTo>
                    <a:lnTo>
                      <a:pt x="286" y="129"/>
                    </a:lnTo>
                    <a:lnTo>
                      <a:pt x="286" y="124"/>
                    </a:lnTo>
                    <a:lnTo>
                      <a:pt x="286" y="119"/>
                    </a:lnTo>
                    <a:lnTo>
                      <a:pt x="281" y="119"/>
                    </a:lnTo>
                    <a:lnTo>
                      <a:pt x="281" y="114"/>
                    </a:lnTo>
                    <a:lnTo>
                      <a:pt x="281" y="109"/>
                    </a:lnTo>
                    <a:lnTo>
                      <a:pt x="281" y="104"/>
                    </a:lnTo>
                    <a:lnTo>
                      <a:pt x="277" y="104"/>
                    </a:lnTo>
                    <a:lnTo>
                      <a:pt x="277" y="99"/>
                    </a:lnTo>
                    <a:lnTo>
                      <a:pt x="277" y="94"/>
                    </a:lnTo>
                    <a:lnTo>
                      <a:pt x="273" y="94"/>
                    </a:lnTo>
                    <a:lnTo>
                      <a:pt x="273" y="89"/>
                    </a:lnTo>
                    <a:lnTo>
                      <a:pt x="268" y="84"/>
                    </a:lnTo>
                    <a:lnTo>
                      <a:pt x="268" y="79"/>
                    </a:lnTo>
                    <a:lnTo>
                      <a:pt x="264" y="74"/>
                    </a:lnTo>
                    <a:lnTo>
                      <a:pt x="260" y="69"/>
                    </a:lnTo>
                    <a:lnTo>
                      <a:pt x="255" y="64"/>
                    </a:lnTo>
                    <a:lnTo>
                      <a:pt x="251" y="59"/>
                    </a:lnTo>
                    <a:lnTo>
                      <a:pt x="247" y="59"/>
                    </a:lnTo>
                    <a:lnTo>
                      <a:pt x="247" y="54"/>
                    </a:lnTo>
                    <a:lnTo>
                      <a:pt x="242" y="54"/>
                    </a:lnTo>
                    <a:lnTo>
                      <a:pt x="238" y="49"/>
                    </a:lnTo>
                    <a:lnTo>
                      <a:pt x="234" y="44"/>
                    </a:lnTo>
                    <a:lnTo>
                      <a:pt x="229" y="44"/>
                    </a:lnTo>
                    <a:lnTo>
                      <a:pt x="225" y="39"/>
                    </a:lnTo>
                    <a:lnTo>
                      <a:pt x="221" y="39"/>
                    </a:lnTo>
                    <a:lnTo>
                      <a:pt x="216" y="34"/>
                    </a:lnTo>
                    <a:lnTo>
                      <a:pt x="212" y="34"/>
                    </a:lnTo>
                    <a:lnTo>
                      <a:pt x="208" y="34"/>
                    </a:lnTo>
                    <a:lnTo>
                      <a:pt x="203" y="29"/>
                    </a:lnTo>
                    <a:lnTo>
                      <a:pt x="199" y="29"/>
                    </a:lnTo>
                    <a:lnTo>
                      <a:pt x="195" y="29"/>
                    </a:lnTo>
                    <a:lnTo>
                      <a:pt x="195" y="24"/>
                    </a:lnTo>
                    <a:lnTo>
                      <a:pt x="190" y="24"/>
                    </a:lnTo>
                    <a:lnTo>
                      <a:pt x="186" y="24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3" y="24"/>
                    </a:lnTo>
                    <a:lnTo>
                      <a:pt x="169" y="20"/>
                    </a:lnTo>
                    <a:lnTo>
                      <a:pt x="164" y="20"/>
                    </a:lnTo>
                    <a:lnTo>
                      <a:pt x="160" y="20"/>
                    </a:lnTo>
                    <a:lnTo>
                      <a:pt x="156" y="20"/>
                    </a:lnTo>
                    <a:lnTo>
                      <a:pt x="151" y="20"/>
                    </a:lnTo>
                    <a:lnTo>
                      <a:pt x="147" y="20"/>
                    </a:lnTo>
                    <a:lnTo>
                      <a:pt x="143" y="20"/>
                    </a:lnTo>
                    <a:lnTo>
                      <a:pt x="139" y="20"/>
                    </a:lnTo>
                    <a:lnTo>
                      <a:pt x="139" y="24"/>
                    </a:lnTo>
                    <a:lnTo>
                      <a:pt x="134" y="24"/>
                    </a:lnTo>
                    <a:lnTo>
                      <a:pt x="130" y="24"/>
                    </a:lnTo>
                    <a:lnTo>
                      <a:pt x="126" y="24"/>
                    </a:lnTo>
                    <a:lnTo>
                      <a:pt x="121" y="24"/>
                    </a:lnTo>
                    <a:lnTo>
                      <a:pt x="117" y="24"/>
                    </a:lnTo>
                    <a:lnTo>
                      <a:pt x="113" y="29"/>
                    </a:lnTo>
                    <a:lnTo>
                      <a:pt x="108" y="29"/>
                    </a:lnTo>
                    <a:lnTo>
                      <a:pt x="104" y="29"/>
                    </a:lnTo>
                    <a:lnTo>
                      <a:pt x="100" y="34"/>
                    </a:lnTo>
                    <a:lnTo>
                      <a:pt x="95" y="34"/>
                    </a:lnTo>
                    <a:lnTo>
                      <a:pt x="91" y="34"/>
                    </a:lnTo>
                    <a:lnTo>
                      <a:pt x="91" y="39"/>
                    </a:lnTo>
                    <a:lnTo>
                      <a:pt x="87" y="39"/>
                    </a:lnTo>
                    <a:lnTo>
                      <a:pt x="82" y="39"/>
                    </a:lnTo>
                    <a:lnTo>
                      <a:pt x="82" y="44"/>
                    </a:lnTo>
                    <a:lnTo>
                      <a:pt x="78" y="44"/>
                    </a:lnTo>
                    <a:lnTo>
                      <a:pt x="74" y="44"/>
                    </a:lnTo>
                    <a:lnTo>
                      <a:pt x="74" y="49"/>
                    </a:lnTo>
                    <a:lnTo>
                      <a:pt x="69" y="49"/>
                    </a:lnTo>
                    <a:lnTo>
                      <a:pt x="65" y="54"/>
                    </a:lnTo>
                    <a:lnTo>
                      <a:pt x="61" y="59"/>
                    </a:lnTo>
                    <a:lnTo>
                      <a:pt x="56" y="59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52" y="69"/>
                    </a:lnTo>
                    <a:lnTo>
                      <a:pt x="48" y="69"/>
                    </a:lnTo>
                    <a:lnTo>
                      <a:pt x="48" y="74"/>
                    </a:lnTo>
                    <a:lnTo>
                      <a:pt x="43" y="74"/>
                    </a:lnTo>
                    <a:lnTo>
                      <a:pt x="43" y="79"/>
                    </a:lnTo>
                    <a:lnTo>
                      <a:pt x="43" y="84"/>
                    </a:lnTo>
                    <a:lnTo>
                      <a:pt x="39" y="84"/>
                    </a:lnTo>
                    <a:lnTo>
                      <a:pt x="39" y="89"/>
                    </a:lnTo>
                    <a:lnTo>
                      <a:pt x="35" y="89"/>
                    </a:lnTo>
                    <a:lnTo>
                      <a:pt x="35" y="94"/>
                    </a:lnTo>
                    <a:lnTo>
                      <a:pt x="30" y="99"/>
                    </a:lnTo>
                    <a:lnTo>
                      <a:pt x="30" y="104"/>
                    </a:lnTo>
                    <a:lnTo>
                      <a:pt x="30" y="109"/>
                    </a:lnTo>
                    <a:lnTo>
                      <a:pt x="26" y="109"/>
                    </a:lnTo>
                    <a:lnTo>
                      <a:pt x="26" y="114"/>
                    </a:lnTo>
                    <a:lnTo>
                      <a:pt x="26" y="119"/>
                    </a:lnTo>
                    <a:lnTo>
                      <a:pt x="26" y="124"/>
                    </a:lnTo>
                    <a:lnTo>
                      <a:pt x="22" y="129"/>
                    </a:lnTo>
                    <a:lnTo>
                      <a:pt x="22" y="134"/>
                    </a:lnTo>
                    <a:lnTo>
                      <a:pt x="22" y="138"/>
                    </a:lnTo>
                    <a:lnTo>
                      <a:pt x="22" y="143"/>
                    </a:lnTo>
                    <a:lnTo>
                      <a:pt x="22" y="148"/>
                    </a:lnTo>
                    <a:lnTo>
                      <a:pt x="22" y="153"/>
                    </a:lnTo>
                    <a:lnTo>
                      <a:pt x="22" y="158"/>
                    </a:lnTo>
                    <a:lnTo>
                      <a:pt x="26" y="163"/>
                    </a:lnTo>
                    <a:lnTo>
                      <a:pt x="26" y="168"/>
                    </a:lnTo>
                    <a:lnTo>
                      <a:pt x="26" y="173"/>
                    </a:lnTo>
                    <a:lnTo>
                      <a:pt x="26" y="178"/>
                    </a:lnTo>
                    <a:lnTo>
                      <a:pt x="30" y="178"/>
                    </a:lnTo>
                    <a:lnTo>
                      <a:pt x="30" y="183"/>
                    </a:lnTo>
                    <a:lnTo>
                      <a:pt x="30" y="188"/>
                    </a:lnTo>
                    <a:lnTo>
                      <a:pt x="35" y="193"/>
                    </a:lnTo>
                    <a:lnTo>
                      <a:pt x="35" y="198"/>
                    </a:lnTo>
                    <a:lnTo>
                      <a:pt x="39" y="198"/>
                    </a:lnTo>
                    <a:lnTo>
                      <a:pt x="39" y="203"/>
                    </a:lnTo>
                    <a:lnTo>
                      <a:pt x="43" y="203"/>
                    </a:lnTo>
                    <a:lnTo>
                      <a:pt x="43" y="208"/>
                    </a:lnTo>
                    <a:lnTo>
                      <a:pt x="43" y="213"/>
                    </a:lnTo>
                    <a:lnTo>
                      <a:pt x="48" y="213"/>
                    </a:lnTo>
                    <a:lnTo>
                      <a:pt x="48" y="218"/>
                    </a:lnTo>
                    <a:lnTo>
                      <a:pt x="52" y="218"/>
                    </a:lnTo>
                    <a:lnTo>
                      <a:pt x="52" y="223"/>
                    </a:lnTo>
                    <a:lnTo>
                      <a:pt x="56" y="223"/>
                    </a:lnTo>
                    <a:lnTo>
                      <a:pt x="56" y="228"/>
                    </a:lnTo>
                    <a:lnTo>
                      <a:pt x="61" y="228"/>
                    </a:lnTo>
                    <a:lnTo>
                      <a:pt x="65" y="233"/>
                    </a:lnTo>
                    <a:lnTo>
                      <a:pt x="69" y="238"/>
                    </a:lnTo>
                    <a:lnTo>
                      <a:pt x="74" y="238"/>
                    </a:lnTo>
                    <a:lnTo>
                      <a:pt x="74" y="243"/>
                    </a:lnTo>
                    <a:lnTo>
                      <a:pt x="78" y="243"/>
                    </a:lnTo>
                    <a:lnTo>
                      <a:pt x="82" y="243"/>
                    </a:lnTo>
                    <a:lnTo>
                      <a:pt x="82" y="248"/>
                    </a:lnTo>
                    <a:lnTo>
                      <a:pt x="87" y="248"/>
                    </a:lnTo>
                    <a:lnTo>
                      <a:pt x="91" y="248"/>
                    </a:lnTo>
                    <a:lnTo>
                      <a:pt x="91" y="253"/>
                    </a:lnTo>
                    <a:lnTo>
                      <a:pt x="95" y="253"/>
                    </a:lnTo>
                    <a:lnTo>
                      <a:pt x="100" y="253"/>
                    </a:lnTo>
                    <a:lnTo>
                      <a:pt x="104" y="257"/>
                    </a:lnTo>
                    <a:lnTo>
                      <a:pt x="108" y="257"/>
                    </a:lnTo>
                    <a:lnTo>
                      <a:pt x="113" y="257"/>
                    </a:lnTo>
                    <a:lnTo>
                      <a:pt x="117" y="262"/>
                    </a:lnTo>
                    <a:lnTo>
                      <a:pt x="121" y="262"/>
                    </a:lnTo>
                    <a:lnTo>
                      <a:pt x="126" y="262"/>
                    </a:lnTo>
                    <a:lnTo>
                      <a:pt x="130" y="262"/>
                    </a:lnTo>
                    <a:lnTo>
                      <a:pt x="134" y="262"/>
                    </a:lnTo>
                    <a:lnTo>
                      <a:pt x="139" y="262"/>
                    </a:lnTo>
                    <a:lnTo>
                      <a:pt x="139" y="267"/>
                    </a:lnTo>
                    <a:lnTo>
                      <a:pt x="143" y="267"/>
                    </a:lnTo>
                    <a:lnTo>
                      <a:pt x="147" y="267"/>
                    </a:lnTo>
                    <a:lnTo>
                      <a:pt x="151" y="267"/>
                    </a:lnTo>
                    <a:lnTo>
                      <a:pt x="156" y="267"/>
                    </a:lnTo>
                    <a:lnTo>
                      <a:pt x="160" y="267"/>
                    </a:lnTo>
                    <a:lnTo>
                      <a:pt x="164" y="267"/>
                    </a:lnTo>
                    <a:lnTo>
                      <a:pt x="169" y="267"/>
                    </a:lnTo>
                    <a:lnTo>
                      <a:pt x="173" y="262"/>
                    </a:lnTo>
                    <a:lnTo>
                      <a:pt x="177" y="262"/>
                    </a:lnTo>
                    <a:lnTo>
                      <a:pt x="182" y="262"/>
                    </a:lnTo>
                    <a:lnTo>
                      <a:pt x="186" y="262"/>
                    </a:lnTo>
                    <a:lnTo>
                      <a:pt x="190" y="262"/>
                    </a:lnTo>
                    <a:lnTo>
                      <a:pt x="195" y="262"/>
                    </a:lnTo>
                    <a:lnTo>
                      <a:pt x="195" y="257"/>
                    </a:lnTo>
                    <a:lnTo>
                      <a:pt x="199" y="257"/>
                    </a:lnTo>
                    <a:lnTo>
                      <a:pt x="203" y="257"/>
                    </a:lnTo>
                    <a:lnTo>
                      <a:pt x="208" y="253"/>
                    </a:lnTo>
                    <a:lnTo>
                      <a:pt x="212" y="253"/>
                    </a:lnTo>
                    <a:lnTo>
                      <a:pt x="216" y="253"/>
                    </a:lnTo>
                    <a:lnTo>
                      <a:pt x="221" y="248"/>
                    </a:lnTo>
                    <a:lnTo>
                      <a:pt x="225" y="248"/>
                    </a:lnTo>
                    <a:lnTo>
                      <a:pt x="229" y="243"/>
                    </a:lnTo>
                    <a:lnTo>
                      <a:pt x="234" y="243"/>
                    </a:lnTo>
                    <a:lnTo>
                      <a:pt x="238" y="238"/>
                    </a:lnTo>
                    <a:lnTo>
                      <a:pt x="242" y="233"/>
                    </a:lnTo>
                    <a:lnTo>
                      <a:pt x="247" y="233"/>
                    </a:lnTo>
                    <a:lnTo>
                      <a:pt x="247" y="228"/>
                    </a:lnTo>
                    <a:lnTo>
                      <a:pt x="251" y="228"/>
                    </a:lnTo>
                    <a:lnTo>
                      <a:pt x="255" y="223"/>
                    </a:lnTo>
                    <a:lnTo>
                      <a:pt x="260" y="218"/>
                    </a:lnTo>
                    <a:lnTo>
                      <a:pt x="264" y="213"/>
                    </a:lnTo>
                    <a:lnTo>
                      <a:pt x="268" y="208"/>
                    </a:lnTo>
                    <a:lnTo>
                      <a:pt x="268" y="203"/>
                    </a:lnTo>
                    <a:lnTo>
                      <a:pt x="273" y="198"/>
                    </a:lnTo>
                    <a:lnTo>
                      <a:pt x="273" y="193"/>
                    </a:lnTo>
                    <a:lnTo>
                      <a:pt x="277" y="193"/>
                    </a:lnTo>
                    <a:lnTo>
                      <a:pt x="277" y="188"/>
                    </a:lnTo>
                    <a:lnTo>
                      <a:pt x="277" y="183"/>
                    </a:lnTo>
                    <a:lnTo>
                      <a:pt x="281" y="183"/>
                    </a:lnTo>
                    <a:lnTo>
                      <a:pt x="281" y="178"/>
                    </a:lnTo>
                    <a:lnTo>
                      <a:pt x="281" y="173"/>
                    </a:lnTo>
                    <a:lnTo>
                      <a:pt x="281" y="168"/>
                    </a:lnTo>
                    <a:lnTo>
                      <a:pt x="286" y="168"/>
                    </a:lnTo>
                    <a:lnTo>
                      <a:pt x="286" y="163"/>
                    </a:lnTo>
                    <a:lnTo>
                      <a:pt x="286" y="158"/>
                    </a:lnTo>
                    <a:lnTo>
                      <a:pt x="286" y="153"/>
                    </a:lnTo>
                    <a:lnTo>
                      <a:pt x="286" y="148"/>
                    </a:lnTo>
                    <a:lnTo>
                      <a:pt x="286" y="143"/>
                    </a:lnTo>
                    <a:close/>
                  </a:path>
                </a:pathLst>
              </a:custGeom>
              <a:solidFill>
                <a:srgbClr val="8CFF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41" name="Freeform 2424">
                <a:extLst>
                  <a:ext uri="{FF2B5EF4-FFF2-40B4-BE49-F238E27FC236}">
                    <a16:creationId xmlns:a16="http://schemas.microsoft.com/office/drawing/2014/main" id="{7354BEA3-6B7F-AD17-5F7C-3CCE01E97E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5" y="1985"/>
                <a:ext cx="264" cy="247"/>
              </a:xfrm>
              <a:custGeom>
                <a:avLst/>
                <a:gdLst>
                  <a:gd name="T0" fmla="*/ 264 w 264"/>
                  <a:gd name="T1" fmla="*/ 148 h 247"/>
                  <a:gd name="T2" fmla="*/ 255 w 264"/>
                  <a:gd name="T3" fmla="*/ 173 h 247"/>
                  <a:gd name="T4" fmla="*/ 242 w 264"/>
                  <a:gd name="T5" fmla="*/ 193 h 247"/>
                  <a:gd name="T6" fmla="*/ 225 w 264"/>
                  <a:gd name="T7" fmla="*/ 213 h 247"/>
                  <a:gd name="T8" fmla="*/ 203 w 264"/>
                  <a:gd name="T9" fmla="*/ 228 h 247"/>
                  <a:gd name="T10" fmla="*/ 177 w 264"/>
                  <a:gd name="T11" fmla="*/ 237 h 247"/>
                  <a:gd name="T12" fmla="*/ 151 w 264"/>
                  <a:gd name="T13" fmla="*/ 242 h 247"/>
                  <a:gd name="T14" fmla="*/ 129 w 264"/>
                  <a:gd name="T15" fmla="*/ 247 h 247"/>
                  <a:gd name="T16" fmla="*/ 99 w 264"/>
                  <a:gd name="T17" fmla="*/ 242 h 247"/>
                  <a:gd name="T18" fmla="*/ 78 w 264"/>
                  <a:gd name="T19" fmla="*/ 233 h 247"/>
                  <a:gd name="T20" fmla="*/ 52 w 264"/>
                  <a:gd name="T21" fmla="*/ 223 h 247"/>
                  <a:gd name="T22" fmla="*/ 34 w 264"/>
                  <a:gd name="T23" fmla="*/ 203 h 247"/>
                  <a:gd name="T24" fmla="*/ 17 w 264"/>
                  <a:gd name="T25" fmla="*/ 183 h 247"/>
                  <a:gd name="T26" fmla="*/ 8 w 264"/>
                  <a:gd name="T27" fmla="*/ 158 h 247"/>
                  <a:gd name="T28" fmla="*/ 0 w 264"/>
                  <a:gd name="T29" fmla="*/ 133 h 247"/>
                  <a:gd name="T30" fmla="*/ 0 w 264"/>
                  <a:gd name="T31" fmla="*/ 114 h 247"/>
                  <a:gd name="T32" fmla="*/ 8 w 264"/>
                  <a:gd name="T33" fmla="*/ 89 h 247"/>
                  <a:gd name="T34" fmla="*/ 17 w 264"/>
                  <a:gd name="T35" fmla="*/ 64 h 247"/>
                  <a:gd name="T36" fmla="*/ 34 w 264"/>
                  <a:gd name="T37" fmla="*/ 44 h 247"/>
                  <a:gd name="T38" fmla="*/ 52 w 264"/>
                  <a:gd name="T39" fmla="*/ 24 h 247"/>
                  <a:gd name="T40" fmla="*/ 78 w 264"/>
                  <a:gd name="T41" fmla="*/ 14 h 247"/>
                  <a:gd name="T42" fmla="*/ 99 w 264"/>
                  <a:gd name="T43" fmla="*/ 4 h 247"/>
                  <a:gd name="T44" fmla="*/ 129 w 264"/>
                  <a:gd name="T45" fmla="*/ 0 h 247"/>
                  <a:gd name="T46" fmla="*/ 151 w 264"/>
                  <a:gd name="T47" fmla="*/ 4 h 247"/>
                  <a:gd name="T48" fmla="*/ 177 w 264"/>
                  <a:gd name="T49" fmla="*/ 9 h 247"/>
                  <a:gd name="T50" fmla="*/ 203 w 264"/>
                  <a:gd name="T51" fmla="*/ 19 h 247"/>
                  <a:gd name="T52" fmla="*/ 225 w 264"/>
                  <a:gd name="T53" fmla="*/ 34 h 247"/>
                  <a:gd name="T54" fmla="*/ 242 w 264"/>
                  <a:gd name="T55" fmla="*/ 54 h 247"/>
                  <a:gd name="T56" fmla="*/ 255 w 264"/>
                  <a:gd name="T57" fmla="*/ 74 h 247"/>
                  <a:gd name="T58" fmla="*/ 264 w 264"/>
                  <a:gd name="T59" fmla="*/ 99 h 247"/>
                  <a:gd name="T60" fmla="*/ 264 w 264"/>
                  <a:gd name="T61" fmla="*/ 123 h 247"/>
                  <a:gd name="T62" fmla="*/ 242 w 264"/>
                  <a:gd name="T63" fmla="*/ 104 h 247"/>
                  <a:gd name="T64" fmla="*/ 238 w 264"/>
                  <a:gd name="T65" fmla="*/ 84 h 247"/>
                  <a:gd name="T66" fmla="*/ 225 w 264"/>
                  <a:gd name="T67" fmla="*/ 64 h 247"/>
                  <a:gd name="T68" fmla="*/ 212 w 264"/>
                  <a:gd name="T69" fmla="*/ 49 h 247"/>
                  <a:gd name="T70" fmla="*/ 194 w 264"/>
                  <a:gd name="T71" fmla="*/ 34 h 247"/>
                  <a:gd name="T72" fmla="*/ 173 w 264"/>
                  <a:gd name="T73" fmla="*/ 29 h 247"/>
                  <a:gd name="T74" fmla="*/ 151 w 264"/>
                  <a:gd name="T75" fmla="*/ 19 h 247"/>
                  <a:gd name="T76" fmla="*/ 129 w 264"/>
                  <a:gd name="T77" fmla="*/ 19 h 247"/>
                  <a:gd name="T78" fmla="*/ 108 w 264"/>
                  <a:gd name="T79" fmla="*/ 19 h 247"/>
                  <a:gd name="T80" fmla="*/ 86 w 264"/>
                  <a:gd name="T81" fmla="*/ 29 h 247"/>
                  <a:gd name="T82" fmla="*/ 69 w 264"/>
                  <a:gd name="T83" fmla="*/ 39 h 247"/>
                  <a:gd name="T84" fmla="*/ 52 w 264"/>
                  <a:gd name="T85" fmla="*/ 54 h 247"/>
                  <a:gd name="T86" fmla="*/ 39 w 264"/>
                  <a:gd name="T87" fmla="*/ 69 h 247"/>
                  <a:gd name="T88" fmla="*/ 26 w 264"/>
                  <a:gd name="T89" fmla="*/ 89 h 247"/>
                  <a:gd name="T90" fmla="*/ 21 w 264"/>
                  <a:gd name="T91" fmla="*/ 109 h 247"/>
                  <a:gd name="T92" fmla="*/ 21 w 264"/>
                  <a:gd name="T93" fmla="*/ 128 h 247"/>
                  <a:gd name="T94" fmla="*/ 26 w 264"/>
                  <a:gd name="T95" fmla="*/ 148 h 247"/>
                  <a:gd name="T96" fmla="*/ 34 w 264"/>
                  <a:gd name="T97" fmla="*/ 168 h 247"/>
                  <a:gd name="T98" fmla="*/ 47 w 264"/>
                  <a:gd name="T99" fmla="*/ 188 h 247"/>
                  <a:gd name="T100" fmla="*/ 65 w 264"/>
                  <a:gd name="T101" fmla="*/ 203 h 247"/>
                  <a:gd name="T102" fmla="*/ 82 w 264"/>
                  <a:gd name="T103" fmla="*/ 213 h 247"/>
                  <a:gd name="T104" fmla="*/ 104 w 264"/>
                  <a:gd name="T105" fmla="*/ 223 h 247"/>
                  <a:gd name="T106" fmla="*/ 125 w 264"/>
                  <a:gd name="T107" fmla="*/ 223 h 247"/>
                  <a:gd name="T108" fmla="*/ 147 w 264"/>
                  <a:gd name="T109" fmla="*/ 223 h 247"/>
                  <a:gd name="T110" fmla="*/ 168 w 264"/>
                  <a:gd name="T111" fmla="*/ 218 h 247"/>
                  <a:gd name="T112" fmla="*/ 186 w 264"/>
                  <a:gd name="T113" fmla="*/ 208 h 247"/>
                  <a:gd name="T114" fmla="*/ 207 w 264"/>
                  <a:gd name="T115" fmla="*/ 198 h 247"/>
                  <a:gd name="T116" fmla="*/ 220 w 264"/>
                  <a:gd name="T117" fmla="*/ 183 h 247"/>
                  <a:gd name="T118" fmla="*/ 233 w 264"/>
                  <a:gd name="T119" fmla="*/ 163 h 247"/>
                  <a:gd name="T120" fmla="*/ 238 w 264"/>
                  <a:gd name="T121" fmla="*/ 143 h 247"/>
                  <a:gd name="T122" fmla="*/ 242 w 264"/>
                  <a:gd name="T123" fmla="*/ 123 h 24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64"/>
                  <a:gd name="T187" fmla="*/ 0 h 247"/>
                  <a:gd name="T188" fmla="*/ 264 w 264"/>
                  <a:gd name="T189" fmla="*/ 247 h 24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64" h="247">
                    <a:moveTo>
                      <a:pt x="264" y="123"/>
                    </a:moveTo>
                    <a:lnTo>
                      <a:pt x="264" y="128"/>
                    </a:lnTo>
                    <a:lnTo>
                      <a:pt x="264" y="133"/>
                    </a:lnTo>
                    <a:lnTo>
                      <a:pt x="264" y="138"/>
                    </a:lnTo>
                    <a:lnTo>
                      <a:pt x="264" y="143"/>
                    </a:lnTo>
                    <a:lnTo>
                      <a:pt x="264" y="148"/>
                    </a:lnTo>
                    <a:lnTo>
                      <a:pt x="259" y="148"/>
                    </a:lnTo>
                    <a:lnTo>
                      <a:pt x="259" y="153"/>
                    </a:lnTo>
                    <a:lnTo>
                      <a:pt x="259" y="158"/>
                    </a:lnTo>
                    <a:lnTo>
                      <a:pt x="259" y="163"/>
                    </a:lnTo>
                    <a:lnTo>
                      <a:pt x="255" y="163"/>
                    </a:lnTo>
                    <a:lnTo>
                      <a:pt x="255" y="168"/>
                    </a:lnTo>
                    <a:lnTo>
                      <a:pt x="255" y="173"/>
                    </a:lnTo>
                    <a:lnTo>
                      <a:pt x="251" y="173"/>
                    </a:lnTo>
                    <a:lnTo>
                      <a:pt x="251" y="178"/>
                    </a:lnTo>
                    <a:lnTo>
                      <a:pt x="246" y="183"/>
                    </a:lnTo>
                    <a:lnTo>
                      <a:pt x="246" y="188"/>
                    </a:lnTo>
                    <a:lnTo>
                      <a:pt x="242" y="193"/>
                    </a:lnTo>
                    <a:lnTo>
                      <a:pt x="238" y="198"/>
                    </a:lnTo>
                    <a:lnTo>
                      <a:pt x="233" y="203"/>
                    </a:lnTo>
                    <a:lnTo>
                      <a:pt x="229" y="208"/>
                    </a:lnTo>
                    <a:lnTo>
                      <a:pt x="225" y="208"/>
                    </a:lnTo>
                    <a:lnTo>
                      <a:pt x="225" y="213"/>
                    </a:lnTo>
                    <a:lnTo>
                      <a:pt x="220" y="213"/>
                    </a:lnTo>
                    <a:lnTo>
                      <a:pt x="216" y="218"/>
                    </a:lnTo>
                    <a:lnTo>
                      <a:pt x="212" y="223"/>
                    </a:lnTo>
                    <a:lnTo>
                      <a:pt x="207" y="223"/>
                    </a:lnTo>
                    <a:lnTo>
                      <a:pt x="203" y="228"/>
                    </a:lnTo>
                    <a:lnTo>
                      <a:pt x="199" y="228"/>
                    </a:lnTo>
                    <a:lnTo>
                      <a:pt x="194" y="233"/>
                    </a:lnTo>
                    <a:lnTo>
                      <a:pt x="190" y="233"/>
                    </a:lnTo>
                    <a:lnTo>
                      <a:pt x="186" y="233"/>
                    </a:lnTo>
                    <a:lnTo>
                      <a:pt x="181" y="237"/>
                    </a:lnTo>
                    <a:lnTo>
                      <a:pt x="177" y="237"/>
                    </a:lnTo>
                    <a:lnTo>
                      <a:pt x="173" y="237"/>
                    </a:lnTo>
                    <a:lnTo>
                      <a:pt x="173" y="242"/>
                    </a:lnTo>
                    <a:lnTo>
                      <a:pt x="168" y="242"/>
                    </a:lnTo>
                    <a:lnTo>
                      <a:pt x="164" y="242"/>
                    </a:lnTo>
                    <a:lnTo>
                      <a:pt x="160" y="242"/>
                    </a:lnTo>
                    <a:lnTo>
                      <a:pt x="155" y="242"/>
                    </a:lnTo>
                    <a:lnTo>
                      <a:pt x="151" y="242"/>
                    </a:lnTo>
                    <a:lnTo>
                      <a:pt x="147" y="247"/>
                    </a:lnTo>
                    <a:lnTo>
                      <a:pt x="142" y="247"/>
                    </a:lnTo>
                    <a:lnTo>
                      <a:pt x="138" y="247"/>
                    </a:lnTo>
                    <a:lnTo>
                      <a:pt x="134" y="247"/>
                    </a:lnTo>
                    <a:lnTo>
                      <a:pt x="129" y="247"/>
                    </a:lnTo>
                    <a:lnTo>
                      <a:pt x="125" y="247"/>
                    </a:lnTo>
                    <a:lnTo>
                      <a:pt x="121" y="247"/>
                    </a:lnTo>
                    <a:lnTo>
                      <a:pt x="117" y="247"/>
                    </a:lnTo>
                    <a:lnTo>
                      <a:pt x="117" y="242"/>
                    </a:lnTo>
                    <a:lnTo>
                      <a:pt x="112" y="242"/>
                    </a:lnTo>
                    <a:lnTo>
                      <a:pt x="108" y="242"/>
                    </a:lnTo>
                    <a:lnTo>
                      <a:pt x="104" y="242"/>
                    </a:lnTo>
                    <a:lnTo>
                      <a:pt x="99" y="242"/>
                    </a:lnTo>
                    <a:lnTo>
                      <a:pt x="95" y="242"/>
                    </a:lnTo>
                    <a:lnTo>
                      <a:pt x="91" y="237"/>
                    </a:lnTo>
                    <a:lnTo>
                      <a:pt x="86" y="237"/>
                    </a:lnTo>
                    <a:lnTo>
                      <a:pt x="82" y="237"/>
                    </a:lnTo>
                    <a:lnTo>
                      <a:pt x="78" y="233"/>
                    </a:lnTo>
                    <a:lnTo>
                      <a:pt x="73" y="233"/>
                    </a:lnTo>
                    <a:lnTo>
                      <a:pt x="69" y="233"/>
                    </a:lnTo>
                    <a:lnTo>
                      <a:pt x="69" y="228"/>
                    </a:lnTo>
                    <a:lnTo>
                      <a:pt x="65" y="228"/>
                    </a:lnTo>
                    <a:lnTo>
                      <a:pt x="60" y="228"/>
                    </a:lnTo>
                    <a:lnTo>
                      <a:pt x="60" y="223"/>
                    </a:lnTo>
                    <a:lnTo>
                      <a:pt x="56" y="223"/>
                    </a:lnTo>
                    <a:lnTo>
                      <a:pt x="52" y="223"/>
                    </a:lnTo>
                    <a:lnTo>
                      <a:pt x="52" y="218"/>
                    </a:lnTo>
                    <a:lnTo>
                      <a:pt x="47" y="218"/>
                    </a:lnTo>
                    <a:lnTo>
                      <a:pt x="43" y="213"/>
                    </a:lnTo>
                    <a:lnTo>
                      <a:pt x="39" y="208"/>
                    </a:lnTo>
                    <a:lnTo>
                      <a:pt x="34" y="208"/>
                    </a:lnTo>
                    <a:lnTo>
                      <a:pt x="34" y="203"/>
                    </a:lnTo>
                    <a:lnTo>
                      <a:pt x="30" y="203"/>
                    </a:lnTo>
                    <a:lnTo>
                      <a:pt x="30" y="198"/>
                    </a:lnTo>
                    <a:lnTo>
                      <a:pt x="26" y="198"/>
                    </a:lnTo>
                    <a:lnTo>
                      <a:pt x="26" y="193"/>
                    </a:lnTo>
                    <a:lnTo>
                      <a:pt x="21" y="193"/>
                    </a:lnTo>
                    <a:lnTo>
                      <a:pt x="21" y="188"/>
                    </a:lnTo>
                    <a:lnTo>
                      <a:pt x="21" y="183"/>
                    </a:lnTo>
                    <a:lnTo>
                      <a:pt x="17" y="183"/>
                    </a:lnTo>
                    <a:lnTo>
                      <a:pt x="17" y="178"/>
                    </a:lnTo>
                    <a:lnTo>
                      <a:pt x="13" y="178"/>
                    </a:lnTo>
                    <a:lnTo>
                      <a:pt x="13" y="173"/>
                    </a:lnTo>
                    <a:lnTo>
                      <a:pt x="8" y="168"/>
                    </a:lnTo>
                    <a:lnTo>
                      <a:pt x="8" y="163"/>
                    </a:lnTo>
                    <a:lnTo>
                      <a:pt x="8" y="158"/>
                    </a:lnTo>
                    <a:lnTo>
                      <a:pt x="4" y="158"/>
                    </a:lnTo>
                    <a:lnTo>
                      <a:pt x="4" y="153"/>
                    </a:lnTo>
                    <a:lnTo>
                      <a:pt x="4" y="148"/>
                    </a:lnTo>
                    <a:lnTo>
                      <a:pt x="4" y="143"/>
                    </a:lnTo>
                    <a:lnTo>
                      <a:pt x="0" y="138"/>
                    </a:lnTo>
                    <a:lnTo>
                      <a:pt x="0" y="133"/>
                    </a:lnTo>
                    <a:lnTo>
                      <a:pt x="0" y="128"/>
                    </a:lnTo>
                    <a:lnTo>
                      <a:pt x="0" y="123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0" y="109"/>
                    </a:lnTo>
                    <a:lnTo>
                      <a:pt x="4" y="104"/>
                    </a:lnTo>
                    <a:lnTo>
                      <a:pt x="4" y="99"/>
                    </a:lnTo>
                    <a:lnTo>
                      <a:pt x="4" y="94"/>
                    </a:lnTo>
                    <a:lnTo>
                      <a:pt x="4" y="89"/>
                    </a:lnTo>
                    <a:lnTo>
                      <a:pt x="8" y="89"/>
                    </a:lnTo>
                    <a:lnTo>
                      <a:pt x="8" y="84"/>
                    </a:lnTo>
                    <a:lnTo>
                      <a:pt x="8" y="79"/>
                    </a:lnTo>
                    <a:lnTo>
                      <a:pt x="13" y="74"/>
                    </a:lnTo>
                    <a:lnTo>
                      <a:pt x="13" y="69"/>
                    </a:lnTo>
                    <a:lnTo>
                      <a:pt x="17" y="69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1" y="59"/>
                    </a:lnTo>
                    <a:lnTo>
                      <a:pt x="21" y="54"/>
                    </a:lnTo>
                    <a:lnTo>
                      <a:pt x="26" y="54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0" y="44"/>
                    </a:lnTo>
                    <a:lnTo>
                      <a:pt x="34" y="44"/>
                    </a:lnTo>
                    <a:lnTo>
                      <a:pt x="34" y="39"/>
                    </a:lnTo>
                    <a:lnTo>
                      <a:pt x="39" y="39"/>
                    </a:lnTo>
                    <a:lnTo>
                      <a:pt x="43" y="34"/>
                    </a:lnTo>
                    <a:lnTo>
                      <a:pt x="47" y="29"/>
                    </a:lnTo>
                    <a:lnTo>
                      <a:pt x="52" y="29"/>
                    </a:lnTo>
                    <a:lnTo>
                      <a:pt x="52" y="24"/>
                    </a:lnTo>
                    <a:lnTo>
                      <a:pt x="56" y="24"/>
                    </a:lnTo>
                    <a:lnTo>
                      <a:pt x="60" y="24"/>
                    </a:lnTo>
                    <a:lnTo>
                      <a:pt x="60" y="19"/>
                    </a:lnTo>
                    <a:lnTo>
                      <a:pt x="65" y="19"/>
                    </a:lnTo>
                    <a:lnTo>
                      <a:pt x="69" y="19"/>
                    </a:lnTo>
                    <a:lnTo>
                      <a:pt x="69" y="14"/>
                    </a:lnTo>
                    <a:lnTo>
                      <a:pt x="73" y="14"/>
                    </a:lnTo>
                    <a:lnTo>
                      <a:pt x="78" y="14"/>
                    </a:lnTo>
                    <a:lnTo>
                      <a:pt x="82" y="9"/>
                    </a:lnTo>
                    <a:lnTo>
                      <a:pt x="86" y="9"/>
                    </a:lnTo>
                    <a:lnTo>
                      <a:pt x="91" y="9"/>
                    </a:lnTo>
                    <a:lnTo>
                      <a:pt x="95" y="4"/>
                    </a:lnTo>
                    <a:lnTo>
                      <a:pt x="99" y="4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17" y="4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7" y="0"/>
                    </a:lnTo>
                    <a:lnTo>
                      <a:pt x="151" y="4"/>
                    </a:lnTo>
                    <a:lnTo>
                      <a:pt x="155" y="4"/>
                    </a:lnTo>
                    <a:lnTo>
                      <a:pt x="160" y="4"/>
                    </a:lnTo>
                    <a:lnTo>
                      <a:pt x="164" y="4"/>
                    </a:lnTo>
                    <a:lnTo>
                      <a:pt x="168" y="4"/>
                    </a:lnTo>
                    <a:lnTo>
                      <a:pt x="173" y="4"/>
                    </a:lnTo>
                    <a:lnTo>
                      <a:pt x="173" y="9"/>
                    </a:lnTo>
                    <a:lnTo>
                      <a:pt x="177" y="9"/>
                    </a:lnTo>
                    <a:lnTo>
                      <a:pt x="181" y="9"/>
                    </a:lnTo>
                    <a:lnTo>
                      <a:pt x="186" y="14"/>
                    </a:lnTo>
                    <a:lnTo>
                      <a:pt x="190" y="14"/>
                    </a:lnTo>
                    <a:lnTo>
                      <a:pt x="194" y="14"/>
                    </a:lnTo>
                    <a:lnTo>
                      <a:pt x="199" y="19"/>
                    </a:lnTo>
                    <a:lnTo>
                      <a:pt x="203" y="19"/>
                    </a:lnTo>
                    <a:lnTo>
                      <a:pt x="207" y="24"/>
                    </a:lnTo>
                    <a:lnTo>
                      <a:pt x="212" y="24"/>
                    </a:lnTo>
                    <a:lnTo>
                      <a:pt x="216" y="29"/>
                    </a:lnTo>
                    <a:lnTo>
                      <a:pt x="220" y="34"/>
                    </a:lnTo>
                    <a:lnTo>
                      <a:pt x="225" y="34"/>
                    </a:lnTo>
                    <a:lnTo>
                      <a:pt x="225" y="39"/>
                    </a:lnTo>
                    <a:lnTo>
                      <a:pt x="229" y="39"/>
                    </a:lnTo>
                    <a:lnTo>
                      <a:pt x="233" y="44"/>
                    </a:lnTo>
                    <a:lnTo>
                      <a:pt x="238" y="49"/>
                    </a:lnTo>
                    <a:lnTo>
                      <a:pt x="242" y="54"/>
                    </a:lnTo>
                    <a:lnTo>
                      <a:pt x="246" y="59"/>
                    </a:lnTo>
                    <a:lnTo>
                      <a:pt x="246" y="64"/>
                    </a:lnTo>
                    <a:lnTo>
                      <a:pt x="251" y="69"/>
                    </a:lnTo>
                    <a:lnTo>
                      <a:pt x="251" y="74"/>
                    </a:lnTo>
                    <a:lnTo>
                      <a:pt x="255" y="74"/>
                    </a:lnTo>
                    <a:lnTo>
                      <a:pt x="255" y="79"/>
                    </a:lnTo>
                    <a:lnTo>
                      <a:pt x="255" y="84"/>
                    </a:lnTo>
                    <a:lnTo>
                      <a:pt x="259" y="84"/>
                    </a:lnTo>
                    <a:lnTo>
                      <a:pt x="259" y="89"/>
                    </a:lnTo>
                    <a:lnTo>
                      <a:pt x="259" y="94"/>
                    </a:lnTo>
                    <a:lnTo>
                      <a:pt x="259" y="99"/>
                    </a:lnTo>
                    <a:lnTo>
                      <a:pt x="264" y="99"/>
                    </a:lnTo>
                    <a:lnTo>
                      <a:pt x="264" y="104"/>
                    </a:lnTo>
                    <a:lnTo>
                      <a:pt x="264" y="109"/>
                    </a:lnTo>
                    <a:lnTo>
                      <a:pt x="264" y="114"/>
                    </a:lnTo>
                    <a:lnTo>
                      <a:pt x="264" y="118"/>
                    </a:lnTo>
                    <a:lnTo>
                      <a:pt x="264" y="123"/>
                    </a:lnTo>
                    <a:close/>
                    <a:moveTo>
                      <a:pt x="242" y="123"/>
                    </a:moveTo>
                    <a:lnTo>
                      <a:pt x="242" y="123"/>
                    </a:lnTo>
                    <a:lnTo>
                      <a:pt x="242" y="118"/>
                    </a:lnTo>
                    <a:lnTo>
                      <a:pt x="242" y="114"/>
                    </a:lnTo>
                    <a:lnTo>
                      <a:pt x="242" y="109"/>
                    </a:lnTo>
                    <a:lnTo>
                      <a:pt x="242" y="104"/>
                    </a:lnTo>
                    <a:lnTo>
                      <a:pt x="238" y="99"/>
                    </a:lnTo>
                    <a:lnTo>
                      <a:pt x="238" y="94"/>
                    </a:lnTo>
                    <a:lnTo>
                      <a:pt x="238" y="89"/>
                    </a:lnTo>
                    <a:lnTo>
                      <a:pt x="238" y="84"/>
                    </a:lnTo>
                    <a:lnTo>
                      <a:pt x="233" y="84"/>
                    </a:lnTo>
                    <a:lnTo>
                      <a:pt x="233" y="79"/>
                    </a:lnTo>
                    <a:lnTo>
                      <a:pt x="229" y="74"/>
                    </a:lnTo>
                    <a:lnTo>
                      <a:pt x="229" y="69"/>
                    </a:lnTo>
                    <a:lnTo>
                      <a:pt x="225" y="64"/>
                    </a:lnTo>
                    <a:lnTo>
                      <a:pt x="220" y="59"/>
                    </a:lnTo>
                    <a:lnTo>
                      <a:pt x="216" y="59"/>
                    </a:lnTo>
                    <a:lnTo>
                      <a:pt x="216" y="54"/>
                    </a:lnTo>
                    <a:lnTo>
                      <a:pt x="212" y="54"/>
                    </a:lnTo>
                    <a:lnTo>
                      <a:pt x="212" y="49"/>
                    </a:lnTo>
                    <a:lnTo>
                      <a:pt x="207" y="49"/>
                    </a:lnTo>
                    <a:lnTo>
                      <a:pt x="207" y="44"/>
                    </a:lnTo>
                    <a:lnTo>
                      <a:pt x="203" y="44"/>
                    </a:lnTo>
                    <a:lnTo>
                      <a:pt x="199" y="39"/>
                    </a:lnTo>
                    <a:lnTo>
                      <a:pt x="194" y="39"/>
                    </a:lnTo>
                    <a:lnTo>
                      <a:pt x="194" y="34"/>
                    </a:lnTo>
                    <a:lnTo>
                      <a:pt x="190" y="34"/>
                    </a:lnTo>
                    <a:lnTo>
                      <a:pt x="186" y="34"/>
                    </a:lnTo>
                    <a:lnTo>
                      <a:pt x="181" y="29"/>
                    </a:lnTo>
                    <a:lnTo>
                      <a:pt x="177" y="29"/>
                    </a:lnTo>
                    <a:lnTo>
                      <a:pt x="173" y="29"/>
                    </a:lnTo>
                    <a:lnTo>
                      <a:pt x="173" y="24"/>
                    </a:lnTo>
                    <a:lnTo>
                      <a:pt x="168" y="24"/>
                    </a:lnTo>
                    <a:lnTo>
                      <a:pt x="164" y="24"/>
                    </a:lnTo>
                    <a:lnTo>
                      <a:pt x="160" y="24"/>
                    </a:lnTo>
                    <a:lnTo>
                      <a:pt x="155" y="19"/>
                    </a:lnTo>
                    <a:lnTo>
                      <a:pt x="151" y="19"/>
                    </a:lnTo>
                    <a:lnTo>
                      <a:pt x="147" y="19"/>
                    </a:lnTo>
                    <a:lnTo>
                      <a:pt x="142" y="19"/>
                    </a:lnTo>
                    <a:lnTo>
                      <a:pt x="138" y="19"/>
                    </a:lnTo>
                    <a:lnTo>
                      <a:pt x="134" y="19"/>
                    </a:lnTo>
                    <a:lnTo>
                      <a:pt x="129" y="19"/>
                    </a:lnTo>
                    <a:lnTo>
                      <a:pt x="125" y="19"/>
                    </a:lnTo>
                    <a:lnTo>
                      <a:pt x="121" y="19"/>
                    </a:lnTo>
                    <a:lnTo>
                      <a:pt x="117" y="19"/>
                    </a:lnTo>
                    <a:lnTo>
                      <a:pt x="112" y="19"/>
                    </a:lnTo>
                    <a:lnTo>
                      <a:pt x="108" y="19"/>
                    </a:lnTo>
                    <a:lnTo>
                      <a:pt x="104" y="24"/>
                    </a:lnTo>
                    <a:lnTo>
                      <a:pt x="99" y="24"/>
                    </a:lnTo>
                    <a:lnTo>
                      <a:pt x="95" y="24"/>
                    </a:lnTo>
                    <a:lnTo>
                      <a:pt x="91" y="29"/>
                    </a:lnTo>
                    <a:lnTo>
                      <a:pt x="86" y="29"/>
                    </a:lnTo>
                    <a:lnTo>
                      <a:pt x="82" y="34"/>
                    </a:lnTo>
                    <a:lnTo>
                      <a:pt x="78" y="34"/>
                    </a:lnTo>
                    <a:lnTo>
                      <a:pt x="73" y="34"/>
                    </a:lnTo>
                    <a:lnTo>
                      <a:pt x="69" y="39"/>
                    </a:lnTo>
                    <a:lnTo>
                      <a:pt x="65" y="39"/>
                    </a:lnTo>
                    <a:lnTo>
                      <a:pt x="65" y="44"/>
                    </a:lnTo>
                    <a:lnTo>
                      <a:pt x="60" y="44"/>
                    </a:lnTo>
                    <a:lnTo>
                      <a:pt x="56" y="44"/>
                    </a:lnTo>
                    <a:lnTo>
                      <a:pt x="56" y="49"/>
                    </a:lnTo>
                    <a:lnTo>
                      <a:pt x="52" y="54"/>
                    </a:lnTo>
                    <a:lnTo>
                      <a:pt x="47" y="54"/>
                    </a:lnTo>
                    <a:lnTo>
                      <a:pt x="47" y="59"/>
                    </a:lnTo>
                    <a:lnTo>
                      <a:pt x="43" y="59"/>
                    </a:lnTo>
                    <a:lnTo>
                      <a:pt x="43" y="64"/>
                    </a:lnTo>
                    <a:lnTo>
                      <a:pt x="39" y="64"/>
                    </a:lnTo>
                    <a:lnTo>
                      <a:pt x="39" y="69"/>
                    </a:lnTo>
                    <a:lnTo>
                      <a:pt x="34" y="74"/>
                    </a:lnTo>
                    <a:lnTo>
                      <a:pt x="34" y="79"/>
                    </a:lnTo>
                    <a:lnTo>
                      <a:pt x="30" y="84"/>
                    </a:lnTo>
                    <a:lnTo>
                      <a:pt x="30" y="89"/>
                    </a:lnTo>
                    <a:lnTo>
                      <a:pt x="26" y="89"/>
                    </a:lnTo>
                    <a:lnTo>
                      <a:pt x="26" y="94"/>
                    </a:lnTo>
                    <a:lnTo>
                      <a:pt x="26" y="99"/>
                    </a:lnTo>
                    <a:lnTo>
                      <a:pt x="26" y="104"/>
                    </a:lnTo>
                    <a:lnTo>
                      <a:pt x="26" y="109"/>
                    </a:lnTo>
                    <a:lnTo>
                      <a:pt x="21" y="109"/>
                    </a:lnTo>
                    <a:lnTo>
                      <a:pt x="21" y="114"/>
                    </a:lnTo>
                    <a:lnTo>
                      <a:pt x="21" y="118"/>
                    </a:lnTo>
                    <a:lnTo>
                      <a:pt x="21" y="123"/>
                    </a:lnTo>
                    <a:lnTo>
                      <a:pt x="21" y="128"/>
                    </a:lnTo>
                    <a:lnTo>
                      <a:pt x="21" y="133"/>
                    </a:lnTo>
                    <a:lnTo>
                      <a:pt x="26" y="138"/>
                    </a:lnTo>
                    <a:lnTo>
                      <a:pt x="26" y="143"/>
                    </a:lnTo>
                    <a:lnTo>
                      <a:pt x="26" y="148"/>
                    </a:lnTo>
                    <a:lnTo>
                      <a:pt x="26" y="153"/>
                    </a:lnTo>
                    <a:lnTo>
                      <a:pt x="30" y="158"/>
                    </a:lnTo>
                    <a:lnTo>
                      <a:pt x="30" y="163"/>
                    </a:lnTo>
                    <a:lnTo>
                      <a:pt x="34" y="163"/>
                    </a:lnTo>
                    <a:lnTo>
                      <a:pt x="34" y="168"/>
                    </a:lnTo>
                    <a:lnTo>
                      <a:pt x="34" y="173"/>
                    </a:lnTo>
                    <a:lnTo>
                      <a:pt x="39" y="173"/>
                    </a:lnTo>
                    <a:lnTo>
                      <a:pt x="39" y="178"/>
                    </a:lnTo>
                    <a:lnTo>
                      <a:pt x="43" y="183"/>
                    </a:lnTo>
                    <a:lnTo>
                      <a:pt x="47" y="183"/>
                    </a:lnTo>
                    <a:lnTo>
                      <a:pt x="47" y="188"/>
                    </a:lnTo>
                    <a:lnTo>
                      <a:pt x="52" y="193"/>
                    </a:lnTo>
                    <a:lnTo>
                      <a:pt x="56" y="193"/>
                    </a:lnTo>
                    <a:lnTo>
                      <a:pt x="56" y="198"/>
                    </a:lnTo>
                    <a:lnTo>
                      <a:pt x="60" y="198"/>
                    </a:lnTo>
                    <a:lnTo>
                      <a:pt x="65" y="203"/>
                    </a:lnTo>
                    <a:lnTo>
                      <a:pt x="69" y="203"/>
                    </a:lnTo>
                    <a:lnTo>
                      <a:pt x="69" y="208"/>
                    </a:lnTo>
                    <a:lnTo>
                      <a:pt x="73" y="208"/>
                    </a:lnTo>
                    <a:lnTo>
                      <a:pt x="78" y="208"/>
                    </a:lnTo>
                    <a:lnTo>
                      <a:pt x="78" y="213"/>
                    </a:lnTo>
                    <a:lnTo>
                      <a:pt x="82" y="213"/>
                    </a:lnTo>
                    <a:lnTo>
                      <a:pt x="86" y="213"/>
                    </a:lnTo>
                    <a:lnTo>
                      <a:pt x="91" y="218"/>
                    </a:lnTo>
                    <a:lnTo>
                      <a:pt x="95" y="218"/>
                    </a:lnTo>
                    <a:lnTo>
                      <a:pt x="99" y="218"/>
                    </a:lnTo>
                    <a:lnTo>
                      <a:pt x="99" y="223"/>
                    </a:lnTo>
                    <a:lnTo>
                      <a:pt x="104" y="223"/>
                    </a:lnTo>
                    <a:lnTo>
                      <a:pt x="108" y="223"/>
                    </a:lnTo>
                    <a:lnTo>
                      <a:pt x="112" y="223"/>
                    </a:lnTo>
                    <a:lnTo>
                      <a:pt x="117" y="223"/>
                    </a:lnTo>
                    <a:lnTo>
                      <a:pt x="121" y="223"/>
                    </a:lnTo>
                    <a:lnTo>
                      <a:pt x="125" y="223"/>
                    </a:lnTo>
                    <a:lnTo>
                      <a:pt x="129" y="223"/>
                    </a:lnTo>
                    <a:lnTo>
                      <a:pt x="134" y="223"/>
                    </a:lnTo>
                    <a:lnTo>
                      <a:pt x="138" y="223"/>
                    </a:lnTo>
                    <a:lnTo>
                      <a:pt x="142" y="223"/>
                    </a:lnTo>
                    <a:lnTo>
                      <a:pt x="147" y="223"/>
                    </a:lnTo>
                    <a:lnTo>
                      <a:pt x="151" y="223"/>
                    </a:lnTo>
                    <a:lnTo>
                      <a:pt x="155" y="223"/>
                    </a:lnTo>
                    <a:lnTo>
                      <a:pt x="160" y="223"/>
                    </a:lnTo>
                    <a:lnTo>
                      <a:pt x="164" y="223"/>
                    </a:lnTo>
                    <a:lnTo>
                      <a:pt x="168" y="218"/>
                    </a:lnTo>
                    <a:lnTo>
                      <a:pt x="173" y="218"/>
                    </a:lnTo>
                    <a:lnTo>
                      <a:pt x="177" y="213"/>
                    </a:lnTo>
                    <a:lnTo>
                      <a:pt x="181" y="213"/>
                    </a:lnTo>
                    <a:lnTo>
                      <a:pt x="186" y="213"/>
                    </a:lnTo>
                    <a:lnTo>
                      <a:pt x="186" y="208"/>
                    </a:lnTo>
                    <a:lnTo>
                      <a:pt x="190" y="208"/>
                    </a:lnTo>
                    <a:lnTo>
                      <a:pt x="194" y="208"/>
                    </a:lnTo>
                    <a:lnTo>
                      <a:pt x="199" y="203"/>
                    </a:lnTo>
                    <a:lnTo>
                      <a:pt x="203" y="203"/>
                    </a:lnTo>
                    <a:lnTo>
                      <a:pt x="203" y="198"/>
                    </a:lnTo>
                    <a:lnTo>
                      <a:pt x="207" y="198"/>
                    </a:lnTo>
                    <a:lnTo>
                      <a:pt x="212" y="193"/>
                    </a:lnTo>
                    <a:lnTo>
                      <a:pt x="216" y="193"/>
                    </a:lnTo>
                    <a:lnTo>
                      <a:pt x="216" y="188"/>
                    </a:lnTo>
                    <a:lnTo>
                      <a:pt x="220" y="183"/>
                    </a:lnTo>
                    <a:lnTo>
                      <a:pt x="225" y="183"/>
                    </a:lnTo>
                    <a:lnTo>
                      <a:pt x="225" y="178"/>
                    </a:lnTo>
                    <a:lnTo>
                      <a:pt x="229" y="173"/>
                    </a:lnTo>
                    <a:lnTo>
                      <a:pt x="229" y="168"/>
                    </a:lnTo>
                    <a:lnTo>
                      <a:pt x="233" y="168"/>
                    </a:lnTo>
                    <a:lnTo>
                      <a:pt x="233" y="163"/>
                    </a:lnTo>
                    <a:lnTo>
                      <a:pt x="238" y="158"/>
                    </a:lnTo>
                    <a:lnTo>
                      <a:pt x="238" y="153"/>
                    </a:lnTo>
                    <a:lnTo>
                      <a:pt x="238" y="148"/>
                    </a:lnTo>
                    <a:lnTo>
                      <a:pt x="238" y="143"/>
                    </a:lnTo>
                    <a:lnTo>
                      <a:pt x="242" y="143"/>
                    </a:lnTo>
                    <a:lnTo>
                      <a:pt x="242" y="138"/>
                    </a:lnTo>
                    <a:lnTo>
                      <a:pt x="242" y="133"/>
                    </a:lnTo>
                    <a:lnTo>
                      <a:pt x="242" y="128"/>
                    </a:lnTo>
                    <a:lnTo>
                      <a:pt x="242" y="123"/>
                    </a:lnTo>
                    <a:close/>
                  </a:path>
                </a:pathLst>
              </a:custGeom>
              <a:solidFill>
                <a:srgbClr val="74FF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42" name="Freeform 2425">
                <a:extLst>
                  <a:ext uri="{FF2B5EF4-FFF2-40B4-BE49-F238E27FC236}">
                    <a16:creationId xmlns:a16="http://schemas.microsoft.com/office/drawing/2014/main" id="{41361954-9DA7-FBB1-B9D3-E78BE142D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6" y="2004"/>
                <a:ext cx="221" cy="204"/>
              </a:xfrm>
              <a:custGeom>
                <a:avLst/>
                <a:gdLst>
                  <a:gd name="T0" fmla="*/ 221 w 221"/>
                  <a:gd name="T1" fmla="*/ 124 h 204"/>
                  <a:gd name="T2" fmla="*/ 212 w 221"/>
                  <a:gd name="T3" fmla="*/ 144 h 204"/>
                  <a:gd name="T4" fmla="*/ 204 w 221"/>
                  <a:gd name="T5" fmla="*/ 164 h 204"/>
                  <a:gd name="T6" fmla="*/ 186 w 221"/>
                  <a:gd name="T7" fmla="*/ 179 h 204"/>
                  <a:gd name="T8" fmla="*/ 169 w 221"/>
                  <a:gd name="T9" fmla="*/ 189 h 204"/>
                  <a:gd name="T10" fmla="*/ 152 w 221"/>
                  <a:gd name="T11" fmla="*/ 199 h 204"/>
                  <a:gd name="T12" fmla="*/ 126 w 221"/>
                  <a:gd name="T13" fmla="*/ 204 h 204"/>
                  <a:gd name="T14" fmla="*/ 108 w 221"/>
                  <a:gd name="T15" fmla="*/ 204 h 204"/>
                  <a:gd name="T16" fmla="*/ 83 w 221"/>
                  <a:gd name="T17" fmla="*/ 204 h 204"/>
                  <a:gd name="T18" fmla="*/ 65 w 221"/>
                  <a:gd name="T19" fmla="*/ 194 h 204"/>
                  <a:gd name="T20" fmla="*/ 44 w 221"/>
                  <a:gd name="T21" fmla="*/ 184 h 204"/>
                  <a:gd name="T22" fmla="*/ 26 w 221"/>
                  <a:gd name="T23" fmla="*/ 169 h 204"/>
                  <a:gd name="T24" fmla="*/ 13 w 221"/>
                  <a:gd name="T25" fmla="*/ 154 h 204"/>
                  <a:gd name="T26" fmla="*/ 5 w 221"/>
                  <a:gd name="T27" fmla="*/ 134 h 204"/>
                  <a:gd name="T28" fmla="*/ 0 w 221"/>
                  <a:gd name="T29" fmla="*/ 114 h 204"/>
                  <a:gd name="T30" fmla="*/ 0 w 221"/>
                  <a:gd name="T31" fmla="*/ 95 h 204"/>
                  <a:gd name="T32" fmla="*/ 5 w 221"/>
                  <a:gd name="T33" fmla="*/ 75 h 204"/>
                  <a:gd name="T34" fmla="*/ 13 w 221"/>
                  <a:gd name="T35" fmla="*/ 55 h 204"/>
                  <a:gd name="T36" fmla="*/ 26 w 221"/>
                  <a:gd name="T37" fmla="*/ 35 h 204"/>
                  <a:gd name="T38" fmla="*/ 44 w 221"/>
                  <a:gd name="T39" fmla="*/ 20 h 204"/>
                  <a:gd name="T40" fmla="*/ 65 w 221"/>
                  <a:gd name="T41" fmla="*/ 10 h 204"/>
                  <a:gd name="T42" fmla="*/ 83 w 221"/>
                  <a:gd name="T43" fmla="*/ 5 h 204"/>
                  <a:gd name="T44" fmla="*/ 108 w 221"/>
                  <a:gd name="T45" fmla="*/ 0 h 204"/>
                  <a:gd name="T46" fmla="*/ 126 w 221"/>
                  <a:gd name="T47" fmla="*/ 0 h 204"/>
                  <a:gd name="T48" fmla="*/ 152 w 221"/>
                  <a:gd name="T49" fmla="*/ 5 h 204"/>
                  <a:gd name="T50" fmla="*/ 169 w 221"/>
                  <a:gd name="T51" fmla="*/ 15 h 204"/>
                  <a:gd name="T52" fmla="*/ 186 w 221"/>
                  <a:gd name="T53" fmla="*/ 30 h 204"/>
                  <a:gd name="T54" fmla="*/ 204 w 221"/>
                  <a:gd name="T55" fmla="*/ 45 h 204"/>
                  <a:gd name="T56" fmla="*/ 212 w 221"/>
                  <a:gd name="T57" fmla="*/ 65 h 204"/>
                  <a:gd name="T58" fmla="*/ 221 w 221"/>
                  <a:gd name="T59" fmla="*/ 85 h 204"/>
                  <a:gd name="T60" fmla="*/ 221 w 221"/>
                  <a:gd name="T61" fmla="*/ 104 h 204"/>
                  <a:gd name="T62" fmla="*/ 199 w 221"/>
                  <a:gd name="T63" fmla="*/ 90 h 204"/>
                  <a:gd name="T64" fmla="*/ 195 w 221"/>
                  <a:gd name="T65" fmla="*/ 70 h 204"/>
                  <a:gd name="T66" fmla="*/ 186 w 221"/>
                  <a:gd name="T67" fmla="*/ 55 h 204"/>
                  <a:gd name="T68" fmla="*/ 173 w 221"/>
                  <a:gd name="T69" fmla="*/ 45 h 204"/>
                  <a:gd name="T70" fmla="*/ 160 w 221"/>
                  <a:gd name="T71" fmla="*/ 35 h 204"/>
                  <a:gd name="T72" fmla="*/ 143 w 221"/>
                  <a:gd name="T73" fmla="*/ 25 h 204"/>
                  <a:gd name="T74" fmla="*/ 126 w 221"/>
                  <a:gd name="T75" fmla="*/ 20 h 204"/>
                  <a:gd name="T76" fmla="*/ 108 w 221"/>
                  <a:gd name="T77" fmla="*/ 20 h 204"/>
                  <a:gd name="T78" fmla="*/ 91 w 221"/>
                  <a:gd name="T79" fmla="*/ 20 h 204"/>
                  <a:gd name="T80" fmla="*/ 74 w 221"/>
                  <a:gd name="T81" fmla="*/ 30 h 204"/>
                  <a:gd name="T82" fmla="*/ 61 w 221"/>
                  <a:gd name="T83" fmla="*/ 35 h 204"/>
                  <a:gd name="T84" fmla="*/ 48 w 221"/>
                  <a:gd name="T85" fmla="*/ 45 h 204"/>
                  <a:gd name="T86" fmla="*/ 35 w 221"/>
                  <a:gd name="T87" fmla="*/ 60 h 204"/>
                  <a:gd name="T88" fmla="*/ 26 w 221"/>
                  <a:gd name="T89" fmla="*/ 75 h 204"/>
                  <a:gd name="T90" fmla="*/ 22 w 221"/>
                  <a:gd name="T91" fmla="*/ 95 h 204"/>
                  <a:gd name="T92" fmla="*/ 22 w 221"/>
                  <a:gd name="T93" fmla="*/ 109 h 204"/>
                  <a:gd name="T94" fmla="*/ 26 w 221"/>
                  <a:gd name="T95" fmla="*/ 124 h 204"/>
                  <a:gd name="T96" fmla="*/ 35 w 221"/>
                  <a:gd name="T97" fmla="*/ 139 h 204"/>
                  <a:gd name="T98" fmla="*/ 44 w 221"/>
                  <a:gd name="T99" fmla="*/ 154 h 204"/>
                  <a:gd name="T100" fmla="*/ 57 w 221"/>
                  <a:gd name="T101" fmla="*/ 169 h 204"/>
                  <a:gd name="T102" fmla="*/ 70 w 221"/>
                  <a:gd name="T103" fmla="*/ 174 h 204"/>
                  <a:gd name="T104" fmla="*/ 87 w 221"/>
                  <a:gd name="T105" fmla="*/ 184 h 204"/>
                  <a:gd name="T106" fmla="*/ 104 w 221"/>
                  <a:gd name="T107" fmla="*/ 184 h 204"/>
                  <a:gd name="T108" fmla="*/ 121 w 221"/>
                  <a:gd name="T109" fmla="*/ 184 h 204"/>
                  <a:gd name="T110" fmla="*/ 139 w 221"/>
                  <a:gd name="T111" fmla="*/ 179 h 204"/>
                  <a:gd name="T112" fmla="*/ 156 w 221"/>
                  <a:gd name="T113" fmla="*/ 174 h 204"/>
                  <a:gd name="T114" fmla="*/ 169 w 221"/>
                  <a:gd name="T115" fmla="*/ 164 h 204"/>
                  <a:gd name="T116" fmla="*/ 182 w 221"/>
                  <a:gd name="T117" fmla="*/ 154 h 204"/>
                  <a:gd name="T118" fmla="*/ 191 w 221"/>
                  <a:gd name="T119" fmla="*/ 139 h 204"/>
                  <a:gd name="T120" fmla="*/ 195 w 221"/>
                  <a:gd name="T121" fmla="*/ 119 h 204"/>
                  <a:gd name="T122" fmla="*/ 199 w 221"/>
                  <a:gd name="T123" fmla="*/ 104 h 2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21"/>
                  <a:gd name="T187" fmla="*/ 0 h 204"/>
                  <a:gd name="T188" fmla="*/ 221 w 221"/>
                  <a:gd name="T189" fmla="*/ 204 h 20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21" h="204">
                    <a:moveTo>
                      <a:pt x="221" y="104"/>
                    </a:moveTo>
                    <a:lnTo>
                      <a:pt x="221" y="109"/>
                    </a:lnTo>
                    <a:lnTo>
                      <a:pt x="221" y="114"/>
                    </a:lnTo>
                    <a:lnTo>
                      <a:pt x="221" y="119"/>
                    </a:lnTo>
                    <a:lnTo>
                      <a:pt x="221" y="124"/>
                    </a:lnTo>
                    <a:lnTo>
                      <a:pt x="217" y="124"/>
                    </a:lnTo>
                    <a:lnTo>
                      <a:pt x="217" y="129"/>
                    </a:lnTo>
                    <a:lnTo>
                      <a:pt x="217" y="134"/>
                    </a:lnTo>
                    <a:lnTo>
                      <a:pt x="217" y="139"/>
                    </a:lnTo>
                    <a:lnTo>
                      <a:pt x="212" y="144"/>
                    </a:lnTo>
                    <a:lnTo>
                      <a:pt x="212" y="149"/>
                    </a:lnTo>
                    <a:lnTo>
                      <a:pt x="208" y="149"/>
                    </a:lnTo>
                    <a:lnTo>
                      <a:pt x="208" y="154"/>
                    </a:lnTo>
                    <a:lnTo>
                      <a:pt x="204" y="159"/>
                    </a:lnTo>
                    <a:lnTo>
                      <a:pt x="204" y="164"/>
                    </a:lnTo>
                    <a:lnTo>
                      <a:pt x="199" y="164"/>
                    </a:lnTo>
                    <a:lnTo>
                      <a:pt x="195" y="169"/>
                    </a:lnTo>
                    <a:lnTo>
                      <a:pt x="195" y="174"/>
                    </a:lnTo>
                    <a:lnTo>
                      <a:pt x="191" y="174"/>
                    </a:lnTo>
                    <a:lnTo>
                      <a:pt x="186" y="179"/>
                    </a:lnTo>
                    <a:lnTo>
                      <a:pt x="182" y="179"/>
                    </a:lnTo>
                    <a:lnTo>
                      <a:pt x="182" y="184"/>
                    </a:lnTo>
                    <a:lnTo>
                      <a:pt x="178" y="184"/>
                    </a:lnTo>
                    <a:lnTo>
                      <a:pt x="173" y="189"/>
                    </a:lnTo>
                    <a:lnTo>
                      <a:pt x="169" y="189"/>
                    </a:lnTo>
                    <a:lnTo>
                      <a:pt x="165" y="189"/>
                    </a:lnTo>
                    <a:lnTo>
                      <a:pt x="165" y="194"/>
                    </a:lnTo>
                    <a:lnTo>
                      <a:pt x="160" y="194"/>
                    </a:lnTo>
                    <a:lnTo>
                      <a:pt x="156" y="194"/>
                    </a:lnTo>
                    <a:lnTo>
                      <a:pt x="152" y="199"/>
                    </a:lnTo>
                    <a:lnTo>
                      <a:pt x="147" y="199"/>
                    </a:lnTo>
                    <a:lnTo>
                      <a:pt x="143" y="204"/>
                    </a:lnTo>
                    <a:lnTo>
                      <a:pt x="139" y="204"/>
                    </a:lnTo>
                    <a:lnTo>
                      <a:pt x="134" y="204"/>
                    </a:lnTo>
                    <a:lnTo>
                      <a:pt x="130" y="204"/>
                    </a:lnTo>
                    <a:lnTo>
                      <a:pt x="126" y="204"/>
                    </a:lnTo>
                    <a:lnTo>
                      <a:pt x="121" y="204"/>
                    </a:lnTo>
                    <a:lnTo>
                      <a:pt x="117" y="204"/>
                    </a:lnTo>
                    <a:lnTo>
                      <a:pt x="113" y="204"/>
                    </a:lnTo>
                    <a:lnTo>
                      <a:pt x="108" y="204"/>
                    </a:lnTo>
                    <a:lnTo>
                      <a:pt x="104" y="204"/>
                    </a:lnTo>
                    <a:lnTo>
                      <a:pt x="100" y="204"/>
                    </a:lnTo>
                    <a:lnTo>
                      <a:pt x="96" y="204"/>
                    </a:lnTo>
                    <a:lnTo>
                      <a:pt x="91" y="204"/>
                    </a:lnTo>
                    <a:lnTo>
                      <a:pt x="87" y="204"/>
                    </a:lnTo>
                    <a:lnTo>
                      <a:pt x="83" y="204"/>
                    </a:lnTo>
                    <a:lnTo>
                      <a:pt x="78" y="204"/>
                    </a:lnTo>
                    <a:lnTo>
                      <a:pt x="78" y="199"/>
                    </a:lnTo>
                    <a:lnTo>
                      <a:pt x="74" y="199"/>
                    </a:lnTo>
                    <a:lnTo>
                      <a:pt x="70" y="199"/>
                    </a:lnTo>
                    <a:lnTo>
                      <a:pt x="65" y="194"/>
                    </a:lnTo>
                    <a:lnTo>
                      <a:pt x="61" y="194"/>
                    </a:lnTo>
                    <a:lnTo>
                      <a:pt x="57" y="194"/>
                    </a:lnTo>
                    <a:lnTo>
                      <a:pt x="57" y="189"/>
                    </a:lnTo>
                    <a:lnTo>
                      <a:pt x="52" y="189"/>
                    </a:lnTo>
                    <a:lnTo>
                      <a:pt x="48" y="189"/>
                    </a:lnTo>
                    <a:lnTo>
                      <a:pt x="48" y="184"/>
                    </a:lnTo>
                    <a:lnTo>
                      <a:pt x="44" y="184"/>
                    </a:lnTo>
                    <a:lnTo>
                      <a:pt x="39" y="179"/>
                    </a:lnTo>
                    <a:lnTo>
                      <a:pt x="35" y="179"/>
                    </a:lnTo>
                    <a:lnTo>
                      <a:pt x="35" y="174"/>
                    </a:lnTo>
                    <a:lnTo>
                      <a:pt x="31" y="174"/>
                    </a:lnTo>
                    <a:lnTo>
                      <a:pt x="26" y="169"/>
                    </a:lnTo>
                    <a:lnTo>
                      <a:pt x="26" y="164"/>
                    </a:lnTo>
                    <a:lnTo>
                      <a:pt x="22" y="164"/>
                    </a:lnTo>
                    <a:lnTo>
                      <a:pt x="18" y="159"/>
                    </a:lnTo>
                    <a:lnTo>
                      <a:pt x="18" y="154"/>
                    </a:lnTo>
                    <a:lnTo>
                      <a:pt x="13" y="154"/>
                    </a:lnTo>
                    <a:lnTo>
                      <a:pt x="13" y="149"/>
                    </a:lnTo>
                    <a:lnTo>
                      <a:pt x="13" y="144"/>
                    </a:lnTo>
                    <a:lnTo>
                      <a:pt x="9" y="144"/>
                    </a:lnTo>
                    <a:lnTo>
                      <a:pt x="9" y="139"/>
                    </a:lnTo>
                    <a:lnTo>
                      <a:pt x="5" y="134"/>
                    </a:lnTo>
                    <a:lnTo>
                      <a:pt x="5" y="129"/>
                    </a:lnTo>
                    <a:lnTo>
                      <a:pt x="5" y="124"/>
                    </a:lnTo>
                    <a:lnTo>
                      <a:pt x="5" y="119"/>
                    </a:lnTo>
                    <a:lnTo>
                      <a:pt x="0" y="114"/>
                    </a:lnTo>
                    <a:lnTo>
                      <a:pt x="0" y="109"/>
                    </a:lnTo>
                    <a:lnTo>
                      <a:pt x="0" y="104"/>
                    </a:lnTo>
                    <a:lnTo>
                      <a:pt x="0" y="99"/>
                    </a:lnTo>
                    <a:lnTo>
                      <a:pt x="0" y="95"/>
                    </a:lnTo>
                    <a:lnTo>
                      <a:pt x="0" y="90"/>
                    </a:lnTo>
                    <a:lnTo>
                      <a:pt x="5" y="90"/>
                    </a:lnTo>
                    <a:lnTo>
                      <a:pt x="5" y="85"/>
                    </a:lnTo>
                    <a:lnTo>
                      <a:pt x="5" y="80"/>
                    </a:lnTo>
                    <a:lnTo>
                      <a:pt x="5" y="75"/>
                    </a:lnTo>
                    <a:lnTo>
                      <a:pt x="5" y="70"/>
                    </a:lnTo>
                    <a:lnTo>
                      <a:pt x="9" y="70"/>
                    </a:lnTo>
                    <a:lnTo>
                      <a:pt x="9" y="65"/>
                    </a:lnTo>
                    <a:lnTo>
                      <a:pt x="13" y="60"/>
                    </a:lnTo>
                    <a:lnTo>
                      <a:pt x="13" y="55"/>
                    </a:lnTo>
                    <a:lnTo>
                      <a:pt x="18" y="50"/>
                    </a:lnTo>
                    <a:lnTo>
                      <a:pt x="18" y="45"/>
                    </a:lnTo>
                    <a:lnTo>
                      <a:pt x="22" y="45"/>
                    </a:lnTo>
                    <a:lnTo>
                      <a:pt x="22" y="40"/>
                    </a:lnTo>
                    <a:lnTo>
                      <a:pt x="26" y="40"/>
                    </a:lnTo>
                    <a:lnTo>
                      <a:pt x="26" y="35"/>
                    </a:lnTo>
                    <a:lnTo>
                      <a:pt x="31" y="35"/>
                    </a:lnTo>
                    <a:lnTo>
                      <a:pt x="35" y="30"/>
                    </a:lnTo>
                    <a:lnTo>
                      <a:pt x="35" y="25"/>
                    </a:lnTo>
                    <a:lnTo>
                      <a:pt x="39" y="25"/>
                    </a:lnTo>
                    <a:lnTo>
                      <a:pt x="44" y="25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5"/>
                    </a:lnTo>
                    <a:lnTo>
                      <a:pt x="57" y="15"/>
                    </a:lnTo>
                    <a:lnTo>
                      <a:pt x="61" y="15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4" y="5"/>
                    </a:lnTo>
                    <a:lnTo>
                      <a:pt x="78" y="5"/>
                    </a:lnTo>
                    <a:lnTo>
                      <a:pt x="83" y="5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6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9" y="5"/>
                    </a:lnTo>
                    <a:lnTo>
                      <a:pt x="143" y="5"/>
                    </a:lnTo>
                    <a:lnTo>
                      <a:pt x="147" y="5"/>
                    </a:lnTo>
                    <a:lnTo>
                      <a:pt x="152" y="5"/>
                    </a:lnTo>
                    <a:lnTo>
                      <a:pt x="152" y="10"/>
                    </a:lnTo>
                    <a:lnTo>
                      <a:pt x="156" y="10"/>
                    </a:lnTo>
                    <a:lnTo>
                      <a:pt x="160" y="10"/>
                    </a:lnTo>
                    <a:lnTo>
                      <a:pt x="165" y="15"/>
                    </a:lnTo>
                    <a:lnTo>
                      <a:pt x="169" y="15"/>
                    </a:lnTo>
                    <a:lnTo>
                      <a:pt x="173" y="15"/>
                    </a:lnTo>
                    <a:lnTo>
                      <a:pt x="173" y="20"/>
                    </a:lnTo>
                    <a:lnTo>
                      <a:pt x="178" y="20"/>
                    </a:lnTo>
                    <a:lnTo>
                      <a:pt x="182" y="25"/>
                    </a:lnTo>
                    <a:lnTo>
                      <a:pt x="186" y="25"/>
                    </a:lnTo>
                    <a:lnTo>
                      <a:pt x="186" y="30"/>
                    </a:lnTo>
                    <a:lnTo>
                      <a:pt x="191" y="30"/>
                    </a:lnTo>
                    <a:lnTo>
                      <a:pt x="191" y="35"/>
                    </a:lnTo>
                    <a:lnTo>
                      <a:pt x="195" y="35"/>
                    </a:lnTo>
                    <a:lnTo>
                      <a:pt x="195" y="40"/>
                    </a:lnTo>
                    <a:lnTo>
                      <a:pt x="199" y="40"/>
                    </a:lnTo>
                    <a:lnTo>
                      <a:pt x="204" y="45"/>
                    </a:lnTo>
                    <a:lnTo>
                      <a:pt x="208" y="50"/>
                    </a:lnTo>
                    <a:lnTo>
                      <a:pt x="208" y="55"/>
                    </a:lnTo>
                    <a:lnTo>
                      <a:pt x="212" y="60"/>
                    </a:lnTo>
                    <a:lnTo>
                      <a:pt x="212" y="65"/>
                    </a:lnTo>
                    <a:lnTo>
                      <a:pt x="217" y="65"/>
                    </a:lnTo>
                    <a:lnTo>
                      <a:pt x="217" y="70"/>
                    </a:lnTo>
                    <a:lnTo>
                      <a:pt x="217" y="75"/>
                    </a:lnTo>
                    <a:lnTo>
                      <a:pt x="217" y="80"/>
                    </a:lnTo>
                    <a:lnTo>
                      <a:pt x="221" y="85"/>
                    </a:lnTo>
                    <a:lnTo>
                      <a:pt x="221" y="90"/>
                    </a:lnTo>
                    <a:lnTo>
                      <a:pt x="221" y="95"/>
                    </a:lnTo>
                    <a:lnTo>
                      <a:pt x="221" y="99"/>
                    </a:lnTo>
                    <a:lnTo>
                      <a:pt x="221" y="104"/>
                    </a:lnTo>
                    <a:close/>
                    <a:moveTo>
                      <a:pt x="199" y="104"/>
                    </a:moveTo>
                    <a:lnTo>
                      <a:pt x="199" y="104"/>
                    </a:lnTo>
                    <a:lnTo>
                      <a:pt x="199" y="99"/>
                    </a:lnTo>
                    <a:lnTo>
                      <a:pt x="199" y="95"/>
                    </a:lnTo>
                    <a:lnTo>
                      <a:pt x="199" y="90"/>
                    </a:lnTo>
                    <a:lnTo>
                      <a:pt x="199" y="85"/>
                    </a:lnTo>
                    <a:lnTo>
                      <a:pt x="195" y="85"/>
                    </a:lnTo>
                    <a:lnTo>
                      <a:pt x="195" y="80"/>
                    </a:lnTo>
                    <a:lnTo>
                      <a:pt x="195" y="75"/>
                    </a:lnTo>
                    <a:lnTo>
                      <a:pt x="195" y="70"/>
                    </a:lnTo>
                    <a:lnTo>
                      <a:pt x="191" y="70"/>
                    </a:lnTo>
                    <a:lnTo>
                      <a:pt x="191" y="65"/>
                    </a:lnTo>
                    <a:lnTo>
                      <a:pt x="186" y="65"/>
                    </a:lnTo>
                    <a:lnTo>
                      <a:pt x="186" y="60"/>
                    </a:lnTo>
                    <a:lnTo>
                      <a:pt x="186" y="55"/>
                    </a:lnTo>
                    <a:lnTo>
                      <a:pt x="182" y="55"/>
                    </a:lnTo>
                    <a:lnTo>
                      <a:pt x="182" y="50"/>
                    </a:lnTo>
                    <a:lnTo>
                      <a:pt x="178" y="50"/>
                    </a:lnTo>
                    <a:lnTo>
                      <a:pt x="178" y="45"/>
                    </a:lnTo>
                    <a:lnTo>
                      <a:pt x="173" y="45"/>
                    </a:lnTo>
                    <a:lnTo>
                      <a:pt x="169" y="40"/>
                    </a:lnTo>
                    <a:lnTo>
                      <a:pt x="165" y="40"/>
                    </a:lnTo>
                    <a:lnTo>
                      <a:pt x="165" y="35"/>
                    </a:lnTo>
                    <a:lnTo>
                      <a:pt x="160" y="35"/>
                    </a:lnTo>
                    <a:lnTo>
                      <a:pt x="156" y="35"/>
                    </a:lnTo>
                    <a:lnTo>
                      <a:pt x="156" y="30"/>
                    </a:lnTo>
                    <a:lnTo>
                      <a:pt x="152" y="30"/>
                    </a:lnTo>
                    <a:lnTo>
                      <a:pt x="147" y="30"/>
                    </a:lnTo>
                    <a:lnTo>
                      <a:pt x="143" y="25"/>
                    </a:lnTo>
                    <a:lnTo>
                      <a:pt x="139" y="25"/>
                    </a:lnTo>
                    <a:lnTo>
                      <a:pt x="134" y="25"/>
                    </a:lnTo>
                    <a:lnTo>
                      <a:pt x="130" y="20"/>
                    </a:lnTo>
                    <a:lnTo>
                      <a:pt x="126" y="20"/>
                    </a:lnTo>
                    <a:lnTo>
                      <a:pt x="121" y="20"/>
                    </a:lnTo>
                    <a:lnTo>
                      <a:pt x="117" y="20"/>
                    </a:lnTo>
                    <a:lnTo>
                      <a:pt x="113" y="20"/>
                    </a:lnTo>
                    <a:lnTo>
                      <a:pt x="108" y="20"/>
                    </a:lnTo>
                    <a:lnTo>
                      <a:pt x="104" y="20"/>
                    </a:lnTo>
                    <a:lnTo>
                      <a:pt x="100" y="20"/>
                    </a:lnTo>
                    <a:lnTo>
                      <a:pt x="96" y="20"/>
                    </a:lnTo>
                    <a:lnTo>
                      <a:pt x="91" y="20"/>
                    </a:lnTo>
                    <a:lnTo>
                      <a:pt x="91" y="25"/>
                    </a:lnTo>
                    <a:lnTo>
                      <a:pt x="87" y="25"/>
                    </a:lnTo>
                    <a:lnTo>
                      <a:pt x="83" y="25"/>
                    </a:lnTo>
                    <a:lnTo>
                      <a:pt x="78" y="25"/>
                    </a:lnTo>
                    <a:lnTo>
                      <a:pt x="74" y="30"/>
                    </a:lnTo>
                    <a:lnTo>
                      <a:pt x="70" y="30"/>
                    </a:lnTo>
                    <a:lnTo>
                      <a:pt x="65" y="35"/>
                    </a:lnTo>
                    <a:lnTo>
                      <a:pt x="61" y="35"/>
                    </a:lnTo>
                    <a:lnTo>
                      <a:pt x="57" y="35"/>
                    </a:lnTo>
                    <a:lnTo>
                      <a:pt x="57" y="40"/>
                    </a:lnTo>
                    <a:lnTo>
                      <a:pt x="52" y="40"/>
                    </a:lnTo>
                    <a:lnTo>
                      <a:pt x="52" y="45"/>
                    </a:lnTo>
                    <a:lnTo>
                      <a:pt x="48" y="45"/>
                    </a:lnTo>
                    <a:lnTo>
                      <a:pt x="44" y="50"/>
                    </a:lnTo>
                    <a:lnTo>
                      <a:pt x="39" y="55"/>
                    </a:lnTo>
                    <a:lnTo>
                      <a:pt x="35" y="60"/>
                    </a:lnTo>
                    <a:lnTo>
                      <a:pt x="35" y="65"/>
                    </a:lnTo>
                    <a:lnTo>
                      <a:pt x="31" y="65"/>
                    </a:lnTo>
                    <a:lnTo>
                      <a:pt x="31" y="70"/>
                    </a:lnTo>
                    <a:lnTo>
                      <a:pt x="31" y="75"/>
                    </a:lnTo>
                    <a:lnTo>
                      <a:pt x="26" y="75"/>
                    </a:lnTo>
                    <a:lnTo>
                      <a:pt x="26" y="80"/>
                    </a:lnTo>
                    <a:lnTo>
                      <a:pt x="26" y="85"/>
                    </a:lnTo>
                    <a:lnTo>
                      <a:pt x="26" y="90"/>
                    </a:lnTo>
                    <a:lnTo>
                      <a:pt x="22" y="95"/>
                    </a:lnTo>
                    <a:lnTo>
                      <a:pt x="22" y="99"/>
                    </a:lnTo>
                    <a:lnTo>
                      <a:pt x="22" y="104"/>
                    </a:lnTo>
                    <a:lnTo>
                      <a:pt x="22" y="109"/>
                    </a:lnTo>
                    <a:lnTo>
                      <a:pt x="22" y="114"/>
                    </a:lnTo>
                    <a:lnTo>
                      <a:pt x="26" y="114"/>
                    </a:lnTo>
                    <a:lnTo>
                      <a:pt x="26" y="119"/>
                    </a:lnTo>
                    <a:lnTo>
                      <a:pt x="26" y="124"/>
                    </a:lnTo>
                    <a:lnTo>
                      <a:pt x="26" y="129"/>
                    </a:lnTo>
                    <a:lnTo>
                      <a:pt x="31" y="129"/>
                    </a:lnTo>
                    <a:lnTo>
                      <a:pt x="31" y="134"/>
                    </a:lnTo>
                    <a:lnTo>
                      <a:pt x="31" y="139"/>
                    </a:lnTo>
                    <a:lnTo>
                      <a:pt x="35" y="139"/>
                    </a:lnTo>
                    <a:lnTo>
                      <a:pt x="35" y="144"/>
                    </a:lnTo>
                    <a:lnTo>
                      <a:pt x="39" y="149"/>
                    </a:lnTo>
                    <a:lnTo>
                      <a:pt x="39" y="154"/>
                    </a:lnTo>
                    <a:lnTo>
                      <a:pt x="44" y="154"/>
                    </a:lnTo>
                    <a:lnTo>
                      <a:pt x="44" y="159"/>
                    </a:lnTo>
                    <a:lnTo>
                      <a:pt x="48" y="159"/>
                    </a:lnTo>
                    <a:lnTo>
                      <a:pt x="52" y="164"/>
                    </a:lnTo>
                    <a:lnTo>
                      <a:pt x="57" y="164"/>
                    </a:lnTo>
                    <a:lnTo>
                      <a:pt x="57" y="169"/>
                    </a:lnTo>
                    <a:lnTo>
                      <a:pt x="61" y="169"/>
                    </a:lnTo>
                    <a:lnTo>
                      <a:pt x="65" y="174"/>
                    </a:lnTo>
                    <a:lnTo>
                      <a:pt x="70" y="174"/>
                    </a:lnTo>
                    <a:lnTo>
                      <a:pt x="74" y="179"/>
                    </a:lnTo>
                    <a:lnTo>
                      <a:pt x="78" y="179"/>
                    </a:lnTo>
                    <a:lnTo>
                      <a:pt x="83" y="179"/>
                    </a:lnTo>
                    <a:lnTo>
                      <a:pt x="87" y="184"/>
                    </a:lnTo>
                    <a:lnTo>
                      <a:pt x="91" y="184"/>
                    </a:lnTo>
                    <a:lnTo>
                      <a:pt x="96" y="184"/>
                    </a:lnTo>
                    <a:lnTo>
                      <a:pt x="100" y="184"/>
                    </a:lnTo>
                    <a:lnTo>
                      <a:pt x="104" y="184"/>
                    </a:lnTo>
                    <a:lnTo>
                      <a:pt x="108" y="184"/>
                    </a:lnTo>
                    <a:lnTo>
                      <a:pt x="113" y="184"/>
                    </a:lnTo>
                    <a:lnTo>
                      <a:pt x="117" y="184"/>
                    </a:lnTo>
                    <a:lnTo>
                      <a:pt x="121" y="184"/>
                    </a:lnTo>
                    <a:lnTo>
                      <a:pt x="126" y="184"/>
                    </a:lnTo>
                    <a:lnTo>
                      <a:pt x="130" y="184"/>
                    </a:lnTo>
                    <a:lnTo>
                      <a:pt x="134" y="184"/>
                    </a:lnTo>
                    <a:lnTo>
                      <a:pt x="139" y="184"/>
                    </a:lnTo>
                    <a:lnTo>
                      <a:pt x="139" y="179"/>
                    </a:lnTo>
                    <a:lnTo>
                      <a:pt x="143" y="179"/>
                    </a:lnTo>
                    <a:lnTo>
                      <a:pt x="147" y="179"/>
                    </a:lnTo>
                    <a:lnTo>
                      <a:pt x="152" y="174"/>
                    </a:lnTo>
                    <a:lnTo>
                      <a:pt x="156" y="174"/>
                    </a:lnTo>
                    <a:lnTo>
                      <a:pt x="160" y="174"/>
                    </a:lnTo>
                    <a:lnTo>
                      <a:pt x="160" y="169"/>
                    </a:lnTo>
                    <a:lnTo>
                      <a:pt x="165" y="169"/>
                    </a:lnTo>
                    <a:lnTo>
                      <a:pt x="169" y="164"/>
                    </a:lnTo>
                    <a:lnTo>
                      <a:pt x="173" y="164"/>
                    </a:lnTo>
                    <a:lnTo>
                      <a:pt x="173" y="159"/>
                    </a:lnTo>
                    <a:lnTo>
                      <a:pt x="178" y="159"/>
                    </a:lnTo>
                    <a:lnTo>
                      <a:pt x="178" y="154"/>
                    </a:lnTo>
                    <a:lnTo>
                      <a:pt x="182" y="154"/>
                    </a:lnTo>
                    <a:lnTo>
                      <a:pt x="182" y="149"/>
                    </a:lnTo>
                    <a:lnTo>
                      <a:pt x="186" y="149"/>
                    </a:lnTo>
                    <a:lnTo>
                      <a:pt x="186" y="144"/>
                    </a:lnTo>
                    <a:lnTo>
                      <a:pt x="191" y="139"/>
                    </a:lnTo>
                    <a:lnTo>
                      <a:pt x="191" y="134"/>
                    </a:lnTo>
                    <a:lnTo>
                      <a:pt x="195" y="134"/>
                    </a:lnTo>
                    <a:lnTo>
                      <a:pt x="195" y="129"/>
                    </a:lnTo>
                    <a:lnTo>
                      <a:pt x="195" y="124"/>
                    </a:lnTo>
                    <a:lnTo>
                      <a:pt x="195" y="119"/>
                    </a:lnTo>
                    <a:lnTo>
                      <a:pt x="199" y="119"/>
                    </a:lnTo>
                    <a:lnTo>
                      <a:pt x="199" y="114"/>
                    </a:lnTo>
                    <a:lnTo>
                      <a:pt x="199" y="109"/>
                    </a:lnTo>
                    <a:lnTo>
                      <a:pt x="199" y="104"/>
                    </a:lnTo>
                    <a:close/>
                  </a:path>
                </a:pathLst>
              </a:custGeom>
              <a:solidFill>
                <a:srgbClr val="5DF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43" name="Freeform 2426">
                <a:extLst>
                  <a:ext uri="{FF2B5EF4-FFF2-40B4-BE49-F238E27FC236}">
                    <a16:creationId xmlns:a16="http://schemas.microsoft.com/office/drawing/2014/main" id="{4B2AECDC-2825-3F35-48EB-0C8390182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88" y="2024"/>
                <a:ext cx="177" cy="164"/>
              </a:xfrm>
              <a:custGeom>
                <a:avLst/>
                <a:gdLst>
                  <a:gd name="T0" fmla="*/ 177 w 177"/>
                  <a:gd name="T1" fmla="*/ 99 h 164"/>
                  <a:gd name="T2" fmla="*/ 169 w 177"/>
                  <a:gd name="T3" fmla="*/ 114 h 164"/>
                  <a:gd name="T4" fmla="*/ 160 w 177"/>
                  <a:gd name="T5" fmla="*/ 129 h 164"/>
                  <a:gd name="T6" fmla="*/ 151 w 177"/>
                  <a:gd name="T7" fmla="*/ 144 h 164"/>
                  <a:gd name="T8" fmla="*/ 134 w 177"/>
                  <a:gd name="T9" fmla="*/ 154 h 164"/>
                  <a:gd name="T10" fmla="*/ 121 w 177"/>
                  <a:gd name="T11" fmla="*/ 159 h 164"/>
                  <a:gd name="T12" fmla="*/ 99 w 177"/>
                  <a:gd name="T13" fmla="*/ 164 h 164"/>
                  <a:gd name="T14" fmla="*/ 86 w 177"/>
                  <a:gd name="T15" fmla="*/ 164 h 164"/>
                  <a:gd name="T16" fmla="*/ 69 w 177"/>
                  <a:gd name="T17" fmla="*/ 164 h 164"/>
                  <a:gd name="T18" fmla="*/ 52 w 177"/>
                  <a:gd name="T19" fmla="*/ 159 h 164"/>
                  <a:gd name="T20" fmla="*/ 35 w 177"/>
                  <a:gd name="T21" fmla="*/ 149 h 164"/>
                  <a:gd name="T22" fmla="*/ 22 w 177"/>
                  <a:gd name="T23" fmla="*/ 139 h 164"/>
                  <a:gd name="T24" fmla="*/ 13 w 177"/>
                  <a:gd name="T25" fmla="*/ 124 h 164"/>
                  <a:gd name="T26" fmla="*/ 4 w 177"/>
                  <a:gd name="T27" fmla="*/ 109 h 164"/>
                  <a:gd name="T28" fmla="*/ 0 w 177"/>
                  <a:gd name="T29" fmla="*/ 89 h 164"/>
                  <a:gd name="T30" fmla="*/ 0 w 177"/>
                  <a:gd name="T31" fmla="*/ 75 h 164"/>
                  <a:gd name="T32" fmla="*/ 4 w 177"/>
                  <a:gd name="T33" fmla="*/ 60 h 164"/>
                  <a:gd name="T34" fmla="*/ 13 w 177"/>
                  <a:gd name="T35" fmla="*/ 45 h 164"/>
                  <a:gd name="T36" fmla="*/ 22 w 177"/>
                  <a:gd name="T37" fmla="*/ 30 h 164"/>
                  <a:gd name="T38" fmla="*/ 35 w 177"/>
                  <a:gd name="T39" fmla="*/ 15 h 164"/>
                  <a:gd name="T40" fmla="*/ 52 w 177"/>
                  <a:gd name="T41" fmla="*/ 10 h 164"/>
                  <a:gd name="T42" fmla="*/ 69 w 177"/>
                  <a:gd name="T43" fmla="*/ 5 h 164"/>
                  <a:gd name="T44" fmla="*/ 86 w 177"/>
                  <a:gd name="T45" fmla="*/ 0 h 164"/>
                  <a:gd name="T46" fmla="*/ 99 w 177"/>
                  <a:gd name="T47" fmla="*/ 0 h 164"/>
                  <a:gd name="T48" fmla="*/ 121 w 177"/>
                  <a:gd name="T49" fmla="*/ 5 h 164"/>
                  <a:gd name="T50" fmla="*/ 134 w 177"/>
                  <a:gd name="T51" fmla="*/ 15 h 164"/>
                  <a:gd name="T52" fmla="*/ 151 w 177"/>
                  <a:gd name="T53" fmla="*/ 25 h 164"/>
                  <a:gd name="T54" fmla="*/ 160 w 177"/>
                  <a:gd name="T55" fmla="*/ 35 h 164"/>
                  <a:gd name="T56" fmla="*/ 169 w 177"/>
                  <a:gd name="T57" fmla="*/ 50 h 164"/>
                  <a:gd name="T58" fmla="*/ 177 w 177"/>
                  <a:gd name="T59" fmla="*/ 65 h 164"/>
                  <a:gd name="T60" fmla="*/ 177 w 177"/>
                  <a:gd name="T61" fmla="*/ 84 h 164"/>
                  <a:gd name="T62" fmla="*/ 156 w 177"/>
                  <a:gd name="T63" fmla="*/ 70 h 164"/>
                  <a:gd name="T64" fmla="*/ 151 w 177"/>
                  <a:gd name="T65" fmla="*/ 60 h 164"/>
                  <a:gd name="T66" fmla="*/ 147 w 177"/>
                  <a:gd name="T67" fmla="*/ 50 h 164"/>
                  <a:gd name="T68" fmla="*/ 138 w 177"/>
                  <a:gd name="T69" fmla="*/ 40 h 164"/>
                  <a:gd name="T70" fmla="*/ 125 w 177"/>
                  <a:gd name="T71" fmla="*/ 30 h 164"/>
                  <a:gd name="T72" fmla="*/ 112 w 177"/>
                  <a:gd name="T73" fmla="*/ 25 h 164"/>
                  <a:gd name="T74" fmla="*/ 99 w 177"/>
                  <a:gd name="T75" fmla="*/ 20 h 164"/>
                  <a:gd name="T76" fmla="*/ 86 w 177"/>
                  <a:gd name="T77" fmla="*/ 20 h 164"/>
                  <a:gd name="T78" fmla="*/ 74 w 177"/>
                  <a:gd name="T79" fmla="*/ 20 h 164"/>
                  <a:gd name="T80" fmla="*/ 61 w 177"/>
                  <a:gd name="T81" fmla="*/ 25 h 164"/>
                  <a:gd name="T82" fmla="*/ 52 w 177"/>
                  <a:gd name="T83" fmla="*/ 35 h 164"/>
                  <a:gd name="T84" fmla="*/ 39 w 177"/>
                  <a:gd name="T85" fmla="*/ 40 h 164"/>
                  <a:gd name="T86" fmla="*/ 35 w 177"/>
                  <a:gd name="T87" fmla="*/ 50 h 164"/>
                  <a:gd name="T88" fmla="*/ 26 w 177"/>
                  <a:gd name="T89" fmla="*/ 65 h 164"/>
                  <a:gd name="T90" fmla="*/ 22 w 177"/>
                  <a:gd name="T91" fmla="*/ 75 h 164"/>
                  <a:gd name="T92" fmla="*/ 22 w 177"/>
                  <a:gd name="T93" fmla="*/ 89 h 164"/>
                  <a:gd name="T94" fmla="*/ 26 w 177"/>
                  <a:gd name="T95" fmla="*/ 99 h 164"/>
                  <a:gd name="T96" fmla="*/ 30 w 177"/>
                  <a:gd name="T97" fmla="*/ 109 h 164"/>
                  <a:gd name="T98" fmla="*/ 39 w 177"/>
                  <a:gd name="T99" fmla="*/ 124 h 164"/>
                  <a:gd name="T100" fmla="*/ 48 w 177"/>
                  <a:gd name="T101" fmla="*/ 129 h 164"/>
                  <a:gd name="T102" fmla="*/ 61 w 177"/>
                  <a:gd name="T103" fmla="*/ 139 h 164"/>
                  <a:gd name="T104" fmla="*/ 74 w 177"/>
                  <a:gd name="T105" fmla="*/ 144 h 164"/>
                  <a:gd name="T106" fmla="*/ 86 w 177"/>
                  <a:gd name="T107" fmla="*/ 144 h 164"/>
                  <a:gd name="T108" fmla="*/ 99 w 177"/>
                  <a:gd name="T109" fmla="*/ 144 h 164"/>
                  <a:gd name="T110" fmla="*/ 112 w 177"/>
                  <a:gd name="T111" fmla="*/ 139 h 164"/>
                  <a:gd name="T112" fmla="*/ 121 w 177"/>
                  <a:gd name="T113" fmla="*/ 134 h 164"/>
                  <a:gd name="T114" fmla="*/ 134 w 177"/>
                  <a:gd name="T115" fmla="*/ 129 h 164"/>
                  <a:gd name="T116" fmla="*/ 143 w 177"/>
                  <a:gd name="T117" fmla="*/ 119 h 164"/>
                  <a:gd name="T118" fmla="*/ 151 w 177"/>
                  <a:gd name="T119" fmla="*/ 109 h 164"/>
                  <a:gd name="T120" fmla="*/ 156 w 177"/>
                  <a:gd name="T121" fmla="*/ 94 h 164"/>
                  <a:gd name="T122" fmla="*/ 156 w 177"/>
                  <a:gd name="T123" fmla="*/ 84 h 16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7"/>
                  <a:gd name="T187" fmla="*/ 0 h 164"/>
                  <a:gd name="T188" fmla="*/ 177 w 177"/>
                  <a:gd name="T189" fmla="*/ 164 h 16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7" h="164">
                    <a:moveTo>
                      <a:pt x="177" y="84"/>
                    </a:moveTo>
                    <a:lnTo>
                      <a:pt x="177" y="89"/>
                    </a:lnTo>
                    <a:lnTo>
                      <a:pt x="177" y="94"/>
                    </a:lnTo>
                    <a:lnTo>
                      <a:pt x="177" y="99"/>
                    </a:lnTo>
                    <a:lnTo>
                      <a:pt x="173" y="99"/>
                    </a:lnTo>
                    <a:lnTo>
                      <a:pt x="173" y="104"/>
                    </a:lnTo>
                    <a:lnTo>
                      <a:pt x="173" y="109"/>
                    </a:lnTo>
                    <a:lnTo>
                      <a:pt x="173" y="114"/>
                    </a:lnTo>
                    <a:lnTo>
                      <a:pt x="169" y="114"/>
                    </a:lnTo>
                    <a:lnTo>
                      <a:pt x="169" y="119"/>
                    </a:lnTo>
                    <a:lnTo>
                      <a:pt x="164" y="124"/>
                    </a:lnTo>
                    <a:lnTo>
                      <a:pt x="164" y="129"/>
                    </a:lnTo>
                    <a:lnTo>
                      <a:pt x="160" y="129"/>
                    </a:lnTo>
                    <a:lnTo>
                      <a:pt x="160" y="134"/>
                    </a:lnTo>
                    <a:lnTo>
                      <a:pt x="156" y="134"/>
                    </a:lnTo>
                    <a:lnTo>
                      <a:pt x="156" y="139"/>
                    </a:lnTo>
                    <a:lnTo>
                      <a:pt x="151" y="139"/>
                    </a:lnTo>
                    <a:lnTo>
                      <a:pt x="151" y="144"/>
                    </a:lnTo>
                    <a:lnTo>
                      <a:pt x="147" y="144"/>
                    </a:lnTo>
                    <a:lnTo>
                      <a:pt x="143" y="149"/>
                    </a:lnTo>
                    <a:lnTo>
                      <a:pt x="138" y="149"/>
                    </a:lnTo>
                    <a:lnTo>
                      <a:pt x="138" y="154"/>
                    </a:lnTo>
                    <a:lnTo>
                      <a:pt x="134" y="154"/>
                    </a:lnTo>
                    <a:lnTo>
                      <a:pt x="130" y="154"/>
                    </a:lnTo>
                    <a:lnTo>
                      <a:pt x="125" y="159"/>
                    </a:lnTo>
                    <a:lnTo>
                      <a:pt x="121" y="159"/>
                    </a:lnTo>
                    <a:lnTo>
                      <a:pt x="117" y="159"/>
                    </a:lnTo>
                    <a:lnTo>
                      <a:pt x="117" y="164"/>
                    </a:lnTo>
                    <a:lnTo>
                      <a:pt x="112" y="164"/>
                    </a:lnTo>
                    <a:lnTo>
                      <a:pt x="108" y="164"/>
                    </a:lnTo>
                    <a:lnTo>
                      <a:pt x="104" y="164"/>
                    </a:lnTo>
                    <a:lnTo>
                      <a:pt x="99" y="164"/>
                    </a:lnTo>
                    <a:lnTo>
                      <a:pt x="95" y="164"/>
                    </a:lnTo>
                    <a:lnTo>
                      <a:pt x="91" y="164"/>
                    </a:lnTo>
                    <a:lnTo>
                      <a:pt x="86" y="164"/>
                    </a:lnTo>
                    <a:lnTo>
                      <a:pt x="82" y="164"/>
                    </a:lnTo>
                    <a:lnTo>
                      <a:pt x="78" y="164"/>
                    </a:lnTo>
                    <a:lnTo>
                      <a:pt x="74" y="164"/>
                    </a:lnTo>
                    <a:lnTo>
                      <a:pt x="69" y="164"/>
                    </a:lnTo>
                    <a:lnTo>
                      <a:pt x="65" y="164"/>
                    </a:lnTo>
                    <a:lnTo>
                      <a:pt x="61" y="159"/>
                    </a:lnTo>
                    <a:lnTo>
                      <a:pt x="56" y="159"/>
                    </a:lnTo>
                    <a:lnTo>
                      <a:pt x="52" y="159"/>
                    </a:lnTo>
                    <a:lnTo>
                      <a:pt x="48" y="154"/>
                    </a:lnTo>
                    <a:lnTo>
                      <a:pt x="43" y="154"/>
                    </a:lnTo>
                    <a:lnTo>
                      <a:pt x="39" y="149"/>
                    </a:lnTo>
                    <a:lnTo>
                      <a:pt x="35" y="149"/>
                    </a:lnTo>
                    <a:lnTo>
                      <a:pt x="35" y="144"/>
                    </a:lnTo>
                    <a:lnTo>
                      <a:pt x="30" y="144"/>
                    </a:lnTo>
                    <a:lnTo>
                      <a:pt x="26" y="139"/>
                    </a:lnTo>
                    <a:lnTo>
                      <a:pt x="22" y="139"/>
                    </a:lnTo>
                    <a:lnTo>
                      <a:pt x="22" y="134"/>
                    </a:lnTo>
                    <a:lnTo>
                      <a:pt x="17" y="134"/>
                    </a:lnTo>
                    <a:lnTo>
                      <a:pt x="17" y="129"/>
                    </a:lnTo>
                    <a:lnTo>
                      <a:pt x="13" y="124"/>
                    </a:lnTo>
                    <a:lnTo>
                      <a:pt x="13" y="119"/>
                    </a:lnTo>
                    <a:lnTo>
                      <a:pt x="9" y="119"/>
                    </a:lnTo>
                    <a:lnTo>
                      <a:pt x="9" y="114"/>
                    </a:lnTo>
                    <a:lnTo>
                      <a:pt x="9" y="109"/>
                    </a:lnTo>
                    <a:lnTo>
                      <a:pt x="4" y="109"/>
                    </a:lnTo>
                    <a:lnTo>
                      <a:pt x="4" y="104"/>
                    </a:lnTo>
                    <a:lnTo>
                      <a:pt x="4" y="99"/>
                    </a:lnTo>
                    <a:lnTo>
                      <a:pt x="4" y="94"/>
                    </a:lnTo>
                    <a:lnTo>
                      <a:pt x="0" y="94"/>
                    </a:lnTo>
                    <a:lnTo>
                      <a:pt x="0" y="89"/>
                    </a:lnTo>
                    <a:lnTo>
                      <a:pt x="0" y="84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4" y="70"/>
                    </a:lnTo>
                    <a:lnTo>
                      <a:pt x="4" y="65"/>
                    </a:lnTo>
                    <a:lnTo>
                      <a:pt x="4" y="60"/>
                    </a:lnTo>
                    <a:lnTo>
                      <a:pt x="4" y="55"/>
                    </a:lnTo>
                    <a:lnTo>
                      <a:pt x="9" y="55"/>
                    </a:lnTo>
                    <a:lnTo>
                      <a:pt x="9" y="50"/>
                    </a:lnTo>
                    <a:lnTo>
                      <a:pt x="9" y="45"/>
                    </a:lnTo>
                    <a:lnTo>
                      <a:pt x="13" y="45"/>
                    </a:lnTo>
                    <a:lnTo>
                      <a:pt x="13" y="40"/>
                    </a:lnTo>
                    <a:lnTo>
                      <a:pt x="17" y="35"/>
                    </a:lnTo>
                    <a:lnTo>
                      <a:pt x="22" y="30"/>
                    </a:lnTo>
                    <a:lnTo>
                      <a:pt x="26" y="25"/>
                    </a:lnTo>
                    <a:lnTo>
                      <a:pt x="30" y="25"/>
                    </a:lnTo>
                    <a:lnTo>
                      <a:pt x="30" y="20"/>
                    </a:lnTo>
                    <a:lnTo>
                      <a:pt x="35" y="20"/>
                    </a:lnTo>
                    <a:lnTo>
                      <a:pt x="35" y="15"/>
                    </a:lnTo>
                    <a:lnTo>
                      <a:pt x="39" y="15"/>
                    </a:lnTo>
                    <a:lnTo>
                      <a:pt x="43" y="15"/>
                    </a:lnTo>
                    <a:lnTo>
                      <a:pt x="48" y="10"/>
                    </a:lnTo>
                    <a:lnTo>
                      <a:pt x="52" y="10"/>
                    </a:lnTo>
                    <a:lnTo>
                      <a:pt x="56" y="5"/>
                    </a:lnTo>
                    <a:lnTo>
                      <a:pt x="61" y="5"/>
                    </a:lnTo>
                    <a:lnTo>
                      <a:pt x="65" y="5"/>
                    </a:lnTo>
                    <a:lnTo>
                      <a:pt x="69" y="5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4" y="0"/>
                    </a:lnTo>
                    <a:lnTo>
                      <a:pt x="108" y="0"/>
                    </a:lnTo>
                    <a:lnTo>
                      <a:pt x="112" y="5"/>
                    </a:lnTo>
                    <a:lnTo>
                      <a:pt x="117" y="5"/>
                    </a:lnTo>
                    <a:lnTo>
                      <a:pt x="121" y="5"/>
                    </a:lnTo>
                    <a:lnTo>
                      <a:pt x="125" y="10"/>
                    </a:lnTo>
                    <a:lnTo>
                      <a:pt x="130" y="10"/>
                    </a:lnTo>
                    <a:lnTo>
                      <a:pt x="134" y="10"/>
                    </a:lnTo>
                    <a:lnTo>
                      <a:pt x="134" y="15"/>
                    </a:lnTo>
                    <a:lnTo>
                      <a:pt x="138" y="15"/>
                    </a:lnTo>
                    <a:lnTo>
                      <a:pt x="143" y="15"/>
                    </a:lnTo>
                    <a:lnTo>
                      <a:pt x="143" y="20"/>
                    </a:lnTo>
                    <a:lnTo>
                      <a:pt x="147" y="20"/>
                    </a:lnTo>
                    <a:lnTo>
                      <a:pt x="151" y="25"/>
                    </a:lnTo>
                    <a:lnTo>
                      <a:pt x="156" y="25"/>
                    </a:lnTo>
                    <a:lnTo>
                      <a:pt x="156" y="30"/>
                    </a:lnTo>
                    <a:lnTo>
                      <a:pt x="160" y="30"/>
                    </a:lnTo>
                    <a:lnTo>
                      <a:pt x="160" y="35"/>
                    </a:lnTo>
                    <a:lnTo>
                      <a:pt x="164" y="35"/>
                    </a:lnTo>
                    <a:lnTo>
                      <a:pt x="164" y="40"/>
                    </a:lnTo>
                    <a:lnTo>
                      <a:pt x="164" y="45"/>
                    </a:lnTo>
                    <a:lnTo>
                      <a:pt x="169" y="45"/>
                    </a:lnTo>
                    <a:lnTo>
                      <a:pt x="169" y="50"/>
                    </a:lnTo>
                    <a:lnTo>
                      <a:pt x="173" y="50"/>
                    </a:lnTo>
                    <a:lnTo>
                      <a:pt x="173" y="55"/>
                    </a:lnTo>
                    <a:lnTo>
                      <a:pt x="173" y="60"/>
                    </a:lnTo>
                    <a:lnTo>
                      <a:pt x="173" y="65"/>
                    </a:lnTo>
                    <a:lnTo>
                      <a:pt x="177" y="65"/>
                    </a:lnTo>
                    <a:lnTo>
                      <a:pt x="177" y="70"/>
                    </a:lnTo>
                    <a:lnTo>
                      <a:pt x="177" y="75"/>
                    </a:lnTo>
                    <a:lnTo>
                      <a:pt x="177" y="79"/>
                    </a:lnTo>
                    <a:lnTo>
                      <a:pt x="177" y="84"/>
                    </a:lnTo>
                    <a:close/>
                    <a:moveTo>
                      <a:pt x="156" y="84"/>
                    </a:moveTo>
                    <a:lnTo>
                      <a:pt x="156" y="84"/>
                    </a:lnTo>
                    <a:lnTo>
                      <a:pt x="156" y="79"/>
                    </a:lnTo>
                    <a:lnTo>
                      <a:pt x="156" y="75"/>
                    </a:lnTo>
                    <a:lnTo>
                      <a:pt x="156" y="70"/>
                    </a:lnTo>
                    <a:lnTo>
                      <a:pt x="156" y="65"/>
                    </a:lnTo>
                    <a:lnTo>
                      <a:pt x="151" y="65"/>
                    </a:lnTo>
                    <a:lnTo>
                      <a:pt x="151" y="60"/>
                    </a:lnTo>
                    <a:lnTo>
                      <a:pt x="151" y="55"/>
                    </a:lnTo>
                    <a:lnTo>
                      <a:pt x="147" y="55"/>
                    </a:lnTo>
                    <a:lnTo>
                      <a:pt x="147" y="50"/>
                    </a:lnTo>
                    <a:lnTo>
                      <a:pt x="143" y="45"/>
                    </a:lnTo>
                    <a:lnTo>
                      <a:pt x="138" y="40"/>
                    </a:lnTo>
                    <a:lnTo>
                      <a:pt x="134" y="40"/>
                    </a:lnTo>
                    <a:lnTo>
                      <a:pt x="134" y="35"/>
                    </a:lnTo>
                    <a:lnTo>
                      <a:pt x="130" y="35"/>
                    </a:lnTo>
                    <a:lnTo>
                      <a:pt x="125" y="30"/>
                    </a:lnTo>
                    <a:lnTo>
                      <a:pt x="121" y="30"/>
                    </a:lnTo>
                    <a:lnTo>
                      <a:pt x="117" y="25"/>
                    </a:lnTo>
                    <a:lnTo>
                      <a:pt x="112" y="25"/>
                    </a:lnTo>
                    <a:lnTo>
                      <a:pt x="108" y="25"/>
                    </a:lnTo>
                    <a:lnTo>
                      <a:pt x="104" y="20"/>
                    </a:lnTo>
                    <a:lnTo>
                      <a:pt x="99" y="20"/>
                    </a:lnTo>
                    <a:lnTo>
                      <a:pt x="95" y="20"/>
                    </a:lnTo>
                    <a:lnTo>
                      <a:pt x="91" y="20"/>
                    </a:lnTo>
                    <a:lnTo>
                      <a:pt x="86" y="20"/>
                    </a:lnTo>
                    <a:lnTo>
                      <a:pt x="82" y="20"/>
                    </a:lnTo>
                    <a:lnTo>
                      <a:pt x="78" y="20"/>
                    </a:lnTo>
                    <a:lnTo>
                      <a:pt x="74" y="20"/>
                    </a:lnTo>
                    <a:lnTo>
                      <a:pt x="74" y="25"/>
                    </a:lnTo>
                    <a:lnTo>
                      <a:pt x="69" y="25"/>
                    </a:lnTo>
                    <a:lnTo>
                      <a:pt x="65" y="25"/>
                    </a:lnTo>
                    <a:lnTo>
                      <a:pt x="61" y="25"/>
                    </a:lnTo>
                    <a:lnTo>
                      <a:pt x="61" y="30"/>
                    </a:lnTo>
                    <a:lnTo>
                      <a:pt x="56" y="30"/>
                    </a:lnTo>
                    <a:lnTo>
                      <a:pt x="52" y="30"/>
                    </a:lnTo>
                    <a:lnTo>
                      <a:pt x="52" y="35"/>
                    </a:lnTo>
                    <a:lnTo>
                      <a:pt x="48" y="35"/>
                    </a:lnTo>
                    <a:lnTo>
                      <a:pt x="43" y="35"/>
                    </a:lnTo>
                    <a:lnTo>
                      <a:pt x="43" y="40"/>
                    </a:lnTo>
                    <a:lnTo>
                      <a:pt x="39" y="40"/>
                    </a:lnTo>
                    <a:lnTo>
                      <a:pt x="39" y="45"/>
                    </a:lnTo>
                    <a:lnTo>
                      <a:pt x="35" y="45"/>
                    </a:lnTo>
                    <a:lnTo>
                      <a:pt x="35" y="50"/>
                    </a:lnTo>
                    <a:lnTo>
                      <a:pt x="30" y="55"/>
                    </a:lnTo>
                    <a:lnTo>
                      <a:pt x="30" y="60"/>
                    </a:lnTo>
                    <a:lnTo>
                      <a:pt x="26" y="60"/>
                    </a:lnTo>
                    <a:lnTo>
                      <a:pt x="26" y="65"/>
                    </a:lnTo>
                    <a:lnTo>
                      <a:pt x="26" y="70"/>
                    </a:lnTo>
                    <a:lnTo>
                      <a:pt x="26" y="75"/>
                    </a:lnTo>
                    <a:lnTo>
                      <a:pt x="22" y="75"/>
                    </a:lnTo>
                    <a:lnTo>
                      <a:pt x="22" y="79"/>
                    </a:lnTo>
                    <a:lnTo>
                      <a:pt x="22" y="84"/>
                    </a:lnTo>
                    <a:lnTo>
                      <a:pt x="22" y="89"/>
                    </a:lnTo>
                    <a:lnTo>
                      <a:pt x="26" y="94"/>
                    </a:lnTo>
                    <a:lnTo>
                      <a:pt x="26" y="99"/>
                    </a:lnTo>
                    <a:lnTo>
                      <a:pt x="26" y="104"/>
                    </a:lnTo>
                    <a:lnTo>
                      <a:pt x="30" y="109"/>
                    </a:lnTo>
                    <a:lnTo>
                      <a:pt x="30" y="114"/>
                    </a:lnTo>
                    <a:lnTo>
                      <a:pt x="35" y="114"/>
                    </a:lnTo>
                    <a:lnTo>
                      <a:pt x="35" y="119"/>
                    </a:lnTo>
                    <a:lnTo>
                      <a:pt x="39" y="119"/>
                    </a:lnTo>
                    <a:lnTo>
                      <a:pt x="39" y="124"/>
                    </a:lnTo>
                    <a:lnTo>
                      <a:pt x="43" y="124"/>
                    </a:lnTo>
                    <a:lnTo>
                      <a:pt x="43" y="129"/>
                    </a:lnTo>
                    <a:lnTo>
                      <a:pt x="48" y="129"/>
                    </a:lnTo>
                    <a:lnTo>
                      <a:pt x="48" y="134"/>
                    </a:lnTo>
                    <a:lnTo>
                      <a:pt x="52" y="134"/>
                    </a:lnTo>
                    <a:lnTo>
                      <a:pt x="56" y="134"/>
                    </a:lnTo>
                    <a:lnTo>
                      <a:pt x="56" y="139"/>
                    </a:lnTo>
                    <a:lnTo>
                      <a:pt x="61" y="139"/>
                    </a:lnTo>
                    <a:lnTo>
                      <a:pt x="65" y="139"/>
                    </a:lnTo>
                    <a:lnTo>
                      <a:pt x="69" y="139"/>
                    </a:lnTo>
                    <a:lnTo>
                      <a:pt x="69" y="144"/>
                    </a:lnTo>
                    <a:lnTo>
                      <a:pt x="74" y="144"/>
                    </a:lnTo>
                    <a:lnTo>
                      <a:pt x="78" y="144"/>
                    </a:lnTo>
                    <a:lnTo>
                      <a:pt x="82" y="144"/>
                    </a:lnTo>
                    <a:lnTo>
                      <a:pt x="86" y="144"/>
                    </a:lnTo>
                    <a:lnTo>
                      <a:pt x="91" y="144"/>
                    </a:lnTo>
                    <a:lnTo>
                      <a:pt x="95" y="144"/>
                    </a:lnTo>
                    <a:lnTo>
                      <a:pt x="99" y="144"/>
                    </a:lnTo>
                    <a:lnTo>
                      <a:pt x="104" y="144"/>
                    </a:lnTo>
                    <a:lnTo>
                      <a:pt x="108" y="144"/>
                    </a:lnTo>
                    <a:lnTo>
                      <a:pt x="112" y="139"/>
                    </a:lnTo>
                    <a:lnTo>
                      <a:pt x="117" y="139"/>
                    </a:lnTo>
                    <a:lnTo>
                      <a:pt x="121" y="139"/>
                    </a:lnTo>
                    <a:lnTo>
                      <a:pt x="121" y="134"/>
                    </a:lnTo>
                    <a:lnTo>
                      <a:pt x="125" y="134"/>
                    </a:lnTo>
                    <a:lnTo>
                      <a:pt x="130" y="134"/>
                    </a:lnTo>
                    <a:lnTo>
                      <a:pt x="130" y="129"/>
                    </a:lnTo>
                    <a:lnTo>
                      <a:pt x="134" y="129"/>
                    </a:lnTo>
                    <a:lnTo>
                      <a:pt x="138" y="124"/>
                    </a:lnTo>
                    <a:lnTo>
                      <a:pt x="143" y="124"/>
                    </a:lnTo>
                    <a:lnTo>
                      <a:pt x="143" y="119"/>
                    </a:lnTo>
                    <a:lnTo>
                      <a:pt x="147" y="119"/>
                    </a:lnTo>
                    <a:lnTo>
                      <a:pt x="147" y="114"/>
                    </a:lnTo>
                    <a:lnTo>
                      <a:pt x="147" y="109"/>
                    </a:lnTo>
                    <a:lnTo>
                      <a:pt x="151" y="109"/>
                    </a:lnTo>
                    <a:lnTo>
                      <a:pt x="151" y="104"/>
                    </a:lnTo>
                    <a:lnTo>
                      <a:pt x="151" y="99"/>
                    </a:lnTo>
                    <a:lnTo>
                      <a:pt x="156" y="99"/>
                    </a:lnTo>
                    <a:lnTo>
                      <a:pt x="156" y="94"/>
                    </a:lnTo>
                    <a:lnTo>
                      <a:pt x="156" y="89"/>
                    </a:lnTo>
                    <a:lnTo>
                      <a:pt x="156" y="84"/>
                    </a:lnTo>
                    <a:close/>
                  </a:path>
                </a:pathLst>
              </a:custGeom>
              <a:solidFill>
                <a:srgbClr val="46FF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44" name="Freeform 2427">
                <a:extLst>
                  <a:ext uri="{FF2B5EF4-FFF2-40B4-BE49-F238E27FC236}">
                    <a16:creationId xmlns:a16="http://schemas.microsoft.com/office/drawing/2014/main" id="{0440AE63-7DB4-DEA7-0F4F-A8399BA05D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0" y="2044"/>
                <a:ext cx="134" cy="124"/>
              </a:xfrm>
              <a:custGeom>
                <a:avLst/>
                <a:gdLst>
                  <a:gd name="T0" fmla="*/ 134 w 134"/>
                  <a:gd name="T1" fmla="*/ 74 h 124"/>
                  <a:gd name="T2" fmla="*/ 129 w 134"/>
                  <a:gd name="T3" fmla="*/ 89 h 124"/>
                  <a:gd name="T4" fmla="*/ 121 w 134"/>
                  <a:gd name="T5" fmla="*/ 99 h 124"/>
                  <a:gd name="T6" fmla="*/ 112 w 134"/>
                  <a:gd name="T7" fmla="*/ 109 h 124"/>
                  <a:gd name="T8" fmla="*/ 103 w 134"/>
                  <a:gd name="T9" fmla="*/ 114 h 124"/>
                  <a:gd name="T10" fmla="*/ 90 w 134"/>
                  <a:gd name="T11" fmla="*/ 119 h 124"/>
                  <a:gd name="T12" fmla="*/ 77 w 134"/>
                  <a:gd name="T13" fmla="*/ 124 h 124"/>
                  <a:gd name="T14" fmla="*/ 64 w 134"/>
                  <a:gd name="T15" fmla="*/ 124 h 124"/>
                  <a:gd name="T16" fmla="*/ 52 w 134"/>
                  <a:gd name="T17" fmla="*/ 124 h 124"/>
                  <a:gd name="T18" fmla="*/ 39 w 134"/>
                  <a:gd name="T19" fmla="*/ 119 h 124"/>
                  <a:gd name="T20" fmla="*/ 26 w 134"/>
                  <a:gd name="T21" fmla="*/ 114 h 124"/>
                  <a:gd name="T22" fmla="*/ 17 w 134"/>
                  <a:gd name="T23" fmla="*/ 104 h 124"/>
                  <a:gd name="T24" fmla="*/ 8 w 134"/>
                  <a:gd name="T25" fmla="*/ 94 h 124"/>
                  <a:gd name="T26" fmla="*/ 4 w 134"/>
                  <a:gd name="T27" fmla="*/ 79 h 124"/>
                  <a:gd name="T28" fmla="*/ 0 w 134"/>
                  <a:gd name="T29" fmla="*/ 69 h 124"/>
                  <a:gd name="T30" fmla="*/ 0 w 134"/>
                  <a:gd name="T31" fmla="*/ 55 h 124"/>
                  <a:gd name="T32" fmla="*/ 4 w 134"/>
                  <a:gd name="T33" fmla="*/ 45 h 124"/>
                  <a:gd name="T34" fmla="*/ 8 w 134"/>
                  <a:gd name="T35" fmla="*/ 35 h 124"/>
                  <a:gd name="T36" fmla="*/ 17 w 134"/>
                  <a:gd name="T37" fmla="*/ 20 h 124"/>
                  <a:gd name="T38" fmla="*/ 26 w 134"/>
                  <a:gd name="T39" fmla="*/ 15 h 124"/>
                  <a:gd name="T40" fmla="*/ 39 w 134"/>
                  <a:gd name="T41" fmla="*/ 5 h 124"/>
                  <a:gd name="T42" fmla="*/ 52 w 134"/>
                  <a:gd name="T43" fmla="*/ 5 h 124"/>
                  <a:gd name="T44" fmla="*/ 64 w 134"/>
                  <a:gd name="T45" fmla="*/ 0 h 124"/>
                  <a:gd name="T46" fmla="*/ 77 w 134"/>
                  <a:gd name="T47" fmla="*/ 0 h 124"/>
                  <a:gd name="T48" fmla="*/ 90 w 134"/>
                  <a:gd name="T49" fmla="*/ 5 h 124"/>
                  <a:gd name="T50" fmla="*/ 103 w 134"/>
                  <a:gd name="T51" fmla="*/ 10 h 124"/>
                  <a:gd name="T52" fmla="*/ 112 w 134"/>
                  <a:gd name="T53" fmla="*/ 20 h 124"/>
                  <a:gd name="T54" fmla="*/ 121 w 134"/>
                  <a:gd name="T55" fmla="*/ 25 h 124"/>
                  <a:gd name="T56" fmla="*/ 129 w 134"/>
                  <a:gd name="T57" fmla="*/ 40 h 124"/>
                  <a:gd name="T58" fmla="*/ 134 w 134"/>
                  <a:gd name="T59" fmla="*/ 50 h 124"/>
                  <a:gd name="T60" fmla="*/ 134 w 134"/>
                  <a:gd name="T61" fmla="*/ 64 h 124"/>
                  <a:gd name="T62" fmla="*/ 112 w 134"/>
                  <a:gd name="T63" fmla="*/ 55 h 124"/>
                  <a:gd name="T64" fmla="*/ 108 w 134"/>
                  <a:gd name="T65" fmla="*/ 45 h 124"/>
                  <a:gd name="T66" fmla="*/ 103 w 134"/>
                  <a:gd name="T67" fmla="*/ 40 h 124"/>
                  <a:gd name="T68" fmla="*/ 99 w 134"/>
                  <a:gd name="T69" fmla="*/ 35 h 124"/>
                  <a:gd name="T70" fmla="*/ 90 w 134"/>
                  <a:gd name="T71" fmla="*/ 30 h 124"/>
                  <a:gd name="T72" fmla="*/ 82 w 134"/>
                  <a:gd name="T73" fmla="*/ 25 h 124"/>
                  <a:gd name="T74" fmla="*/ 73 w 134"/>
                  <a:gd name="T75" fmla="*/ 20 h 124"/>
                  <a:gd name="T76" fmla="*/ 64 w 134"/>
                  <a:gd name="T77" fmla="*/ 20 h 124"/>
                  <a:gd name="T78" fmla="*/ 56 w 134"/>
                  <a:gd name="T79" fmla="*/ 20 h 124"/>
                  <a:gd name="T80" fmla="*/ 47 w 134"/>
                  <a:gd name="T81" fmla="*/ 25 h 124"/>
                  <a:gd name="T82" fmla="*/ 39 w 134"/>
                  <a:gd name="T83" fmla="*/ 30 h 124"/>
                  <a:gd name="T84" fmla="*/ 34 w 134"/>
                  <a:gd name="T85" fmla="*/ 35 h 124"/>
                  <a:gd name="T86" fmla="*/ 30 w 134"/>
                  <a:gd name="T87" fmla="*/ 40 h 124"/>
                  <a:gd name="T88" fmla="*/ 26 w 134"/>
                  <a:gd name="T89" fmla="*/ 50 h 124"/>
                  <a:gd name="T90" fmla="*/ 21 w 134"/>
                  <a:gd name="T91" fmla="*/ 59 h 124"/>
                  <a:gd name="T92" fmla="*/ 21 w 134"/>
                  <a:gd name="T93" fmla="*/ 64 h 124"/>
                  <a:gd name="T94" fmla="*/ 26 w 134"/>
                  <a:gd name="T95" fmla="*/ 74 h 124"/>
                  <a:gd name="T96" fmla="*/ 26 w 134"/>
                  <a:gd name="T97" fmla="*/ 79 h 124"/>
                  <a:gd name="T98" fmla="*/ 34 w 134"/>
                  <a:gd name="T99" fmla="*/ 89 h 124"/>
                  <a:gd name="T100" fmla="*/ 39 w 134"/>
                  <a:gd name="T101" fmla="*/ 94 h 124"/>
                  <a:gd name="T102" fmla="*/ 47 w 134"/>
                  <a:gd name="T103" fmla="*/ 99 h 124"/>
                  <a:gd name="T104" fmla="*/ 56 w 134"/>
                  <a:gd name="T105" fmla="*/ 104 h 124"/>
                  <a:gd name="T106" fmla="*/ 64 w 134"/>
                  <a:gd name="T107" fmla="*/ 104 h 124"/>
                  <a:gd name="T108" fmla="*/ 73 w 134"/>
                  <a:gd name="T109" fmla="*/ 104 h 124"/>
                  <a:gd name="T110" fmla="*/ 82 w 134"/>
                  <a:gd name="T111" fmla="*/ 99 h 124"/>
                  <a:gd name="T112" fmla="*/ 90 w 134"/>
                  <a:gd name="T113" fmla="*/ 99 h 124"/>
                  <a:gd name="T114" fmla="*/ 99 w 134"/>
                  <a:gd name="T115" fmla="*/ 94 h 124"/>
                  <a:gd name="T116" fmla="*/ 103 w 134"/>
                  <a:gd name="T117" fmla="*/ 89 h 124"/>
                  <a:gd name="T118" fmla="*/ 108 w 134"/>
                  <a:gd name="T119" fmla="*/ 79 h 124"/>
                  <a:gd name="T120" fmla="*/ 112 w 134"/>
                  <a:gd name="T121" fmla="*/ 69 h 124"/>
                  <a:gd name="T122" fmla="*/ 112 w 134"/>
                  <a:gd name="T123" fmla="*/ 64 h 12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124"/>
                  <a:gd name="T188" fmla="*/ 134 w 134"/>
                  <a:gd name="T189" fmla="*/ 124 h 12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124">
                    <a:moveTo>
                      <a:pt x="134" y="64"/>
                    </a:moveTo>
                    <a:lnTo>
                      <a:pt x="134" y="64"/>
                    </a:lnTo>
                    <a:lnTo>
                      <a:pt x="134" y="69"/>
                    </a:lnTo>
                    <a:lnTo>
                      <a:pt x="134" y="74"/>
                    </a:lnTo>
                    <a:lnTo>
                      <a:pt x="134" y="79"/>
                    </a:lnTo>
                    <a:lnTo>
                      <a:pt x="129" y="79"/>
                    </a:lnTo>
                    <a:lnTo>
                      <a:pt x="129" y="84"/>
                    </a:lnTo>
                    <a:lnTo>
                      <a:pt x="129" y="89"/>
                    </a:lnTo>
                    <a:lnTo>
                      <a:pt x="125" y="89"/>
                    </a:lnTo>
                    <a:lnTo>
                      <a:pt x="125" y="94"/>
                    </a:lnTo>
                    <a:lnTo>
                      <a:pt x="125" y="99"/>
                    </a:lnTo>
                    <a:lnTo>
                      <a:pt x="121" y="99"/>
                    </a:lnTo>
                    <a:lnTo>
                      <a:pt x="121" y="104"/>
                    </a:lnTo>
                    <a:lnTo>
                      <a:pt x="116" y="104"/>
                    </a:lnTo>
                    <a:lnTo>
                      <a:pt x="112" y="109"/>
                    </a:lnTo>
                    <a:lnTo>
                      <a:pt x="108" y="109"/>
                    </a:lnTo>
                    <a:lnTo>
                      <a:pt x="108" y="114"/>
                    </a:lnTo>
                    <a:lnTo>
                      <a:pt x="103" y="114"/>
                    </a:lnTo>
                    <a:lnTo>
                      <a:pt x="99" y="114"/>
                    </a:lnTo>
                    <a:lnTo>
                      <a:pt x="99" y="119"/>
                    </a:lnTo>
                    <a:lnTo>
                      <a:pt x="95" y="119"/>
                    </a:lnTo>
                    <a:lnTo>
                      <a:pt x="90" y="119"/>
                    </a:lnTo>
                    <a:lnTo>
                      <a:pt x="86" y="124"/>
                    </a:lnTo>
                    <a:lnTo>
                      <a:pt x="82" y="124"/>
                    </a:lnTo>
                    <a:lnTo>
                      <a:pt x="77" y="124"/>
                    </a:lnTo>
                    <a:lnTo>
                      <a:pt x="73" y="124"/>
                    </a:lnTo>
                    <a:lnTo>
                      <a:pt x="69" y="124"/>
                    </a:lnTo>
                    <a:lnTo>
                      <a:pt x="64" y="124"/>
                    </a:lnTo>
                    <a:lnTo>
                      <a:pt x="60" y="124"/>
                    </a:lnTo>
                    <a:lnTo>
                      <a:pt x="56" y="124"/>
                    </a:lnTo>
                    <a:lnTo>
                      <a:pt x="52" y="124"/>
                    </a:lnTo>
                    <a:lnTo>
                      <a:pt x="47" y="124"/>
                    </a:lnTo>
                    <a:lnTo>
                      <a:pt x="47" y="119"/>
                    </a:lnTo>
                    <a:lnTo>
                      <a:pt x="43" y="119"/>
                    </a:lnTo>
                    <a:lnTo>
                      <a:pt x="39" y="119"/>
                    </a:lnTo>
                    <a:lnTo>
                      <a:pt x="34" y="119"/>
                    </a:lnTo>
                    <a:lnTo>
                      <a:pt x="34" y="114"/>
                    </a:lnTo>
                    <a:lnTo>
                      <a:pt x="30" y="114"/>
                    </a:lnTo>
                    <a:lnTo>
                      <a:pt x="26" y="114"/>
                    </a:lnTo>
                    <a:lnTo>
                      <a:pt x="26" y="109"/>
                    </a:lnTo>
                    <a:lnTo>
                      <a:pt x="21" y="109"/>
                    </a:lnTo>
                    <a:lnTo>
                      <a:pt x="21" y="104"/>
                    </a:lnTo>
                    <a:lnTo>
                      <a:pt x="17" y="104"/>
                    </a:lnTo>
                    <a:lnTo>
                      <a:pt x="17" y="99"/>
                    </a:lnTo>
                    <a:lnTo>
                      <a:pt x="13" y="99"/>
                    </a:lnTo>
                    <a:lnTo>
                      <a:pt x="13" y="94"/>
                    </a:lnTo>
                    <a:lnTo>
                      <a:pt x="8" y="94"/>
                    </a:lnTo>
                    <a:lnTo>
                      <a:pt x="8" y="89"/>
                    </a:lnTo>
                    <a:lnTo>
                      <a:pt x="4" y="84"/>
                    </a:lnTo>
                    <a:lnTo>
                      <a:pt x="4" y="79"/>
                    </a:lnTo>
                    <a:lnTo>
                      <a:pt x="4" y="74"/>
                    </a:lnTo>
                    <a:lnTo>
                      <a:pt x="0" y="69"/>
                    </a:lnTo>
                    <a:lnTo>
                      <a:pt x="0" y="64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4" y="55"/>
                    </a:lnTo>
                    <a:lnTo>
                      <a:pt x="4" y="50"/>
                    </a:lnTo>
                    <a:lnTo>
                      <a:pt x="4" y="45"/>
                    </a:lnTo>
                    <a:lnTo>
                      <a:pt x="4" y="40"/>
                    </a:lnTo>
                    <a:lnTo>
                      <a:pt x="8" y="40"/>
                    </a:lnTo>
                    <a:lnTo>
                      <a:pt x="8" y="35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7" y="25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1" y="15"/>
                    </a:lnTo>
                    <a:lnTo>
                      <a:pt x="26" y="15"/>
                    </a:lnTo>
                    <a:lnTo>
                      <a:pt x="30" y="15"/>
                    </a:lnTo>
                    <a:lnTo>
                      <a:pt x="30" y="10"/>
                    </a:lnTo>
                    <a:lnTo>
                      <a:pt x="34" y="10"/>
                    </a:lnTo>
                    <a:lnTo>
                      <a:pt x="39" y="10"/>
                    </a:lnTo>
                    <a:lnTo>
                      <a:pt x="39" y="5"/>
                    </a:lnTo>
                    <a:lnTo>
                      <a:pt x="43" y="5"/>
                    </a:lnTo>
                    <a:lnTo>
                      <a:pt x="47" y="5"/>
                    </a:lnTo>
                    <a:lnTo>
                      <a:pt x="52" y="5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7" y="0"/>
                    </a:lnTo>
                    <a:lnTo>
                      <a:pt x="82" y="0"/>
                    </a:lnTo>
                    <a:lnTo>
                      <a:pt x="86" y="5"/>
                    </a:lnTo>
                    <a:lnTo>
                      <a:pt x="90" y="5"/>
                    </a:lnTo>
                    <a:lnTo>
                      <a:pt x="95" y="5"/>
                    </a:lnTo>
                    <a:lnTo>
                      <a:pt x="99" y="10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2" y="15"/>
                    </a:lnTo>
                    <a:lnTo>
                      <a:pt x="112" y="20"/>
                    </a:lnTo>
                    <a:lnTo>
                      <a:pt x="116" y="20"/>
                    </a:lnTo>
                    <a:lnTo>
                      <a:pt x="121" y="25"/>
                    </a:lnTo>
                    <a:lnTo>
                      <a:pt x="125" y="30"/>
                    </a:lnTo>
                    <a:lnTo>
                      <a:pt x="125" y="35"/>
                    </a:lnTo>
                    <a:lnTo>
                      <a:pt x="129" y="35"/>
                    </a:lnTo>
                    <a:lnTo>
                      <a:pt x="129" y="40"/>
                    </a:lnTo>
                    <a:lnTo>
                      <a:pt x="129" y="45"/>
                    </a:lnTo>
                    <a:lnTo>
                      <a:pt x="134" y="45"/>
                    </a:lnTo>
                    <a:lnTo>
                      <a:pt x="134" y="50"/>
                    </a:lnTo>
                    <a:lnTo>
                      <a:pt x="134" y="55"/>
                    </a:lnTo>
                    <a:lnTo>
                      <a:pt x="134" y="59"/>
                    </a:lnTo>
                    <a:lnTo>
                      <a:pt x="134" y="64"/>
                    </a:lnTo>
                    <a:close/>
                    <a:moveTo>
                      <a:pt x="112" y="64"/>
                    </a:moveTo>
                    <a:lnTo>
                      <a:pt x="112" y="64"/>
                    </a:lnTo>
                    <a:lnTo>
                      <a:pt x="112" y="59"/>
                    </a:lnTo>
                    <a:lnTo>
                      <a:pt x="112" y="55"/>
                    </a:lnTo>
                    <a:lnTo>
                      <a:pt x="112" y="50"/>
                    </a:lnTo>
                    <a:lnTo>
                      <a:pt x="108" y="50"/>
                    </a:lnTo>
                    <a:lnTo>
                      <a:pt x="108" y="45"/>
                    </a:lnTo>
                    <a:lnTo>
                      <a:pt x="103" y="40"/>
                    </a:lnTo>
                    <a:lnTo>
                      <a:pt x="103" y="35"/>
                    </a:lnTo>
                    <a:lnTo>
                      <a:pt x="99" y="35"/>
                    </a:lnTo>
                    <a:lnTo>
                      <a:pt x="99" y="30"/>
                    </a:lnTo>
                    <a:lnTo>
                      <a:pt x="95" y="30"/>
                    </a:lnTo>
                    <a:lnTo>
                      <a:pt x="90" y="30"/>
                    </a:lnTo>
                    <a:lnTo>
                      <a:pt x="90" y="25"/>
                    </a:lnTo>
                    <a:lnTo>
                      <a:pt x="86" y="25"/>
                    </a:lnTo>
                    <a:lnTo>
                      <a:pt x="82" y="25"/>
                    </a:lnTo>
                    <a:lnTo>
                      <a:pt x="77" y="25"/>
                    </a:lnTo>
                    <a:lnTo>
                      <a:pt x="77" y="20"/>
                    </a:lnTo>
                    <a:lnTo>
                      <a:pt x="73" y="20"/>
                    </a:lnTo>
                    <a:lnTo>
                      <a:pt x="69" y="20"/>
                    </a:lnTo>
                    <a:lnTo>
                      <a:pt x="64" y="20"/>
                    </a:lnTo>
                    <a:lnTo>
                      <a:pt x="60" y="20"/>
                    </a:lnTo>
                    <a:lnTo>
                      <a:pt x="56" y="20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7" y="25"/>
                    </a:lnTo>
                    <a:lnTo>
                      <a:pt x="43" y="25"/>
                    </a:lnTo>
                    <a:lnTo>
                      <a:pt x="43" y="30"/>
                    </a:lnTo>
                    <a:lnTo>
                      <a:pt x="39" y="30"/>
                    </a:lnTo>
                    <a:lnTo>
                      <a:pt x="34" y="35"/>
                    </a:lnTo>
                    <a:lnTo>
                      <a:pt x="30" y="35"/>
                    </a:lnTo>
                    <a:lnTo>
                      <a:pt x="30" y="40"/>
                    </a:lnTo>
                    <a:lnTo>
                      <a:pt x="30" y="45"/>
                    </a:lnTo>
                    <a:lnTo>
                      <a:pt x="26" y="45"/>
                    </a:lnTo>
                    <a:lnTo>
                      <a:pt x="26" y="50"/>
                    </a:lnTo>
                    <a:lnTo>
                      <a:pt x="26" y="55"/>
                    </a:lnTo>
                    <a:lnTo>
                      <a:pt x="21" y="55"/>
                    </a:lnTo>
                    <a:lnTo>
                      <a:pt x="21" y="59"/>
                    </a:lnTo>
                    <a:lnTo>
                      <a:pt x="21" y="64"/>
                    </a:lnTo>
                    <a:lnTo>
                      <a:pt x="21" y="69"/>
                    </a:lnTo>
                    <a:lnTo>
                      <a:pt x="26" y="69"/>
                    </a:lnTo>
                    <a:lnTo>
                      <a:pt x="26" y="74"/>
                    </a:lnTo>
                    <a:lnTo>
                      <a:pt x="26" y="79"/>
                    </a:lnTo>
                    <a:lnTo>
                      <a:pt x="30" y="84"/>
                    </a:lnTo>
                    <a:lnTo>
                      <a:pt x="30" y="89"/>
                    </a:lnTo>
                    <a:lnTo>
                      <a:pt x="34" y="89"/>
                    </a:lnTo>
                    <a:lnTo>
                      <a:pt x="34" y="94"/>
                    </a:lnTo>
                    <a:lnTo>
                      <a:pt x="39" y="94"/>
                    </a:lnTo>
                    <a:lnTo>
                      <a:pt x="43" y="94"/>
                    </a:lnTo>
                    <a:lnTo>
                      <a:pt x="43" y="99"/>
                    </a:lnTo>
                    <a:lnTo>
                      <a:pt x="47" y="99"/>
                    </a:lnTo>
                    <a:lnTo>
                      <a:pt x="52" y="99"/>
                    </a:lnTo>
                    <a:lnTo>
                      <a:pt x="52" y="104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4" y="104"/>
                    </a:lnTo>
                    <a:lnTo>
                      <a:pt x="69" y="104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82" y="104"/>
                    </a:lnTo>
                    <a:lnTo>
                      <a:pt x="82" y="99"/>
                    </a:lnTo>
                    <a:lnTo>
                      <a:pt x="86" y="99"/>
                    </a:lnTo>
                    <a:lnTo>
                      <a:pt x="90" y="99"/>
                    </a:lnTo>
                    <a:lnTo>
                      <a:pt x="90" y="94"/>
                    </a:lnTo>
                    <a:lnTo>
                      <a:pt x="95" y="94"/>
                    </a:lnTo>
                    <a:lnTo>
                      <a:pt x="99" y="94"/>
                    </a:lnTo>
                    <a:lnTo>
                      <a:pt x="99" y="89"/>
                    </a:lnTo>
                    <a:lnTo>
                      <a:pt x="103" y="89"/>
                    </a:lnTo>
                    <a:lnTo>
                      <a:pt x="103" y="84"/>
                    </a:lnTo>
                    <a:lnTo>
                      <a:pt x="108" y="84"/>
                    </a:lnTo>
                    <a:lnTo>
                      <a:pt x="108" y="79"/>
                    </a:lnTo>
                    <a:lnTo>
                      <a:pt x="108" y="74"/>
                    </a:lnTo>
                    <a:lnTo>
                      <a:pt x="112" y="74"/>
                    </a:lnTo>
                    <a:lnTo>
                      <a:pt x="112" y="69"/>
                    </a:lnTo>
                    <a:lnTo>
                      <a:pt x="112" y="64"/>
                    </a:lnTo>
                    <a:close/>
                  </a:path>
                </a:pathLst>
              </a:custGeom>
              <a:solidFill>
                <a:srgbClr val="2FF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45" name="Freeform 2428">
                <a:extLst>
                  <a:ext uri="{FF2B5EF4-FFF2-40B4-BE49-F238E27FC236}">
                    <a16:creationId xmlns:a16="http://schemas.microsoft.com/office/drawing/2014/main" id="{2B7EF2AA-D9E6-F9EE-4D23-47E2A8E236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1" y="2064"/>
                <a:ext cx="91" cy="84"/>
              </a:xfrm>
              <a:custGeom>
                <a:avLst/>
                <a:gdLst>
                  <a:gd name="T0" fmla="*/ 91 w 91"/>
                  <a:gd name="T1" fmla="*/ 49 h 84"/>
                  <a:gd name="T2" fmla="*/ 87 w 91"/>
                  <a:gd name="T3" fmla="*/ 59 h 84"/>
                  <a:gd name="T4" fmla="*/ 82 w 91"/>
                  <a:gd name="T5" fmla="*/ 64 h 84"/>
                  <a:gd name="T6" fmla="*/ 78 w 91"/>
                  <a:gd name="T7" fmla="*/ 74 h 84"/>
                  <a:gd name="T8" fmla="*/ 69 w 91"/>
                  <a:gd name="T9" fmla="*/ 79 h 84"/>
                  <a:gd name="T10" fmla="*/ 61 w 91"/>
                  <a:gd name="T11" fmla="*/ 79 h 84"/>
                  <a:gd name="T12" fmla="*/ 52 w 91"/>
                  <a:gd name="T13" fmla="*/ 84 h 84"/>
                  <a:gd name="T14" fmla="*/ 43 w 91"/>
                  <a:gd name="T15" fmla="*/ 84 h 84"/>
                  <a:gd name="T16" fmla="*/ 35 w 91"/>
                  <a:gd name="T17" fmla="*/ 84 h 84"/>
                  <a:gd name="T18" fmla="*/ 26 w 91"/>
                  <a:gd name="T19" fmla="*/ 79 h 84"/>
                  <a:gd name="T20" fmla="*/ 18 w 91"/>
                  <a:gd name="T21" fmla="*/ 74 h 84"/>
                  <a:gd name="T22" fmla="*/ 13 w 91"/>
                  <a:gd name="T23" fmla="*/ 69 h 84"/>
                  <a:gd name="T24" fmla="*/ 9 w 91"/>
                  <a:gd name="T25" fmla="*/ 64 h 84"/>
                  <a:gd name="T26" fmla="*/ 5 w 91"/>
                  <a:gd name="T27" fmla="*/ 54 h 84"/>
                  <a:gd name="T28" fmla="*/ 0 w 91"/>
                  <a:gd name="T29" fmla="*/ 44 h 84"/>
                  <a:gd name="T30" fmla="*/ 0 w 91"/>
                  <a:gd name="T31" fmla="*/ 39 h 84"/>
                  <a:gd name="T32" fmla="*/ 5 w 91"/>
                  <a:gd name="T33" fmla="*/ 30 h 84"/>
                  <a:gd name="T34" fmla="*/ 9 w 91"/>
                  <a:gd name="T35" fmla="*/ 25 h 84"/>
                  <a:gd name="T36" fmla="*/ 13 w 91"/>
                  <a:gd name="T37" fmla="*/ 15 h 84"/>
                  <a:gd name="T38" fmla="*/ 18 w 91"/>
                  <a:gd name="T39" fmla="*/ 10 h 84"/>
                  <a:gd name="T40" fmla="*/ 26 w 91"/>
                  <a:gd name="T41" fmla="*/ 5 h 84"/>
                  <a:gd name="T42" fmla="*/ 35 w 91"/>
                  <a:gd name="T43" fmla="*/ 5 h 84"/>
                  <a:gd name="T44" fmla="*/ 43 w 91"/>
                  <a:gd name="T45" fmla="*/ 0 h 84"/>
                  <a:gd name="T46" fmla="*/ 52 w 91"/>
                  <a:gd name="T47" fmla="*/ 0 h 84"/>
                  <a:gd name="T48" fmla="*/ 61 w 91"/>
                  <a:gd name="T49" fmla="*/ 5 h 84"/>
                  <a:gd name="T50" fmla="*/ 69 w 91"/>
                  <a:gd name="T51" fmla="*/ 10 h 84"/>
                  <a:gd name="T52" fmla="*/ 78 w 91"/>
                  <a:gd name="T53" fmla="*/ 15 h 84"/>
                  <a:gd name="T54" fmla="*/ 82 w 91"/>
                  <a:gd name="T55" fmla="*/ 20 h 84"/>
                  <a:gd name="T56" fmla="*/ 87 w 91"/>
                  <a:gd name="T57" fmla="*/ 25 h 84"/>
                  <a:gd name="T58" fmla="*/ 91 w 91"/>
                  <a:gd name="T59" fmla="*/ 35 h 84"/>
                  <a:gd name="T60" fmla="*/ 91 w 91"/>
                  <a:gd name="T61" fmla="*/ 44 h 84"/>
                  <a:gd name="T62" fmla="*/ 69 w 91"/>
                  <a:gd name="T63" fmla="*/ 39 h 84"/>
                  <a:gd name="T64" fmla="*/ 65 w 91"/>
                  <a:gd name="T65" fmla="*/ 35 h 84"/>
                  <a:gd name="T66" fmla="*/ 65 w 91"/>
                  <a:gd name="T67" fmla="*/ 30 h 84"/>
                  <a:gd name="T68" fmla="*/ 61 w 91"/>
                  <a:gd name="T69" fmla="*/ 30 h 84"/>
                  <a:gd name="T70" fmla="*/ 56 w 91"/>
                  <a:gd name="T71" fmla="*/ 25 h 84"/>
                  <a:gd name="T72" fmla="*/ 52 w 91"/>
                  <a:gd name="T73" fmla="*/ 25 h 84"/>
                  <a:gd name="T74" fmla="*/ 48 w 91"/>
                  <a:gd name="T75" fmla="*/ 20 h 84"/>
                  <a:gd name="T76" fmla="*/ 43 w 91"/>
                  <a:gd name="T77" fmla="*/ 20 h 84"/>
                  <a:gd name="T78" fmla="*/ 39 w 91"/>
                  <a:gd name="T79" fmla="*/ 20 h 84"/>
                  <a:gd name="T80" fmla="*/ 35 w 91"/>
                  <a:gd name="T81" fmla="*/ 25 h 84"/>
                  <a:gd name="T82" fmla="*/ 31 w 91"/>
                  <a:gd name="T83" fmla="*/ 25 h 84"/>
                  <a:gd name="T84" fmla="*/ 31 w 91"/>
                  <a:gd name="T85" fmla="*/ 30 h 84"/>
                  <a:gd name="T86" fmla="*/ 26 w 91"/>
                  <a:gd name="T87" fmla="*/ 30 h 84"/>
                  <a:gd name="T88" fmla="*/ 26 w 91"/>
                  <a:gd name="T89" fmla="*/ 35 h 84"/>
                  <a:gd name="T90" fmla="*/ 22 w 91"/>
                  <a:gd name="T91" fmla="*/ 39 h 84"/>
                  <a:gd name="T92" fmla="*/ 22 w 91"/>
                  <a:gd name="T93" fmla="*/ 44 h 84"/>
                  <a:gd name="T94" fmla="*/ 26 w 91"/>
                  <a:gd name="T95" fmla="*/ 49 h 84"/>
                  <a:gd name="T96" fmla="*/ 26 w 91"/>
                  <a:gd name="T97" fmla="*/ 49 h 84"/>
                  <a:gd name="T98" fmla="*/ 31 w 91"/>
                  <a:gd name="T99" fmla="*/ 54 h 84"/>
                  <a:gd name="T100" fmla="*/ 31 w 91"/>
                  <a:gd name="T101" fmla="*/ 59 h 84"/>
                  <a:gd name="T102" fmla="*/ 35 w 91"/>
                  <a:gd name="T103" fmla="*/ 59 h 84"/>
                  <a:gd name="T104" fmla="*/ 39 w 91"/>
                  <a:gd name="T105" fmla="*/ 64 h 84"/>
                  <a:gd name="T106" fmla="*/ 43 w 91"/>
                  <a:gd name="T107" fmla="*/ 64 h 84"/>
                  <a:gd name="T108" fmla="*/ 48 w 91"/>
                  <a:gd name="T109" fmla="*/ 64 h 84"/>
                  <a:gd name="T110" fmla="*/ 52 w 91"/>
                  <a:gd name="T111" fmla="*/ 59 h 84"/>
                  <a:gd name="T112" fmla="*/ 56 w 91"/>
                  <a:gd name="T113" fmla="*/ 59 h 84"/>
                  <a:gd name="T114" fmla="*/ 61 w 91"/>
                  <a:gd name="T115" fmla="*/ 59 h 84"/>
                  <a:gd name="T116" fmla="*/ 65 w 91"/>
                  <a:gd name="T117" fmla="*/ 54 h 84"/>
                  <a:gd name="T118" fmla="*/ 65 w 91"/>
                  <a:gd name="T119" fmla="*/ 49 h 84"/>
                  <a:gd name="T120" fmla="*/ 69 w 91"/>
                  <a:gd name="T121" fmla="*/ 44 h 84"/>
                  <a:gd name="T122" fmla="*/ 69 w 91"/>
                  <a:gd name="T123" fmla="*/ 44 h 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1"/>
                  <a:gd name="T187" fmla="*/ 0 h 84"/>
                  <a:gd name="T188" fmla="*/ 91 w 91"/>
                  <a:gd name="T189" fmla="*/ 84 h 8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1" h="84">
                    <a:moveTo>
                      <a:pt x="91" y="44"/>
                    </a:moveTo>
                    <a:lnTo>
                      <a:pt x="91" y="44"/>
                    </a:lnTo>
                    <a:lnTo>
                      <a:pt x="91" y="49"/>
                    </a:lnTo>
                    <a:lnTo>
                      <a:pt x="91" y="54"/>
                    </a:lnTo>
                    <a:lnTo>
                      <a:pt x="87" y="54"/>
                    </a:lnTo>
                    <a:lnTo>
                      <a:pt x="87" y="59"/>
                    </a:lnTo>
                    <a:lnTo>
                      <a:pt x="87" y="64"/>
                    </a:lnTo>
                    <a:lnTo>
                      <a:pt x="82" y="64"/>
                    </a:lnTo>
                    <a:lnTo>
                      <a:pt x="82" y="69"/>
                    </a:lnTo>
                    <a:lnTo>
                      <a:pt x="78" y="69"/>
                    </a:lnTo>
                    <a:lnTo>
                      <a:pt x="78" y="74"/>
                    </a:lnTo>
                    <a:lnTo>
                      <a:pt x="74" y="74"/>
                    </a:lnTo>
                    <a:lnTo>
                      <a:pt x="69" y="74"/>
                    </a:lnTo>
                    <a:lnTo>
                      <a:pt x="69" y="79"/>
                    </a:lnTo>
                    <a:lnTo>
                      <a:pt x="65" y="79"/>
                    </a:lnTo>
                    <a:lnTo>
                      <a:pt x="61" y="79"/>
                    </a:lnTo>
                    <a:lnTo>
                      <a:pt x="61" y="84"/>
                    </a:lnTo>
                    <a:lnTo>
                      <a:pt x="56" y="84"/>
                    </a:lnTo>
                    <a:lnTo>
                      <a:pt x="52" y="84"/>
                    </a:lnTo>
                    <a:lnTo>
                      <a:pt x="48" y="84"/>
                    </a:lnTo>
                    <a:lnTo>
                      <a:pt x="43" y="84"/>
                    </a:lnTo>
                    <a:lnTo>
                      <a:pt x="39" y="84"/>
                    </a:lnTo>
                    <a:lnTo>
                      <a:pt x="35" y="84"/>
                    </a:lnTo>
                    <a:lnTo>
                      <a:pt x="31" y="84"/>
                    </a:lnTo>
                    <a:lnTo>
                      <a:pt x="31" y="79"/>
                    </a:lnTo>
                    <a:lnTo>
                      <a:pt x="26" y="79"/>
                    </a:lnTo>
                    <a:lnTo>
                      <a:pt x="22" y="79"/>
                    </a:lnTo>
                    <a:lnTo>
                      <a:pt x="22" y="74"/>
                    </a:lnTo>
                    <a:lnTo>
                      <a:pt x="18" y="74"/>
                    </a:lnTo>
                    <a:lnTo>
                      <a:pt x="13" y="74"/>
                    </a:lnTo>
                    <a:lnTo>
                      <a:pt x="13" y="69"/>
                    </a:lnTo>
                    <a:lnTo>
                      <a:pt x="9" y="69"/>
                    </a:lnTo>
                    <a:lnTo>
                      <a:pt x="9" y="64"/>
                    </a:lnTo>
                    <a:lnTo>
                      <a:pt x="5" y="59"/>
                    </a:lnTo>
                    <a:lnTo>
                      <a:pt x="5" y="54"/>
                    </a:lnTo>
                    <a:lnTo>
                      <a:pt x="5" y="49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0" y="39"/>
                    </a:lnTo>
                    <a:lnTo>
                      <a:pt x="0" y="35"/>
                    </a:lnTo>
                    <a:lnTo>
                      <a:pt x="5" y="35"/>
                    </a:lnTo>
                    <a:lnTo>
                      <a:pt x="5" y="30"/>
                    </a:lnTo>
                    <a:lnTo>
                      <a:pt x="5" y="25"/>
                    </a:lnTo>
                    <a:lnTo>
                      <a:pt x="9" y="25"/>
                    </a:lnTo>
                    <a:lnTo>
                      <a:pt x="9" y="20"/>
                    </a:lnTo>
                    <a:lnTo>
                      <a:pt x="9" y="15"/>
                    </a:lnTo>
                    <a:lnTo>
                      <a:pt x="13" y="15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5"/>
                    </a:lnTo>
                    <a:lnTo>
                      <a:pt x="26" y="5"/>
                    </a:lnTo>
                    <a:lnTo>
                      <a:pt x="31" y="5"/>
                    </a:lnTo>
                    <a:lnTo>
                      <a:pt x="35" y="5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6" y="5"/>
                    </a:lnTo>
                    <a:lnTo>
                      <a:pt x="61" y="5"/>
                    </a:lnTo>
                    <a:lnTo>
                      <a:pt x="65" y="5"/>
                    </a:lnTo>
                    <a:lnTo>
                      <a:pt x="69" y="5"/>
                    </a:lnTo>
                    <a:lnTo>
                      <a:pt x="69" y="10"/>
                    </a:lnTo>
                    <a:lnTo>
                      <a:pt x="74" y="10"/>
                    </a:lnTo>
                    <a:lnTo>
                      <a:pt x="78" y="10"/>
                    </a:lnTo>
                    <a:lnTo>
                      <a:pt x="78" y="15"/>
                    </a:lnTo>
                    <a:lnTo>
                      <a:pt x="82" y="15"/>
                    </a:lnTo>
                    <a:lnTo>
                      <a:pt x="82" y="20"/>
                    </a:lnTo>
                    <a:lnTo>
                      <a:pt x="87" y="25"/>
                    </a:lnTo>
                    <a:lnTo>
                      <a:pt x="87" y="30"/>
                    </a:lnTo>
                    <a:lnTo>
                      <a:pt x="91" y="30"/>
                    </a:lnTo>
                    <a:lnTo>
                      <a:pt x="91" y="35"/>
                    </a:lnTo>
                    <a:lnTo>
                      <a:pt x="91" y="39"/>
                    </a:lnTo>
                    <a:lnTo>
                      <a:pt x="91" y="44"/>
                    </a:lnTo>
                    <a:close/>
                    <a:moveTo>
                      <a:pt x="69" y="44"/>
                    </a:moveTo>
                    <a:lnTo>
                      <a:pt x="69" y="44"/>
                    </a:lnTo>
                    <a:lnTo>
                      <a:pt x="69" y="39"/>
                    </a:lnTo>
                    <a:lnTo>
                      <a:pt x="69" y="35"/>
                    </a:lnTo>
                    <a:lnTo>
                      <a:pt x="65" y="35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61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52" y="20"/>
                    </a:lnTo>
                    <a:lnTo>
                      <a:pt x="48" y="20"/>
                    </a:lnTo>
                    <a:lnTo>
                      <a:pt x="43" y="20"/>
                    </a:lnTo>
                    <a:lnTo>
                      <a:pt x="39" y="20"/>
                    </a:lnTo>
                    <a:lnTo>
                      <a:pt x="39" y="25"/>
                    </a:lnTo>
                    <a:lnTo>
                      <a:pt x="35" y="25"/>
                    </a:lnTo>
                    <a:lnTo>
                      <a:pt x="31" y="25"/>
                    </a:lnTo>
                    <a:lnTo>
                      <a:pt x="31" y="30"/>
                    </a:lnTo>
                    <a:lnTo>
                      <a:pt x="26" y="30"/>
                    </a:lnTo>
                    <a:lnTo>
                      <a:pt x="26" y="35"/>
                    </a:lnTo>
                    <a:lnTo>
                      <a:pt x="26" y="39"/>
                    </a:lnTo>
                    <a:lnTo>
                      <a:pt x="22" y="39"/>
                    </a:lnTo>
                    <a:lnTo>
                      <a:pt x="22" y="44"/>
                    </a:lnTo>
                    <a:lnTo>
                      <a:pt x="26" y="44"/>
                    </a:lnTo>
                    <a:lnTo>
                      <a:pt x="26" y="49"/>
                    </a:lnTo>
                    <a:lnTo>
                      <a:pt x="26" y="54"/>
                    </a:lnTo>
                    <a:lnTo>
                      <a:pt x="31" y="54"/>
                    </a:lnTo>
                    <a:lnTo>
                      <a:pt x="31" y="59"/>
                    </a:lnTo>
                    <a:lnTo>
                      <a:pt x="35" y="59"/>
                    </a:lnTo>
                    <a:lnTo>
                      <a:pt x="39" y="59"/>
                    </a:lnTo>
                    <a:lnTo>
                      <a:pt x="39" y="64"/>
                    </a:lnTo>
                    <a:lnTo>
                      <a:pt x="43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2" y="59"/>
                    </a:lnTo>
                    <a:lnTo>
                      <a:pt x="56" y="59"/>
                    </a:lnTo>
                    <a:lnTo>
                      <a:pt x="61" y="59"/>
                    </a:lnTo>
                    <a:lnTo>
                      <a:pt x="61" y="54"/>
                    </a:lnTo>
                    <a:lnTo>
                      <a:pt x="65" y="54"/>
                    </a:lnTo>
                    <a:lnTo>
                      <a:pt x="65" y="49"/>
                    </a:lnTo>
                    <a:lnTo>
                      <a:pt x="69" y="49"/>
                    </a:lnTo>
                    <a:lnTo>
                      <a:pt x="69" y="44"/>
                    </a:lnTo>
                    <a:close/>
                  </a:path>
                </a:pathLst>
              </a:custGeom>
              <a:solidFill>
                <a:srgbClr val="18F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46" name="Freeform 2429">
                <a:extLst>
                  <a:ext uri="{FF2B5EF4-FFF2-40B4-BE49-F238E27FC236}">
                    <a16:creationId xmlns:a16="http://schemas.microsoft.com/office/drawing/2014/main" id="{B0742423-A143-582A-AADE-C71D9C0DBC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3" y="2084"/>
                <a:ext cx="47" cy="44"/>
              </a:xfrm>
              <a:custGeom>
                <a:avLst/>
                <a:gdLst>
                  <a:gd name="T0" fmla="*/ 47 w 47"/>
                  <a:gd name="T1" fmla="*/ 24 h 44"/>
                  <a:gd name="T2" fmla="*/ 43 w 47"/>
                  <a:gd name="T3" fmla="*/ 29 h 44"/>
                  <a:gd name="T4" fmla="*/ 43 w 47"/>
                  <a:gd name="T5" fmla="*/ 34 h 44"/>
                  <a:gd name="T6" fmla="*/ 39 w 47"/>
                  <a:gd name="T7" fmla="*/ 39 h 44"/>
                  <a:gd name="T8" fmla="*/ 34 w 47"/>
                  <a:gd name="T9" fmla="*/ 39 h 44"/>
                  <a:gd name="T10" fmla="*/ 30 w 47"/>
                  <a:gd name="T11" fmla="*/ 39 h 44"/>
                  <a:gd name="T12" fmla="*/ 26 w 47"/>
                  <a:gd name="T13" fmla="*/ 44 h 44"/>
                  <a:gd name="T14" fmla="*/ 21 w 47"/>
                  <a:gd name="T15" fmla="*/ 44 h 44"/>
                  <a:gd name="T16" fmla="*/ 17 w 47"/>
                  <a:gd name="T17" fmla="*/ 44 h 44"/>
                  <a:gd name="T18" fmla="*/ 13 w 47"/>
                  <a:gd name="T19" fmla="*/ 39 h 44"/>
                  <a:gd name="T20" fmla="*/ 9 w 47"/>
                  <a:gd name="T21" fmla="*/ 39 h 44"/>
                  <a:gd name="T22" fmla="*/ 9 w 47"/>
                  <a:gd name="T23" fmla="*/ 34 h 44"/>
                  <a:gd name="T24" fmla="*/ 4 w 47"/>
                  <a:gd name="T25" fmla="*/ 34 h 44"/>
                  <a:gd name="T26" fmla="*/ 4 w 47"/>
                  <a:gd name="T27" fmla="*/ 29 h 44"/>
                  <a:gd name="T28" fmla="*/ 0 w 47"/>
                  <a:gd name="T29" fmla="*/ 24 h 44"/>
                  <a:gd name="T30" fmla="*/ 0 w 47"/>
                  <a:gd name="T31" fmla="*/ 19 h 44"/>
                  <a:gd name="T32" fmla="*/ 4 w 47"/>
                  <a:gd name="T33" fmla="*/ 15 h 44"/>
                  <a:gd name="T34" fmla="*/ 4 w 47"/>
                  <a:gd name="T35" fmla="*/ 15 h 44"/>
                  <a:gd name="T36" fmla="*/ 9 w 47"/>
                  <a:gd name="T37" fmla="*/ 10 h 44"/>
                  <a:gd name="T38" fmla="*/ 9 w 47"/>
                  <a:gd name="T39" fmla="*/ 5 h 44"/>
                  <a:gd name="T40" fmla="*/ 13 w 47"/>
                  <a:gd name="T41" fmla="*/ 5 h 44"/>
                  <a:gd name="T42" fmla="*/ 17 w 47"/>
                  <a:gd name="T43" fmla="*/ 5 h 44"/>
                  <a:gd name="T44" fmla="*/ 21 w 47"/>
                  <a:gd name="T45" fmla="*/ 0 h 44"/>
                  <a:gd name="T46" fmla="*/ 26 w 47"/>
                  <a:gd name="T47" fmla="*/ 0 h 44"/>
                  <a:gd name="T48" fmla="*/ 30 w 47"/>
                  <a:gd name="T49" fmla="*/ 5 h 44"/>
                  <a:gd name="T50" fmla="*/ 34 w 47"/>
                  <a:gd name="T51" fmla="*/ 5 h 44"/>
                  <a:gd name="T52" fmla="*/ 39 w 47"/>
                  <a:gd name="T53" fmla="*/ 10 h 44"/>
                  <a:gd name="T54" fmla="*/ 43 w 47"/>
                  <a:gd name="T55" fmla="*/ 10 h 44"/>
                  <a:gd name="T56" fmla="*/ 43 w 47"/>
                  <a:gd name="T57" fmla="*/ 15 h 44"/>
                  <a:gd name="T58" fmla="*/ 47 w 47"/>
                  <a:gd name="T59" fmla="*/ 19 h 44"/>
                  <a:gd name="T60" fmla="*/ 47 w 47"/>
                  <a:gd name="T61" fmla="*/ 24 h 44"/>
                  <a:gd name="T62" fmla="*/ 26 w 47"/>
                  <a:gd name="T63" fmla="*/ 19 h 44"/>
                  <a:gd name="T64" fmla="*/ 26 w 47"/>
                  <a:gd name="T65" fmla="*/ 19 h 44"/>
                  <a:gd name="T66" fmla="*/ 26 w 47"/>
                  <a:gd name="T67" fmla="*/ 19 h 44"/>
                  <a:gd name="T68" fmla="*/ 26 w 47"/>
                  <a:gd name="T69" fmla="*/ 19 h 44"/>
                  <a:gd name="T70" fmla="*/ 26 w 47"/>
                  <a:gd name="T71" fmla="*/ 19 h 44"/>
                  <a:gd name="T72" fmla="*/ 26 w 47"/>
                  <a:gd name="T73" fmla="*/ 19 h 44"/>
                  <a:gd name="T74" fmla="*/ 26 w 47"/>
                  <a:gd name="T75" fmla="*/ 19 h 44"/>
                  <a:gd name="T76" fmla="*/ 21 w 47"/>
                  <a:gd name="T77" fmla="*/ 19 h 44"/>
                  <a:gd name="T78" fmla="*/ 21 w 47"/>
                  <a:gd name="T79" fmla="*/ 19 h 44"/>
                  <a:gd name="T80" fmla="*/ 21 w 47"/>
                  <a:gd name="T81" fmla="*/ 19 h 44"/>
                  <a:gd name="T82" fmla="*/ 21 w 47"/>
                  <a:gd name="T83" fmla="*/ 19 h 44"/>
                  <a:gd name="T84" fmla="*/ 21 w 47"/>
                  <a:gd name="T85" fmla="*/ 19 h 44"/>
                  <a:gd name="T86" fmla="*/ 21 w 47"/>
                  <a:gd name="T87" fmla="*/ 19 h 44"/>
                  <a:gd name="T88" fmla="*/ 21 w 47"/>
                  <a:gd name="T89" fmla="*/ 19 h 44"/>
                  <a:gd name="T90" fmla="*/ 21 w 47"/>
                  <a:gd name="T91" fmla="*/ 19 h 44"/>
                  <a:gd name="T92" fmla="*/ 21 w 47"/>
                  <a:gd name="T93" fmla="*/ 24 h 44"/>
                  <a:gd name="T94" fmla="*/ 21 w 47"/>
                  <a:gd name="T95" fmla="*/ 24 h 44"/>
                  <a:gd name="T96" fmla="*/ 21 w 47"/>
                  <a:gd name="T97" fmla="*/ 24 h 44"/>
                  <a:gd name="T98" fmla="*/ 21 w 47"/>
                  <a:gd name="T99" fmla="*/ 24 h 44"/>
                  <a:gd name="T100" fmla="*/ 21 w 47"/>
                  <a:gd name="T101" fmla="*/ 24 h 44"/>
                  <a:gd name="T102" fmla="*/ 21 w 47"/>
                  <a:gd name="T103" fmla="*/ 24 h 44"/>
                  <a:gd name="T104" fmla="*/ 21 w 47"/>
                  <a:gd name="T105" fmla="*/ 24 h 44"/>
                  <a:gd name="T106" fmla="*/ 21 w 47"/>
                  <a:gd name="T107" fmla="*/ 24 h 44"/>
                  <a:gd name="T108" fmla="*/ 26 w 47"/>
                  <a:gd name="T109" fmla="*/ 24 h 44"/>
                  <a:gd name="T110" fmla="*/ 26 w 47"/>
                  <a:gd name="T111" fmla="*/ 24 h 44"/>
                  <a:gd name="T112" fmla="*/ 26 w 47"/>
                  <a:gd name="T113" fmla="*/ 24 h 44"/>
                  <a:gd name="T114" fmla="*/ 26 w 47"/>
                  <a:gd name="T115" fmla="*/ 24 h 44"/>
                  <a:gd name="T116" fmla="*/ 26 w 47"/>
                  <a:gd name="T117" fmla="*/ 24 h 44"/>
                  <a:gd name="T118" fmla="*/ 26 w 47"/>
                  <a:gd name="T119" fmla="*/ 24 h 44"/>
                  <a:gd name="T120" fmla="*/ 26 w 47"/>
                  <a:gd name="T121" fmla="*/ 24 h 44"/>
                  <a:gd name="T122" fmla="*/ 26 w 47"/>
                  <a:gd name="T123" fmla="*/ 24 h 4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7"/>
                  <a:gd name="T187" fmla="*/ 0 h 44"/>
                  <a:gd name="T188" fmla="*/ 47 w 47"/>
                  <a:gd name="T189" fmla="*/ 44 h 4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7" h="44">
                    <a:moveTo>
                      <a:pt x="47" y="24"/>
                    </a:moveTo>
                    <a:lnTo>
                      <a:pt x="47" y="24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3" y="34"/>
                    </a:lnTo>
                    <a:lnTo>
                      <a:pt x="39" y="34"/>
                    </a:lnTo>
                    <a:lnTo>
                      <a:pt x="39" y="39"/>
                    </a:lnTo>
                    <a:lnTo>
                      <a:pt x="34" y="39"/>
                    </a:lnTo>
                    <a:lnTo>
                      <a:pt x="30" y="39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1" y="44"/>
                    </a:lnTo>
                    <a:lnTo>
                      <a:pt x="17" y="44"/>
                    </a:lnTo>
                    <a:lnTo>
                      <a:pt x="17" y="39"/>
                    </a:lnTo>
                    <a:lnTo>
                      <a:pt x="13" y="39"/>
                    </a:lnTo>
                    <a:lnTo>
                      <a:pt x="9" y="39"/>
                    </a:lnTo>
                    <a:lnTo>
                      <a:pt x="9" y="34"/>
                    </a:lnTo>
                    <a:lnTo>
                      <a:pt x="4" y="34"/>
                    </a:lnTo>
                    <a:lnTo>
                      <a:pt x="4" y="29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13" y="5"/>
                    </a:lnTo>
                    <a:lnTo>
                      <a:pt x="17" y="5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0" y="5"/>
                    </a:lnTo>
                    <a:lnTo>
                      <a:pt x="34" y="5"/>
                    </a:lnTo>
                    <a:lnTo>
                      <a:pt x="39" y="5"/>
                    </a:lnTo>
                    <a:lnTo>
                      <a:pt x="39" y="10"/>
                    </a:lnTo>
                    <a:lnTo>
                      <a:pt x="43" y="10"/>
                    </a:lnTo>
                    <a:lnTo>
                      <a:pt x="43" y="15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7" y="24"/>
                    </a:lnTo>
                    <a:close/>
                    <a:moveTo>
                      <a:pt x="26" y="24"/>
                    </a:moveTo>
                    <a:lnTo>
                      <a:pt x="26" y="24"/>
                    </a:lnTo>
                    <a:lnTo>
                      <a:pt x="26" y="19"/>
                    </a:lnTo>
                    <a:lnTo>
                      <a:pt x="21" y="19"/>
                    </a:lnTo>
                    <a:lnTo>
                      <a:pt x="21" y="24"/>
                    </a:lnTo>
                    <a:lnTo>
                      <a:pt x="26" y="2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47" name="Freeform 2430">
                <a:extLst>
                  <a:ext uri="{FF2B5EF4-FFF2-40B4-BE49-F238E27FC236}">
                    <a16:creationId xmlns:a16="http://schemas.microsoft.com/office/drawing/2014/main" id="{29C225AA-E18E-DB9B-452E-EB564BE89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866"/>
                <a:ext cx="536" cy="490"/>
              </a:xfrm>
              <a:custGeom>
                <a:avLst/>
                <a:gdLst>
                  <a:gd name="T0" fmla="*/ 268 w 536"/>
                  <a:gd name="T1" fmla="*/ 0 h 490"/>
                  <a:gd name="T2" fmla="*/ 233 w 536"/>
                  <a:gd name="T3" fmla="*/ 0 h 490"/>
                  <a:gd name="T4" fmla="*/ 199 w 536"/>
                  <a:gd name="T5" fmla="*/ 5 h 490"/>
                  <a:gd name="T6" fmla="*/ 177 w 536"/>
                  <a:gd name="T7" fmla="*/ 9 h 490"/>
                  <a:gd name="T8" fmla="*/ 134 w 536"/>
                  <a:gd name="T9" fmla="*/ 29 h 490"/>
                  <a:gd name="T10" fmla="*/ 112 w 536"/>
                  <a:gd name="T11" fmla="*/ 44 h 490"/>
                  <a:gd name="T12" fmla="*/ 78 w 536"/>
                  <a:gd name="T13" fmla="*/ 69 h 490"/>
                  <a:gd name="T14" fmla="*/ 60 w 536"/>
                  <a:gd name="T15" fmla="*/ 84 h 490"/>
                  <a:gd name="T16" fmla="*/ 34 w 536"/>
                  <a:gd name="T17" fmla="*/ 123 h 490"/>
                  <a:gd name="T18" fmla="*/ 26 w 536"/>
                  <a:gd name="T19" fmla="*/ 143 h 490"/>
                  <a:gd name="T20" fmla="*/ 8 w 536"/>
                  <a:gd name="T21" fmla="*/ 183 h 490"/>
                  <a:gd name="T22" fmla="*/ 4 w 536"/>
                  <a:gd name="T23" fmla="*/ 203 h 490"/>
                  <a:gd name="T24" fmla="*/ 0 w 536"/>
                  <a:gd name="T25" fmla="*/ 242 h 490"/>
                  <a:gd name="T26" fmla="*/ 0 w 536"/>
                  <a:gd name="T27" fmla="*/ 267 h 490"/>
                  <a:gd name="T28" fmla="*/ 8 w 536"/>
                  <a:gd name="T29" fmla="*/ 307 h 490"/>
                  <a:gd name="T30" fmla="*/ 21 w 536"/>
                  <a:gd name="T31" fmla="*/ 342 h 490"/>
                  <a:gd name="T32" fmla="*/ 34 w 536"/>
                  <a:gd name="T33" fmla="*/ 366 h 490"/>
                  <a:gd name="T34" fmla="*/ 60 w 536"/>
                  <a:gd name="T35" fmla="*/ 401 h 490"/>
                  <a:gd name="T36" fmla="*/ 78 w 536"/>
                  <a:gd name="T37" fmla="*/ 416 h 490"/>
                  <a:gd name="T38" fmla="*/ 112 w 536"/>
                  <a:gd name="T39" fmla="*/ 446 h 490"/>
                  <a:gd name="T40" fmla="*/ 134 w 536"/>
                  <a:gd name="T41" fmla="*/ 456 h 490"/>
                  <a:gd name="T42" fmla="*/ 177 w 536"/>
                  <a:gd name="T43" fmla="*/ 475 h 490"/>
                  <a:gd name="T44" fmla="*/ 199 w 536"/>
                  <a:gd name="T45" fmla="*/ 480 h 490"/>
                  <a:gd name="T46" fmla="*/ 233 w 536"/>
                  <a:gd name="T47" fmla="*/ 490 h 490"/>
                  <a:gd name="T48" fmla="*/ 268 w 536"/>
                  <a:gd name="T49" fmla="*/ 490 h 490"/>
                  <a:gd name="T50" fmla="*/ 285 w 536"/>
                  <a:gd name="T51" fmla="*/ 490 h 490"/>
                  <a:gd name="T52" fmla="*/ 320 w 536"/>
                  <a:gd name="T53" fmla="*/ 485 h 490"/>
                  <a:gd name="T54" fmla="*/ 337 w 536"/>
                  <a:gd name="T55" fmla="*/ 480 h 490"/>
                  <a:gd name="T56" fmla="*/ 380 w 536"/>
                  <a:gd name="T57" fmla="*/ 466 h 490"/>
                  <a:gd name="T58" fmla="*/ 402 w 536"/>
                  <a:gd name="T59" fmla="*/ 456 h 490"/>
                  <a:gd name="T60" fmla="*/ 441 w 536"/>
                  <a:gd name="T61" fmla="*/ 431 h 490"/>
                  <a:gd name="T62" fmla="*/ 458 w 536"/>
                  <a:gd name="T63" fmla="*/ 416 h 490"/>
                  <a:gd name="T64" fmla="*/ 488 w 536"/>
                  <a:gd name="T65" fmla="*/ 386 h 490"/>
                  <a:gd name="T66" fmla="*/ 501 w 536"/>
                  <a:gd name="T67" fmla="*/ 366 h 490"/>
                  <a:gd name="T68" fmla="*/ 527 w 536"/>
                  <a:gd name="T69" fmla="*/ 307 h 490"/>
                  <a:gd name="T70" fmla="*/ 532 w 536"/>
                  <a:gd name="T71" fmla="*/ 287 h 490"/>
                  <a:gd name="T72" fmla="*/ 536 w 536"/>
                  <a:gd name="T73" fmla="*/ 242 h 490"/>
                  <a:gd name="T74" fmla="*/ 536 w 536"/>
                  <a:gd name="T75" fmla="*/ 223 h 490"/>
                  <a:gd name="T76" fmla="*/ 527 w 536"/>
                  <a:gd name="T77" fmla="*/ 183 h 490"/>
                  <a:gd name="T78" fmla="*/ 519 w 536"/>
                  <a:gd name="T79" fmla="*/ 163 h 490"/>
                  <a:gd name="T80" fmla="*/ 501 w 536"/>
                  <a:gd name="T81" fmla="*/ 123 h 490"/>
                  <a:gd name="T82" fmla="*/ 488 w 536"/>
                  <a:gd name="T83" fmla="*/ 104 h 490"/>
                  <a:gd name="T84" fmla="*/ 458 w 536"/>
                  <a:gd name="T85" fmla="*/ 69 h 490"/>
                  <a:gd name="T86" fmla="*/ 441 w 536"/>
                  <a:gd name="T87" fmla="*/ 54 h 490"/>
                  <a:gd name="T88" fmla="*/ 402 w 536"/>
                  <a:gd name="T89" fmla="*/ 29 h 490"/>
                  <a:gd name="T90" fmla="*/ 380 w 536"/>
                  <a:gd name="T91" fmla="*/ 19 h 490"/>
                  <a:gd name="T92" fmla="*/ 337 w 536"/>
                  <a:gd name="T93" fmla="*/ 5 h 490"/>
                  <a:gd name="T94" fmla="*/ 320 w 536"/>
                  <a:gd name="T95" fmla="*/ 5 h 490"/>
                  <a:gd name="T96" fmla="*/ 285 w 536"/>
                  <a:gd name="T97" fmla="*/ 0 h 4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36"/>
                  <a:gd name="T148" fmla="*/ 0 h 490"/>
                  <a:gd name="T149" fmla="*/ 536 w 536"/>
                  <a:gd name="T150" fmla="*/ 490 h 4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36" h="490">
                    <a:moveTo>
                      <a:pt x="268" y="0"/>
                    </a:moveTo>
                    <a:lnTo>
                      <a:pt x="268" y="0"/>
                    </a:lnTo>
                    <a:lnTo>
                      <a:pt x="251" y="0"/>
                    </a:lnTo>
                    <a:lnTo>
                      <a:pt x="233" y="0"/>
                    </a:lnTo>
                    <a:lnTo>
                      <a:pt x="216" y="5"/>
                    </a:lnTo>
                    <a:lnTo>
                      <a:pt x="199" y="5"/>
                    </a:lnTo>
                    <a:lnTo>
                      <a:pt x="177" y="9"/>
                    </a:lnTo>
                    <a:lnTo>
                      <a:pt x="155" y="19"/>
                    </a:lnTo>
                    <a:lnTo>
                      <a:pt x="134" y="29"/>
                    </a:lnTo>
                    <a:lnTo>
                      <a:pt x="112" y="44"/>
                    </a:lnTo>
                    <a:lnTo>
                      <a:pt x="95" y="54"/>
                    </a:lnTo>
                    <a:lnTo>
                      <a:pt x="78" y="69"/>
                    </a:lnTo>
                    <a:lnTo>
                      <a:pt x="60" y="84"/>
                    </a:lnTo>
                    <a:lnTo>
                      <a:pt x="47" y="104"/>
                    </a:lnTo>
                    <a:lnTo>
                      <a:pt x="34" y="123"/>
                    </a:lnTo>
                    <a:lnTo>
                      <a:pt x="26" y="143"/>
                    </a:lnTo>
                    <a:lnTo>
                      <a:pt x="17" y="163"/>
                    </a:lnTo>
                    <a:lnTo>
                      <a:pt x="8" y="183"/>
                    </a:lnTo>
                    <a:lnTo>
                      <a:pt x="4" y="203"/>
                    </a:lnTo>
                    <a:lnTo>
                      <a:pt x="0" y="223"/>
                    </a:lnTo>
                    <a:lnTo>
                      <a:pt x="0" y="242"/>
                    </a:lnTo>
                    <a:lnTo>
                      <a:pt x="0" y="267"/>
                    </a:lnTo>
                    <a:lnTo>
                      <a:pt x="4" y="287"/>
                    </a:lnTo>
                    <a:lnTo>
                      <a:pt x="8" y="307"/>
                    </a:lnTo>
                    <a:lnTo>
                      <a:pt x="21" y="342"/>
                    </a:lnTo>
                    <a:lnTo>
                      <a:pt x="34" y="366"/>
                    </a:lnTo>
                    <a:lnTo>
                      <a:pt x="47" y="386"/>
                    </a:lnTo>
                    <a:lnTo>
                      <a:pt x="60" y="401"/>
                    </a:lnTo>
                    <a:lnTo>
                      <a:pt x="78" y="416"/>
                    </a:lnTo>
                    <a:lnTo>
                      <a:pt x="95" y="431"/>
                    </a:lnTo>
                    <a:lnTo>
                      <a:pt x="112" y="446"/>
                    </a:lnTo>
                    <a:lnTo>
                      <a:pt x="134" y="456"/>
                    </a:lnTo>
                    <a:lnTo>
                      <a:pt x="155" y="466"/>
                    </a:lnTo>
                    <a:lnTo>
                      <a:pt x="177" y="475"/>
                    </a:lnTo>
                    <a:lnTo>
                      <a:pt x="199" y="480"/>
                    </a:lnTo>
                    <a:lnTo>
                      <a:pt x="216" y="485"/>
                    </a:lnTo>
                    <a:lnTo>
                      <a:pt x="233" y="490"/>
                    </a:lnTo>
                    <a:lnTo>
                      <a:pt x="251" y="490"/>
                    </a:lnTo>
                    <a:lnTo>
                      <a:pt x="268" y="490"/>
                    </a:lnTo>
                    <a:lnTo>
                      <a:pt x="285" y="490"/>
                    </a:lnTo>
                    <a:lnTo>
                      <a:pt x="302" y="490"/>
                    </a:lnTo>
                    <a:lnTo>
                      <a:pt x="320" y="485"/>
                    </a:lnTo>
                    <a:lnTo>
                      <a:pt x="337" y="480"/>
                    </a:lnTo>
                    <a:lnTo>
                      <a:pt x="359" y="475"/>
                    </a:lnTo>
                    <a:lnTo>
                      <a:pt x="380" y="466"/>
                    </a:lnTo>
                    <a:lnTo>
                      <a:pt x="402" y="456"/>
                    </a:lnTo>
                    <a:lnTo>
                      <a:pt x="424" y="446"/>
                    </a:lnTo>
                    <a:lnTo>
                      <a:pt x="441" y="431"/>
                    </a:lnTo>
                    <a:lnTo>
                      <a:pt x="458" y="416"/>
                    </a:lnTo>
                    <a:lnTo>
                      <a:pt x="475" y="401"/>
                    </a:lnTo>
                    <a:lnTo>
                      <a:pt x="488" y="386"/>
                    </a:lnTo>
                    <a:lnTo>
                      <a:pt x="501" y="366"/>
                    </a:lnTo>
                    <a:lnTo>
                      <a:pt x="519" y="342"/>
                    </a:lnTo>
                    <a:lnTo>
                      <a:pt x="527" y="307"/>
                    </a:lnTo>
                    <a:lnTo>
                      <a:pt x="532" y="287"/>
                    </a:lnTo>
                    <a:lnTo>
                      <a:pt x="536" y="267"/>
                    </a:lnTo>
                    <a:lnTo>
                      <a:pt x="536" y="242"/>
                    </a:lnTo>
                    <a:lnTo>
                      <a:pt x="536" y="223"/>
                    </a:lnTo>
                    <a:lnTo>
                      <a:pt x="532" y="203"/>
                    </a:lnTo>
                    <a:lnTo>
                      <a:pt x="527" y="183"/>
                    </a:lnTo>
                    <a:lnTo>
                      <a:pt x="519" y="163"/>
                    </a:lnTo>
                    <a:lnTo>
                      <a:pt x="510" y="143"/>
                    </a:lnTo>
                    <a:lnTo>
                      <a:pt x="501" y="123"/>
                    </a:lnTo>
                    <a:lnTo>
                      <a:pt x="488" y="104"/>
                    </a:lnTo>
                    <a:lnTo>
                      <a:pt x="475" y="84"/>
                    </a:lnTo>
                    <a:lnTo>
                      <a:pt x="458" y="69"/>
                    </a:lnTo>
                    <a:lnTo>
                      <a:pt x="441" y="54"/>
                    </a:lnTo>
                    <a:lnTo>
                      <a:pt x="424" y="44"/>
                    </a:lnTo>
                    <a:lnTo>
                      <a:pt x="402" y="29"/>
                    </a:lnTo>
                    <a:lnTo>
                      <a:pt x="380" y="19"/>
                    </a:lnTo>
                    <a:lnTo>
                      <a:pt x="359" y="9"/>
                    </a:lnTo>
                    <a:lnTo>
                      <a:pt x="337" y="5"/>
                    </a:lnTo>
                    <a:lnTo>
                      <a:pt x="320" y="5"/>
                    </a:lnTo>
                    <a:lnTo>
                      <a:pt x="302" y="0"/>
                    </a:lnTo>
                    <a:lnTo>
                      <a:pt x="285" y="0"/>
                    </a:lnTo>
                    <a:lnTo>
                      <a:pt x="268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48" name="Rectangle 2431">
                <a:extLst>
                  <a:ext uri="{FF2B5EF4-FFF2-40B4-BE49-F238E27FC236}">
                    <a16:creationId xmlns:a16="http://schemas.microsoft.com/office/drawing/2014/main" id="{584CCF26-D2E3-3CB1-27F9-482B61842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" y="2039"/>
                <a:ext cx="145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3200">
                    <a:solidFill>
                      <a:srgbClr val="0000FF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원</a:t>
                </a:r>
                <a:endParaRPr lang="ko-KR" altLang="en-US" sz="3556"/>
              </a:p>
            </p:txBody>
          </p:sp>
          <p:sp>
            <p:nvSpPr>
              <p:cNvPr id="22149" name="Rectangle 2432">
                <a:extLst>
                  <a:ext uri="{FF2B5EF4-FFF2-40B4-BE49-F238E27FC236}">
                    <a16:creationId xmlns:a16="http://schemas.microsoft.com/office/drawing/2014/main" id="{87616B45-433E-F3C6-7E41-FA02AA845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2039"/>
                <a:ext cx="145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3200">
                    <a:solidFill>
                      <a:srgbClr val="0000FF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가</a:t>
                </a:r>
                <a:endParaRPr lang="ko-KR" altLang="en-US" sz="3556"/>
              </a:p>
            </p:txBody>
          </p:sp>
          <p:sp>
            <p:nvSpPr>
              <p:cNvPr id="22150" name="Rectangle 2433">
                <a:extLst>
                  <a:ext uri="{FF2B5EF4-FFF2-40B4-BE49-F238E27FC236}">
                    <a16:creationId xmlns:a16="http://schemas.microsoft.com/office/drawing/2014/main" id="{664393DF-05FD-ADFE-99F9-5921688F8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2366"/>
                <a:ext cx="9" cy="863"/>
              </a:xfrm>
              <a:prstGeom prst="rect">
                <a:avLst/>
              </a:prstGeom>
              <a:solidFill>
                <a:srgbClr val="0000FF"/>
              </a:solidFill>
              <a:ln w="635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2151" name="Line 2434">
                <a:extLst>
                  <a:ext uri="{FF2B5EF4-FFF2-40B4-BE49-F238E27FC236}">
                    <a16:creationId xmlns:a16="http://schemas.microsoft.com/office/drawing/2014/main" id="{354BB412-F16D-E882-0A29-424691E60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47" y="2312"/>
                <a:ext cx="393" cy="75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52" name="Line 2435">
                <a:extLst>
                  <a:ext uri="{FF2B5EF4-FFF2-40B4-BE49-F238E27FC236}">
                    <a16:creationId xmlns:a16="http://schemas.microsoft.com/office/drawing/2014/main" id="{16F791B0-8C8D-1482-0452-5D20DB9C9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53" y="2222"/>
                <a:ext cx="692" cy="33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53" name="Line 2436">
                <a:extLst>
                  <a:ext uri="{FF2B5EF4-FFF2-40B4-BE49-F238E27FC236}">
                    <a16:creationId xmlns:a16="http://schemas.microsoft.com/office/drawing/2014/main" id="{60584ABE-AB4E-C2AB-800A-38D9ECCA9B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71" y="2118"/>
                <a:ext cx="731" cy="4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2154" name="Rectangle 2437">
                <a:extLst>
                  <a:ext uri="{FF2B5EF4-FFF2-40B4-BE49-F238E27FC236}">
                    <a16:creationId xmlns:a16="http://schemas.microsoft.com/office/drawing/2014/main" id="{B4830A67-B139-35E4-2764-28FB02AAF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" y="2961"/>
                <a:ext cx="1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311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기</a:t>
                </a:r>
                <a:endParaRPr lang="ko-KR" altLang="en-US" sz="3556"/>
              </a:p>
            </p:txBody>
          </p:sp>
          <p:sp>
            <p:nvSpPr>
              <p:cNvPr id="22155" name="Rectangle 2438">
                <a:extLst>
                  <a:ext uri="{FF2B5EF4-FFF2-40B4-BE49-F238E27FC236}">
                    <a16:creationId xmlns:a16="http://schemas.microsoft.com/office/drawing/2014/main" id="{182B1775-1ED0-DD12-C0EB-FF78700B8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2961"/>
                <a:ext cx="1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311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타</a:t>
                </a:r>
                <a:endParaRPr lang="ko-KR" altLang="en-US" sz="3556"/>
              </a:p>
            </p:txBody>
          </p:sp>
          <p:sp>
            <p:nvSpPr>
              <p:cNvPr id="22156" name="Rectangle 2439">
                <a:extLst>
                  <a:ext uri="{FF2B5EF4-FFF2-40B4-BE49-F238E27FC236}">
                    <a16:creationId xmlns:a16="http://schemas.microsoft.com/office/drawing/2014/main" id="{1D4C8279-EAA8-9295-9543-3733A111B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" y="2599"/>
                <a:ext cx="1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311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노</a:t>
                </a:r>
                <a:endParaRPr lang="ko-KR" altLang="en-US" sz="3556"/>
              </a:p>
            </p:txBody>
          </p:sp>
          <p:sp>
            <p:nvSpPr>
              <p:cNvPr id="22157" name="Rectangle 2440">
                <a:extLst>
                  <a:ext uri="{FF2B5EF4-FFF2-40B4-BE49-F238E27FC236}">
                    <a16:creationId xmlns:a16="http://schemas.microsoft.com/office/drawing/2014/main" id="{BE6C2F36-8E99-A099-C969-FADB6E24D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2599"/>
                <a:ext cx="1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311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무</a:t>
                </a:r>
                <a:endParaRPr lang="ko-KR" altLang="en-US" sz="3556"/>
              </a:p>
            </p:txBody>
          </p:sp>
          <p:sp>
            <p:nvSpPr>
              <p:cNvPr id="22158" name="Rectangle 2441">
                <a:extLst>
                  <a:ext uri="{FF2B5EF4-FFF2-40B4-BE49-F238E27FC236}">
                    <a16:creationId xmlns:a16="http://schemas.microsoft.com/office/drawing/2014/main" id="{D27017B6-F8FA-128A-0595-9B50E40CB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2599"/>
                <a:ext cx="1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311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비</a:t>
                </a:r>
                <a:endParaRPr lang="ko-KR" altLang="en-US" sz="3556"/>
              </a:p>
            </p:txBody>
          </p:sp>
          <p:sp>
            <p:nvSpPr>
              <p:cNvPr id="22159" name="Rectangle 2442">
                <a:extLst>
                  <a:ext uri="{FF2B5EF4-FFF2-40B4-BE49-F238E27FC236}">
                    <a16:creationId xmlns:a16="http://schemas.microsoft.com/office/drawing/2014/main" id="{A23C295D-BD61-185C-61A4-4BC9A1B4E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" y="2203"/>
                <a:ext cx="1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311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동</a:t>
                </a:r>
                <a:endParaRPr lang="ko-KR" altLang="en-US" sz="3556"/>
              </a:p>
            </p:txBody>
          </p:sp>
          <p:sp>
            <p:nvSpPr>
              <p:cNvPr id="22160" name="Rectangle 2443">
                <a:extLst>
                  <a:ext uri="{FF2B5EF4-FFF2-40B4-BE49-F238E27FC236}">
                    <a16:creationId xmlns:a16="http://schemas.microsoft.com/office/drawing/2014/main" id="{8B26B099-8588-DE94-B235-5F6C8D1C8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2203"/>
                <a:ext cx="1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311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력</a:t>
                </a:r>
                <a:endParaRPr lang="ko-KR" altLang="en-US" sz="3556"/>
              </a:p>
            </p:txBody>
          </p:sp>
          <p:sp>
            <p:nvSpPr>
              <p:cNvPr id="22161" name="Rectangle 2444">
                <a:extLst>
                  <a:ext uri="{FF2B5EF4-FFF2-40B4-BE49-F238E27FC236}">
                    <a16:creationId xmlns:a16="http://schemas.microsoft.com/office/drawing/2014/main" id="{689A3D45-584B-11D6-A835-FC8CD61F1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2203"/>
                <a:ext cx="1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311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비</a:t>
                </a:r>
                <a:endParaRPr lang="ko-KR" altLang="en-US" sz="3556"/>
              </a:p>
            </p:txBody>
          </p:sp>
          <p:sp>
            <p:nvSpPr>
              <p:cNvPr id="22162" name="Rectangle 2445">
                <a:extLst>
                  <a:ext uri="{FF2B5EF4-FFF2-40B4-BE49-F238E27FC236}">
                    <a16:creationId xmlns:a16="http://schemas.microsoft.com/office/drawing/2014/main" id="{FFF38903-329A-53DE-A3BA-00B09E4C4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" y="1667"/>
                <a:ext cx="1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311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재</a:t>
                </a:r>
                <a:endParaRPr lang="ko-KR" altLang="en-US" sz="3556"/>
              </a:p>
            </p:txBody>
          </p:sp>
          <p:sp>
            <p:nvSpPr>
              <p:cNvPr id="22163" name="Rectangle 2446">
                <a:extLst>
                  <a:ext uri="{FF2B5EF4-FFF2-40B4-BE49-F238E27FC236}">
                    <a16:creationId xmlns:a16="http://schemas.microsoft.com/office/drawing/2014/main" id="{38914BEB-9A29-F4AC-3C36-519566214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1667"/>
                <a:ext cx="1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311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료</a:t>
                </a:r>
                <a:endParaRPr lang="ko-KR" altLang="en-US" sz="3556"/>
              </a:p>
            </p:txBody>
          </p:sp>
          <p:sp>
            <p:nvSpPr>
              <p:cNvPr id="22164" name="Rectangle 2447">
                <a:extLst>
                  <a:ext uri="{FF2B5EF4-FFF2-40B4-BE49-F238E27FC236}">
                    <a16:creationId xmlns:a16="http://schemas.microsoft.com/office/drawing/2014/main" id="{A6E9B34E-1E09-04D2-7D14-3702BA778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" y="1667"/>
                <a:ext cx="105" cy="1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311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비</a:t>
                </a:r>
                <a:endParaRPr lang="ko-KR" altLang="en-US" sz="3556"/>
              </a:p>
            </p:txBody>
          </p:sp>
        </p:grpSp>
        <p:grpSp>
          <p:nvGrpSpPr>
            <p:cNvPr id="20497" name="Group 2649">
              <a:extLst>
                <a:ext uri="{FF2B5EF4-FFF2-40B4-BE49-F238E27FC236}">
                  <a16:creationId xmlns:a16="http://schemas.microsoft.com/office/drawing/2014/main" id="{3283BF63-6340-22B5-0120-2CB99E73E5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2" y="3392"/>
              <a:ext cx="1752" cy="496"/>
              <a:chOff x="1612" y="3392"/>
              <a:chExt cx="1752" cy="496"/>
            </a:xfrm>
          </p:grpSpPr>
          <p:sp>
            <p:nvSpPr>
              <p:cNvPr id="21765" name="Rectangle 2449">
                <a:extLst>
                  <a:ext uri="{FF2B5EF4-FFF2-40B4-BE49-F238E27FC236}">
                    <a16:creationId xmlns:a16="http://schemas.microsoft.com/office/drawing/2014/main" id="{BC4AD7B2-1C37-44B8-1601-CF1B49733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" y="3392"/>
                <a:ext cx="22" cy="496"/>
              </a:xfrm>
              <a:prstGeom prst="rect">
                <a:avLst/>
              </a:prstGeom>
              <a:solidFill>
                <a:srgbClr val="82F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66" name="Rectangle 2450">
                <a:extLst>
                  <a:ext uri="{FF2B5EF4-FFF2-40B4-BE49-F238E27FC236}">
                    <a16:creationId xmlns:a16="http://schemas.microsoft.com/office/drawing/2014/main" id="{AB0ED0B9-D4B3-DCE9-ADD8-2DCD27686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3392"/>
                <a:ext cx="22" cy="496"/>
              </a:xfrm>
              <a:prstGeom prst="rect">
                <a:avLst/>
              </a:prstGeom>
              <a:solidFill>
                <a:srgbClr val="83FF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67" name="Rectangle 2451">
                <a:extLst>
                  <a:ext uri="{FF2B5EF4-FFF2-40B4-BE49-F238E27FC236}">
                    <a16:creationId xmlns:a16="http://schemas.microsoft.com/office/drawing/2014/main" id="{E2F196EF-B5EC-DA30-F3E5-4F11752F3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3392"/>
                <a:ext cx="21" cy="496"/>
              </a:xfrm>
              <a:prstGeom prst="rect">
                <a:avLst/>
              </a:prstGeom>
              <a:solidFill>
                <a:srgbClr val="85F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68" name="Rectangle 2452">
                <a:extLst>
                  <a:ext uri="{FF2B5EF4-FFF2-40B4-BE49-F238E27FC236}">
                    <a16:creationId xmlns:a16="http://schemas.microsoft.com/office/drawing/2014/main" id="{798E5820-6BFC-2F1D-A23C-D2BEA3623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" y="3392"/>
                <a:ext cx="22" cy="496"/>
              </a:xfrm>
              <a:prstGeom prst="rect">
                <a:avLst/>
              </a:prstGeom>
              <a:solidFill>
                <a:srgbClr val="86FF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69" name="Rectangle 2453">
                <a:extLst>
                  <a:ext uri="{FF2B5EF4-FFF2-40B4-BE49-F238E27FC236}">
                    <a16:creationId xmlns:a16="http://schemas.microsoft.com/office/drawing/2014/main" id="{B1B7DF27-C529-60F7-1952-E97CF2692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" y="3392"/>
                <a:ext cx="21" cy="496"/>
              </a:xfrm>
              <a:prstGeom prst="rect">
                <a:avLst/>
              </a:prstGeom>
              <a:solidFill>
                <a:srgbClr val="88F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70" name="Rectangle 2454">
                <a:extLst>
                  <a:ext uri="{FF2B5EF4-FFF2-40B4-BE49-F238E27FC236}">
                    <a16:creationId xmlns:a16="http://schemas.microsoft.com/office/drawing/2014/main" id="{5E3B8254-D501-78DD-B9DE-955F9E3F0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3392"/>
                <a:ext cx="22" cy="496"/>
              </a:xfrm>
              <a:prstGeom prst="rect">
                <a:avLst/>
              </a:prstGeom>
              <a:solidFill>
                <a:srgbClr val="89F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71" name="Rectangle 2455">
                <a:extLst>
                  <a:ext uri="{FF2B5EF4-FFF2-40B4-BE49-F238E27FC236}">
                    <a16:creationId xmlns:a16="http://schemas.microsoft.com/office/drawing/2014/main" id="{0DC52754-14DF-7245-BB67-3FE4A1A15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" y="3392"/>
                <a:ext cx="22" cy="496"/>
              </a:xfrm>
              <a:prstGeom prst="rect">
                <a:avLst/>
              </a:prstGeom>
              <a:solidFill>
                <a:srgbClr val="8BF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72" name="Rectangle 2456">
                <a:extLst>
                  <a:ext uri="{FF2B5EF4-FFF2-40B4-BE49-F238E27FC236}">
                    <a16:creationId xmlns:a16="http://schemas.microsoft.com/office/drawing/2014/main" id="{03854239-B295-1230-CC2C-FA84459B3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" y="3392"/>
                <a:ext cx="21" cy="496"/>
              </a:xfrm>
              <a:prstGeom prst="rect">
                <a:avLst/>
              </a:prstGeom>
              <a:solidFill>
                <a:srgbClr val="8DF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73" name="Rectangle 2457">
                <a:extLst>
                  <a:ext uri="{FF2B5EF4-FFF2-40B4-BE49-F238E27FC236}">
                    <a16:creationId xmlns:a16="http://schemas.microsoft.com/office/drawing/2014/main" id="{E6D7AE39-FB8E-6BE4-5A52-1384450F0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3392"/>
                <a:ext cx="22" cy="496"/>
              </a:xfrm>
              <a:prstGeom prst="rect">
                <a:avLst/>
              </a:prstGeom>
              <a:solidFill>
                <a:srgbClr val="8EF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74" name="Rectangle 2458">
                <a:extLst>
                  <a:ext uri="{FF2B5EF4-FFF2-40B4-BE49-F238E27FC236}">
                    <a16:creationId xmlns:a16="http://schemas.microsoft.com/office/drawing/2014/main" id="{4A82727F-DE12-94B7-4454-9774986CE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" y="3392"/>
                <a:ext cx="22" cy="496"/>
              </a:xfrm>
              <a:prstGeom prst="rect">
                <a:avLst/>
              </a:prstGeom>
              <a:solidFill>
                <a:srgbClr val="90F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75" name="Rectangle 2459">
                <a:extLst>
                  <a:ext uri="{FF2B5EF4-FFF2-40B4-BE49-F238E27FC236}">
                    <a16:creationId xmlns:a16="http://schemas.microsoft.com/office/drawing/2014/main" id="{8D4AFD6D-9297-1EB6-031D-F6940400C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" y="3392"/>
                <a:ext cx="21" cy="496"/>
              </a:xfrm>
              <a:prstGeom prst="rect">
                <a:avLst/>
              </a:prstGeom>
              <a:solidFill>
                <a:srgbClr val="91F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76" name="Rectangle 2460">
                <a:extLst>
                  <a:ext uri="{FF2B5EF4-FFF2-40B4-BE49-F238E27FC236}">
                    <a16:creationId xmlns:a16="http://schemas.microsoft.com/office/drawing/2014/main" id="{2259F5B8-814F-3A34-F67C-F0A8814C3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92"/>
                <a:ext cx="22" cy="496"/>
              </a:xfrm>
              <a:prstGeom prst="rect">
                <a:avLst/>
              </a:prstGeom>
              <a:solidFill>
                <a:srgbClr val="93F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77" name="Rectangle 2461">
                <a:extLst>
                  <a:ext uri="{FF2B5EF4-FFF2-40B4-BE49-F238E27FC236}">
                    <a16:creationId xmlns:a16="http://schemas.microsoft.com/office/drawing/2014/main" id="{3438542B-67D5-43C8-E838-8BDD12067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392"/>
                <a:ext cx="21" cy="496"/>
              </a:xfrm>
              <a:prstGeom prst="rect">
                <a:avLst/>
              </a:prstGeom>
              <a:solidFill>
                <a:srgbClr val="94F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78" name="Rectangle 2462">
                <a:extLst>
                  <a:ext uri="{FF2B5EF4-FFF2-40B4-BE49-F238E27FC236}">
                    <a16:creationId xmlns:a16="http://schemas.microsoft.com/office/drawing/2014/main" id="{C0175D27-7628-3732-FD08-0BECC67CB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" y="3392"/>
                <a:ext cx="22" cy="496"/>
              </a:xfrm>
              <a:prstGeom prst="rect">
                <a:avLst/>
              </a:prstGeom>
              <a:solidFill>
                <a:srgbClr val="96F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79" name="Rectangle 2463">
                <a:extLst>
                  <a:ext uri="{FF2B5EF4-FFF2-40B4-BE49-F238E27FC236}">
                    <a16:creationId xmlns:a16="http://schemas.microsoft.com/office/drawing/2014/main" id="{46BB9FCA-1905-00CD-C52D-C1FA31647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3392"/>
                <a:ext cx="22" cy="496"/>
              </a:xfrm>
              <a:prstGeom prst="rect">
                <a:avLst/>
              </a:prstGeom>
              <a:solidFill>
                <a:srgbClr val="98F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80" name="Rectangle 2464">
                <a:extLst>
                  <a:ext uri="{FF2B5EF4-FFF2-40B4-BE49-F238E27FC236}">
                    <a16:creationId xmlns:a16="http://schemas.microsoft.com/office/drawing/2014/main" id="{8E5EE367-4F24-2201-ACEF-B759BD217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3392"/>
                <a:ext cx="21" cy="496"/>
              </a:xfrm>
              <a:prstGeom prst="rect">
                <a:avLst/>
              </a:prstGeom>
              <a:solidFill>
                <a:srgbClr val="99F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81" name="Rectangle 2465">
                <a:extLst>
                  <a:ext uri="{FF2B5EF4-FFF2-40B4-BE49-F238E27FC236}">
                    <a16:creationId xmlns:a16="http://schemas.microsoft.com/office/drawing/2014/main" id="{C0B96543-FC47-632A-F13E-F2C67AFDA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3392"/>
                <a:ext cx="22" cy="496"/>
              </a:xfrm>
              <a:prstGeom prst="rect">
                <a:avLst/>
              </a:prstGeom>
              <a:solidFill>
                <a:srgbClr val="9BF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82" name="Rectangle 2466">
                <a:extLst>
                  <a:ext uri="{FF2B5EF4-FFF2-40B4-BE49-F238E27FC236}">
                    <a16:creationId xmlns:a16="http://schemas.microsoft.com/office/drawing/2014/main" id="{E6C19C52-CFB5-E1ED-1DC6-3ECCF1726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3392"/>
                <a:ext cx="21" cy="496"/>
              </a:xfrm>
              <a:prstGeom prst="rect">
                <a:avLst/>
              </a:prstGeom>
              <a:solidFill>
                <a:srgbClr val="9CF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83" name="Rectangle 2467">
                <a:extLst>
                  <a:ext uri="{FF2B5EF4-FFF2-40B4-BE49-F238E27FC236}">
                    <a16:creationId xmlns:a16="http://schemas.microsoft.com/office/drawing/2014/main" id="{5504343D-A3E0-471C-4C9C-8F3CB9944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3392"/>
                <a:ext cx="22" cy="496"/>
              </a:xfrm>
              <a:prstGeom prst="rect">
                <a:avLst/>
              </a:prstGeom>
              <a:solidFill>
                <a:srgbClr val="9EF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84" name="Rectangle 2468">
                <a:extLst>
                  <a:ext uri="{FF2B5EF4-FFF2-40B4-BE49-F238E27FC236}">
                    <a16:creationId xmlns:a16="http://schemas.microsoft.com/office/drawing/2014/main" id="{E892B377-7B5B-B1FC-1290-E53328B30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" y="3392"/>
                <a:ext cx="22" cy="496"/>
              </a:xfrm>
              <a:prstGeom prst="rect">
                <a:avLst/>
              </a:prstGeom>
              <a:solidFill>
                <a:srgbClr val="A0F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85" name="Rectangle 2469">
                <a:extLst>
                  <a:ext uri="{FF2B5EF4-FFF2-40B4-BE49-F238E27FC236}">
                    <a16:creationId xmlns:a16="http://schemas.microsoft.com/office/drawing/2014/main" id="{31DBB6CB-1F9A-3246-AD89-A8B234101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3392"/>
                <a:ext cx="21" cy="496"/>
              </a:xfrm>
              <a:prstGeom prst="rect">
                <a:avLst/>
              </a:prstGeom>
              <a:solidFill>
                <a:srgbClr val="A1F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86" name="Rectangle 2470">
                <a:extLst>
                  <a:ext uri="{FF2B5EF4-FFF2-40B4-BE49-F238E27FC236}">
                    <a16:creationId xmlns:a16="http://schemas.microsoft.com/office/drawing/2014/main" id="{E87C11F6-2373-816F-4827-2C96910EA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" y="3392"/>
                <a:ext cx="22" cy="496"/>
              </a:xfrm>
              <a:prstGeom prst="rect">
                <a:avLst/>
              </a:prstGeom>
              <a:solidFill>
                <a:srgbClr val="A3F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87" name="Rectangle 2471">
                <a:extLst>
                  <a:ext uri="{FF2B5EF4-FFF2-40B4-BE49-F238E27FC236}">
                    <a16:creationId xmlns:a16="http://schemas.microsoft.com/office/drawing/2014/main" id="{BD670DF7-D5D6-708E-A0F2-96DA69AA7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3392"/>
                <a:ext cx="22" cy="496"/>
              </a:xfrm>
              <a:prstGeom prst="rect">
                <a:avLst/>
              </a:prstGeom>
              <a:solidFill>
                <a:srgbClr val="A4F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88" name="Rectangle 2472">
                <a:extLst>
                  <a:ext uri="{FF2B5EF4-FFF2-40B4-BE49-F238E27FC236}">
                    <a16:creationId xmlns:a16="http://schemas.microsoft.com/office/drawing/2014/main" id="{07E8035C-6A1F-0123-9BD6-5241D9E64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3392"/>
                <a:ext cx="21" cy="496"/>
              </a:xfrm>
              <a:prstGeom prst="rect">
                <a:avLst/>
              </a:prstGeom>
              <a:solidFill>
                <a:srgbClr val="A6FF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89" name="Rectangle 2473">
                <a:extLst>
                  <a:ext uri="{FF2B5EF4-FFF2-40B4-BE49-F238E27FC236}">
                    <a16:creationId xmlns:a16="http://schemas.microsoft.com/office/drawing/2014/main" id="{E8F9997B-4019-838E-EE37-E93D77331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" y="3392"/>
                <a:ext cx="22" cy="496"/>
              </a:xfrm>
              <a:prstGeom prst="rect">
                <a:avLst/>
              </a:prstGeom>
              <a:solidFill>
                <a:srgbClr val="A7FF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90" name="Rectangle 2474">
                <a:extLst>
                  <a:ext uri="{FF2B5EF4-FFF2-40B4-BE49-F238E27FC236}">
                    <a16:creationId xmlns:a16="http://schemas.microsoft.com/office/drawing/2014/main" id="{A27ECE78-665B-1841-846D-CDE83FF75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" y="3392"/>
                <a:ext cx="21" cy="496"/>
              </a:xfrm>
              <a:prstGeom prst="rect">
                <a:avLst/>
              </a:prstGeom>
              <a:solidFill>
                <a:srgbClr val="A9F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91" name="Rectangle 2475">
                <a:extLst>
                  <a:ext uri="{FF2B5EF4-FFF2-40B4-BE49-F238E27FC236}">
                    <a16:creationId xmlns:a16="http://schemas.microsoft.com/office/drawing/2014/main" id="{46B8BCE7-5393-0C22-C878-17D295C40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" y="3392"/>
                <a:ext cx="22" cy="496"/>
              </a:xfrm>
              <a:prstGeom prst="rect">
                <a:avLst/>
              </a:prstGeom>
              <a:solidFill>
                <a:srgbClr val="ABF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92" name="Rectangle 2476">
                <a:extLst>
                  <a:ext uri="{FF2B5EF4-FFF2-40B4-BE49-F238E27FC236}">
                    <a16:creationId xmlns:a16="http://schemas.microsoft.com/office/drawing/2014/main" id="{2CDBAD8B-DB05-1E53-E715-548251A3D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3392"/>
                <a:ext cx="22" cy="496"/>
              </a:xfrm>
              <a:prstGeom prst="rect">
                <a:avLst/>
              </a:prstGeom>
              <a:solidFill>
                <a:srgbClr val="ACFF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93" name="Rectangle 2477">
                <a:extLst>
                  <a:ext uri="{FF2B5EF4-FFF2-40B4-BE49-F238E27FC236}">
                    <a16:creationId xmlns:a16="http://schemas.microsoft.com/office/drawing/2014/main" id="{E4ABE7B5-E80B-BBAD-3395-F74055FB6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3392"/>
                <a:ext cx="21" cy="496"/>
              </a:xfrm>
              <a:prstGeom prst="rect">
                <a:avLst/>
              </a:prstGeom>
              <a:solidFill>
                <a:srgbClr val="AE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94" name="Rectangle 2478">
                <a:extLst>
                  <a:ext uri="{FF2B5EF4-FFF2-40B4-BE49-F238E27FC236}">
                    <a16:creationId xmlns:a16="http://schemas.microsoft.com/office/drawing/2014/main" id="{B502BCD3-F55D-4652-9C52-EE831E340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3392"/>
                <a:ext cx="22" cy="496"/>
              </a:xfrm>
              <a:prstGeom prst="rect">
                <a:avLst/>
              </a:prstGeom>
              <a:solidFill>
                <a:srgbClr val="AFF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95" name="Rectangle 2479">
                <a:extLst>
                  <a:ext uri="{FF2B5EF4-FFF2-40B4-BE49-F238E27FC236}">
                    <a16:creationId xmlns:a16="http://schemas.microsoft.com/office/drawing/2014/main" id="{05AD7789-2BFC-C65A-A041-75AAD453E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" y="3392"/>
                <a:ext cx="22" cy="496"/>
              </a:xfrm>
              <a:prstGeom prst="rect">
                <a:avLst/>
              </a:prstGeom>
              <a:solidFill>
                <a:srgbClr val="B1FF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96" name="Rectangle 2480">
                <a:extLst>
                  <a:ext uri="{FF2B5EF4-FFF2-40B4-BE49-F238E27FC236}">
                    <a16:creationId xmlns:a16="http://schemas.microsoft.com/office/drawing/2014/main" id="{D51DBC79-E055-7C84-55B4-D28B71A3B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3392"/>
                <a:ext cx="21" cy="496"/>
              </a:xfrm>
              <a:prstGeom prst="rect">
                <a:avLst/>
              </a:prstGeom>
              <a:solidFill>
                <a:srgbClr val="B3FF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97" name="Rectangle 2481">
                <a:extLst>
                  <a:ext uri="{FF2B5EF4-FFF2-40B4-BE49-F238E27FC236}">
                    <a16:creationId xmlns:a16="http://schemas.microsoft.com/office/drawing/2014/main" id="{31758445-3114-4A44-8F27-0E66C36FD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4" y="3392"/>
                <a:ext cx="22" cy="496"/>
              </a:xfrm>
              <a:prstGeom prst="rect">
                <a:avLst/>
              </a:prstGeom>
              <a:solidFill>
                <a:srgbClr val="B4F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98" name="Rectangle 2482">
                <a:extLst>
                  <a:ext uri="{FF2B5EF4-FFF2-40B4-BE49-F238E27FC236}">
                    <a16:creationId xmlns:a16="http://schemas.microsoft.com/office/drawing/2014/main" id="{8A9E77DC-9C61-2E14-9132-3E7BEE6B6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" y="3392"/>
                <a:ext cx="21" cy="496"/>
              </a:xfrm>
              <a:prstGeom prst="rect">
                <a:avLst/>
              </a:prstGeom>
              <a:solidFill>
                <a:srgbClr val="B6F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799" name="Rectangle 2483">
                <a:extLst>
                  <a:ext uri="{FF2B5EF4-FFF2-40B4-BE49-F238E27FC236}">
                    <a16:creationId xmlns:a16="http://schemas.microsoft.com/office/drawing/2014/main" id="{74ADB372-D85F-66C1-510C-51EF5A787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3392"/>
                <a:ext cx="22" cy="496"/>
              </a:xfrm>
              <a:prstGeom prst="rect">
                <a:avLst/>
              </a:prstGeom>
              <a:solidFill>
                <a:srgbClr val="B7F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00" name="Rectangle 2484">
                <a:extLst>
                  <a:ext uri="{FF2B5EF4-FFF2-40B4-BE49-F238E27FC236}">
                    <a16:creationId xmlns:a16="http://schemas.microsoft.com/office/drawing/2014/main" id="{3D66CE25-6879-BB1D-A1B4-C8CF3A4AB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9" y="3392"/>
                <a:ext cx="22" cy="496"/>
              </a:xfrm>
              <a:prstGeom prst="rect">
                <a:avLst/>
              </a:prstGeom>
              <a:solidFill>
                <a:srgbClr val="B9F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01" name="Rectangle 2485">
                <a:extLst>
                  <a:ext uri="{FF2B5EF4-FFF2-40B4-BE49-F238E27FC236}">
                    <a16:creationId xmlns:a16="http://schemas.microsoft.com/office/drawing/2014/main" id="{F873848C-95B3-0BD8-43D1-E49951571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3392"/>
                <a:ext cx="21" cy="496"/>
              </a:xfrm>
              <a:prstGeom prst="rect">
                <a:avLst/>
              </a:prstGeom>
              <a:solidFill>
                <a:srgbClr val="BAF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02" name="Rectangle 2486">
                <a:extLst>
                  <a:ext uri="{FF2B5EF4-FFF2-40B4-BE49-F238E27FC236}">
                    <a16:creationId xmlns:a16="http://schemas.microsoft.com/office/drawing/2014/main" id="{8F590559-7831-C9FB-FC12-C62B4BE3A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3392"/>
                <a:ext cx="22" cy="496"/>
              </a:xfrm>
              <a:prstGeom prst="rect">
                <a:avLst/>
              </a:prstGeom>
              <a:solidFill>
                <a:srgbClr val="BCF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03" name="Rectangle 2487">
                <a:extLst>
                  <a:ext uri="{FF2B5EF4-FFF2-40B4-BE49-F238E27FC236}">
                    <a16:creationId xmlns:a16="http://schemas.microsoft.com/office/drawing/2014/main" id="{1F445BAD-5C5B-C2C1-F665-F0C380125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3392"/>
                <a:ext cx="22" cy="496"/>
              </a:xfrm>
              <a:prstGeom prst="rect">
                <a:avLst/>
              </a:prstGeom>
              <a:solidFill>
                <a:srgbClr val="BEF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04" name="Rectangle 2488">
                <a:extLst>
                  <a:ext uri="{FF2B5EF4-FFF2-40B4-BE49-F238E27FC236}">
                    <a16:creationId xmlns:a16="http://schemas.microsoft.com/office/drawing/2014/main" id="{A76B4B1B-BD5B-25E8-321E-56C772243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3392"/>
                <a:ext cx="21" cy="496"/>
              </a:xfrm>
              <a:prstGeom prst="rect">
                <a:avLst/>
              </a:prstGeom>
              <a:solidFill>
                <a:srgbClr val="BFF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05" name="Rectangle 2489">
                <a:extLst>
                  <a:ext uri="{FF2B5EF4-FFF2-40B4-BE49-F238E27FC236}">
                    <a16:creationId xmlns:a16="http://schemas.microsoft.com/office/drawing/2014/main" id="{CF32F240-9F90-C9F9-C181-BC07AD79E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3392"/>
                <a:ext cx="22" cy="496"/>
              </a:xfrm>
              <a:prstGeom prst="rect">
                <a:avLst/>
              </a:prstGeom>
              <a:solidFill>
                <a:srgbClr val="C1F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06" name="Rectangle 2490">
                <a:extLst>
                  <a:ext uri="{FF2B5EF4-FFF2-40B4-BE49-F238E27FC236}">
                    <a16:creationId xmlns:a16="http://schemas.microsoft.com/office/drawing/2014/main" id="{AEB4AFC5-E5B1-DEE3-6F41-FC3C6BE79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3392"/>
                <a:ext cx="21" cy="496"/>
              </a:xfrm>
              <a:prstGeom prst="rect">
                <a:avLst/>
              </a:prstGeom>
              <a:solidFill>
                <a:srgbClr val="C2FF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07" name="Rectangle 2491">
                <a:extLst>
                  <a:ext uri="{FF2B5EF4-FFF2-40B4-BE49-F238E27FC236}">
                    <a16:creationId xmlns:a16="http://schemas.microsoft.com/office/drawing/2014/main" id="{5F41AE9D-2AD2-D0A1-1A8D-2B69723B0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3392"/>
                <a:ext cx="22" cy="496"/>
              </a:xfrm>
              <a:prstGeom prst="rect">
                <a:avLst/>
              </a:prstGeom>
              <a:solidFill>
                <a:srgbClr val="C4FF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08" name="Rectangle 2492">
                <a:extLst>
                  <a:ext uri="{FF2B5EF4-FFF2-40B4-BE49-F238E27FC236}">
                    <a16:creationId xmlns:a16="http://schemas.microsoft.com/office/drawing/2014/main" id="{CFB75969-450C-3C51-6C93-ADD128888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392"/>
                <a:ext cx="22" cy="496"/>
              </a:xfrm>
              <a:prstGeom prst="rect">
                <a:avLst/>
              </a:prstGeom>
              <a:solidFill>
                <a:srgbClr val="C6F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09" name="Rectangle 2493">
                <a:extLst>
                  <a:ext uri="{FF2B5EF4-FFF2-40B4-BE49-F238E27FC236}">
                    <a16:creationId xmlns:a16="http://schemas.microsoft.com/office/drawing/2014/main" id="{269EFAC0-BE17-8CF9-7D3B-BAFBEF975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3392"/>
                <a:ext cx="21" cy="496"/>
              </a:xfrm>
              <a:prstGeom prst="rect">
                <a:avLst/>
              </a:prstGeom>
              <a:solidFill>
                <a:srgbClr val="C7FF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10" name="Rectangle 2494">
                <a:extLst>
                  <a:ext uri="{FF2B5EF4-FFF2-40B4-BE49-F238E27FC236}">
                    <a16:creationId xmlns:a16="http://schemas.microsoft.com/office/drawing/2014/main" id="{DA31D3BF-4F17-57AB-A214-78144F9E4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5" y="3392"/>
                <a:ext cx="22" cy="496"/>
              </a:xfrm>
              <a:prstGeom prst="rect">
                <a:avLst/>
              </a:prstGeom>
              <a:solidFill>
                <a:srgbClr val="C9FF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11" name="Rectangle 2495">
                <a:extLst>
                  <a:ext uri="{FF2B5EF4-FFF2-40B4-BE49-F238E27FC236}">
                    <a16:creationId xmlns:a16="http://schemas.microsoft.com/office/drawing/2014/main" id="{BF93C48C-1BD6-C858-6B9B-ACC8EEDA8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7" y="3392"/>
                <a:ext cx="22" cy="496"/>
              </a:xfrm>
              <a:prstGeom prst="rect">
                <a:avLst/>
              </a:prstGeom>
              <a:solidFill>
                <a:srgbClr val="CAF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12" name="Rectangle 2496">
                <a:extLst>
                  <a:ext uri="{FF2B5EF4-FFF2-40B4-BE49-F238E27FC236}">
                    <a16:creationId xmlns:a16="http://schemas.microsoft.com/office/drawing/2014/main" id="{6F65FC84-7DC4-DB46-82BE-FD129F235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3392"/>
                <a:ext cx="21" cy="496"/>
              </a:xfrm>
              <a:prstGeom prst="rect">
                <a:avLst/>
              </a:prstGeom>
              <a:solidFill>
                <a:srgbClr val="CC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13" name="Rectangle 2497">
                <a:extLst>
                  <a:ext uri="{FF2B5EF4-FFF2-40B4-BE49-F238E27FC236}">
                    <a16:creationId xmlns:a16="http://schemas.microsoft.com/office/drawing/2014/main" id="{157B9FD6-2083-EA60-EDCB-1FF8CAEF6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392"/>
                <a:ext cx="22" cy="496"/>
              </a:xfrm>
              <a:prstGeom prst="rect">
                <a:avLst/>
              </a:prstGeom>
              <a:solidFill>
                <a:srgbClr val="CDF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14" name="Rectangle 2498">
                <a:extLst>
                  <a:ext uri="{FF2B5EF4-FFF2-40B4-BE49-F238E27FC236}">
                    <a16:creationId xmlns:a16="http://schemas.microsoft.com/office/drawing/2014/main" id="{8ACEBB85-C234-971B-2139-75474DC96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392"/>
                <a:ext cx="21" cy="496"/>
              </a:xfrm>
              <a:prstGeom prst="rect">
                <a:avLst/>
              </a:prstGeom>
              <a:solidFill>
                <a:srgbClr val="CFF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15" name="Rectangle 2499">
                <a:extLst>
                  <a:ext uri="{FF2B5EF4-FFF2-40B4-BE49-F238E27FC236}">
                    <a16:creationId xmlns:a16="http://schemas.microsoft.com/office/drawing/2014/main" id="{6274432C-3477-F12F-6626-8F5DC8864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3392"/>
                <a:ext cx="22" cy="496"/>
              </a:xfrm>
              <a:prstGeom prst="rect">
                <a:avLst/>
              </a:prstGeom>
              <a:solidFill>
                <a:srgbClr val="D1F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16" name="Rectangle 2500">
                <a:extLst>
                  <a:ext uri="{FF2B5EF4-FFF2-40B4-BE49-F238E27FC236}">
                    <a16:creationId xmlns:a16="http://schemas.microsoft.com/office/drawing/2014/main" id="{E77459FD-4977-1D65-986E-C4AC32E58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3392"/>
                <a:ext cx="22" cy="496"/>
              </a:xfrm>
              <a:prstGeom prst="rect">
                <a:avLst/>
              </a:prstGeom>
              <a:solidFill>
                <a:srgbClr val="D2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17" name="Rectangle 2501">
                <a:extLst>
                  <a:ext uri="{FF2B5EF4-FFF2-40B4-BE49-F238E27FC236}">
                    <a16:creationId xmlns:a16="http://schemas.microsoft.com/office/drawing/2014/main" id="{270C6261-B1A6-00F9-F30A-3F368A967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3392"/>
                <a:ext cx="21" cy="496"/>
              </a:xfrm>
              <a:prstGeom prst="rect">
                <a:avLst/>
              </a:prstGeom>
              <a:solidFill>
                <a:srgbClr val="D4FF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18" name="Rectangle 2502">
                <a:extLst>
                  <a:ext uri="{FF2B5EF4-FFF2-40B4-BE49-F238E27FC236}">
                    <a16:creationId xmlns:a16="http://schemas.microsoft.com/office/drawing/2014/main" id="{4E49441F-9A02-0A5C-52E5-AB9FAE5F5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3392"/>
                <a:ext cx="22" cy="496"/>
              </a:xfrm>
              <a:prstGeom prst="rect">
                <a:avLst/>
              </a:prstGeom>
              <a:solidFill>
                <a:srgbClr val="D5F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19" name="Rectangle 2503">
                <a:extLst>
                  <a:ext uri="{FF2B5EF4-FFF2-40B4-BE49-F238E27FC236}">
                    <a16:creationId xmlns:a16="http://schemas.microsoft.com/office/drawing/2014/main" id="{4E28D5E5-4A8B-A724-ED59-37D7C009D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392"/>
                <a:ext cx="22" cy="496"/>
              </a:xfrm>
              <a:prstGeom prst="rect">
                <a:avLst/>
              </a:prstGeom>
              <a:solidFill>
                <a:srgbClr val="D7F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20" name="Rectangle 2504">
                <a:extLst>
                  <a:ext uri="{FF2B5EF4-FFF2-40B4-BE49-F238E27FC236}">
                    <a16:creationId xmlns:a16="http://schemas.microsoft.com/office/drawing/2014/main" id="{0FE5B552-284D-C8AB-4A98-245827D4F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3392"/>
                <a:ext cx="21" cy="496"/>
              </a:xfrm>
              <a:prstGeom prst="rect">
                <a:avLst/>
              </a:prstGeom>
              <a:solidFill>
                <a:srgbClr val="D9F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21" name="Rectangle 2505">
                <a:extLst>
                  <a:ext uri="{FF2B5EF4-FFF2-40B4-BE49-F238E27FC236}">
                    <a16:creationId xmlns:a16="http://schemas.microsoft.com/office/drawing/2014/main" id="{8D56A2CD-6E30-948A-9F77-3F6A7CC5D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3392"/>
                <a:ext cx="22" cy="496"/>
              </a:xfrm>
              <a:prstGeom prst="rect">
                <a:avLst/>
              </a:prstGeom>
              <a:solidFill>
                <a:srgbClr val="DA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22" name="Rectangle 2506">
                <a:extLst>
                  <a:ext uri="{FF2B5EF4-FFF2-40B4-BE49-F238E27FC236}">
                    <a16:creationId xmlns:a16="http://schemas.microsoft.com/office/drawing/2014/main" id="{BB7F7032-69FB-FD15-ABA1-BC834E23A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5" y="3392"/>
                <a:ext cx="21" cy="496"/>
              </a:xfrm>
              <a:prstGeom prst="rect">
                <a:avLst/>
              </a:prstGeom>
              <a:solidFill>
                <a:srgbClr val="DCF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23" name="Rectangle 2507">
                <a:extLst>
                  <a:ext uri="{FF2B5EF4-FFF2-40B4-BE49-F238E27FC236}">
                    <a16:creationId xmlns:a16="http://schemas.microsoft.com/office/drawing/2014/main" id="{D6F173C7-8C89-A576-99F8-3BB4D35FF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3392"/>
                <a:ext cx="22" cy="496"/>
              </a:xfrm>
              <a:prstGeom prst="rect">
                <a:avLst/>
              </a:prstGeom>
              <a:solidFill>
                <a:srgbClr val="DD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24" name="Rectangle 2508">
                <a:extLst>
                  <a:ext uri="{FF2B5EF4-FFF2-40B4-BE49-F238E27FC236}">
                    <a16:creationId xmlns:a16="http://schemas.microsoft.com/office/drawing/2014/main" id="{ED8460FB-23B8-47E3-CC1B-841C53821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392"/>
                <a:ext cx="22" cy="496"/>
              </a:xfrm>
              <a:prstGeom prst="rect">
                <a:avLst/>
              </a:prstGeom>
              <a:solidFill>
                <a:srgbClr val="DFF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25" name="Rectangle 2509">
                <a:extLst>
                  <a:ext uri="{FF2B5EF4-FFF2-40B4-BE49-F238E27FC236}">
                    <a16:creationId xmlns:a16="http://schemas.microsoft.com/office/drawing/2014/main" id="{87A6B471-CDC0-1C69-17D0-58C7597C9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3392"/>
                <a:ext cx="21" cy="496"/>
              </a:xfrm>
              <a:prstGeom prst="rect">
                <a:avLst/>
              </a:prstGeom>
              <a:solidFill>
                <a:srgbClr val="E0F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26" name="Rectangle 2510">
                <a:extLst>
                  <a:ext uri="{FF2B5EF4-FFF2-40B4-BE49-F238E27FC236}">
                    <a16:creationId xmlns:a16="http://schemas.microsoft.com/office/drawing/2014/main" id="{DA08EA1F-65CB-BD3F-3978-F73879D75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3392"/>
                <a:ext cx="22" cy="496"/>
              </a:xfrm>
              <a:prstGeom prst="rect">
                <a:avLst/>
              </a:prstGeom>
              <a:solidFill>
                <a:srgbClr val="E2F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27" name="Rectangle 2511">
                <a:extLst>
                  <a:ext uri="{FF2B5EF4-FFF2-40B4-BE49-F238E27FC236}">
                    <a16:creationId xmlns:a16="http://schemas.microsoft.com/office/drawing/2014/main" id="{A51BEBFB-26C8-8C9F-5384-ACB07C062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3392"/>
                <a:ext cx="22" cy="496"/>
              </a:xfrm>
              <a:prstGeom prst="rect">
                <a:avLst/>
              </a:prstGeom>
              <a:solidFill>
                <a:srgbClr val="E4F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28" name="Rectangle 2512">
                <a:extLst>
                  <a:ext uri="{FF2B5EF4-FFF2-40B4-BE49-F238E27FC236}">
                    <a16:creationId xmlns:a16="http://schemas.microsoft.com/office/drawing/2014/main" id="{D8A44D66-22D8-9685-6D8B-4DD7F3578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3392"/>
                <a:ext cx="21" cy="496"/>
              </a:xfrm>
              <a:prstGeom prst="rect">
                <a:avLst/>
              </a:prstGeom>
              <a:solidFill>
                <a:srgbClr val="E5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29" name="Rectangle 2513">
                <a:extLst>
                  <a:ext uri="{FF2B5EF4-FFF2-40B4-BE49-F238E27FC236}">
                    <a16:creationId xmlns:a16="http://schemas.microsoft.com/office/drawing/2014/main" id="{43554AB0-2211-9E0D-B225-D724B1768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6" y="3392"/>
                <a:ext cx="22" cy="496"/>
              </a:xfrm>
              <a:prstGeom prst="rect">
                <a:avLst/>
              </a:prstGeom>
              <a:solidFill>
                <a:srgbClr val="E7F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30" name="Rectangle 2514">
                <a:extLst>
                  <a:ext uri="{FF2B5EF4-FFF2-40B4-BE49-F238E27FC236}">
                    <a16:creationId xmlns:a16="http://schemas.microsoft.com/office/drawing/2014/main" id="{022BFBE2-988E-DBBC-19C4-29EB1EA14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3392"/>
                <a:ext cx="21" cy="496"/>
              </a:xfrm>
              <a:prstGeom prst="rect">
                <a:avLst/>
              </a:prstGeom>
              <a:solidFill>
                <a:srgbClr val="E8F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31" name="Rectangle 2515">
                <a:extLst>
                  <a:ext uri="{FF2B5EF4-FFF2-40B4-BE49-F238E27FC236}">
                    <a16:creationId xmlns:a16="http://schemas.microsoft.com/office/drawing/2014/main" id="{ADAEC545-699F-D340-E0B1-3EAEFA66C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3392"/>
                <a:ext cx="22" cy="496"/>
              </a:xfrm>
              <a:prstGeom prst="rect">
                <a:avLst/>
              </a:prstGeom>
              <a:solidFill>
                <a:srgbClr val="EAF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32" name="Rectangle 2516">
                <a:extLst>
                  <a:ext uri="{FF2B5EF4-FFF2-40B4-BE49-F238E27FC236}">
                    <a16:creationId xmlns:a16="http://schemas.microsoft.com/office/drawing/2014/main" id="{0BB0973E-937A-FF68-A3E2-CBF3C9C5B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1" y="3392"/>
                <a:ext cx="22" cy="496"/>
              </a:xfrm>
              <a:prstGeom prst="rect">
                <a:avLst/>
              </a:prstGeom>
              <a:solidFill>
                <a:srgbClr val="EC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33" name="Rectangle 2517">
                <a:extLst>
                  <a:ext uri="{FF2B5EF4-FFF2-40B4-BE49-F238E27FC236}">
                    <a16:creationId xmlns:a16="http://schemas.microsoft.com/office/drawing/2014/main" id="{04F5C7B3-1E38-AC4D-3583-21CBFE74F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3392"/>
                <a:ext cx="21" cy="496"/>
              </a:xfrm>
              <a:prstGeom prst="rect">
                <a:avLst/>
              </a:prstGeom>
              <a:solidFill>
                <a:srgbClr val="EDF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34" name="Rectangle 2518">
                <a:extLst>
                  <a:ext uri="{FF2B5EF4-FFF2-40B4-BE49-F238E27FC236}">
                    <a16:creationId xmlns:a16="http://schemas.microsoft.com/office/drawing/2014/main" id="{426755CC-D87A-FE76-52BA-55C44DFE0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3392"/>
                <a:ext cx="22" cy="496"/>
              </a:xfrm>
              <a:prstGeom prst="rect">
                <a:avLst/>
              </a:prstGeom>
              <a:solidFill>
                <a:srgbClr val="EFF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35" name="Rectangle 2519">
                <a:extLst>
                  <a:ext uri="{FF2B5EF4-FFF2-40B4-BE49-F238E27FC236}">
                    <a16:creationId xmlns:a16="http://schemas.microsoft.com/office/drawing/2014/main" id="{4AF7A818-D37F-55B0-6412-56BE466C4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3392"/>
                <a:ext cx="22" cy="496"/>
              </a:xfrm>
              <a:prstGeom prst="rect">
                <a:avLst/>
              </a:prstGeom>
              <a:solidFill>
                <a:srgbClr val="F0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36" name="Rectangle 2520">
                <a:extLst>
                  <a:ext uri="{FF2B5EF4-FFF2-40B4-BE49-F238E27FC236}">
                    <a16:creationId xmlns:a16="http://schemas.microsoft.com/office/drawing/2014/main" id="{0199060E-7BE3-1C4B-0952-3AC416F98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3392"/>
                <a:ext cx="21" cy="496"/>
              </a:xfrm>
              <a:prstGeom prst="rect">
                <a:avLst/>
              </a:prstGeom>
              <a:solidFill>
                <a:srgbClr val="F2F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37" name="Rectangle 2521">
                <a:extLst>
                  <a:ext uri="{FF2B5EF4-FFF2-40B4-BE49-F238E27FC236}">
                    <a16:creationId xmlns:a16="http://schemas.microsoft.com/office/drawing/2014/main" id="{66730E7C-3927-0DAD-D615-3E2CC0AA6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3392"/>
                <a:ext cx="22" cy="496"/>
              </a:xfrm>
              <a:prstGeom prst="rect">
                <a:avLst/>
              </a:prstGeom>
              <a:solidFill>
                <a:srgbClr val="F3FF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38" name="Rectangle 2522">
                <a:extLst>
                  <a:ext uri="{FF2B5EF4-FFF2-40B4-BE49-F238E27FC236}">
                    <a16:creationId xmlns:a16="http://schemas.microsoft.com/office/drawing/2014/main" id="{E523053E-7326-F543-4AA9-7C2B8D328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3392"/>
                <a:ext cx="21" cy="496"/>
              </a:xfrm>
              <a:prstGeom prst="rect">
                <a:avLst/>
              </a:prstGeom>
              <a:solidFill>
                <a:srgbClr val="F5FF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39" name="Rectangle 2523">
                <a:extLst>
                  <a:ext uri="{FF2B5EF4-FFF2-40B4-BE49-F238E27FC236}">
                    <a16:creationId xmlns:a16="http://schemas.microsoft.com/office/drawing/2014/main" id="{6D49DB82-E7EF-8864-BC6F-0B401F54B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2" y="3392"/>
                <a:ext cx="22" cy="496"/>
              </a:xfrm>
              <a:prstGeom prst="rect">
                <a:avLst/>
              </a:prstGeom>
              <a:solidFill>
                <a:srgbClr val="F7FF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40" name="Rectangle 2524">
                <a:extLst>
                  <a:ext uri="{FF2B5EF4-FFF2-40B4-BE49-F238E27FC236}">
                    <a16:creationId xmlns:a16="http://schemas.microsoft.com/office/drawing/2014/main" id="{8B25650E-EF55-40A9-13C3-D78DAA35B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3392"/>
                <a:ext cx="22" cy="496"/>
              </a:xfrm>
              <a:prstGeom prst="rect">
                <a:avLst/>
              </a:prstGeom>
              <a:solidFill>
                <a:srgbClr val="F8F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41" name="Rectangle 2525">
                <a:extLst>
                  <a:ext uri="{FF2B5EF4-FFF2-40B4-BE49-F238E27FC236}">
                    <a16:creationId xmlns:a16="http://schemas.microsoft.com/office/drawing/2014/main" id="{ABE87F55-64C8-F996-3EE5-402F0F84D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6" y="3392"/>
                <a:ext cx="21" cy="496"/>
              </a:xfrm>
              <a:prstGeom prst="rect">
                <a:avLst/>
              </a:prstGeom>
              <a:solidFill>
                <a:srgbClr val="FA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42" name="Rectangle 2526">
                <a:extLst>
                  <a:ext uri="{FF2B5EF4-FFF2-40B4-BE49-F238E27FC236}">
                    <a16:creationId xmlns:a16="http://schemas.microsoft.com/office/drawing/2014/main" id="{F310C5F8-D256-CC51-131D-CCC92BD4B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3392"/>
                <a:ext cx="22" cy="496"/>
              </a:xfrm>
              <a:prstGeom prst="rect">
                <a:avLst/>
              </a:prstGeom>
              <a:solidFill>
                <a:srgbClr val="FBFF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43" name="Rectangle 2527">
                <a:extLst>
                  <a:ext uri="{FF2B5EF4-FFF2-40B4-BE49-F238E27FC236}">
                    <a16:creationId xmlns:a16="http://schemas.microsoft.com/office/drawing/2014/main" id="{384CD3DB-C490-285E-3099-19EB8C641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3392"/>
                <a:ext cx="22" cy="496"/>
              </a:xfrm>
              <a:prstGeom prst="rect">
                <a:avLst/>
              </a:prstGeom>
              <a:solidFill>
                <a:srgbClr val="FDF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44" name="Rectangle 2528">
                <a:extLst>
                  <a:ext uri="{FF2B5EF4-FFF2-40B4-BE49-F238E27FC236}">
                    <a16:creationId xmlns:a16="http://schemas.microsoft.com/office/drawing/2014/main" id="{BE8A3A4E-38BA-04BD-9664-AA3F56294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3392"/>
                <a:ext cx="21" cy="4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45" name="Rectangle 2529">
                <a:extLst>
                  <a:ext uri="{FF2B5EF4-FFF2-40B4-BE49-F238E27FC236}">
                    <a16:creationId xmlns:a16="http://schemas.microsoft.com/office/drawing/2014/main" id="{6DB30F24-81A2-DC0F-F753-8E356BDAC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2" y="3392"/>
                <a:ext cx="22" cy="4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46" name="Freeform 2530">
                <a:extLst>
                  <a:ext uri="{FF2B5EF4-FFF2-40B4-BE49-F238E27FC236}">
                    <a16:creationId xmlns:a16="http://schemas.microsoft.com/office/drawing/2014/main" id="{7662EC75-5FDD-B214-FF8E-48B0E1FF3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3392"/>
                <a:ext cx="1730" cy="491"/>
              </a:xfrm>
              <a:custGeom>
                <a:avLst/>
                <a:gdLst>
                  <a:gd name="T0" fmla="*/ 31 w 1730"/>
                  <a:gd name="T1" fmla="*/ 0 h 491"/>
                  <a:gd name="T2" fmla="*/ 31 w 1730"/>
                  <a:gd name="T3" fmla="*/ 0 h 491"/>
                  <a:gd name="T4" fmla="*/ 13 w 1730"/>
                  <a:gd name="T5" fmla="*/ 5 h 491"/>
                  <a:gd name="T6" fmla="*/ 13 w 1730"/>
                  <a:gd name="T7" fmla="*/ 5 h 491"/>
                  <a:gd name="T8" fmla="*/ 5 w 1730"/>
                  <a:gd name="T9" fmla="*/ 15 h 491"/>
                  <a:gd name="T10" fmla="*/ 5 w 1730"/>
                  <a:gd name="T11" fmla="*/ 15 h 491"/>
                  <a:gd name="T12" fmla="*/ 0 w 1730"/>
                  <a:gd name="T13" fmla="*/ 35 h 491"/>
                  <a:gd name="T14" fmla="*/ 0 w 1730"/>
                  <a:gd name="T15" fmla="*/ 451 h 491"/>
                  <a:gd name="T16" fmla="*/ 0 w 1730"/>
                  <a:gd name="T17" fmla="*/ 451 h 491"/>
                  <a:gd name="T18" fmla="*/ 5 w 1730"/>
                  <a:gd name="T19" fmla="*/ 466 h 491"/>
                  <a:gd name="T20" fmla="*/ 5 w 1730"/>
                  <a:gd name="T21" fmla="*/ 466 h 491"/>
                  <a:gd name="T22" fmla="*/ 13 w 1730"/>
                  <a:gd name="T23" fmla="*/ 481 h 491"/>
                  <a:gd name="T24" fmla="*/ 13 w 1730"/>
                  <a:gd name="T25" fmla="*/ 481 h 491"/>
                  <a:gd name="T26" fmla="*/ 31 w 1730"/>
                  <a:gd name="T27" fmla="*/ 491 h 491"/>
                  <a:gd name="T28" fmla="*/ 1696 w 1730"/>
                  <a:gd name="T29" fmla="*/ 491 h 491"/>
                  <a:gd name="T30" fmla="*/ 1696 w 1730"/>
                  <a:gd name="T31" fmla="*/ 491 h 491"/>
                  <a:gd name="T32" fmla="*/ 1709 w 1730"/>
                  <a:gd name="T33" fmla="*/ 481 h 491"/>
                  <a:gd name="T34" fmla="*/ 1709 w 1730"/>
                  <a:gd name="T35" fmla="*/ 481 h 491"/>
                  <a:gd name="T36" fmla="*/ 1722 w 1730"/>
                  <a:gd name="T37" fmla="*/ 466 h 491"/>
                  <a:gd name="T38" fmla="*/ 1722 w 1730"/>
                  <a:gd name="T39" fmla="*/ 466 h 491"/>
                  <a:gd name="T40" fmla="*/ 1730 w 1730"/>
                  <a:gd name="T41" fmla="*/ 451 h 491"/>
                  <a:gd name="T42" fmla="*/ 1730 w 1730"/>
                  <a:gd name="T43" fmla="*/ 35 h 491"/>
                  <a:gd name="T44" fmla="*/ 1730 w 1730"/>
                  <a:gd name="T45" fmla="*/ 35 h 491"/>
                  <a:gd name="T46" fmla="*/ 1722 w 1730"/>
                  <a:gd name="T47" fmla="*/ 15 h 491"/>
                  <a:gd name="T48" fmla="*/ 1722 w 1730"/>
                  <a:gd name="T49" fmla="*/ 15 h 491"/>
                  <a:gd name="T50" fmla="*/ 1709 w 1730"/>
                  <a:gd name="T51" fmla="*/ 5 h 491"/>
                  <a:gd name="T52" fmla="*/ 1709 w 1730"/>
                  <a:gd name="T53" fmla="*/ 5 h 491"/>
                  <a:gd name="T54" fmla="*/ 1696 w 1730"/>
                  <a:gd name="T55" fmla="*/ 0 h 491"/>
                  <a:gd name="T56" fmla="*/ 31 w 1730"/>
                  <a:gd name="T57" fmla="*/ 0 h 49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30"/>
                  <a:gd name="T88" fmla="*/ 0 h 491"/>
                  <a:gd name="T89" fmla="*/ 1730 w 1730"/>
                  <a:gd name="T90" fmla="*/ 491 h 49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30" h="491">
                    <a:moveTo>
                      <a:pt x="31" y="0"/>
                    </a:moveTo>
                    <a:lnTo>
                      <a:pt x="31" y="0"/>
                    </a:lnTo>
                    <a:lnTo>
                      <a:pt x="13" y="5"/>
                    </a:lnTo>
                    <a:lnTo>
                      <a:pt x="5" y="15"/>
                    </a:lnTo>
                    <a:lnTo>
                      <a:pt x="0" y="35"/>
                    </a:lnTo>
                    <a:lnTo>
                      <a:pt x="0" y="451"/>
                    </a:lnTo>
                    <a:lnTo>
                      <a:pt x="5" y="466"/>
                    </a:lnTo>
                    <a:lnTo>
                      <a:pt x="13" y="481"/>
                    </a:lnTo>
                    <a:lnTo>
                      <a:pt x="31" y="491"/>
                    </a:lnTo>
                    <a:lnTo>
                      <a:pt x="1696" y="491"/>
                    </a:lnTo>
                    <a:lnTo>
                      <a:pt x="1709" y="481"/>
                    </a:lnTo>
                    <a:lnTo>
                      <a:pt x="1722" y="466"/>
                    </a:lnTo>
                    <a:lnTo>
                      <a:pt x="1730" y="451"/>
                    </a:lnTo>
                    <a:lnTo>
                      <a:pt x="1730" y="35"/>
                    </a:lnTo>
                    <a:lnTo>
                      <a:pt x="1722" y="15"/>
                    </a:lnTo>
                    <a:lnTo>
                      <a:pt x="1709" y="5"/>
                    </a:lnTo>
                    <a:lnTo>
                      <a:pt x="1696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847" name="Freeform 2531">
                <a:extLst>
                  <a:ext uri="{FF2B5EF4-FFF2-40B4-BE49-F238E27FC236}">
                    <a16:creationId xmlns:a16="http://schemas.microsoft.com/office/drawing/2014/main" id="{7734BBAA-3E0D-5307-BE7C-48A52158E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3392"/>
                <a:ext cx="1730" cy="491"/>
              </a:xfrm>
              <a:custGeom>
                <a:avLst/>
                <a:gdLst>
                  <a:gd name="T0" fmla="*/ 31 w 1730"/>
                  <a:gd name="T1" fmla="*/ 0 h 491"/>
                  <a:gd name="T2" fmla="*/ 31 w 1730"/>
                  <a:gd name="T3" fmla="*/ 0 h 491"/>
                  <a:gd name="T4" fmla="*/ 13 w 1730"/>
                  <a:gd name="T5" fmla="*/ 5 h 491"/>
                  <a:gd name="T6" fmla="*/ 13 w 1730"/>
                  <a:gd name="T7" fmla="*/ 5 h 491"/>
                  <a:gd name="T8" fmla="*/ 5 w 1730"/>
                  <a:gd name="T9" fmla="*/ 15 h 491"/>
                  <a:gd name="T10" fmla="*/ 5 w 1730"/>
                  <a:gd name="T11" fmla="*/ 15 h 491"/>
                  <a:gd name="T12" fmla="*/ 0 w 1730"/>
                  <a:gd name="T13" fmla="*/ 35 h 491"/>
                  <a:gd name="T14" fmla="*/ 0 w 1730"/>
                  <a:gd name="T15" fmla="*/ 451 h 491"/>
                  <a:gd name="T16" fmla="*/ 0 w 1730"/>
                  <a:gd name="T17" fmla="*/ 451 h 491"/>
                  <a:gd name="T18" fmla="*/ 5 w 1730"/>
                  <a:gd name="T19" fmla="*/ 466 h 491"/>
                  <a:gd name="T20" fmla="*/ 5 w 1730"/>
                  <a:gd name="T21" fmla="*/ 466 h 491"/>
                  <a:gd name="T22" fmla="*/ 13 w 1730"/>
                  <a:gd name="T23" fmla="*/ 481 h 491"/>
                  <a:gd name="T24" fmla="*/ 13 w 1730"/>
                  <a:gd name="T25" fmla="*/ 481 h 491"/>
                  <a:gd name="T26" fmla="*/ 31 w 1730"/>
                  <a:gd name="T27" fmla="*/ 491 h 491"/>
                  <a:gd name="T28" fmla="*/ 1696 w 1730"/>
                  <a:gd name="T29" fmla="*/ 491 h 491"/>
                  <a:gd name="T30" fmla="*/ 1696 w 1730"/>
                  <a:gd name="T31" fmla="*/ 491 h 491"/>
                  <a:gd name="T32" fmla="*/ 1709 w 1730"/>
                  <a:gd name="T33" fmla="*/ 481 h 491"/>
                  <a:gd name="T34" fmla="*/ 1709 w 1730"/>
                  <a:gd name="T35" fmla="*/ 481 h 491"/>
                  <a:gd name="T36" fmla="*/ 1722 w 1730"/>
                  <a:gd name="T37" fmla="*/ 466 h 491"/>
                  <a:gd name="T38" fmla="*/ 1722 w 1730"/>
                  <a:gd name="T39" fmla="*/ 466 h 491"/>
                  <a:gd name="T40" fmla="*/ 1730 w 1730"/>
                  <a:gd name="T41" fmla="*/ 451 h 491"/>
                  <a:gd name="T42" fmla="*/ 1730 w 1730"/>
                  <a:gd name="T43" fmla="*/ 35 h 491"/>
                  <a:gd name="T44" fmla="*/ 1730 w 1730"/>
                  <a:gd name="T45" fmla="*/ 35 h 491"/>
                  <a:gd name="T46" fmla="*/ 1722 w 1730"/>
                  <a:gd name="T47" fmla="*/ 15 h 491"/>
                  <a:gd name="T48" fmla="*/ 1722 w 1730"/>
                  <a:gd name="T49" fmla="*/ 15 h 491"/>
                  <a:gd name="T50" fmla="*/ 1709 w 1730"/>
                  <a:gd name="T51" fmla="*/ 5 h 491"/>
                  <a:gd name="T52" fmla="*/ 1709 w 1730"/>
                  <a:gd name="T53" fmla="*/ 5 h 491"/>
                  <a:gd name="T54" fmla="*/ 1696 w 1730"/>
                  <a:gd name="T55" fmla="*/ 0 h 491"/>
                  <a:gd name="T56" fmla="*/ 31 w 1730"/>
                  <a:gd name="T57" fmla="*/ 0 h 49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30"/>
                  <a:gd name="T88" fmla="*/ 0 h 491"/>
                  <a:gd name="T89" fmla="*/ 1730 w 1730"/>
                  <a:gd name="T90" fmla="*/ 491 h 49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30" h="491">
                    <a:moveTo>
                      <a:pt x="31" y="0"/>
                    </a:moveTo>
                    <a:lnTo>
                      <a:pt x="31" y="0"/>
                    </a:lnTo>
                    <a:lnTo>
                      <a:pt x="13" y="5"/>
                    </a:lnTo>
                    <a:lnTo>
                      <a:pt x="5" y="15"/>
                    </a:lnTo>
                    <a:lnTo>
                      <a:pt x="0" y="35"/>
                    </a:lnTo>
                    <a:lnTo>
                      <a:pt x="0" y="451"/>
                    </a:lnTo>
                    <a:lnTo>
                      <a:pt x="5" y="466"/>
                    </a:lnTo>
                    <a:lnTo>
                      <a:pt x="13" y="481"/>
                    </a:lnTo>
                    <a:lnTo>
                      <a:pt x="31" y="491"/>
                    </a:lnTo>
                    <a:lnTo>
                      <a:pt x="1696" y="491"/>
                    </a:lnTo>
                    <a:lnTo>
                      <a:pt x="1709" y="481"/>
                    </a:lnTo>
                    <a:lnTo>
                      <a:pt x="1722" y="466"/>
                    </a:lnTo>
                    <a:lnTo>
                      <a:pt x="1730" y="451"/>
                    </a:lnTo>
                    <a:lnTo>
                      <a:pt x="1730" y="35"/>
                    </a:lnTo>
                    <a:lnTo>
                      <a:pt x="1722" y="15"/>
                    </a:lnTo>
                    <a:lnTo>
                      <a:pt x="1709" y="5"/>
                    </a:lnTo>
                    <a:lnTo>
                      <a:pt x="1696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848" name="Freeform 2532">
                <a:extLst>
                  <a:ext uri="{FF2B5EF4-FFF2-40B4-BE49-F238E27FC236}">
                    <a16:creationId xmlns:a16="http://schemas.microsoft.com/office/drawing/2014/main" id="{ADE51580-8D6E-25D1-10DF-6695F8572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3392"/>
                <a:ext cx="1730" cy="491"/>
              </a:xfrm>
              <a:custGeom>
                <a:avLst/>
                <a:gdLst>
                  <a:gd name="T0" fmla="*/ 31 w 1730"/>
                  <a:gd name="T1" fmla="*/ 0 h 491"/>
                  <a:gd name="T2" fmla="*/ 31 w 1730"/>
                  <a:gd name="T3" fmla="*/ 0 h 491"/>
                  <a:gd name="T4" fmla="*/ 13 w 1730"/>
                  <a:gd name="T5" fmla="*/ 5 h 491"/>
                  <a:gd name="T6" fmla="*/ 13 w 1730"/>
                  <a:gd name="T7" fmla="*/ 5 h 491"/>
                  <a:gd name="T8" fmla="*/ 5 w 1730"/>
                  <a:gd name="T9" fmla="*/ 15 h 491"/>
                  <a:gd name="T10" fmla="*/ 5 w 1730"/>
                  <a:gd name="T11" fmla="*/ 15 h 491"/>
                  <a:gd name="T12" fmla="*/ 0 w 1730"/>
                  <a:gd name="T13" fmla="*/ 35 h 491"/>
                  <a:gd name="T14" fmla="*/ 0 w 1730"/>
                  <a:gd name="T15" fmla="*/ 451 h 491"/>
                  <a:gd name="T16" fmla="*/ 0 w 1730"/>
                  <a:gd name="T17" fmla="*/ 451 h 491"/>
                  <a:gd name="T18" fmla="*/ 5 w 1730"/>
                  <a:gd name="T19" fmla="*/ 466 h 491"/>
                  <a:gd name="T20" fmla="*/ 5 w 1730"/>
                  <a:gd name="T21" fmla="*/ 466 h 491"/>
                  <a:gd name="T22" fmla="*/ 13 w 1730"/>
                  <a:gd name="T23" fmla="*/ 481 h 491"/>
                  <a:gd name="T24" fmla="*/ 13 w 1730"/>
                  <a:gd name="T25" fmla="*/ 481 h 491"/>
                  <a:gd name="T26" fmla="*/ 31 w 1730"/>
                  <a:gd name="T27" fmla="*/ 491 h 491"/>
                  <a:gd name="T28" fmla="*/ 1696 w 1730"/>
                  <a:gd name="T29" fmla="*/ 491 h 491"/>
                  <a:gd name="T30" fmla="*/ 1696 w 1730"/>
                  <a:gd name="T31" fmla="*/ 491 h 491"/>
                  <a:gd name="T32" fmla="*/ 1709 w 1730"/>
                  <a:gd name="T33" fmla="*/ 481 h 491"/>
                  <a:gd name="T34" fmla="*/ 1709 w 1730"/>
                  <a:gd name="T35" fmla="*/ 481 h 491"/>
                  <a:gd name="T36" fmla="*/ 1722 w 1730"/>
                  <a:gd name="T37" fmla="*/ 466 h 491"/>
                  <a:gd name="T38" fmla="*/ 1722 w 1730"/>
                  <a:gd name="T39" fmla="*/ 466 h 491"/>
                  <a:gd name="T40" fmla="*/ 1730 w 1730"/>
                  <a:gd name="T41" fmla="*/ 451 h 491"/>
                  <a:gd name="T42" fmla="*/ 1730 w 1730"/>
                  <a:gd name="T43" fmla="*/ 35 h 491"/>
                  <a:gd name="T44" fmla="*/ 1730 w 1730"/>
                  <a:gd name="T45" fmla="*/ 35 h 491"/>
                  <a:gd name="T46" fmla="*/ 1722 w 1730"/>
                  <a:gd name="T47" fmla="*/ 15 h 491"/>
                  <a:gd name="T48" fmla="*/ 1722 w 1730"/>
                  <a:gd name="T49" fmla="*/ 15 h 491"/>
                  <a:gd name="T50" fmla="*/ 1709 w 1730"/>
                  <a:gd name="T51" fmla="*/ 5 h 491"/>
                  <a:gd name="T52" fmla="*/ 1709 w 1730"/>
                  <a:gd name="T53" fmla="*/ 5 h 491"/>
                  <a:gd name="T54" fmla="*/ 1696 w 1730"/>
                  <a:gd name="T55" fmla="*/ 0 h 491"/>
                  <a:gd name="T56" fmla="*/ 31 w 1730"/>
                  <a:gd name="T57" fmla="*/ 0 h 49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30"/>
                  <a:gd name="T88" fmla="*/ 0 h 491"/>
                  <a:gd name="T89" fmla="*/ 1730 w 1730"/>
                  <a:gd name="T90" fmla="*/ 491 h 49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30" h="491">
                    <a:moveTo>
                      <a:pt x="31" y="0"/>
                    </a:moveTo>
                    <a:lnTo>
                      <a:pt x="31" y="0"/>
                    </a:lnTo>
                    <a:lnTo>
                      <a:pt x="13" y="5"/>
                    </a:lnTo>
                    <a:lnTo>
                      <a:pt x="5" y="15"/>
                    </a:lnTo>
                    <a:lnTo>
                      <a:pt x="0" y="35"/>
                    </a:lnTo>
                    <a:lnTo>
                      <a:pt x="0" y="451"/>
                    </a:lnTo>
                    <a:lnTo>
                      <a:pt x="5" y="466"/>
                    </a:lnTo>
                    <a:lnTo>
                      <a:pt x="13" y="481"/>
                    </a:lnTo>
                    <a:lnTo>
                      <a:pt x="31" y="491"/>
                    </a:lnTo>
                    <a:lnTo>
                      <a:pt x="1696" y="491"/>
                    </a:lnTo>
                    <a:lnTo>
                      <a:pt x="1709" y="481"/>
                    </a:lnTo>
                    <a:lnTo>
                      <a:pt x="1722" y="466"/>
                    </a:lnTo>
                    <a:lnTo>
                      <a:pt x="1730" y="451"/>
                    </a:lnTo>
                    <a:lnTo>
                      <a:pt x="1730" y="35"/>
                    </a:lnTo>
                    <a:lnTo>
                      <a:pt x="1722" y="15"/>
                    </a:lnTo>
                    <a:lnTo>
                      <a:pt x="1709" y="5"/>
                    </a:lnTo>
                    <a:lnTo>
                      <a:pt x="1696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849" name="Rectangle 2533">
                <a:extLst>
                  <a:ext uri="{FF2B5EF4-FFF2-40B4-BE49-F238E27FC236}">
                    <a16:creationId xmlns:a16="http://schemas.microsoft.com/office/drawing/2014/main" id="{DC86CBEA-7F9C-0735-C72F-79ACAF010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" y="3392"/>
                <a:ext cx="22" cy="496"/>
              </a:xfrm>
              <a:prstGeom prst="rect">
                <a:avLst/>
              </a:prstGeom>
              <a:solidFill>
                <a:srgbClr val="82F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50" name="Rectangle 2534">
                <a:extLst>
                  <a:ext uri="{FF2B5EF4-FFF2-40B4-BE49-F238E27FC236}">
                    <a16:creationId xmlns:a16="http://schemas.microsoft.com/office/drawing/2014/main" id="{D2047039-180C-3FD4-FAE4-C52A8E857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3392"/>
                <a:ext cx="22" cy="496"/>
              </a:xfrm>
              <a:prstGeom prst="rect">
                <a:avLst/>
              </a:prstGeom>
              <a:solidFill>
                <a:srgbClr val="83FF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51" name="Rectangle 2535">
                <a:extLst>
                  <a:ext uri="{FF2B5EF4-FFF2-40B4-BE49-F238E27FC236}">
                    <a16:creationId xmlns:a16="http://schemas.microsoft.com/office/drawing/2014/main" id="{9CE9161E-F9B1-F654-6DA1-D0184F4CB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3392"/>
                <a:ext cx="21" cy="496"/>
              </a:xfrm>
              <a:prstGeom prst="rect">
                <a:avLst/>
              </a:prstGeom>
              <a:solidFill>
                <a:srgbClr val="85F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52" name="Rectangle 2536">
                <a:extLst>
                  <a:ext uri="{FF2B5EF4-FFF2-40B4-BE49-F238E27FC236}">
                    <a16:creationId xmlns:a16="http://schemas.microsoft.com/office/drawing/2014/main" id="{7E446413-6185-FFB1-CE5A-C76E75ABD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" y="3392"/>
                <a:ext cx="22" cy="496"/>
              </a:xfrm>
              <a:prstGeom prst="rect">
                <a:avLst/>
              </a:prstGeom>
              <a:solidFill>
                <a:srgbClr val="86FF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53" name="Rectangle 2537">
                <a:extLst>
                  <a:ext uri="{FF2B5EF4-FFF2-40B4-BE49-F238E27FC236}">
                    <a16:creationId xmlns:a16="http://schemas.microsoft.com/office/drawing/2014/main" id="{1C074120-87D2-1640-2D06-09FB08A26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" y="3392"/>
                <a:ext cx="21" cy="496"/>
              </a:xfrm>
              <a:prstGeom prst="rect">
                <a:avLst/>
              </a:prstGeom>
              <a:solidFill>
                <a:srgbClr val="88F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54" name="Rectangle 2538">
                <a:extLst>
                  <a:ext uri="{FF2B5EF4-FFF2-40B4-BE49-F238E27FC236}">
                    <a16:creationId xmlns:a16="http://schemas.microsoft.com/office/drawing/2014/main" id="{125ADFC6-2406-C667-DEA6-842DFC29B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3392"/>
                <a:ext cx="22" cy="496"/>
              </a:xfrm>
              <a:prstGeom prst="rect">
                <a:avLst/>
              </a:prstGeom>
              <a:solidFill>
                <a:srgbClr val="89F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55" name="Rectangle 2539">
                <a:extLst>
                  <a:ext uri="{FF2B5EF4-FFF2-40B4-BE49-F238E27FC236}">
                    <a16:creationId xmlns:a16="http://schemas.microsoft.com/office/drawing/2014/main" id="{C204E616-77DF-AED9-77B0-C03577260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" y="3392"/>
                <a:ext cx="22" cy="496"/>
              </a:xfrm>
              <a:prstGeom prst="rect">
                <a:avLst/>
              </a:prstGeom>
              <a:solidFill>
                <a:srgbClr val="8BF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56" name="Rectangle 2540">
                <a:extLst>
                  <a:ext uri="{FF2B5EF4-FFF2-40B4-BE49-F238E27FC236}">
                    <a16:creationId xmlns:a16="http://schemas.microsoft.com/office/drawing/2014/main" id="{7D453A5E-0E14-FA62-7A6F-BE86637AB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" y="3392"/>
                <a:ext cx="21" cy="496"/>
              </a:xfrm>
              <a:prstGeom prst="rect">
                <a:avLst/>
              </a:prstGeom>
              <a:solidFill>
                <a:srgbClr val="8DF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57" name="Rectangle 2541">
                <a:extLst>
                  <a:ext uri="{FF2B5EF4-FFF2-40B4-BE49-F238E27FC236}">
                    <a16:creationId xmlns:a16="http://schemas.microsoft.com/office/drawing/2014/main" id="{60584118-8534-0939-378F-660AA90A9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3392"/>
                <a:ext cx="22" cy="496"/>
              </a:xfrm>
              <a:prstGeom prst="rect">
                <a:avLst/>
              </a:prstGeom>
              <a:solidFill>
                <a:srgbClr val="8EF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58" name="Rectangle 2542">
                <a:extLst>
                  <a:ext uri="{FF2B5EF4-FFF2-40B4-BE49-F238E27FC236}">
                    <a16:creationId xmlns:a16="http://schemas.microsoft.com/office/drawing/2014/main" id="{E45DBC7D-4AC3-3CA3-4305-AA91DA2C9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" y="3392"/>
                <a:ext cx="22" cy="496"/>
              </a:xfrm>
              <a:prstGeom prst="rect">
                <a:avLst/>
              </a:prstGeom>
              <a:solidFill>
                <a:srgbClr val="90F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59" name="Rectangle 2543">
                <a:extLst>
                  <a:ext uri="{FF2B5EF4-FFF2-40B4-BE49-F238E27FC236}">
                    <a16:creationId xmlns:a16="http://schemas.microsoft.com/office/drawing/2014/main" id="{1BDD719B-8597-274C-DC08-EEBF46B65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" y="3392"/>
                <a:ext cx="21" cy="496"/>
              </a:xfrm>
              <a:prstGeom prst="rect">
                <a:avLst/>
              </a:prstGeom>
              <a:solidFill>
                <a:srgbClr val="91F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60" name="Rectangle 2544">
                <a:extLst>
                  <a:ext uri="{FF2B5EF4-FFF2-40B4-BE49-F238E27FC236}">
                    <a16:creationId xmlns:a16="http://schemas.microsoft.com/office/drawing/2014/main" id="{97EFA9C4-7CE3-8E5A-C836-2AB409AD3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92"/>
                <a:ext cx="22" cy="496"/>
              </a:xfrm>
              <a:prstGeom prst="rect">
                <a:avLst/>
              </a:prstGeom>
              <a:solidFill>
                <a:srgbClr val="93F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61" name="Rectangle 2545">
                <a:extLst>
                  <a:ext uri="{FF2B5EF4-FFF2-40B4-BE49-F238E27FC236}">
                    <a16:creationId xmlns:a16="http://schemas.microsoft.com/office/drawing/2014/main" id="{68A8FA54-8E50-7FD5-85AE-CDE7AC700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392"/>
                <a:ext cx="21" cy="496"/>
              </a:xfrm>
              <a:prstGeom prst="rect">
                <a:avLst/>
              </a:prstGeom>
              <a:solidFill>
                <a:srgbClr val="94F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62" name="Rectangle 2546">
                <a:extLst>
                  <a:ext uri="{FF2B5EF4-FFF2-40B4-BE49-F238E27FC236}">
                    <a16:creationId xmlns:a16="http://schemas.microsoft.com/office/drawing/2014/main" id="{CA26E137-772E-1321-873B-95E73668B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" y="3392"/>
                <a:ext cx="22" cy="496"/>
              </a:xfrm>
              <a:prstGeom prst="rect">
                <a:avLst/>
              </a:prstGeom>
              <a:solidFill>
                <a:srgbClr val="96F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63" name="Rectangle 2547">
                <a:extLst>
                  <a:ext uri="{FF2B5EF4-FFF2-40B4-BE49-F238E27FC236}">
                    <a16:creationId xmlns:a16="http://schemas.microsoft.com/office/drawing/2014/main" id="{13E4312B-92A0-B123-1B5A-C57FBF741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3392"/>
                <a:ext cx="22" cy="496"/>
              </a:xfrm>
              <a:prstGeom prst="rect">
                <a:avLst/>
              </a:prstGeom>
              <a:solidFill>
                <a:srgbClr val="98F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64" name="Rectangle 2548">
                <a:extLst>
                  <a:ext uri="{FF2B5EF4-FFF2-40B4-BE49-F238E27FC236}">
                    <a16:creationId xmlns:a16="http://schemas.microsoft.com/office/drawing/2014/main" id="{0FC2EDE1-A07C-FCEE-FDDC-EBE23B6EF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3392"/>
                <a:ext cx="21" cy="496"/>
              </a:xfrm>
              <a:prstGeom prst="rect">
                <a:avLst/>
              </a:prstGeom>
              <a:solidFill>
                <a:srgbClr val="99F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65" name="Rectangle 2549">
                <a:extLst>
                  <a:ext uri="{FF2B5EF4-FFF2-40B4-BE49-F238E27FC236}">
                    <a16:creationId xmlns:a16="http://schemas.microsoft.com/office/drawing/2014/main" id="{A13F2227-855A-43E5-D963-0982C27FD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3392"/>
                <a:ext cx="22" cy="496"/>
              </a:xfrm>
              <a:prstGeom prst="rect">
                <a:avLst/>
              </a:prstGeom>
              <a:solidFill>
                <a:srgbClr val="9BF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66" name="Rectangle 2550">
                <a:extLst>
                  <a:ext uri="{FF2B5EF4-FFF2-40B4-BE49-F238E27FC236}">
                    <a16:creationId xmlns:a16="http://schemas.microsoft.com/office/drawing/2014/main" id="{13B3B44B-245F-6185-A0F7-A57D45872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3392"/>
                <a:ext cx="21" cy="496"/>
              </a:xfrm>
              <a:prstGeom prst="rect">
                <a:avLst/>
              </a:prstGeom>
              <a:solidFill>
                <a:srgbClr val="9CF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67" name="Rectangle 2551">
                <a:extLst>
                  <a:ext uri="{FF2B5EF4-FFF2-40B4-BE49-F238E27FC236}">
                    <a16:creationId xmlns:a16="http://schemas.microsoft.com/office/drawing/2014/main" id="{AAA67677-DFA3-EF0E-43E1-3F6F209E3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3392"/>
                <a:ext cx="22" cy="496"/>
              </a:xfrm>
              <a:prstGeom prst="rect">
                <a:avLst/>
              </a:prstGeom>
              <a:solidFill>
                <a:srgbClr val="9EF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68" name="Rectangle 2552">
                <a:extLst>
                  <a:ext uri="{FF2B5EF4-FFF2-40B4-BE49-F238E27FC236}">
                    <a16:creationId xmlns:a16="http://schemas.microsoft.com/office/drawing/2014/main" id="{F3779DC7-9075-B4E2-75D1-B5C48807E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" y="3392"/>
                <a:ext cx="22" cy="496"/>
              </a:xfrm>
              <a:prstGeom prst="rect">
                <a:avLst/>
              </a:prstGeom>
              <a:solidFill>
                <a:srgbClr val="A0F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69" name="Rectangle 2553">
                <a:extLst>
                  <a:ext uri="{FF2B5EF4-FFF2-40B4-BE49-F238E27FC236}">
                    <a16:creationId xmlns:a16="http://schemas.microsoft.com/office/drawing/2014/main" id="{179D3CF9-1D8E-5FC3-5208-FB3B9AB28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3392"/>
                <a:ext cx="21" cy="496"/>
              </a:xfrm>
              <a:prstGeom prst="rect">
                <a:avLst/>
              </a:prstGeom>
              <a:solidFill>
                <a:srgbClr val="A1F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70" name="Rectangle 2554">
                <a:extLst>
                  <a:ext uri="{FF2B5EF4-FFF2-40B4-BE49-F238E27FC236}">
                    <a16:creationId xmlns:a16="http://schemas.microsoft.com/office/drawing/2014/main" id="{F77445BC-8757-F455-285F-81D40F71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" y="3392"/>
                <a:ext cx="22" cy="496"/>
              </a:xfrm>
              <a:prstGeom prst="rect">
                <a:avLst/>
              </a:prstGeom>
              <a:solidFill>
                <a:srgbClr val="A3F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71" name="Rectangle 2555">
                <a:extLst>
                  <a:ext uri="{FF2B5EF4-FFF2-40B4-BE49-F238E27FC236}">
                    <a16:creationId xmlns:a16="http://schemas.microsoft.com/office/drawing/2014/main" id="{2F388CC5-B18B-E6EF-315C-3EC83AD59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3392"/>
                <a:ext cx="22" cy="496"/>
              </a:xfrm>
              <a:prstGeom prst="rect">
                <a:avLst/>
              </a:prstGeom>
              <a:solidFill>
                <a:srgbClr val="A4F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72" name="Rectangle 2556">
                <a:extLst>
                  <a:ext uri="{FF2B5EF4-FFF2-40B4-BE49-F238E27FC236}">
                    <a16:creationId xmlns:a16="http://schemas.microsoft.com/office/drawing/2014/main" id="{BDA91542-E5EA-7EB5-3CDB-2ADE45D6D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3392"/>
                <a:ext cx="21" cy="496"/>
              </a:xfrm>
              <a:prstGeom prst="rect">
                <a:avLst/>
              </a:prstGeom>
              <a:solidFill>
                <a:srgbClr val="A6FF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73" name="Rectangle 2557">
                <a:extLst>
                  <a:ext uri="{FF2B5EF4-FFF2-40B4-BE49-F238E27FC236}">
                    <a16:creationId xmlns:a16="http://schemas.microsoft.com/office/drawing/2014/main" id="{8EA85A51-089F-0EF6-4F4B-157B81C10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" y="3392"/>
                <a:ext cx="22" cy="496"/>
              </a:xfrm>
              <a:prstGeom prst="rect">
                <a:avLst/>
              </a:prstGeom>
              <a:solidFill>
                <a:srgbClr val="A7FF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74" name="Rectangle 2558">
                <a:extLst>
                  <a:ext uri="{FF2B5EF4-FFF2-40B4-BE49-F238E27FC236}">
                    <a16:creationId xmlns:a16="http://schemas.microsoft.com/office/drawing/2014/main" id="{1AF31309-0DA7-ABA6-70E0-AC0D30BC4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" y="3392"/>
                <a:ext cx="21" cy="496"/>
              </a:xfrm>
              <a:prstGeom prst="rect">
                <a:avLst/>
              </a:prstGeom>
              <a:solidFill>
                <a:srgbClr val="A9F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75" name="Rectangle 2559">
                <a:extLst>
                  <a:ext uri="{FF2B5EF4-FFF2-40B4-BE49-F238E27FC236}">
                    <a16:creationId xmlns:a16="http://schemas.microsoft.com/office/drawing/2014/main" id="{9308E687-691D-8CED-D567-6449FCD6E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" y="3392"/>
                <a:ext cx="22" cy="496"/>
              </a:xfrm>
              <a:prstGeom prst="rect">
                <a:avLst/>
              </a:prstGeom>
              <a:solidFill>
                <a:srgbClr val="ABF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76" name="Rectangle 2560">
                <a:extLst>
                  <a:ext uri="{FF2B5EF4-FFF2-40B4-BE49-F238E27FC236}">
                    <a16:creationId xmlns:a16="http://schemas.microsoft.com/office/drawing/2014/main" id="{BDA3C237-3930-5B4F-41B0-FE1E11CC0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3392"/>
                <a:ext cx="22" cy="496"/>
              </a:xfrm>
              <a:prstGeom prst="rect">
                <a:avLst/>
              </a:prstGeom>
              <a:solidFill>
                <a:srgbClr val="ACFF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77" name="Rectangle 2561">
                <a:extLst>
                  <a:ext uri="{FF2B5EF4-FFF2-40B4-BE49-F238E27FC236}">
                    <a16:creationId xmlns:a16="http://schemas.microsoft.com/office/drawing/2014/main" id="{D85A35D7-B485-027C-BB0B-371274462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3392"/>
                <a:ext cx="21" cy="496"/>
              </a:xfrm>
              <a:prstGeom prst="rect">
                <a:avLst/>
              </a:prstGeom>
              <a:solidFill>
                <a:srgbClr val="AE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78" name="Rectangle 2562">
                <a:extLst>
                  <a:ext uri="{FF2B5EF4-FFF2-40B4-BE49-F238E27FC236}">
                    <a16:creationId xmlns:a16="http://schemas.microsoft.com/office/drawing/2014/main" id="{F30AB7B1-AB1E-A97A-A7C6-7B7188C17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3392"/>
                <a:ext cx="22" cy="496"/>
              </a:xfrm>
              <a:prstGeom prst="rect">
                <a:avLst/>
              </a:prstGeom>
              <a:solidFill>
                <a:srgbClr val="AFF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79" name="Rectangle 2563">
                <a:extLst>
                  <a:ext uri="{FF2B5EF4-FFF2-40B4-BE49-F238E27FC236}">
                    <a16:creationId xmlns:a16="http://schemas.microsoft.com/office/drawing/2014/main" id="{2D972BBF-73F5-91C4-5914-CC7432160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" y="3392"/>
                <a:ext cx="22" cy="496"/>
              </a:xfrm>
              <a:prstGeom prst="rect">
                <a:avLst/>
              </a:prstGeom>
              <a:solidFill>
                <a:srgbClr val="B1FF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80" name="Rectangle 2564">
                <a:extLst>
                  <a:ext uri="{FF2B5EF4-FFF2-40B4-BE49-F238E27FC236}">
                    <a16:creationId xmlns:a16="http://schemas.microsoft.com/office/drawing/2014/main" id="{E3F8B692-85D7-9B73-4120-8DCDAF6F4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3392"/>
                <a:ext cx="21" cy="496"/>
              </a:xfrm>
              <a:prstGeom prst="rect">
                <a:avLst/>
              </a:prstGeom>
              <a:solidFill>
                <a:srgbClr val="B3FF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81" name="Rectangle 2565">
                <a:extLst>
                  <a:ext uri="{FF2B5EF4-FFF2-40B4-BE49-F238E27FC236}">
                    <a16:creationId xmlns:a16="http://schemas.microsoft.com/office/drawing/2014/main" id="{DDB04FB4-D5B5-E0AD-2700-859A54993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4" y="3392"/>
                <a:ext cx="22" cy="496"/>
              </a:xfrm>
              <a:prstGeom prst="rect">
                <a:avLst/>
              </a:prstGeom>
              <a:solidFill>
                <a:srgbClr val="B4F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82" name="Rectangle 2566">
                <a:extLst>
                  <a:ext uri="{FF2B5EF4-FFF2-40B4-BE49-F238E27FC236}">
                    <a16:creationId xmlns:a16="http://schemas.microsoft.com/office/drawing/2014/main" id="{A425861D-E0D9-20EB-1AD2-174F9F90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" y="3392"/>
                <a:ext cx="21" cy="496"/>
              </a:xfrm>
              <a:prstGeom prst="rect">
                <a:avLst/>
              </a:prstGeom>
              <a:solidFill>
                <a:srgbClr val="B6F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83" name="Rectangle 2567">
                <a:extLst>
                  <a:ext uri="{FF2B5EF4-FFF2-40B4-BE49-F238E27FC236}">
                    <a16:creationId xmlns:a16="http://schemas.microsoft.com/office/drawing/2014/main" id="{7C41434A-D9E4-3A16-221B-4CBEF6A43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3392"/>
                <a:ext cx="22" cy="496"/>
              </a:xfrm>
              <a:prstGeom prst="rect">
                <a:avLst/>
              </a:prstGeom>
              <a:solidFill>
                <a:srgbClr val="B7F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84" name="Rectangle 2568">
                <a:extLst>
                  <a:ext uri="{FF2B5EF4-FFF2-40B4-BE49-F238E27FC236}">
                    <a16:creationId xmlns:a16="http://schemas.microsoft.com/office/drawing/2014/main" id="{5E64D48C-936E-D48B-50BA-73A492BCA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9" y="3392"/>
                <a:ext cx="22" cy="496"/>
              </a:xfrm>
              <a:prstGeom prst="rect">
                <a:avLst/>
              </a:prstGeom>
              <a:solidFill>
                <a:srgbClr val="B9F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85" name="Rectangle 2569">
                <a:extLst>
                  <a:ext uri="{FF2B5EF4-FFF2-40B4-BE49-F238E27FC236}">
                    <a16:creationId xmlns:a16="http://schemas.microsoft.com/office/drawing/2014/main" id="{E2B754F5-6D84-4B2E-EF82-C6887F590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3392"/>
                <a:ext cx="21" cy="496"/>
              </a:xfrm>
              <a:prstGeom prst="rect">
                <a:avLst/>
              </a:prstGeom>
              <a:solidFill>
                <a:srgbClr val="BAF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86" name="Rectangle 2570">
                <a:extLst>
                  <a:ext uri="{FF2B5EF4-FFF2-40B4-BE49-F238E27FC236}">
                    <a16:creationId xmlns:a16="http://schemas.microsoft.com/office/drawing/2014/main" id="{C6AE12D3-16C4-069E-3339-905E1A8AB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3392"/>
                <a:ext cx="22" cy="496"/>
              </a:xfrm>
              <a:prstGeom prst="rect">
                <a:avLst/>
              </a:prstGeom>
              <a:solidFill>
                <a:srgbClr val="BCF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87" name="Rectangle 2571">
                <a:extLst>
                  <a:ext uri="{FF2B5EF4-FFF2-40B4-BE49-F238E27FC236}">
                    <a16:creationId xmlns:a16="http://schemas.microsoft.com/office/drawing/2014/main" id="{950BD581-DF9B-00B7-5A8A-4885682B0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3392"/>
                <a:ext cx="22" cy="496"/>
              </a:xfrm>
              <a:prstGeom prst="rect">
                <a:avLst/>
              </a:prstGeom>
              <a:solidFill>
                <a:srgbClr val="BEF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88" name="Rectangle 2572">
                <a:extLst>
                  <a:ext uri="{FF2B5EF4-FFF2-40B4-BE49-F238E27FC236}">
                    <a16:creationId xmlns:a16="http://schemas.microsoft.com/office/drawing/2014/main" id="{0C00AF56-4785-78C2-5645-E775BDC59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3392"/>
                <a:ext cx="21" cy="496"/>
              </a:xfrm>
              <a:prstGeom prst="rect">
                <a:avLst/>
              </a:prstGeom>
              <a:solidFill>
                <a:srgbClr val="BFF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89" name="Rectangle 2573">
                <a:extLst>
                  <a:ext uri="{FF2B5EF4-FFF2-40B4-BE49-F238E27FC236}">
                    <a16:creationId xmlns:a16="http://schemas.microsoft.com/office/drawing/2014/main" id="{E2CB97D6-15C9-3255-7139-BBF67F2DA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3392"/>
                <a:ext cx="22" cy="496"/>
              </a:xfrm>
              <a:prstGeom prst="rect">
                <a:avLst/>
              </a:prstGeom>
              <a:solidFill>
                <a:srgbClr val="C1F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90" name="Rectangle 2574">
                <a:extLst>
                  <a:ext uri="{FF2B5EF4-FFF2-40B4-BE49-F238E27FC236}">
                    <a16:creationId xmlns:a16="http://schemas.microsoft.com/office/drawing/2014/main" id="{F006065C-FD96-8AB9-24DD-F46B34AB4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3392"/>
                <a:ext cx="21" cy="496"/>
              </a:xfrm>
              <a:prstGeom prst="rect">
                <a:avLst/>
              </a:prstGeom>
              <a:solidFill>
                <a:srgbClr val="C2FF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91" name="Rectangle 2575">
                <a:extLst>
                  <a:ext uri="{FF2B5EF4-FFF2-40B4-BE49-F238E27FC236}">
                    <a16:creationId xmlns:a16="http://schemas.microsoft.com/office/drawing/2014/main" id="{B9D2A989-E0F7-83E7-3BCA-61F4685B6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3392"/>
                <a:ext cx="22" cy="496"/>
              </a:xfrm>
              <a:prstGeom prst="rect">
                <a:avLst/>
              </a:prstGeom>
              <a:solidFill>
                <a:srgbClr val="C4FF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92" name="Rectangle 2576">
                <a:extLst>
                  <a:ext uri="{FF2B5EF4-FFF2-40B4-BE49-F238E27FC236}">
                    <a16:creationId xmlns:a16="http://schemas.microsoft.com/office/drawing/2014/main" id="{66073954-1245-0995-66A1-DDA85F6E5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392"/>
                <a:ext cx="22" cy="496"/>
              </a:xfrm>
              <a:prstGeom prst="rect">
                <a:avLst/>
              </a:prstGeom>
              <a:solidFill>
                <a:srgbClr val="C6F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93" name="Rectangle 2577">
                <a:extLst>
                  <a:ext uri="{FF2B5EF4-FFF2-40B4-BE49-F238E27FC236}">
                    <a16:creationId xmlns:a16="http://schemas.microsoft.com/office/drawing/2014/main" id="{DC894C47-BC7A-C5B0-2D67-938FD0CCD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3392"/>
                <a:ext cx="21" cy="496"/>
              </a:xfrm>
              <a:prstGeom prst="rect">
                <a:avLst/>
              </a:prstGeom>
              <a:solidFill>
                <a:srgbClr val="C7FF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94" name="Rectangle 2578">
                <a:extLst>
                  <a:ext uri="{FF2B5EF4-FFF2-40B4-BE49-F238E27FC236}">
                    <a16:creationId xmlns:a16="http://schemas.microsoft.com/office/drawing/2014/main" id="{9BF3D692-FA11-6B2D-D698-66B4268E7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5" y="3392"/>
                <a:ext cx="22" cy="496"/>
              </a:xfrm>
              <a:prstGeom prst="rect">
                <a:avLst/>
              </a:prstGeom>
              <a:solidFill>
                <a:srgbClr val="C9FF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95" name="Rectangle 2579">
                <a:extLst>
                  <a:ext uri="{FF2B5EF4-FFF2-40B4-BE49-F238E27FC236}">
                    <a16:creationId xmlns:a16="http://schemas.microsoft.com/office/drawing/2014/main" id="{70D160C9-5197-6B6E-60A2-673408C3C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7" y="3392"/>
                <a:ext cx="22" cy="496"/>
              </a:xfrm>
              <a:prstGeom prst="rect">
                <a:avLst/>
              </a:prstGeom>
              <a:solidFill>
                <a:srgbClr val="CAF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96" name="Rectangle 2580">
                <a:extLst>
                  <a:ext uri="{FF2B5EF4-FFF2-40B4-BE49-F238E27FC236}">
                    <a16:creationId xmlns:a16="http://schemas.microsoft.com/office/drawing/2014/main" id="{1F99DEFD-78CF-D523-F61F-20516057D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3392"/>
                <a:ext cx="21" cy="496"/>
              </a:xfrm>
              <a:prstGeom prst="rect">
                <a:avLst/>
              </a:prstGeom>
              <a:solidFill>
                <a:srgbClr val="CC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97" name="Rectangle 2581">
                <a:extLst>
                  <a:ext uri="{FF2B5EF4-FFF2-40B4-BE49-F238E27FC236}">
                    <a16:creationId xmlns:a16="http://schemas.microsoft.com/office/drawing/2014/main" id="{E1001BD6-E081-ADE9-BD13-BFDCB9A21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392"/>
                <a:ext cx="22" cy="496"/>
              </a:xfrm>
              <a:prstGeom prst="rect">
                <a:avLst/>
              </a:prstGeom>
              <a:solidFill>
                <a:srgbClr val="CDF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98" name="Rectangle 2582">
                <a:extLst>
                  <a:ext uri="{FF2B5EF4-FFF2-40B4-BE49-F238E27FC236}">
                    <a16:creationId xmlns:a16="http://schemas.microsoft.com/office/drawing/2014/main" id="{8352BF2B-0747-4A89-5478-890B14D31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392"/>
                <a:ext cx="21" cy="496"/>
              </a:xfrm>
              <a:prstGeom prst="rect">
                <a:avLst/>
              </a:prstGeom>
              <a:solidFill>
                <a:srgbClr val="CFF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899" name="Rectangle 2583">
                <a:extLst>
                  <a:ext uri="{FF2B5EF4-FFF2-40B4-BE49-F238E27FC236}">
                    <a16:creationId xmlns:a16="http://schemas.microsoft.com/office/drawing/2014/main" id="{7BE1AA34-F8CB-5B81-B979-6AACBBC5A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3392"/>
                <a:ext cx="22" cy="496"/>
              </a:xfrm>
              <a:prstGeom prst="rect">
                <a:avLst/>
              </a:prstGeom>
              <a:solidFill>
                <a:srgbClr val="D1F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00" name="Rectangle 2584">
                <a:extLst>
                  <a:ext uri="{FF2B5EF4-FFF2-40B4-BE49-F238E27FC236}">
                    <a16:creationId xmlns:a16="http://schemas.microsoft.com/office/drawing/2014/main" id="{23781E7B-C5A5-928B-EF75-3C47EC0CE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3392"/>
                <a:ext cx="22" cy="496"/>
              </a:xfrm>
              <a:prstGeom prst="rect">
                <a:avLst/>
              </a:prstGeom>
              <a:solidFill>
                <a:srgbClr val="D2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01" name="Rectangle 2585">
                <a:extLst>
                  <a:ext uri="{FF2B5EF4-FFF2-40B4-BE49-F238E27FC236}">
                    <a16:creationId xmlns:a16="http://schemas.microsoft.com/office/drawing/2014/main" id="{D53DDD6E-7B13-99B3-56CA-37B055DAC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3392"/>
                <a:ext cx="21" cy="496"/>
              </a:xfrm>
              <a:prstGeom prst="rect">
                <a:avLst/>
              </a:prstGeom>
              <a:solidFill>
                <a:srgbClr val="D4FF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02" name="Rectangle 2586">
                <a:extLst>
                  <a:ext uri="{FF2B5EF4-FFF2-40B4-BE49-F238E27FC236}">
                    <a16:creationId xmlns:a16="http://schemas.microsoft.com/office/drawing/2014/main" id="{B11CF80A-6ED8-56F1-D5F5-4DAFFE113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3392"/>
                <a:ext cx="22" cy="496"/>
              </a:xfrm>
              <a:prstGeom prst="rect">
                <a:avLst/>
              </a:prstGeom>
              <a:solidFill>
                <a:srgbClr val="D5F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03" name="Rectangle 2587">
                <a:extLst>
                  <a:ext uri="{FF2B5EF4-FFF2-40B4-BE49-F238E27FC236}">
                    <a16:creationId xmlns:a16="http://schemas.microsoft.com/office/drawing/2014/main" id="{139A8482-6717-0383-9DFE-C278D79D9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392"/>
                <a:ext cx="22" cy="496"/>
              </a:xfrm>
              <a:prstGeom prst="rect">
                <a:avLst/>
              </a:prstGeom>
              <a:solidFill>
                <a:srgbClr val="D7F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04" name="Rectangle 2588">
                <a:extLst>
                  <a:ext uri="{FF2B5EF4-FFF2-40B4-BE49-F238E27FC236}">
                    <a16:creationId xmlns:a16="http://schemas.microsoft.com/office/drawing/2014/main" id="{97536837-A09A-DC2B-859E-6507B6FE7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3392"/>
                <a:ext cx="21" cy="496"/>
              </a:xfrm>
              <a:prstGeom prst="rect">
                <a:avLst/>
              </a:prstGeom>
              <a:solidFill>
                <a:srgbClr val="D9F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05" name="Rectangle 2589">
                <a:extLst>
                  <a:ext uri="{FF2B5EF4-FFF2-40B4-BE49-F238E27FC236}">
                    <a16:creationId xmlns:a16="http://schemas.microsoft.com/office/drawing/2014/main" id="{737AF580-B522-9871-B08C-753586299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3392"/>
                <a:ext cx="22" cy="496"/>
              </a:xfrm>
              <a:prstGeom prst="rect">
                <a:avLst/>
              </a:prstGeom>
              <a:solidFill>
                <a:srgbClr val="DA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06" name="Rectangle 2590">
                <a:extLst>
                  <a:ext uri="{FF2B5EF4-FFF2-40B4-BE49-F238E27FC236}">
                    <a16:creationId xmlns:a16="http://schemas.microsoft.com/office/drawing/2014/main" id="{489EFEEE-0466-6635-5539-64503EE5B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5" y="3392"/>
                <a:ext cx="21" cy="496"/>
              </a:xfrm>
              <a:prstGeom prst="rect">
                <a:avLst/>
              </a:prstGeom>
              <a:solidFill>
                <a:srgbClr val="DCF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07" name="Rectangle 2591">
                <a:extLst>
                  <a:ext uri="{FF2B5EF4-FFF2-40B4-BE49-F238E27FC236}">
                    <a16:creationId xmlns:a16="http://schemas.microsoft.com/office/drawing/2014/main" id="{C1DB0295-8533-B674-5F5A-A34ABA334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3392"/>
                <a:ext cx="22" cy="496"/>
              </a:xfrm>
              <a:prstGeom prst="rect">
                <a:avLst/>
              </a:prstGeom>
              <a:solidFill>
                <a:srgbClr val="DD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08" name="Rectangle 2592">
                <a:extLst>
                  <a:ext uri="{FF2B5EF4-FFF2-40B4-BE49-F238E27FC236}">
                    <a16:creationId xmlns:a16="http://schemas.microsoft.com/office/drawing/2014/main" id="{B6825F11-FEFA-08C6-F210-A7F237CCA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3392"/>
                <a:ext cx="22" cy="496"/>
              </a:xfrm>
              <a:prstGeom prst="rect">
                <a:avLst/>
              </a:prstGeom>
              <a:solidFill>
                <a:srgbClr val="DFF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09" name="Rectangle 2593">
                <a:extLst>
                  <a:ext uri="{FF2B5EF4-FFF2-40B4-BE49-F238E27FC236}">
                    <a16:creationId xmlns:a16="http://schemas.microsoft.com/office/drawing/2014/main" id="{8404960D-66BC-FFEC-96C9-2AC0954D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3392"/>
                <a:ext cx="21" cy="496"/>
              </a:xfrm>
              <a:prstGeom prst="rect">
                <a:avLst/>
              </a:prstGeom>
              <a:solidFill>
                <a:srgbClr val="E0F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10" name="Rectangle 2594">
                <a:extLst>
                  <a:ext uri="{FF2B5EF4-FFF2-40B4-BE49-F238E27FC236}">
                    <a16:creationId xmlns:a16="http://schemas.microsoft.com/office/drawing/2014/main" id="{5E0163C1-9A8F-7C9C-EDFA-87D14F691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3392"/>
                <a:ext cx="22" cy="496"/>
              </a:xfrm>
              <a:prstGeom prst="rect">
                <a:avLst/>
              </a:prstGeom>
              <a:solidFill>
                <a:srgbClr val="E2F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11" name="Rectangle 2595">
                <a:extLst>
                  <a:ext uri="{FF2B5EF4-FFF2-40B4-BE49-F238E27FC236}">
                    <a16:creationId xmlns:a16="http://schemas.microsoft.com/office/drawing/2014/main" id="{B822B2E1-AE9B-46B3-336B-F7AB01942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3392"/>
                <a:ext cx="22" cy="496"/>
              </a:xfrm>
              <a:prstGeom prst="rect">
                <a:avLst/>
              </a:prstGeom>
              <a:solidFill>
                <a:srgbClr val="E4F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12" name="Rectangle 2596">
                <a:extLst>
                  <a:ext uri="{FF2B5EF4-FFF2-40B4-BE49-F238E27FC236}">
                    <a16:creationId xmlns:a16="http://schemas.microsoft.com/office/drawing/2014/main" id="{A4E4FFFB-2FE6-3D27-C319-85AA93B82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3392"/>
                <a:ext cx="21" cy="496"/>
              </a:xfrm>
              <a:prstGeom prst="rect">
                <a:avLst/>
              </a:prstGeom>
              <a:solidFill>
                <a:srgbClr val="E5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13" name="Rectangle 2597">
                <a:extLst>
                  <a:ext uri="{FF2B5EF4-FFF2-40B4-BE49-F238E27FC236}">
                    <a16:creationId xmlns:a16="http://schemas.microsoft.com/office/drawing/2014/main" id="{5968CCEC-00D2-AE23-6C17-166D7D494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6" y="3392"/>
                <a:ext cx="22" cy="496"/>
              </a:xfrm>
              <a:prstGeom prst="rect">
                <a:avLst/>
              </a:prstGeom>
              <a:solidFill>
                <a:srgbClr val="E7F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14" name="Rectangle 2598">
                <a:extLst>
                  <a:ext uri="{FF2B5EF4-FFF2-40B4-BE49-F238E27FC236}">
                    <a16:creationId xmlns:a16="http://schemas.microsoft.com/office/drawing/2014/main" id="{F6E7E737-3822-65D3-A27C-C69990871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3392"/>
                <a:ext cx="21" cy="496"/>
              </a:xfrm>
              <a:prstGeom prst="rect">
                <a:avLst/>
              </a:prstGeom>
              <a:solidFill>
                <a:srgbClr val="E8F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15" name="Rectangle 2599">
                <a:extLst>
                  <a:ext uri="{FF2B5EF4-FFF2-40B4-BE49-F238E27FC236}">
                    <a16:creationId xmlns:a16="http://schemas.microsoft.com/office/drawing/2014/main" id="{96C82C1F-E876-F29F-B209-56323B1E9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3392"/>
                <a:ext cx="22" cy="496"/>
              </a:xfrm>
              <a:prstGeom prst="rect">
                <a:avLst/>
              </a:prstGeom>
              <a:solidFill>
                <a:srgbClr val="EAF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16" name="Rectangle 2600">
                <a:extLst>
                  <a:ext uri="{FF2B5EF4-FFF2-40B4-BE49-F238E27FC236}">
                    <a16:creationId xmlns:a16="http://schemas.microsoft.com/office/drawing/2014/main" id="{C7C357C3-A83C-A2E9-721D-B21230EFC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1" y="3392"/>
                <a:ext cx="22" cy="496"/>
              </a:xfrm>
              <a:prstGeom prst="rect">
                <a:avLst/>
              </a:prstGeom>
              <a:solidFill>
                <a:srgbClr val="EC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17" name="Rectangle 2601">
                <a:extLst>
                  <a:ext uri="{FF2B5EF4-FFF2-40B4-BE49-F238E27FC236}">
                    <a16:creationId xmlns:a16="http://schemas.microsoft.com/office/drawing/2014/main" id="{F7B18FF2-B796-5315-7CF6-4DFAA6BD2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3392"/>
                <a:ext cx="21" cy="496"/>
              </a:xfrm>
              <a:prstGeom prst="rect">
                <a:avLst/>
              </a:prstGeom>
              <a:solidFill>
                <a:srgbClr val="EDF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18" name="Rectangle 2602">
                <a:extLst>
                  <a:ext uri="{FF2B5EF4-FFF2-40B4-BE49-F238E27FC236}">
                    <a16:creationId xmlns:a16="http://schemas.microsoft.com/office/drawing/2014/main" id="{94D4D794-9885-A16D-324F-167911CCA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3392"/>
                <a:ext cx="22" cy="496"/>
              </a:xfrm>
              <a:prstGeom prst="rect">
                <a:avLst/>
              </a:prstGeom>
              <a:solidFill>
                <a:srgbClr val="EFF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19" name="Rectangle 2603">
                <a:extLst>
                  <a:ext uri="{FF2B5EF4-FFF2-40B4-BE49-F238E27FC236}">
                    <a16:creationId xmlns:a16="http://schemas.microsoft.com/office/drawing/2014/main" id="{56D4344E-2F70-A484-7B23-1891A8655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3392"/>
                <a:ext cx="22" cy="496"/>
              </a:xfrm>
              <a:prstGeom prst="rect">
                <a:avLst/>
              </a:prstGeom>
              <a:solidFill>
                <a:srgbClr val="F0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20" name="Rectangle 2604">
                <a:extLst>
                  <a:ext uri="{FF2B5EF4-FFF2-40B4-BE49-F238E27FC236}">
                    <a16:creationId xmlns:a16="http://schemas.microsoft.com/office/drawing/2014/main" id="{00C4316B-1027-5953-8883-97CE1732C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3392"/>
                <a:ext cx="21" cy="496"/>
              </a:xfrm>
              <a:prstGeom prst="rect">
                <a:avLst/>
              </a:prstGeom>
              <a:solidFill>
                <a:srgbClr val="F2F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21" name="Rectangle 2605">
                <a:extLst>
                  <a:ext uri="{FF2B5EF4-FFF2-40B4-BE49-F238E27FC236}">
                    <a16:creationId xmlns:a16="http://schemas.microsoft.com/office/drawing/2014/main" id="{277C2F8E-27C8-3773-C152-BDF679C47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3392"/>
                <a:ext cx="22" cy="496"/>
              </a:xfrm>
              <a:prstGeom prst="rect">
                <a:avLst/>
              </a:prstGeom>
              <a:solidFill>
                <a:srgbClr val="F3FF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22" name="Rectangle 2606">
                <a:extLst>
                  <a:ext uri="{FF2B5EF4-FFF2-40B4-BE49-F238E27FC236}">
                    <a16:creationId xmlns:a16="http://schemas.microsoft.com/office/drawing/2014/main" id="{4730AC6A-F4CD-F4D1-80B8-284F8D0F6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3392"/>
                <a:ext cx="21" cy="496"/>
              </a:xfrm>
              <a:prstGeom prst="rect">
                <a:avLst/>
              </a:prstGeom>
              <a:solidFill>
                <a:srgbClr val="F5FF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23" name="Rectangle 2607">
                <a:extLst>
                  <a:ext uri="{FF2B5EF4-FFF2-40B4-BE49-F238E27FC236}">
                    <a16:creationId xmlns:a16="http://schemas.microsoft.com/office/drawing/2014/main" id="{CD0D8B8F-B21E-B36D-04F5-FD251A089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2" y="3392"/>
                <a:ext cx="22" cy="496"/>
              </a:xfrm>
              <a:prstGeom prst="rect">
                <a:avLst/>
              </a:prstGeom>
              <a:solidFill>
                <a:srgbClr val="F7FF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24" name="Rectangle 2608">
                <a:extLst>
                  <a:ext uri="{FF2B5EF4-FFF2-40B4-BE49-F238E27FC236}">
                    <a16:creationId xmlns:a16="http://schemas.microsoft.com/office/drawing/2014/main" id="{D2D34C5E-E1B8-04DC-0333-93C253472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3392"/>
                <a:ext cx="22" cy="496"/>
              </a:xfrm>
              <a:prstGeom prst="rect">
                <a:avLst/>
              </a:prstGeom>
              <a:solidFill>
                <a:srgbClr val="F8F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25" name="Rectangle 2609">
                <a:extLst>
                  <a:ext uri="{FF2B5EF4-FFF2-40B4-BE49-F238E27FC236}">
                    <a16:creationId xmlns:a16="http://schemas.microsoft.com/office/drawing/2014/main" id="{D46AAF5B-59CD-C95C-A286-BC551FDBF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6" y="3392"/>
                <a:ext cx="21" cy="496"/>
              </a:xfrm>
              <a:prstGeom prst="rect">
                <a:avLst/>
              </a:prstGeom>
              <a:solidFill>
                <a:srgbClr val="FA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26" name="Rectangle 2610">
                <a:extLst>
                  <a:ext uri="{FF2B5EF4-FFF2-40B4-BE49-F238E27FC236}">
                    <a16:creationId xmlns:a16="http://schemas.microsoft.com/office/drawing/2014/main" id="{9CAA46DC-FB4B-3828-AACA-C72F24F63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3392"/>
                <a:ext cx="22" cy="496"/>
              </a:xfrm>
              <a:prstGeom prst="rect">
                <a:avLst/>
              </a:prstGeom>
              <a:solidFill>
                <a:srgbClr val="FBFF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27" name="Rectangle 2611">
                <a:extLst>
                  <a:ext uri="{FF2B5EF4-FFF2-40B4-BE49-F238E27FC236}">
                    <a16:creationId xmlns:a16="http://schemas.microsoft.com/office/drawing/2014/main" id="{430FDA69-D29A-1EE9-752E-1C0173062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3392"/>
                <a:ext cx="22" cy="496"/>
              </a:xfrm>
              <a:prstGeom prst="rect">
                <a:avLst/>
              </a:prstGeom>
              <a:solidFill>
                <a:srgbClr val="FDF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28" name="Rectangle 2612">
                <a:extLst>
                  <a:ext uri="{FF2B5EF4-FFF2-40B4-BE49-F238E27FC236}">
                    <a16:creationId xmlns:a16="http://schemas.microsoft.com/office/drawing/2014/main" id="{B3F57C2C-1D0D-488D-ECDE-6C38B61BB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3392"/>
                <a:ext cx="21" cy="4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29" name="Rectangle 2613">
                <a:extLst>
                  <a:ext uri="{FF2B5EF4-FFF2-40B4-BE49-F238E27FC236}">
                    <a16:creationId xmlns:a16="http://schemas.microsoft.com/office/drawing/2014/main" id="{77DDD6B9-CDA9-9A3D-A3FE-49B6A10F8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2" y="3392"/>
                <a:ext cx="22" cy="4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930" name="Freeform 2614">
                <a:extLst>
                  <a:ext uri="{FF2B5EF4-FFF2-40B4-BE49-F238E27FC236}">
                    <a16:creationId xmlns:a16="http://schemas.microsoft.com/office/drawing/2014/main" id="{3C28B5EC-AD71-6461-C0B6-E731EFD88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3392"/>
                <a:ext cx="1730" cy="491"/>
              </a:xfrm>
              <a:custGeom>
                <a:avLst/>
                <a:gdLst>
                  <a:gd name="T0" fmla="*/ 1696 w 1730"/>
                  <a:gd name="T1" fmla="*/ 0 h 491"/>
                  <a:gd name="T2" fmla="*/ 1696 w 1730"/>
                  <a:gd name="T3" fmla="*/ 0 h 491"/>
                  <a:gd name="T4" fmla="*/ 1709 w 1730"/>
                  <a:gd name="T5" fmla="*/ 5 h 491"/>
                  <a:gd name="T6" fmla="*/ 1709 w 1730"/>
                  <a:gd name="T7" fmla="*/ 5 h 491"/>
                  <a:gd name="T8" fmla="*/ 1722 w 1730"/>
                  <a:gd name="T9" fmla="*/ 15 h 491"/>
                  <a:gd name="T10" fmla="*/ 1722 w 1730"/>
                  <a:gd name="T11" fmla="*/ 15 h 491"/>
                  <a:gd name="T12" fmla="*/ 1730 w 1730"/>
                  <a:gd name="T13" fmla="*/ 35 h 491"/>
                  <a:gd name="T14" fmla="*/ 1730 w 1730"/>
                  <a:gd name="T15" fmla="*/ 451 h 491"/>
                  <a:gd name="T16" fmla="*/ 1730 w 1730"/>
                  <a:gd name="T17" fmla="*/ 451 h 491"/>
                  <a:gd name="T18" fmla="*/ 1722 w 1730"/>
                  <a:gd name="T19" fmla="*/ 466 h 491"/>
                  <a:gd name="T20" fmla="*/ 1722 w 1730"/>
                  <a:gd name="T21" fmla="*/ 466 h 491"/>
                  <a:gd name="T22" fmla="*/ 1709 w 1730"/>
                  <a:gd name="T23" fmla="*/ 481 h 491"/>
                  <a:gd name="T24" fmla="*/ 1709 w 1730"/>
                  <a:gd name="T25" fmla="*/ 481 h 491"/>
                  <a:gd name="T26" fmla="*/ 1696 w 1730"/>
                  <a:gd name="T27" fmla="*/ 491 h 491"/>
                  <a:gd name="T28" fmla="*/ 31 w 1730"/>
                  <a:gd name="T29" fmla="*/ 491 h 491"/>
                  <a:gd name="T30" fmla="*/ 31 w 1730"/>
                  <a:gd name="T31" fmla="*/ 491 h 491"/>
                  <a:gd name="T32" fmla="*/ 13 w 1730"/>
                  <a:gd name="T33" fmla="*/ 481 h 491"/>
                  <a:gd name="T34" fmla="*/ 13 w 1730"/>
                  <a:gd name="T35" fmla="*/ 481 h 491"/>
                  <a:gd name="T36" fmla="*/ 5 w 1730"/>
                  <a:gd name="T37" fmla="*/ 466 h 491"/>
                  <a:gd name="T38" fmla="*/ 5 w 1730"/>
                  <a:gd name="T39" fmla="*/ 466 h 491"/>
                  <a:gd name="T40" fmla="*/ 0 w 1730"/>
                  <a:gd name="T41" fmla="*/ 451 h 491"/>
                  <a:gd name="T42" fmla="*/ 0 w 1730"/>
                  <a:gd name="T43" fmla="*/ 35 h 491"/>
                  <a:gd name="T44" fmla="*/ 0 w 1730"/>
                  <a:gd name="T45" fmla="*/ 35 h 491"/>
                  <a:gd name="T46" fmla="*/ 5 w 1730"/>
                  <a:gd name="T47" fmla="*/ 15 h 491"/>
                  <a:gd name="T48" fmla="*/ 5 w 1730"/>
                  <a:gd name="T49" fmla="*/ 15 h 491"/>
                  <a:gd name="T50" fmla="*/ 13 w 1730"/>
                  <a:gd name="T51" fmla="*/ 5 h 491"/>
                  <a:gd name="T52" fmla="*/ 13 w 1730"/>
                  <a:gd name="T53" fmla="*/ 5 h 491"/>
                  <a:gd name="T54" fmla="*/ 31 w 1730"/>
                  <a:gd name="T55" fmla="*/ 0 h 491"/>
                  <a:gd name="T56" fmla="*/ 1696 w 1730"/>
                  <a:gd name="T57" fmla="*/ 0 h 49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30"/>
                  <a:gd name="T88" fmla="*/ 0 h 491"/>
                  <a:gd name="T89" fmla="*/ 1730 w 1730"/>
                  <a:gd name="T90" fmla="*/ 491 h 49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30" h="491">
                    <a:moveTo>
                      <a:pt x="1696" y="0"/>
                    </a:moveTo>
                    <a:lnTo>
                      <a:pt x="1696" y="0"/>
                    </a:lnTo>
                    <a:lnTo>
                      <a:pt x="1709" y="5"/>
                    </a:lnTo>
                    <a:lnTo>
                      <a:pt x="1722" y="15"/>
                    </a:lnTo>
                    <a:lnTo>
                      <a:pt x="1730" y="35"/>
                    </a:lnTo>
                    <a:lnTo>
                      <a:pt x="1730" y="451"/>
                    </a:lnTo>
                    <a:lnTo>
                      <a:pt x="1722" y="466"/>
                    </a:lnTo>
                    <a:lnTo>
                      <a:pt x="1709" y="481"/>
                    </a:lnTo>
                    <a:lnTo>
                      <a:pt x="1696" y="491"/>
                    </a:lnTo>
                    <a:lnTo>
                      <a:pt x="31" y="491"/>
                    </a:lnTo>
                    <a:lnTo>
                      <a:pt x="13" y="481"/>
                    </a:lnTo>
                    <a:lnTo>
                      <a:pt x="5" y="466"/>
                    </a:lnTo>
                    <a:lnTo>
                      <a:pt x="0" y="451"/>
                    </a:lnTo>
                    <a:lnTo>
                      <a:pt x="0" y="35"/>
                    </a:lnTo>
                    <a:lnTo>
                      <a:pt x="5" y="15"/>
                    </a:lnTo>
                    <a:lnTo>
                      <a:pt x="13" y="5"/>
                    </a:lnTo>
                    <a:lnTo>
                      <a:pt x="31" y="0"/>
                    </a:lnTo>
                    <a:lnTo>
                      <a:pt x="1696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931" name="Rectangle 2615">
                <a:extLst>
                  <a:ext uri="{FF2B5EF4-FFF2-40B4-BE49-F238E27FC236}">
                    <a16:creationId xmlns:a16="http://schemas.microsoft.com/office/drawing/2014/main" id="{34674DA1-0EA0-D637-3704-355B86154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-</a:t>
                </a:r>
                <a:endParaRPr lang="en-US" altLang="ko-KR" sz="3556"/>
              </a:p>
            </p:txBody>
          </p:sp>
          <p:sp>
            <p:nvSpPr>
              <p:cNvPr id="21932" name="Rectangle 2616">
                <a:extLst>
                  <a:ext uri="{FF2B5EF4-FFF2-40B4-BE49-F238E27FC236}">
                    <a16:creationId xmlns:a16="http://schemas.microsoft.com/office/drawing/2014/main" id="{AC6CA8BB-AAEF-540C-D12C-9A262F099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" y="3457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일</a:t>
                </a:r>
                <a:endParaRPr lang="ko-KR" altLang="en-US" sz="3556"/>
              </a:p>
            </p:txBody>
          </p:sp>
          <p:sp>
            <p:nvSpPr>
              <p:cNvPr id="21933" name="Rectangle 2617">
                <a:extLst>
                  <a:ext uri="{FF2B5EF4-FFF2-40B4-BE49-F238E27FC236}">
                    <a16:creationId xmlns:a16="http://schemas.microsoft.com/office/drawing/2014/main" id="{29F9CB23-C038-66BA-4DBD-505381CC6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3457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본</a:t>
                </a:r>
                <a:endParaRPr lang="ko-KR" altLang="en-US" sz="3556"/>
              </a:p>
            </p:txBody>
          </p:sp>
          <p:sp>
            <p:nvSpPr>
              <p:cNvPr id="21934" name="Rectangle 2618">
                <a:extLst>
                  <a:ext uri="{FF2B5EF4-FFF2-40B4-BE49-F238E27FC236}">
                    <a16:creationId xmlns:a16="http://schemas.microsoft.com/office/drawing/2014/main" id="{D20E221F-7610-5861-244A-EEE32F801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(</a:t>
                </a:r>
                <a:endParaRPr lang="en-US" altLang="ko-KR" sz="3556"/>
              </a:p>
            </p:txBody>
          </p:sp>
          <p:sp>
            <p:nvSpPr>
              <p:cNvPr id="21935" name="Rectangle 2619">
                <a:extLst>
                  <a:ext uri="{FF2B5EF4-FFF2-40B4-BE49-F238E27FC236}">
                    <a16:creationId xmlns:a16="http://schemas.microsoft.com/office/drawing/2014/main" id="{D11F7ECD-CF6C-939A-ECBE-CEFD89B79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1</a:t>
                </a:r>
                <a:endParaRPr lang="en-US" altLang="ko-KR" sz="3556"/>
              </a:p>
            </p:txBody>
          </p:sp>
          <p:sp>
            <p:nvSpPr>
              <p:cNvPr id="21936" name="Rectangle 2620">
                <a:extLst>
                  <a:ext uri="{FF2B5EF4-FFF2-40B4-BE49-F238E27FC236}">
                    <a16:creationId xmlns:a16="http://schemas.microsoft.com/office/drawing/2014/main" id="{C14C2129-41FE-8A09-41ED-7F593687E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0</a:t>
                </a:r>
                <a:endParaRPr lang="en-US" altLang="ko-KR" sz="3556"/>
              </a:p>
            </p:txBody>
          </p:sp>
          <p:sp>
            <p:nvSpPr>
              <p:cNvPr id="21937" name="Rectangle 2621">
                <a:extLst>
                  <a:ext uri="{FF2B5EF4-FFF2-40B4-BE49-F238E27FC236}">
                    <a16:creationId xmlns:a16="http://schemas.microsoft.com/office/drawing/2014/main" id="{11E85BFF-106D-A963-3642-0F1F134F6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0</a:t>
                </a:r>
                <a:endParaRPr lang="en-US" altLang="ko-KR" sz="3556"/>
              </a:p>
            </p:txBody>
          </p:sp>
          <p:sp>
            <p:nvSpPr>
              <p:cNvPr id="21938" name="Rectangle 2622">
                <a:extLst>
                  <a:ext uri="{FF2B5EF4-FFF2-40B4-BE49-F238E27FC236}">
                    <a16:creationId xmlns:a16="http://schemas.microsoft.com/office/drawing/2014/main" id="{F2C75848-57D6-F16D-EE51-6FB1305FB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)</a:t>
                </a:r>
                <a:endParaRPr lang="en-US" altLang="ko-KR" sz="3556"/>
              </a:p>
            </p:txBody>
          </p:sp>
          <p:sp>
            <p:nvSpPr>
              <p:cNvPr id="21939" name="Rectangle 2623">
                <a:extLst>
                  <a:ext uri="{FF2B5EF4-FFF2-40B4-BE49-F238E27FC236}">
                    <a16:creationId xmlns:a16="http://schemas.microsoft.com/office/drawing/2014/main" id="{3C39F9CE-E867-3540-0788-608D959CB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:</a:t>
                </a:r>
                <a:endParaRPr lang="en-US" altLang="ko-KR" sz="3556"/>
              </a:p>
            </p:txBody>
          </p:sp>
          <p:sp>
            <p:nvSpPr>
              <p:cNvPr id="21940" name="Rectangle 2624">
                <a:extLst>
                  <a:ext uri="{FF2B5EF4-FFF2-40B4-BE49-F238E27FC236}">
                    <a16:creationId xmlns:a16="http://schemas.microsoft.com/office/drawing/2014/main" id="{6C00363E-8ED7-5B06-8D76-FA02EC7EB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1</a:t>
                </a:r>
                <a:endParaRPr lang="en-US" altLang="ko-KR" sz="3556"/>
              </a:p>
            </p:txBody>
          </p:sp>
          <p:sp>
            <p:nvSpPr>
              <p:cNvPr id="21941" name="Rectangle 2625">
                <a:extLst>
                  <a:ext uri="{FF2B5EF4-FFF2-40B4-BE49-F238E27FC236}">
                    <a16:creationId xmlns:a16="http://schemas.microsoft.com/office/drawing/2014/main" id="{4CEF71B1-A6C4-9C84-2F49-D82018986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6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-</a:t>
                </a:r>
                <a:endParaRPr lang="en-US" altLang="ko-KR" sz="3556"/>
              </a:p>
            </p:txBody>
          </p:sp>
          <p:sp>
            <p:nvSpPr>
              <p:cNvPr id="21942" name="Rectangle 2626">
                <a:extLst>
                  <a:ext uri="{FF2B5EF4-FFF2-40B4-BE49-F238E27FC236}">
                    <a16:creationId xmlns:a16="http://schemas.microsoft.com/office/drawing/2014/main" id="{4B1BF158-F15B-541A-303E-3BB0C3070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3457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미</a:t>
                </a:r>
                <a:endParaRPr lang="ko-KR" altLang="en-US" sz="3556"/>
              </a:p>
            </p:txBody>
          </p:sp>
          <p:sp>
            <p:nvSpPr>
              <p:cNvPr id="21943" name="Rectangle 2627">
                <a:extLst>
                  <a:ext uri="{FF2B5EF4-FFF2-40B4-BE49-F238E27FC236}">
                    <a16:creationId xmlns:a16="http://schemas.microsoft.com/office/drawing/2014/main" id="{96B2DDA0-E074-3891-5F4A-071F81E2C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3457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국</a:t>
                </a:r>
                <a:endParaRPr lang="ko-KR" altLang="en-US" sz="3556"/>
              </a:p>
            </p:txBody>
          </p:sp>
          <p:sp>
            <p:nvSpPr>
              <p:cNvPr id="21944" name="Rectangle 2628">
                <a:extLst>
                  <a:ext uri="{FF2B5EF4-FFF2-40B4-BE49-F238E27FC236}">
                    <a16:creationId xmlns:a16="http://schemas.microsoft.com/office/drawing/2014/main" id="{975A160E-0A2E-8171-7255-78D242869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9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(</a:t>
                </a:r>
                <a:endParaRPr lang="en-US" altLang="ko-KR" sz="3556"/>
              </a:p>
            </p:txBody>
          </p:sp>
          <p:sp>
            <p:nvSpPr>
              <p:cNvPr id="21945" name="Rectangle 2629">
                <a:extLst>
                  <a:ext uri="{FF2B5EF4-FFF2-40B4-BE49-F238E27FC236}">
                    <a16:creationId xmlns:a16="http://schemas.microsoft.com/office/drawing/2014/main" id="{7E42927D-61C4-37D1-2EF9-2378AF615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5</a:t>
                </a:r>
                <a:endParaRPr lang="en-US" altLang="ko-KR" sz="3556"/>
              </a:p>
            </p:txBody>
          </p:sp>
          <p:sp>
            <p:nvSpPr>
              <p:cNvPr id="21946" name="Rectangle 2630">
                <a:extLst>
                  <a:ext uri="{FF2B5EF4-FFF2-40B4-BE49-F238E27FC236}">
                    <a16:creationId xmlns:a16="http://schemas.microsoft.com/office/drawing/2014/main" id="{753A2D3D-485A-578A-2A6A-7DF57C564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2</a:t>
                </a:r>
                <a:endParaRPr lang="en-US" altLang="ko-KR" sz="3556"/>
              </a:p>
            </p:txBody>
          </p:sp>
          <p:sp>
            <p:nvSpPr>
              <p:cNvPr id="21947" name="Rectangle 2631">
                <a:extLst>
                  <a:ext uri="{FF2B5EF4-FFF2-40B4-BE49-F238E27FC236}">
                    <a16:creationId xmlns:a16="http://schemas.microsoft.com/office/drawing/2014/main" id="{52861AF3-AC3C-E9A5-D86A-9CB496799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)</a:t>
                </a:r>
                <a:endParaRPr lang="en-US" altLang="ko-KR" sz="3556"/>
              </a:p>
            </p:txBody>
          </p:sp>
          <p:sp>
            <p:nvSpPr>
              <p:cNvPr id="21948" name="Rectangle 2632">
                <a:extLst>
                  <a:ext uri="{FF2B5EF4-FFF2-40B4-BE49-F238E27FC236}">
                    <a16:creationId xmlns:a16="http://schemas.microsoft.com/office/drawing/2014/main" id="{4306402D-B53A-09FD-6737-6DC46DA40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:</a:t>
                </a:r>
                <a:endParaRPr lang="en-US" altLang="ko-KR" sz="3556"/>
              </a:p>
            </p:txBody>
          </p:sp>
          <p:sp>
            <p:nvSpPr>
              <p:cNvPr id="21949" name="Rectangle 2633">
                <a:extLst>
                  <a:ext uri="{FF2B5EF4-FFF2-40B4-BE49-F238E27FC236}">
                    <a16:creationId xmlns:a16="http://schemas.microsoft.com/office/drawing/2014/main" id="{F1BE77E1-A37C-DAE5-7299-01133F78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1</a:t>
                </a:r>
                <a:endParaRPr lang="en-US" altLang="ko-KR" sz="3556"/>
              </a:p>
            </p:txBody>
          </p:sp>
          <p:sp>
            <p:nvSpPr>
              <p:cNvPr id="21950" name="Rectangle 2634">
                <a:extLst>
                  <a:ext uri="{FF2B5EF4-FFF2-40B4-BE49-F238E27FC236}">
                    <a16:creationId xmlns:a16="http://schemas.microsoft.com/office/drawing/2014/main" id="{4CEC723A-3164-3015-B058-1D8923917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/</a:t>
                </a:r>
                <a:endParaRPr lang="en-US" altLang="ko-KR" sz="3556"/>
              </a:p>
            </p:txBody>
          </p:sp>
          <p:sp>
            <p:nvSpPr>
              <p:cNvPr id="21951" name="Rectangle 2635">
                <a:extLst>
                  <a:ext uri="{FF2B5EF4-FFF2-40B4-BE49-F238E27FC236}">
                    <a16:creationId xmlns:a16="http://schemas.microsoft.com/office/drawing/2014/main" id="{A981E305-B724-CA13-C874-14FA106B3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3457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2</a:t>
                </a:r>
                <a:endParaRPr lang="en-US" altLang="ko-KR" sz="3556"/>
              </a:p>
            </p:txBody>
          </p:sp>
          <p:sp>
            <p:nvSpPr>
              <p:cNvPr id="21952" name="Rectangle 2636">
                <a:extLst>
                  <a:ext uri="{FF2B5EF4-FFF2-40B4-BE49-F238E27FC236}">
                    <a16:creationId xmlns:a16="http://schemas.microsoft.com/office/drawing/2014/main" id="{E9B0B6F8-9077-DBA3-2971-03AB02C79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-</a:t>
                </a:r>
                <a:endParaRPr lang="en-US" altLang="ko-KR" sz="3556"/>
              </a:p>
            </p:txBody>
          </p:sp>
          <p:sp>
            <p:nvSpPr>
              <p:cNvPr id="21953" name="Rectangle 2637">
                <a:extLst>
                  <a:ext uri="{FF2B5EF4-FFF2-40B4-BE49-F238E27FC236}">
                    <a16:creationId xmlns:a16="http://schemas.microsoft.com/office/drawing/2014/main" id="{2ED6143F-532D-90E5-680F-8D5836A2E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" y="359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한</a:t>
                </a:r>
                <a:endParaRPr lang="ko-KR" altLang="en-US" sz="3556"/>
              </a:p>
            </p:txBody>
          </p:sp>
          <p:sp>
            <p:nvSpPr>
              <p:cNvPr id="21954" name="Rectangle 2638">
                <a:extLst>
                  <a:ext uri="{FF2B5EF4-FFF2-40B4-BE49-F238E27FC236}">
                    <a16:creationId xmlns:a16="http://schemas.microsoft.com/office/drawing/2014/main" id="{B9EEF2B9-70F3-5D8E-34C9-C52049B1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359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국</a:t>
                </a:r>
                <a:endParaRPr lang="ko-KR" altLang="en-US" sz="3556"/>
              </a:p>
            </p:txBody>
          </p:sp>
          <p:sp>
            <p:nvSpPr>
              <p:cNvPr id="21955" name="Rectangle 2639">
                <a:extLst>
                  <a:ext uri="{FF2B5EF4-FFF2-40B4-BE49-F238E27FC236}">
                    <a16:creationId xmlns:a16="http://schemas.microsoft.com/office/drawing/2014/main" id="{0C2586D1-9710-FDA5-3AA3-995560D38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(</a:t>
                </a:r>
                <a:endParaRPr lang="en-US" altLang="ko-KR" sz="3556"/>
              </a:p>
            </p:txBody>
          </p:sp>
          <p:sp>
            <p:nvSpPr>
              <p:cNvPr id="21956" name="Rectangle 2640">
                <a:extLst>
                  <a:ext uri="{FF2B5EF4-FFF2-40B4-BE49-F238E27FC236}">
                    <a16:creationId xmlns:a16="http://schemas.microsoft.com/office/drawing/2014/main" id="{28737444-F112-77F6-5325-4AE32BCA0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2</a:t>
                </a:r>
                <a:endParaRPr lang="en-US" altLang="ko-KR" sz="3556"/>
              </a:p>
            </p:txBody>
          </p:sp>
          <p:sp>
            <p:nvSpPr>
              <p:cNvPr id="21957" name="Rectangle 2641">
                <a:extLst>
                  <a:ext uri="{FF2B5EF4-FFF2-40B4-BE49-F238E27FC236}">
                    <a16:creationId xmlns:a16="http://schemas.microsoft.com/office/drawing/2014/main" id="{A1BD9E0C-2CC4-5D14-0085-50A881189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7</a:t>
                </a:r>
                <a:endParaRPr lang="en-US" altLang="ko-KR" sz="3556"/>
              </a:p>
            </p:txBody>
          </p:sp>
          <p:sp>
            <p:nvSpPr>
              <p:cNvPr id="21958" name="Rectangle 2642">
                <a:extLst>
                  <a:ext uri="{FF2B5EF4-FFF2-40B4-BE49-F238E27FC236}">
                    <a16:creationId xmlns:a16="http://schemas.microsoft.com/office/drawing/2014/main" id="{D0B242C7-345B-FAC5-8087-0B6A25457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)</a:t>
                </a:r>
                <a:endParaRPr lang="en-US" altLang="ko-KR" sz="3556"/>
              </a:p>
            </p:txBody>
          </p:sp>
          <p:sp>
            <p:nvSpPr>
              <p:cNvPr id="21959" name="Rectangle 2643">
                <a:extLst>
                  <a:ext uri="{FF2B5EF4-FFF2-40B4-BE49-F238E27FC236}">
                    <a16:creationId xmlns:a16="http://schemas.microsoft.com/office/drawing/2014/main" id="{24277746-1556-6B56-53AA-018F0804F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:</a:t>
                </a:r>
                <a:endParaRPr lang="en-US" altLang="ko-KR" sz="3556"/>
              </a:p>
            </p:txBody>
          </p:sp>
          <p:sp>
            <p:nvSpPr>
              <p:cNvPr id="21960" name="Rectangle 2644">
                <a:extLst>
                  <a:ext uri="{FF2B5EF4-FFF2-40B4-BE49-F238E27FC236}">
                    <a16:creationId xmlns:a16="http://schemas.microsoft.com/office/drawing/2014/main" id="{A5BB7268-F810-FEE8-06E1-37F7B1C89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1</a:t>
                </a:r>
                <a:endParaRPr lang="en-US" altLang="ko-KR" sz="3556"/>
              </a:p>
            </p:txBody>
          </p:sp>
          <p:sp>
            <p:nvSpPr>
              <p:cNvPr id="21961" name="Rectangle 2645">
                <a:extLst>
                  <a:ext uri="{FF2B5EF4-FFF2-40B4-BE49-F238E27FC236}">
                    <a16:creationId xmlns:a16="http://schemas.microsoft.com/office/drawing/2014/main" id="{1580AB1D-9157-813B-944E-07EF8B44C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/</a:t>
                </a:r>
                <a:endParaRPr lang="en-US" altLang="ko-KR" sz="3556"/>
              </a:p>
            </p:txBody>
          </p:sp>
          <p:sp>
            <p:nvSpPr>
              <p:cNvPr id="21962" name="Rectangle 2646">
                <a:extLst>
                  <a:ext uri="{FF2B5EF4-FFF2-40B4-BE49-F238E27FC236}">
                    <a16:creationId xmlns:a16="http://schemas.microsoft.com/office/drawing/2014/main" id="{B1908829-F1E8-6297-0EEF-A3353886C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4</a:t>
                </a:r>
                <a:endParaRPr lang="en-US" altLang="ko-KR" sz="3556"/>
              </a:p>
            </p:txBody>
          </p:sp>
          <p:sp>
            <p:nvSpPr>
              <p:cNvPr id="21963" name="Rectangle 2647">
                <a:extLst>
                  <a:ext uri="{FF2B5EF4-FFF2-40B4-BE49-F238E27FC236}">
                    <a16:creationId xmlns:a16="http://schemas.microsoft.com/office/drawing/2014/main" id="{76C9861D-88EE-5338-4A4D-B2EF681A8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6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-</a:t>
                </a:r>
                <a:endParaRPr lang="en-US" altLang="ko-KR" sz="3556"/>
              </a:p>
            </p:txBody>
          </p:sp>
          <p:sp>
            <p:nvSpPr>
              <p:cNvPr id="21964" name="Rectangle 2648">
                <a:extLst>
                  <a:ext uri="{FF2B5EF4-FFF2-40B4-BE49-F238E27FC236}">
                    <a16:creationId xmlns:a16="http://schemas.microsoft.com/office/drawing/2014/main" id="{71655DDC-7ADC-4C6E-DD0B-4BA2003AD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359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중</a:t>
                </a:r>
                <a:endParaRPr lang="ko-KR" altLang="en-US" sz="3556"/>
              </a:p>
            </p:txBody>
          </p:sp>
        </p:grpSp>
        <p:grpSp>
          <p:nvGrpSpPr>
            <p:cNvPr id="20498" name="Group 2850">
              <a:extLst>
                <a:ext uri="{FF2B5EF4-FFF2-40B4-BE49-F238E27FC236}">
                  <a16:creationId xmlns:a16="http://schemas.microsoft.com/office/drawing/2014/main" id="{5C955B02-F756-8C2A-5B53-F98B979B8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" y="1122"/>
              <a:ext cx="3717" cy="2713"/>
              <a:chOff x="391" y="1122"/>
              <a:chExt cx="3717" cy="2713"/>
            </a:xfrm>
          </p:grpSpPr>
          <p:sp>
            <p:nvSpPr>
              <p:cNvPr id="21587" name="Rectangle 2650">
                <a:extLst>
                  <a:ext uri="{FF2B5EF4-FFF2-40B4-BE49-F238E27FC236}">
                    <a16:creationId xmlns:a16="http://schemas.microsoft.com/office/drawing/2014/main" id="{04AE478F-11E4-3DD0-6BAD-3F78D9266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3591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국</a:t>
                </a:r>
                <a:endParaRPr lang="ko-KR" altLang="en-US" sz="3556"/>
              </a:p>
            </p:txBody>
          </p:sp>
          <p:sp>
            <p:nvSpPr>
              <p:cNvPr id="21588" name="Rectangle 2651">
                <a:extLst>
                  <a:ext uri="{FF2B5EF4-FFF2-40B4-BE49-F238E27FC236}">
                    <a16:creationId xmlns:a16="http://schemas.microsoft.com/office/drawing/2014/main" id="{6ECBBC08-D47E-97D2-11EA-667ED0FF8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9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(</a:t>
                </a:r>
                <a:endParaRPr lang="en-US" altLang="ko-KR" sz="3556"/>
              </a:p>
            </p:txBody>
          </p:sp>
          <p:sp>
            <p:nvSpPr>
              <p:cNvPr id="21589" name="Rectangle 2652">
                <a:extLst>
                  <a:ext uri="{FF2B5EF4-FFF2-40B4-BE49-F238E27FC236}">
                    <a16:creationId xmlns:a16="http://schemas.microsoft.com/office/drawing/2014/main" id="{8C22A70D-9E34-2BB7-7F9F-544822A56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4</a:t>
                </a:r>
                <a:endParaRPr lang="en-US" altLang="ko-KR" sz="3556"/>
              </a:p>
            </p:txBody>
          </p:sp>
          <p:sp>
            <p:nvSpPr>
              <p:cNvPr id="21590" name="Rectangle 2653">
                <a:extLst>
                  <a:ext uri="{FF2B5EF4-FFF2-40B4-BE49-F238E27FC236}">
                    <a16:creationId xmlns:a16="http://schemas.microsoft.com/office/drawing/2014/main" id="{CC9EEF9D-E9E5-B0D4-B9DD-CF1B97AD8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)</a:t>
                </a:r>
                <a:endParaRPr lang="en-US" altLang="ko-KR" sz="3556"/>
              </a:p>
            </p:txBody>
          </p:sp>
          <p:sp>
            <p:nvSpPr>
              <p:cNvPr id="21591" name="Rectangle 2654">
                <a:extLst>
                  <a:ext uri="{FF2B5EF4-FFF2-40B4-BE49-F238E27FC236}">
                    <a16:creationId xmlns:a16="http://schemas.microsoft.com/office/drawing/2014/main" id="{94ED37E2-ABFF-04B0-3271-9C95D9C72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:</a:t>
                </a:r>
                <a:endParaRPr lang="en-US" altLang="ko-KR" sz="3556"/>
              </a:p>
            </p:txBody>
          </p:sp>
          <p:sp>
            <p:nvSpPr>
              <p:cNvPr id="21592" name="Rectangle 2655">
                <a:extLst>
                  <a:ext uri="{FF2B5EF4-FFF2-40B4-BE49-F238E27FC236}">
                    <a16:creationId xmlns:a16="http://schemas.microsoft.com/office/drawing/2014/main" id="{6283CF3E-FF86-DDA6-5919-59EEDC99F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1</a:t>
                </a:r>
                <a:endParaRPr lang="en-US" altLang="ko-KR" sz="3556"/>
              </a:p>
            </p:txBody>
          </p:sp>
          <p:sp>
            <p:nvSpPr>
              <p:cNvPr id="21593" name="Rectangle 2656">
                <a:extLst>
                  <a:ext uri="{FF2B5EF4-FFF2-40B4-BE49-F238E27FC236}">
                    <a16:creationId xmlns:a16="http://schemas.microsoft.com/office/drawing/2014/main" id="{ADC16C48-41CE-8265-AE62-ACE89E2B8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/</a:t>
                </a:r>
                <a:endParaRPr lang="en-US" altLang="ko-KR" sz="3556"/>
              </a:p>
            </p:txBody>
          </p:sp>
          <p:sp>
            <p:nvSpPr>
              <p:cNvPr id="21594" name="Rectangle 2657">
                <a:extLst>
                  <a:ext uri="{FF2B5EF4-FFF2-40B4-BE49-F238E27FC236}">
                    <a16:creationId xmlns:a16="http://schemas.microsoft.com/office/drawing/2014/main" id="{49F38C4D-27ED-29EF-D71F-451E81380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2</a:t>
                </a:r>
                <a:endParaRPr lang="en-US" altLang="ko-KR" sz="3556"/>
              </a:p>
            </p:txBody>
          </p:sp>
          <p:sp>
            <p:nvSpPr>
              <p:cNvPr id="21595" name="Rectangle 2658">
                <a:extLst>
                  <a:ext uri="{FF2B5EF4-FFF2-40B4-BE49-F238E27FC236}">
                    <a16:creationId xmlns:a16="http://schemas.microsoft.com/office/drawing/2014/main" id="{03B6DB0C-AEA7-EF22-7086-B87125924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3591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5</a:t>
                </a:r>
                <a:endParaRPr lang="en-US" altLang="ko-KR" sz="3556"/>
              </a:p>
            </p:txBody>
          </p:sp>
          <p:sp>
            <p:nvSpPr>
              <p:cNvPr id="21596" name="Rectangle 2659">
                <a:extLst>
                  <a:ext uri="{FF2B5EF4-FFF2-40B4-BE49-F238E27FC236}">
                    <a16:creationId xmlns:a16="http://schemas.microsoft.com/office/drawing/2014/main" id="{6884C363-B535-F939-6A52-E51551972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-</a:t>
                </a:r>
                <a:endParaRPr lang="en-US" altLang="ko-KR" sz="3556"/>
              </a:p>
            </p:txBody>
          </p:sp>
          <p:sp>
            <p:nvSpPr>
              <p:cNvPr id="21597" name="Rectangle 2660">
                <a:extLst>
                  <a:ext uri="{FF2B5EF4-FFF2-40B4-BE49-F238E27FC236}">
                    <a16:creationId xmlns:a16="http://schemas.microsoft.com/office/drawing/2014/main" id="{9BF01609-86FA-43BB-51AD-75BFE5678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" y="3719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타</a:t>
                </a:r>
                <a:endParaRPr lang="ko-KR" altLang="en-US" sz="3556"/>
              </a:p>
            </p:txBody>
          </p:sp>
          <p:sp>
            <p:nvSpPr>
              <p:cNvPr id="21598" name="Rectangle 2661">
                <a:extLst>
                  <a:ext uri="{FF2B5EF4-FFF2-40B4-BE49-F238E27FC236}">
                    <a16:creationId xmlns:a16="http://schemas.microsoft.com/office/drawing/2014/main" id="{9987EE3D-A72A-EB80-FF06-6300D7322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3719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이</a:t>
                </a:r>
                <a:endParaRPr lang="ko-KR" altLang="en-US" sz="3556"/>
              </a:p>
            </p:txBody>
          </p:sp>
          <p:sp>
            <p:nvSpPr>
              <p:cNvPr id="21599" name="Rectangle 2662">
                <a:extLst>
                  <a:ext uri="{FF2B5EF4-FFF2-40B4-BE49-F238E27FC236}">
                    <a16:creationId xmlns:a16="http://schemas.microsoft.com/office/drawing/2014/main" id="{F0308065-348A-FCC7-3FF3-A0D692863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(</a:t>
                </a:r>
                <a:endParaRPr lang="en-US" altLang="ko-KR" sz="3556"/>
              </a:p>
            </p:txBody>
          </p:sp>
          <p:sp>
            <p:nvSpPr>
              <p:cNvPr id="21600" name="Rectangle 2663">
                <a:extLst>
                  <a:ext uri="{FF2B5EF4-FFF2-40B4-BE49-F238E27FC236}">
                    <a16:creationId xmlns:a16="http://schemas.microsoft.com/office/drawing/2014/main" id="{95C51A3B-85A5-6653-CB68-F9559412E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7</a:t>
                </a:r>
                <a:endParaRPr lang="en-US" altLang="ko-KR" sz="3556"/>
              </a:p>
            </p:txBody>
          </p:sp>
          <p:sp>
            <p:nvSpPr>
              <p:cNvPr id="21601" name="Rectangle 2664">
                <a:extLst>
                  <a:ext uri="{FF2B5EF4-FFF2-40B4-BE49-F238E27FC236}">
                    <a16:creationId xmlns:a16="http://schemas.microsoft.com/office/drawing/2014/main" id="{3857592A-D909-4EFE-0D08-E749D88C6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)</a:t>
                </a:r>
                <a:endParaRPr lang="en-US" altLang="ko-KR" sz="3556"/>
              </a:p>
            </p:txBody>
          </p:sp>
          <p:sp>
            <p:nvSpPr>
              <p:cNvPr id="21602" name="Rectangle 2665">
                <a:extLst>
                  <a:ext uri="{FF2B5EF4-FFF2-40B4-BE49-F238E27FC236}">
                    <a16:creationId xmlns:a16="http://schemas.microsoft.com/office/drawing/2014/main" id="{45E3A846-07CE-E308-BC03-BEF8A6665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:</a:t>
                </a:r>
                <a:endParaRPr lang="en-US" altLang="ko-KR" sz="3556"/>
              </a:p>
            </p:txBody>
          </p:sp>
          <p:sp>
            <p:nvSpPr>
              <p:cNvPr id="21603" name="Rectangle 2666">
                <a:extLst>
                  <a:ext uri="{FF2B5EF4-FFF2-40B4-BE49-F238E27FC236}">
                    <a16:creationId xmlns:a16="http://schemas.microsoft.com/office/drawing/2014/main" id="{C9D74977-D7A0-B8E0-68A6-C81F652FE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1</a:t>
                </a:r>
                <a:endParaRPr lang="en-US" altLang="ko-KR" sz="3556"/>
              </a:p>
            </p:txBody>
          </p:sp>
          <p:sp>
            <p:nvSpPr>
              <p:cNvPr id="21604" name="Rectangle 2667">
                <a:extLst>
                  <a:ext uri="{FF2B5EF4-FFF2-40B4-BE49-F238E27FC236}">
                    <a16:creationId xmlns:a16="http://schemas.microsoft.com/office/drawing/2014/main" id="{5C22AD06-70E3-E5D1-6544-B17AAA698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/</a:t>
                </a:r>
                <a:endParaRPr lang="en-US" altLang="ko-KR" sz="3556"/>
              </a:p>
            </p:txBody>
          </p:sp>
          <p:sp>
            <p:nvSpPr>
              <p:cNvPr id="21605" name="Rectangle 2668">
                <a:extLst>
                  <a:ext uri="{FF2B5EF4-FFF2-40B4-BE49-F238E27FC236}">
                    <a16:creationId xmlns:a16="http://schemas.microsoft.com/office/drawing/2014/main" id="{F5650953-9749-766C-4D2F-4EE64AA6C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1</a:t>
                </a:r>
                <a:endParaRPr lang="en-US" altLang="ko-KR" sz="3556"/>
              </a:p>
            </p:txBody>
          </p:sp>
          <p:sp>
            <p:nvSpPr>
              <p:cNvPr id="21606" name="Rectangle 2669">
                <a:extLst>
                  <a:ext uri="{FF2B5EF4-FFF2-40B4-BE49-F238E27FC236}">
                    <a16:creationId xmlns:a16="http://schemas.microsoft.com/office/drawing/2014/main" id="{2C408444-A649-B9F8-02F1-5784D221F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5</a:t>
                </a:r>
                <a:endParaRPr lang="en-US" altLang="ko-KR" sz="3556"/>
              </a:p>
            </p:txBody>
          </p:sp>
          <p:sp>
            <p:nvSpPr>
              <p:cNvPr id="21607" name="Rectangle 2670">
                <a:extLst>
                  <a:ext uri="{FF2B5EF4-FFF2-40B4-BE49-F238E27FC236}">
                    <a16:creationId xmlns:a16="http://schemas.microsoft.com/office/drawing/2014/main" id="{FF9C8153-0BCC-A175-06FF-A881C7520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6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-</a:t>
                </a:r>
                <a:endParaRPr lang="en-US" altLang="ko-KR" sz="3556"/>
              </a:p>
            </p:txBody>
          </p:sp>
          <p:sp>
            <p:nvSpPr>
              <p:cNvPr id="21608" name="Rectangle 2671">
                <a:extLst>
                  <a:ext uri="{FF2B5EF4-FFF2-40B4-BE49-F238E27FC236}">
                    <a16:creationId xmlns:a16="http://schemas.microsoft.com/office/drawing/2014/main" id="{5E520B66-90A2-FBDB-8AC8-EB938DC14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3719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인</a:t>
                </a:r>
                <a:endParaRPr lang="ko-KR" altLang="en-US" sz="3556"/>
              </a:p>
            </p:txBody>
          </p:sp>
          <p:sp>
            <p:nvSpPr>
              <p:cNvPr id="21609" name="Rectangle 2672">
                <a:extLst>
                  <a:ext uri="{FF2B5EF4-FFF2-40B4-BE49-F238E27FC236}">
                    <a16:creationId xmlns:a16="http://schemas.microsoft.com/office/drawing/2014/main" id="{A22A163B-6EC8-DD2C-3DA3-6F411313D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3719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도</a:t>
                </a:r>
                <a:endParaRPr lang="ko-KR" altLang="en-US" sz="3556"/>
              </a:p>
            </p:txBody>
          </p:sp>
          <p:sp>
            <p:nvSpPr>
              <p:cNvPr id="21610" name="Rectangle 2673">
                <a:extLst>
                  <a:ext uri="{FF2B5EF4-FFF2-40B4-BE49-F238E27FC236}">
                    <a16:creationId xmlns:a16="http://schemas.microsoft.com/office/drawing/2014/main" id="{604931D6-93BA-41C6-51E2-FBAED1636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9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,</a:t>
                </a:r>
                <a:endParaRPr lang="en-US" altLang="ko-KR" sz="3556"/>
              </a:p>
            </p:txBody>
          </p:sp>
          <p:sp>
            <p:nvSpPr>
              <p:cNvPr id="21611" name="Rectangle 2674">
                <a:extLst>
                  <a:ext uri="{FF2B5EF4-FFF2-40B4-BE49-F238E27FC236}">
                    <a16:creationId xmlns:a16="http://schemas.microsoft.com/office/drawing/2014/main" id="{56C60861-0004-1776-A04D-B4E06B933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3719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베</a:t>
                </a:r>
                <a:endParaRPr lang="ko-KR" altLang="en-US" sz="3556"/>
              </a:p>
            </p:txBody>
          </p:sp>
          <p:sp>
            <p:nvSpPr>
              <p:cNvPr id="21612" name="Rectangle 2675">
                <a:extLst>
                  <a:ext uri="{FF2B5EF4-FFF2-40B4-BE49-F238E27FC236}">
                    <a16:creationId xmlns:a16="http://schemas.microsoft.com/office/drawing/2014/main" id="{6C8996CE-95F4-3A94-1C6B-3D167B2D5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3719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트</a:t>
                </a:r>
                <a:endParaRPr lang="ko-KR" altLang="en-US" sz="3556"/>
              </a:p>
            </p:txBody>
          </p:sp>
          <p:sp>
            <p:nvSpPr>
              <p:cNvPr id="21613" name="Rectangle 2676">
                <a:extLst>
                  <a:ext uri="{FF2B5EF4-FFF2-40B4-BE49-F238E27FC236}">
                    <a16:creationId xmlns:a16="http://schemas.microsoft.com/office/drawing/2014/main" id="{084F8268-F876-DF0E-50B5-9D67DD884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3719"/>
                <a:ext cx="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남</a:t>
                </a:r>
                <a:endParaRPr lang="ko-KR" altLang="en-US" sz="3556"/>
              </a:p>
            </p:txBody>
          </p:sp>
          <p:sp>
            <p:nvSpPr>
              <p:cNvPr id="21614" name="Rectangle 2677">
                <a:extLst>
                  <a:ext uri="{FF2B5EF4-FFF2-40B4-BE49-F238E27FC236}">
                    <a16:creationId xmlns:a16="http://schemas.microsoft.com/office/drawing/2014/main" id="{1E6FE16E-2185-AECC-4D6F-247E0807D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(</a:t>
                </a:r>
                <a:endParaRPr lang="en-US" altLang="ko-KR" sz="3556"/>
              </a:p>
            </p:txBody>
          </p:sp>
          <p:sp>
            <p:nvSpPr>
              <p:cNvPr id="21615" name="Rectangle 2678">
                <a:extLst>
                  <a:ext uri="{FF2B5EF4-FFF2-40B4-BE49-F238E27FC236}">
                    <a16:creationId xmlns:a16="http://schemas.microsoft.com/office/drawing/2014/main" id="{274EE835-E7DF-1B90-4E77-7C9F2D78F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1</a:t>
                </a:r>
                <a:endParaRPr lang="en-US" altLang="ko-KR" sz="3556"/>
              </a:p>
            </p:txBody>
          </p:sp>
          <p:sp>
            <p:nvSpPr>
              <p:cNvPr id="21616" name="Rectangle 2679">
                <a:extLst>
                  <a:ext uri="{FF2B5EF4-FFF2-40B4-BE49-F238E27FC236}">
                    <a16:creationId xmlns:a16="http://schemas.microsoft.com/office/drawing/2014/main" id="{C0ADB47F-A473-1D6E-E93E-58D8C97B9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,</a:t>
                </a:r>
                <a:endParaRPr lang="en-US" altLang="ko-KR" sz="3556"/>
              </a:p>
            </p:txBody>
          </p:sp>
          <p:sp>
            <p:nvSpPr>
              <p:cNvPr id="21617" name="Rectangle 2680">
                <a:extLst>
                  <a:ext uri="{FF2B5EF4-FFF2-40B4-BE49-F238E27FC236}">
                    <a16:creationId xmlns:a16="http://schemas.microsoft.com/office/drawing/2014/main" id="{03525F86-3434-6916-3C13-6E9474634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2</a:t>
                </a:r>
                <a:endParaRPr lang="en-US" altLang="ko-KR" sz="3556"/>
              </a:p>
            </p:txBody>
          </p:sp>
          <p:sp>
            <p:nvSpPr>
              <p:cNvPr id="21618" name="Rectangle 2681">
                <a:extLst>
                  <a:ext uri="{FF2B5EF4-FFF2-40B4-BE49-F238E27FC236}">
                    <a16:creationId xmlns:a16="http://schemas.microsoft.com/office/drawing/2014/main" id="{14B4376B-1916-3B8C-66BA-BFAC78586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3719"/>
                <a:ext cx="48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en-US" altLang="ko-KR" sz="2133">
                    <a:solidFill>
                      <a:srgbClr val="000000"/>
                    </a:solidFill>
                    <a:latin typeface="굴림체" panose="020B0609000101010101" pitchFamily="49" charset="-127"/>
                    <a:ea typeface="굴림체" panose="020B0609000101010101" pitchFamily="49" charset="-127"/>
                  </a:rPr>
                  <a:t>)</a:t>
                </a:r>
                <a:endParaRPr lang="en-US" altLang="ko-KR" sz="3556"/>
              </a:p>
            </p:txBody>
          </p:sp>
          <p:sp>
            <p:nvSpPr>
              <p:cNvPr id="21619" name="Rectangle 2682">
                <a:extLst>
                  <a:ext uri="{FF2B5EF4-FFF2-40B4-BE49-F238E27FC236}">
                    <a16:creationId xmlns:a16="http://schemas.microsoft.com/office/drawing/2014/main" id="{B6E9B439-10B5-F357-1667-0488F195A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708"/>
                <a:ext cx="8" cy="967"/>
              </a:xfrm>
              <a:prstGeom prst="rect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620" name="Rectangle 2683">
                <a:extLst>
                  <a:ext uri="{FF2B5EF4-FFF2-40B4-BE49-F238E27FC236}">
                    <a16:creationId xmlns:a16="http://schemas.microsoft.com/office/drawing/2014/main" id="{CE1F4A98-0DCB-33DB-B477-A72FD7E2B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3670"/>
                <a:ext cx="74" cy="10"/>
              </a:xfrm>
              <a:prstGeom prst="rect">
                <a:avLst/>
              </a:prstGeom>
              <a:solidFill>
                <a:srgbClr val="000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endParaRPr lang="ko-KR" altLang="en-US" sz="3556"/>
              </a:p>
            </p:txBody>
          </p:sp>
          <p:sp>
            <p:nvSpPr>
              <p:cNvPr id="21621" name="Freeform 2684">
                <a:extLst>
                  <a:ext uri="{FF2B5EF4-FFF2-40B4-BE49-F238E27FC236}">
                    <a16:creationId xmlns:a16="http://schemas.microsoft.com/office/drawing/2014/main" id="{E306DB12-C91D-137B-0B44-CA338CE4A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3650"/>
                <a:ext cx="60" cy="50"/>
              </a:xfrm>
              <a:custGeom>
                <a:avLst/>
                <a:gdLst>
                  <a:gd name="T0" fmla="*/ 60 w 60"/>
                  <a:gd name="T1" fmla="*/ 25 h 50"/>
                  <a:gd name="T2" fmla="*/ 0 w 60"/>
                  <a:gd name="T3" fmla="*/ 50 h 50"/>
                  <a:gd name="T4" fmla="*/ 0 w 60"/>
                  <a:gd name="T5" fmla="*/ 25 h 50"/>
                  <a:gd name="T6" fmla="*/ 0 w 60"/>
                  <a:gd name="T7" fmla="*/ 0 h 50"/>
                  <a:gd name="T8" fmla="*/ 60 w 60"/>
                  <a:gd name="T9" fmla="*/ 2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0"/>
                  <a:gd name="T17" fmla="*/ 60 w 60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0">
                    <a:moveTo>
                      <a:pt x="60" y="25"/>
                    </a:moveTo>
                    <a:lnTo>
                      <a:pt x="0" y="50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6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22" name="Freeform 2685">
                <a:extLst>
                  <a:ext uri="{FF2B5EF4-FFF2-40B4-BE49-F238E27FC236}">
                    <a16:creationId xmlns:a16="http://schemas.microsoft.com/office/drawing/2014/main" id="{301679CD-0CD8-2779-6D97-21D830767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3650"/>
                <a:ext cx="60" cy="50"/>
              </a:xfrm>
              <a:custGeom>
                <a:avLst/>
                <a:gdLst>
                  <a:gd name="T0" fmla="*/ 60 w 60"/>
                  <a:gd name="T1" fmla="*/ 25 h 50"/>
                  <a:gd name="T2" fmla="*/ 0 w 60"/>
                  <a:gd name="T3" fmla="*/ 50 h 50"/>
                  <a:gd name="T4" fmla="*/ 0 w 60"/>
                  <a:gd name="T5" fmla="*/ 25 h 50"/>
                  <a:gd name="T6" fmla="*/ 0 w 60"/>
                  <a:gd name="T7" fmla="*/ 0 h 50"/>
                  <a:gd name="T8" fmla="*/ 60 w 60"/>
                  <a:gd name="T9" fmla="*/ 2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0"/>
                  <a:gd name="T17" fmla="*/ 60 w 60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0">
                    <a:moveTo>
                      <a:pt x="60" y="25"/>
                    </a:moveTo>
                    <a:lnTo>
                      <a:pt x="0" y="50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60" y="25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23" name="Freeform 2686">
                <a:extLst>
                  <a:ext uri="{FF2B5EF4-FFF2-40B4-BE49-F238E27FC236}">
                    <a16:creationId xmlns:a16="http://schemas.microsoft.com/office/drawing/2014/main" id="{C49F86F5-067B-D25E-3751-4A5F2935D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" y="1379"/>
                <a:ext cx="779" cy="322"/>
              </a:xfrm>
              <a:custGeom>
                <a:avLst/>
                <a:gdLst>
                  <a:gd name="T0" fmla="*/ 744 w 779"/>
                  <a:gd name="T1" fmla="*/ 0 h 367"/>
                  <a:gd name="T2" fmla="*/ 744 w 779"/>
                  <a:gd name="T3" fmla="*/ 0 h 367"/>
                  <a:gd name="T4" fmla="*/ 757 w 779"/>
                  <a:gd name="T5" fmla="*/ 4 h 367"/>
                  <a:gd name="T6" fmla="*/ 757 w 779"/>
                  <a:gd name="T7" fmla="*/ 4 h 367"/>
                  <a:gd name="T8" fmla="*/ 770 w 779"/>
                  <a:gd name="T9" fmla="*/ 6 h 367"/>
                  <a:gd name="T10" fmla="*/ 770 w 779"/>
                  <a:gd name="T11" fmla="*/ 6 h 367"/>
                  <a:gd name="T12" fmla="*/ 779 w 779"/>
                  <a:gd name="T13" fmla="*/ 14 h 367"/>
                  <a:gd name="T14" fmla="*/ 779 w 779"/>
                  <a:gd name="T15" fmla="*/ 133 h 367"/>
                  <a:gd name="T16" fmla="*/ 779 w 779"/>
                  <a:gd name="T17" fmla="*/ 133 h 367"/>
                  <a:gd name="T18" fmla="*/ 770 w 779"/>
                  <a:gd name="T19" fmla="*/ 139 h 367"/>
                  <a:gd name="T20" fmla="*/ 770 w 779"/>
                  <a:gd name="T21" fmla="*/ 139 h 367"/>
                  <a:gd name="T22" fmla="*/ 757 w 779"/>
                  <a:gd name="T23" fmla="*/ 146 h 367"/>
                  <a:gd name="T24" fmla="*/ 757 w 779"/>
                  <a:gd name="T25" fmla="*/ 146 h 367"/>
                  <a:gd name="T26" fmla="*/ 744 w 779"/>
                  <a:gd name="T27" fmla="*/ 147 h 367"/>
                  <a:gd name="T28" fmla="*/ 31 w 779"/>
                  <a:gd name="T29" fmla="*/ 147 h 367"/>
                  <a:gd name="T30" fmla="*/ 31 w 779"/>
                  <a:gd name="T31" fmla="*/ 147 h 367"/>
                  <a:gd name="T32" fmla="*/ 13 w 779"/>
                  <a:gd name="T33" fmla="*/ 146 h 367"/>
                  <a:gd name="T34" fmla="*/ 13 w 779"/>
                  <a:gd name="T35" fmla="*/ 146 h 367"/>
                  <a:gd name="T36" fmla="*/ 5 w 779"/>
                  <a:gd name="T37" fmla="*/ 139 h 367"/>
                  <a:gd name="T38" fmla="*/ 5 w 779"/>
                  <a:gd name="T39" fmla="*/ 139 h 367"/>
                  <a:gd name="T40" fmla="*/ 0 w 779"/>
                  <a:gd name="T41" fmla="*/ 133 h 367"/>
                  <a:gd name="T42" fmla="*/ 0 w 779"/>
                  <a:gd name="T43" fmla="*/ 14 h 367"/>
                  <a:gd name="T44" fmla="*/ 0 w 779"/>
                  <a:gd name="T45" fmla="*/ 14 h 367"/>
                  <a:gd name="T46" fmla="*/ 5 w 779"/>
                  <a:gd name="T47" fmla="*/ 6 h 367"/>
                  <a:gd name="T48" fmla="*/ 5 w 779"/>
                  <a:gd name="T49" fmla="*/ 6 h 367"/>
                  <a:gd name="T50" fmla="*/ 13 w 779"/>
                  <a:gd name="T51" fmla="*/ 4 h 367"/>
                  <a:gd name="T52" fmla="*/ 13 w 779"/>
                  <a:gd name="T53" fmla="*/ 4 h 367"/>
                  <a:gd name="T54" fmla="*/ 31 w 779"/>
                  <a:gd name="T55" fmla="*/ 0 h 367"/>
                  <a:gd name="T56" fmla="*/ 744 w 779"/>
                  <a:gd name="T57" fmla="*/ 0 h 3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79"/>
                  <a:gd name="T88" fmla="*/ 0 h 367"/>
                  <a:gd name="T89" fmla="*/ 779 w 779"/>
                  <a:gd name="T90" fmla="*/ 367 h 3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79" h="367">
                    <a:moveTo>
                      <a:pt x="744" y="0"/>
                    </a:moveTo>
                    <a:lnTo>
                      <a:pt x="744" y="0"/>
                    </a:lnTo>
                    <a:lnTo>
                      <a:pt x="757" y="5"/>
                    </a:lnTo>
                    <a:lnTo>
                      <a:pt x="770" y="15"/>
                    </a:lnTo>
                    <a:lnTo>
                      <a:pt x="779" y="35"/>
                    </a:lnTo>
                    <a:lnTo>
                      <a:pt x="779" y="332"/>
                    </a:lnTo>
                    <a:lnTo>
                      <a:pt x="770" y="347"/>
                    </a:lnTo>
                    <a:lnTo>
                      <a:pt x="757" y="362"/>
                    </a:lnTo>
                    <a:lnTo>
                      <a:pt x="744" y="367"/>
                    </a:lnTo>
                    <a:lnTo>
                      <a:pt x="31" y="367"/>
                    </a:lnTo>
                    <a:lnTo>
                      <a:pt x="13" y="362"/>
                    </a:lnTo>
                    <a:lnTo>
                      <a:pt x="5" y="347"/>
                    </a:lnTo>
                    <a:lnTo>
                      <a:pt x="0" y="332"/>
                    </a:lnTo>
                    <a:lnTo>
                      <a:pt x="0" y="35"/>
                    </a:lnTo>
                    <a:lnTo>
                      <a:pt x="5" y="15"/>
                    </a:lnTo>
                    <a:lnTo>
                      <a:pt x="13" y="5"/>
                    </a:lnTo>
                    <a:lnTo>
                      <a:pt x="31" y="0"/>
                    </a:lnTo>
                    <a:lnTo>
                      <a:pt x="744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각 기업이 거의 비슷하다</a:t>
                </a:r>
              </a:p>
            </p:txBody>
          </p:sp>
          <p:sp>
            <p:nvSpPr>
              <p:cNvPr id="21624" name="Freeform 2697">
                <a:extLst>
                  <a:ext uri="{FF2B5EF4-FFF2-40B4-BE49-F238E27FC236}">
                    <a16:creationId xmlns:a16="http://schemas.microsoft.com/office/drawing/2014/main" id="{012541F1-1BD7-4172-E923-31BBFD154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1345"/>
                <a:ext cx="779" cy="324"/>
              </a:xfrm>
              <a:custGeom>
                <a:avLst/>
                <a:gdLst>
                  <a:gd name="T0" fmla="*/ 30 w 779"/>
                  <a:gd name="T1" fmla="*/ 0 h 372"/>
                  <a:gd name="T2" fmla="*/ 30 w 779"/>
                  <a:gd name="T3" fmla="*/ 0 h 372"/>
                  <a:gd name="T4" fmla="*/ 13 w 779"/>
                  <a:gd name="T5" fmla="*/ 3 h 372"/>
                  <a:gd name="T6" fmla="*/ 13 w 779"/>
                  <a:gd name="T7" fmla="*/ 3 h 372"/>
                  <a:gd name="T8" fmla="*/ 5 w 779"/>
                  <a:gd name="T9" fmla="*/ 8 h 372"/>
                  <a:gd name="T10" fmla="*/ 5 w 779"/>
                  <a:gd name="T11" fmla="*/ 8 h 372"/>
                  <a:gd name="T12" fmla="*/ 0 w 779"/>
                  <a:gd name="T13" fmla="*/ 15 h 372"/>
                  <a:gd name="T14" fmla="*/ 0 w 779"/>
                  <a:gd name="T15" fmla="*/ 128 h 372"/>
                  <a:gd name="T16" fmla="*/ 0 w 779"/>
                  <a:gd name="T17" fmla="*/ 128 h 372"/>
                  <a:gd name="T18" fmla="*/ 5 w 779"/>
                  <a:gd name="T19" fmla="*/ 134 h 372"/>
                  <a:gd name="T20" fmla="*/ 5 w 779"/>
                  <a:gd name="T21" fmla="*/ 134 h 372"/>
                  <a:gd name="T22" fmla="*/ 13 w 779"/>
                  <a:gd name="T23" fmla="*/ 140 h 372"/>
                  <a:gd name="T24" fmla="*/ 13 w 779"/>
                  <a:gd name="T25" fmla="*/ 140 h 372"/>
                  <a:gd name="T26" fmla="*/ 30 w 779"/>
                  <a:gd name="T27" fmla="*/ 141 h 372"/>
                  <a:gd name="T28" fmla="*/ 744 w 779"/>
                  <a:gd name="T29" fmla="*/ 141 h 372"/>
                  <a:gd name="T30" fmla="*/ 744 w 779"/>
                  <a:gd name="T31" fmla="*/ 141 h 372"/>
                  <a:gd name="T32" fmla="*/ 761 w 779"/>
                  <a:gd name="T33" fmla="*/ 140 h 372"/>
                  <a:gd name="T34" fmla="*/ 761 w 779"/>
                  <a:gd name="T35" fmla="*/ 140 h 372"/>
                  <a:gd name="T36" fmla="*/ 774 w 779"/>
                  <a:gd name="T37" fmla="*/ 134 h 372"/>
                  <a:gd name="T38" fmla="*/ 774 w 779"/>
                  <a:gd name="T39" fmla="*/ 134 h 372"/>
                  <a:gd name="T40" fmla="*/ 779 w 779"/>
                  <a:gd name="T41" fmla="*/ 128 h 372"/>
                  <a:gd name="T42" fmla="*/ 779 w 779"/>
                  <a:gd name="T43" fmla="*/ 15 h 372"/>
                  <a:gd name="T44" fmla="*/ 779 w 779"/>
                  <a:gd name="T45" fmla="*/ 15 h 372"/>
                  <a:gd name="T46" fmla="*/ 774 w 779"/>
                  <a:gd name="T47" fmla="*/ 8 h 372"/>
                  <a:gd name="T48" fmla="*/ 774 w 779"/>
                  <a:gd name="T49" fmla="*/ 8 h 372"/>
                  <a:gd name="T50" fmla="*/ 761 w 779"/>
                  <a:gd name="T51" fmla="*/ 3 h 372"/>
                  <a:gd name="T52" fmla="*/ 761 w 779"/>
                  <a:gd name="T53" fmla="*/ 3 h 372"/>
                  <a:gd name="T54" fmla="*/ 744 w 779"/>
                  <a:gd name="T55" fmla="*/ 0 h 372"/>
                  <a:gd name="T56" fmla="*/ 30 w 779"/>
                  <a:gd name="T57" fmla="*/ 0 h 3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79"/>
                  <a:gd name="T88" fmla="*/ 0 h 372"/>
                  <a:gd name="T89" fmla="*/ 779 w 779"/>
                  <a:gd name="T90" fmla="*/ 372 h 37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79" h="372">
                    <a:moveTo>
                      <a:pt x="30" y="0"/>
                    </a:moveTo>
                    <a:lnTo>
                      <a:pt x="30" y="0"/>
                    </a:lnTo>
                    <a:lnTo>
                      <a:pt x="13" y="10"/>
                    </a:lnTo>
                    <a:lnTo>
                      <a:pt x="5" y="20"/>
                    </a:lnTo>
                    <a:lnTo>
                      <a:pt x="0" y="40"/>
                    </a:lnTo>
                    <a:lnTo>
                      <a:pt x="0" y="337"/>
                    </a:lnTo>
                    <a:lnTo>
                      <a:pt x="5" y="352"/>
                    </a:lnTo>
                    <a:lnTo>
                      <a:pt x="13" y="367"/>
                    </a:lnTo>
                    <a:lnTo>
                      <a:pt x="30" y="372"/>
                    </a:lnTo>
                    <a:lnTo>
                      <a:pt x="744" y="372"/>
                    </a:lnTo>
                    <a:lnTo>
                      <a:pt x="761" y="367"/>
                    </a:lnTo>
                    <a:lnTo>
                      <a:pt x="774" y="352"/>
                    </a:lnTo>
                    <a:lnTo>
                      <a:pt x="779" y="337"/>
                    </a:lnTo>
                    <a:lnTo>
                      <a:pt x="779" y="40"/>
                    </a:lnTo>
                    <a:lnTo>
                      <a:pt x="774" y="20"/>
                    </a:lnTo>
                    <a:lnTo>
                      <a:pt x="761" y="10"/>
                    </a:lnTo>
                    <a:lnTo>
                      <a:pt x="744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CCF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1pPr>
                <a:lvl2pPr marL="742950" indent="-28575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2pPr>
                <a:lvl3pPr marL="11430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3pPr>
                <a:lvl4pPr marL="16002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4pPr>
                <a:lvl5pPr marL="2057400" indent="-228600" eaLnBrk="0" hangingPunct="0"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kumimoji="1" sz="2000" b="1">
                    <a:solidFill>
                      <a:schemeClr val="tx1"/>
                    </a:solidFill>
                    <a:latin typeface="HG丸ｺﾞｼｯｸM-PRO" panose="020F0400000000000000" pitchFamily="34" charset="-128"/>
                    <a:ea typeface="HG丸ｺﾞｼｯｸM-PRO" panose="020F0400000000000000" pitchFamily="34" charset="-128"/>
                  </a:defRPr>
                </a:lvl9pPr>
              </a:lstStyle>
              <a:p>
                <a:pPr eaLnBrk="1" hangingPunct="1"/>
                <a:r>
                  <a:rPr lang="ko-KR" altLang="en-US" sz="2133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각 기업에 따라 달라진다</a:t>
                </a:r>
              </a:p>
            </p:txBody>
          </p:sp>
          <p:sp>
            <p:nvSpPr>
              <p:cNvPr id="21625" name="Line 2710">
                <a:extLst>
                  <a:ext uri="{FF2B5EF4-FFF2-40B4-BE49-F238E27FC236}">
                    <a16:creationId xmlns:a16="http://schemas.microsoft.com/office/drawing/2014/main" id="{80738511-61CF-9A06-9229-37F6F69F7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89" y="161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26" name="Line 2711">
                <a:extLst>
                  <a:ext uri="{FF2B5EF4-FFF2-40B4-BE49-F238E27FC236}">
                    <a16:creationId xmlns:a16="http://schemas.microsoft.com/office/drawing/2014/main" id="{A9051CE8-F8EF-FA3F-90F3-B7B8920A0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9" y="161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27" name="Line 2712">
                <a:extLst>
                  <a:ext uri="{FF2B5EF4-FFF2-40B4-BE49-F238E27FC236}">
                    <a16:creationId xmlns:a16="http://schemas.microsoft.com/office/drawing/2014/main" id="{76A83F6D-E6BE-04E4-7043-B83E5A284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9" y="160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28" name="Line 2713">
                <a:extLst>
                  <a:ext uri="{FF2B5EF4-FFF2-40B4-BE49-F238E27FC236}">
                    <a16:creationId xmlns:a16="http://schemas.microsoft.com/office/drawing/2014/main" id="{E9742124-49AB-8E47-B64D-3552260CA7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4" y="159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29" name="Line 2714">
                <a:extLst>
                  <a:ext uri="{FF2B5EF4-FFF2-40B4-BE49-F238E27FC236}">
                    <a16:creationId xmlns:a16="http://schemas.microsoft.com/office/drawing/2014/main" id="{A32216D2-D65B-B929-ABA8-14DEF0B8F2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4" y="158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30" name="Line 2715">
                <a:extLst>
                  <a:ext uri="{FF2B5EF4-FFF2-40B4-BE49-F238E27FC236}">
                    <a16:creationId xmlns:a16="http://schemas.microsoft.com/office/drawing/2014/main" id="{F19AD079-BA02-10FF-EC19-B51D350DD0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80" y="1583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31" name="Line 2716">
                <a:extLst>
                  <a:ext uri="{FF2B5EF4-FFF2-40B4-BE49-F238E27FC236}">
                    <a16:creationId xmlns:a16="http://schemas.microsoft.com/office/drawing/2014/main" id="{F23FB03C-E95A-4C11-C183-E660FCF6F1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0" y="157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32" name="Line 2717">
                <a:extLst>
                  <a:ext uri="{FF2B5EF4-FFF2-40B4-BE49-F238E27FC236}">
                    <a16:creationId xmlns:a16="http://schemas.microsoft.com/office/drawing/2014/main" id="{0E1F6B8D-3ED9-08E9-BEC2-0A5204AF63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71" y="156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33" name="Line 2718">
                <a:extLst>
                  <a:ext uri="{FF2B5EF4-FFF2-40B4-BE49-F238E27FC236}">
                    <a16:creationId xmlns:a16="http://schemas.microsoft.com/office/drawing/2014/main" id="{D401B5F3-E4DC-6387-9A93-EF71C2D2EA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1" y="155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34" name="Line 2719">
                <a:extLst>
                  <a:ext uri="{FF2B5EF4-FFF2-40B4-BE49-F238E27FC236}">
                    <a16:creationId xmlns:a16="http://schemas.microsoft.com/office/drawing/2014/main" id="{D692AB9D-26BA-F214-DB9A-E8A9F643C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1" y="155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35" name="Line 2720">
                <a:extLst>
                  <a:ext uri="{FF2B5EF4-FFF2-40B4-BE49-F238E27FC236}">
                    <a16:creationId xmlns:a16="http://schemas.microsoft.com/office/drawing/2014/main" id="{FA29FA7B-EA1B-8AB5-4DCB-31E00B9B97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67" y="154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36" name="Line 2721">
                <a:extLst>
                  <a:ext uri="{FF2B5EF4-FFF2-40B4-BE49-F238E27FC236}">
                    <a16:creationId xmlns:a16="http://schemas.microsoft.com/office/drawing/2014/main" id="{CB818F9B-D668-A50C-17F2-0AEB0CAA9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67" y="153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37" name="Line 2722">
                <a:extLst>
                  <a:ext uri="{FF2B5EF4-FFF2-40B4-BE49-F238E27FC236}">
                    <a16:creationId xmlns:a16="http://schemas.microsoft.com/office/drawing/2014/main" id="{A0B247E5-9EC3-4EF3-6F12-25E1587268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63" y="152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38" name="Line 2723">
                <a:extLst>
                  <a:ext uri="{FF2B5EF4-FFF2-40B4-BE49-F238E27FC236}">
                    <a16:creationId xmlns:a16="http://schemas.microsoft.com/office/drawing/2014/main" id="{058ABA04-E8B8-CC15-D4C8-4575E4401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63" y="1524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39" name="Line 2724">
                <a:extLst>
                  <a:ext uri="{FF2B5EF4-FFF2-40B4-BE49-F238E27FC236}">
                    <a16:creationId xmlns:a16="http://schemas.microsoft.com/office/drawing/2014/main" id="{1DD18687-6606-9302-5415-A36358241F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63" y="151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40" name="Line 2725">
                <a:extLst>
                  <a:ext uri="{FF2B5EF4-FFF2-40B4-BE49-F238E27FC236}">
                    <a16:creationId xmlns:a16="http://schemas.microsoft.com/office/drawing/2014/main" id="{32172755-C691-4A5D-18B9-CC7C73A76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150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41" name="Line 2726">
                <a:extLst>
                  <a:ext uri="{FF2B5EF4-FFF2-40B4-BE49-F238E27FC236}">
                    <a16:creationId xmlns:a16="http://schemas.microsoft.com/office/drawing/2014/main" id="{7A49E0D6-F964-6585-0B55-4B259E5F2C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0" y="149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42" name="Line 2727">
                <a:extLst>
                  <a:ext uri="{FF2B5EF4-FFF2-40B4-BE49-F238E27FC236}">
                    <a16:creationId xmlns:a16="http://schemas.microsoft.com/office/drawing/2014/main" id="{2FE50D2D-C1C6-FBDF-A4CF-F640CAD01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0" y="149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43" name="Line 2728">
                <a:extLst>
                  <a:ext uri="{FF2B5EF4-FFF2-40B4-BE49-F238E27FC236}">
                    <a16:creationId xmlns:a16="http://schemas.microsoft.com/office/drawing/2014/main" id="{EB78B8E3-87EC-5109-984C-69F9C999D8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0" y="148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44" name="Line 2729">
                <a:extLst>
                  <a:ext uri="{FF2B5EF4-FFF2-40B4-BE49-F238E27FC236}">
                    <a16:creationId xmlns:a16="http://schemas.microsoft.com/office/drawing/2014/main" id="{602BA4EC-9883-CAB0-6546-47B5FF7388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45" y="147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45" name="Line 2730">
                <a:extLst>
                  <a:ext uri="{FF2B5EF4-FFF2-40B4-BE49-F238E27FC236}">
                    <a16:creationId xmlns:a16="http://schemas.microsoft.com/office/drawing/2014/main" id="{CA93D0D8-1DAC-17F5-EE6C-8A9AFE7720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41" y="146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46" name="Line 2731">
                <a:extLst>
                  <a:ext uri="{FF2B5EF4-FFF2-40B4-BE49-F238E27FC236}">
                    <a16:creationId xmlns:a16="http://schemas.microsoft.com/office/drawing/2014/main" id="{9211278B-0C83-B1F1-4419-A206E5BEC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41" y="146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47" name="Line 2732">
                <a:extLst>
                  <a:ext uri="{FF2B5EF4-FFF2-40B4-BE49-F238E27FC236}">
                    <a16:creationId xmlns:a16="http://schemas.microsoft.com/office/drawing/2014/main" id="{E1E55E16-68BD-DD9A-0BA6-9EBEA5C7A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41" y="145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48" name="Line 2733">
                <a:extLst>
                  <a:ext uri="{FF2B5EF4-FFF2-40B4-BE49-F238E27FC236}">
                    <a16:creationId xmlns:a16="http://schemas.microsoft.com/office/drawing/2014/main" id="{49BC5C8B-7868-34CF-C3F5-22D70E5F59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32" y="144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49" name="Line 2734">
                <a:extLst>
                  <a:ext uri="{FF2B5EF4-FFF2-40B4-BE49-F238E27FC236}">
                    <a16:creationId xmlns:a16="http://schemas.microsoft.com/office/drawing/2014/main" id="{39424F3E-E7FC-6F06-C2ED-AFB4416A47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28" y="143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50" name="Line 2735">
                <a:extLst>
                  <a:ext uri="{FF2B5EF4-FFF2-40B4-BE49-F238E27FC236}">
                    <a16:creationId xmlns:a16="http://schemas.microsoft.com/office/drawing/2014/main" id="{443BF474-D36A-52C5-3EFF-195486B76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8" y="143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51" name="Line 2736">
                <a:extLst>
                  <a:ext uri="{FF2B5EF4-FFF2-40B4-BE49-F238E27FC236}">
                    <a16:creationId xmlns:a16="http://schemas.microsoft.com/office/drawing/2014/main" id="{548CDC8D-5F3A-A4D3-FBCD-95860563D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8" y="142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52" name="Line 2737">
                <a:extLst>
                  <a:ext uri="{FF2B5EF4-FFF2-40B4-BE49-F238E27FC236}">
                    <a16:creationId xmlns:a16="http://schemas.microsoft.com/office/drawing/2014/main" id="{110B352A-DCB0-7795-B5E9-2A5CCBFFD3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19" y="141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53" name="Line 2738">
                <a:extLst>
                  <a:ext uri="{FF2B5EF4-FFF2-40B4-BE49-F238E27FC236}">
                    <a16:creationId xmlns:a16="http://schemas.microsoft.com/office/drawing/2014/main" id="{36D0ED58-A902-C575-434B-33214DBA73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15" y="1410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54" name="Line 2739">
                <a:extLst>
                  <a:ext uri="{FF2B5EF4-FFF2-40B4-BE49-F238E27FC236}">
                    <a16:creationId xmlns:a16="http://schemas.microsoft.com/office/drawing/2014/main" id="{69710214-65E5-1186-5CF3-1FE25AC8C3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15" y="140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55" name="Line 2740">
                <a:extLst>
                  <a:ext uri="{FF2B5EF4-FFF2-40B4-BE49-F238E27FC236}">
                    <a16:creationId xmlns:a16="http://schemas.microsoft.com/office/drawing/2014/main" id="{0F6CEB92-6190-1E12-0507-BB1404C81C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15" y="140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56" name="Line 2741">
                <a:extLst>
                  <a:ext uri="{FF2B5EF4-FFF2-40B4-BE49-F238E27FC236}">
                    <a16:creationId xmlns:a16="http://schemas.microsoft.com/office/drawing/2014/main" id="{6C8654BE-9EB2-D564-45D1-FAE99220A2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06" y="138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57" name="Line 2742">
                <a:extLst>
                  <a:ext uri="{FF2B5EF4-FFF2-40B4-BE49-F238E27FC236}">
                    <a16:creationId xmlns:a16="http://schemas.microsoft.com/office/drawing/2014/main" id="{E4F3403F-08E2-FEB2-AA1F-537A244C77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02" y="138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58" name="Line 2743">
                <a:extLst>
                  <a:ext uri="{FF2B5EF4-FFF2-40B4-BE49-F238E27FC236}">
                    <a16:creationId xmlns:a16="http://schemas.microsoft.com/office/drawing/2014/main" id="{4955B912-6BE1-5C79-5172-CA9F669552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02" y="137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59" name="Line 2744">
                <a:extLst>
                  <a:ext uri="{FF2B5EF4-FFF2-40B4-BE49-F238E27FC236}">
                    <a16:creationId xmlns:a16="http://schemas.microsoft.com/office/drawing/2014/main" id="{D988DAB3-3AF6-8846-AEFA-5AAE8962E7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98" y="137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60" name="Line 2745">
                <a:extLst>
                  <a:ext uri="{FF2B5EF4-FFF2-40B4-BE49-F238E27FC236}">
                    <a16:creationId xmlns:a16="http://schemas.microsoft.com/office/drawing/2014/main" id="{04D6517D-B40C-F521-BD0A-A70ADDD274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89" y="135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61" name="Line 2746">
                <a:extLst>
                  <a:ext uri="{FF2B5EF4-FFF2-40B4-BE49-F238E27FC236}">
                    <a16:creationId xmlns:a16="http://schemas.microsoft.com/office/drawing/2014/main" id="{90D89320-5C87-0A48-36A2-D246DD8169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85" y="135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62" name="Line 2747">
                <a:extLst>
                  <a:ext uri="{FF2B5EF4-FFF2-40B4-BE49-F238E27FC236}">
                    <a16:creationId xmlns:a16="http://schemas.microsoft.com/office/drawing/2014/main" id="{B8836BB9-0AC5-8561-FE62-FB3A3B8825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80" y="134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63" name="Line 2748">
                <a:extLst>
                  <a:ext uri="{FF2B5EF4-FFF2-40B4-BE49-F238E27FC236}">
                    <a16:creationId xmlns:a16="http://schemas.microsoft.com/office/drawing/2014/main" id="{A28516EF-491F-F011-8CB9-5E7799312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80" y="134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64" name="Line 2749">
                <a:extLst>
                  <a:ext uri="{FF2B5EF4-FFF2-40B4-BE49-F238E27FC236}">
                    <a16:creationId xmlns:a16="http://schemas.microsoft.com/office/drawing/2014/main" id="{6F7BED4F-26E4-2B3D-2AA9-2FDC759E05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72" y="132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65" name="Line 2750">
                <a:extLst>
                  <a:ext uri="{FF2B5EF4-FFF2-40B4-BE49-F238E27FC236}">
                    <a16:creationId xmlns:a16="http://schemas.microsoft.com/office/drawing/2014/main" id="{EB85E4CC-2D29-EF88-E941-31F08F9DE1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67" y="132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66" name="Line 2751">
                <a:extLst>
                  <a:ext uri="{FF2B5EF4-FFF2-40B4-BE49-F238E27FC236}">
                    <a16:creationId xmlns:a16="http://schemas.microsoft.com/office/drawing/2014/main" id="{6B39F036-9428-BAE5-13DD-669E42A820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7" y="131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67" name="Line 2752">
                <a:extLst>
                  <a:ext uri="{FF2B5EF4-FFF2-40B4-BE49-F238E27FC236}">
                    <a16:creationId xmlns:a16="http://schemas.microsoft.com/office/drawing/2014/main" id="{A0FE8710-0194-CD27-2FDC-2A3A3C4DB5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63" y="131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68" name="Line 2753">
                <a:extLst>
                  <a:ext uri="{FF2B5EF4-FFF2-40B4-BE49-F238E27FC236}">
                    <a16:creationId xmlns:a16="http://schemas.microsoft.com/office/drawing/2014/main" id="{37CF3C9B-6D40-A40D-4F53-965D98B69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50" y="1296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69" name="Line 2754">
                <a:extLst>
                  <a:ext uri="{FF2B5EF4-FFF2-40B4-BE49-F238E27FC236}">
                    <a16:creationId xmlns:a16="http://schemas.microsoft.com/office/drawing/2014/main" id="{31E25221-F6C3-50BB-6BFF-A6E42F22F5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50" y="129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70" name="Line 2755">
                <a:extLst>
                  <a:ext uri="{FF2B5EF4-FFF2-40B4-BE49-F238E27FC236}">
                    <a16:creationId xmlns:a16="http://schemas.microsoft.com/office/drawing/2014/main" id="{553935B8-2F9F-84B9-985F-61989082D8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46" y="128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71" name="Line 2756">
                <a:extLst>
                  <a:ext uri="{FF2B5EF4-FFF2-40B4-BE49-F238E27FC236}">
                    <a16:creationId xmlns:a16="http://schemas.microsoft.com/office/drawing/2014/main" id="{BF7E5D8C-855D-45D0-FACD-24E2698C7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41" y="1281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72" name="Line 2757">
                <a:extLst>
                  <a:ext uri="{FF2B5EF4-FFF2-40B4-BE49-F238E27FC236}">
                    <a16:creationId xmlns:a16="http://schemas.microsoft.com/office/drawing/2014/main" id="{FCE86136-C7FD-4200-D59C-4D47FF5DB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33" y="126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73" name="Line 2758">
                <a:extLst>
                  <a:ext uri="{FF2B5EF4-FFF2-40B4-BE49-F238E27FC236}">
                    <a16:creationId xmlns:a16="http://schemas.microsoft.com/office/drawing/2014/main" id="{CD0B765C-2766-C26E-FDF6-C237D7A02C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29" y="126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74" name="Line 2759">
                <a:extLst>
                  <a:ext uri="{FF2B5EF4-FFF2-40B4-BE49-F238E27FC236}">
                    <a16:creationId xmlns:a16="http://schemas.microsoft.com/office/drawing/2014/main" id="{1A271A93-F3EF-E9A1-4338-5C92C5D0F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24" y="125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75" name="Line 2760">
                <a:extLst>
                  <a:ext uri="{FF2B5EF4-FFF2-40B4-BE49-F238E27FC236}">
                    <a16:creationId xmlns:a16="http://schemas.microsoft.com/office/drawing/2014/main" id="{17E96792-13E4-0813-3DA5-008B624F7B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20" y="125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76" name="Line 2761">
                <a:extLst>
                  <a:ext uri="{FF2B5EF4-FFF2-40B4-BE49-F238E27FC236}">
                    <a16:creationId xmlns:a16="http://schemas.microsoft.com/office/drawing/2014/main" id="{226131AC-1FCF-D388-4D9E-7826CA6F8D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07" y="123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77" name="Line 2762">
                <a:extLst>
                  <a:ext uri="{FF2B5EF4-FFF2-40B4-BE49-F238E27FC236}">
                    <a16:creationId xmlns:a16="http://schemas.microsoft.com/office/drawing/2014/main" id="{8FA80285-79B8-18C5-9EC1-602D307FB4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03" y="123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78" name="Line 2763">
                <a:extLst>
                  <a:ext uri="{FF2B5EF4-FFF2-40B4-BE49-F238E27FC236}">
                    <a16:creationId xmlns:a16="http://schemas.microsoft.com/office/drawing/2014/main" id="{600AABEF-ABB6-FAD1-804C-876FBE2F8D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98" y="122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79" name="Line 2764">
                <a:extLst>
                  <a:ext uri="{FF2B5EF4-FFF2-40B4-BE49-F238E27FC236}">
                    <a16:creationId xmlns:a16="http://schemas.microsoft.com/office/drawing/2014/main" id="{CF3FFB66-E149-F9E0-F234-B8B0025104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94" y="122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80" name="Line 2765">
                <a:extLst>
                  <a:ext uri="{FF2B5EF4-FFF2-40B4-BE49-F238E27FC236}">
                    <a16:creationId xmlns:a16="http://schemas.microsoft.com/office/drawing/2014/main" id="{BF89E182-52A5-DCA1-2A08-3357992503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81" y="120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81" name="Line 2766">
                <a:extLst>
                  <a:ext uri="{FF2B5EF4-FFF2-40B4-BE49-F238E27FC236}">
                    <a16:creationId xmlns:a16="http://schemas.microsoft.com/office/drawing/2014/main" id="{FBC6933F-67A7-59A2-052C-B2F7430102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7" y="120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82" name="Line 2767">
                <a:extLst>
                  <a:ext uri="{FF2B5EF4-FFF2-40B4-BE49-F238E27FC236}">
                    <a16:creationId xmlns:a16="http://schemas.microsoft.com/office/drawing/2014/main" id="{F6E427E1-5B53-621A-BA38-87DB3D7920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72" y="1201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83" name="Line 2768">
                <a:extLst>
                  <a:ext uri="{FF2B5EF4-FFF2-40B4-BE49-F238E27FC236}">
                    <a16:creationId xmlns:a16="http://schemas.microsoft.com/office/drawing/2014/main" id="{1A86345B-383D-5510-A435-31FE8CD5CF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8" y="119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84" name="Line 2769">
                <a:extLst>
                  <a:ext uri="{FF2B5EF4-FFF2-40B4-BE49-F238E27FC236}">
                    <a16:creationId xmlns:a16="http://schemas.microsoft.com/office/drawing/2014/main" id="{A5A2D1F4-E123-E6F6-6A17-A7E26FF90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55" y="1186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85" name="Line 2770">
                <a:extLst>
                  <a:ext uri="{FF2B5EF4-FFF2-40B4-BE49-F238E27FC236}">
                    <a16:creationId xmlns:a16="http://schemas.microsoft.com/office/drawing/2014/main" id="{F994E5BD-4DB5-65BE-3D3C-46A5AB2BD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1" y="118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86" name="Line 2771">
                <a:extLst>
                  <a:ext uri="{FF2B5EF4-FFF2-40B4-BE49-F238E27FC236}">
                    <a16:creationId xmlns:a16="http://schemas.microsoft.com/office/drawing/2014/main" id="{CC0999D5-F339-2B0E-05A2-129D604730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6" y="1177"/>
                <a:ext cx="5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87" name="Line 2772">
                <a:extLst>
                  <a:ext uri="{FF2B5EF4-FFF2-40B4-BE49-F238E27FC236}">
                    <a16:creationId xmlns:a16="http://schemas.microsoft.com/office/drawing/2014/main" id="{DE8771F5-46C7-6701-C8CA-BDB7EEAF57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2" y="117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88" name="Line 2773">
                <a:extLst>
                  <a:ext uri="{FF2B5EF4-FFF2-40B4-BE49-F238E27FC236}">
                    <a16:creationId xmlns:a16="http://schemas.microsoft.com/office/drawing/2014/main" id="{27F53FEF-6332-D70A-CA61-97A5E0090E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29" y="116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89" name="Line 2774">
                <a:extLst>
                  <a:ext uri="{FF2B5EF4-FFF2-40B4-BE49-F238E27FC236}">
                    <a16:creationId xmlns:a16="http://schemas.microsoft.com/office/drawing/2014/main" id="{D85360D8-AC41-AE79-4068-877F1AEF5F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25" y="116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90" name="Line 2775">
                <a:extLst>
                  <a:ext uri="{FF2B5EF4-FFF2-40B4-BE49-F238E27FC236}">
                    <a16:creationId xmlns:a16="http://schemas.microsoft.com/office/drawing/2014/main" id="{22115BF3-7AE8-E9C2-9ACE-2C28A597F1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20" y="116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91" name="Line 2776">
                <a:extLst>
                  <a:ext uri="{FF2B5EF4-FFF2-40B4-BE49-F238E27FC236}">
                    <a16:creationId xmlns:a16="http://schemas.microsoft.com/office/drawing/2014/main" id="{CE70F623-92FF-ACC2-B8A5-70D0870EF8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16" y="115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92" name="Line 2777">
                <a:extLst>
                  <a:ext uri="{FF2B5EF4-FFF2-40B4-BE49-F238E27FC236}">
                    <a16:creationId xmlns:a16="http://schemas.microsoft.com/office/drawing/2014/main" id="{CB9ABA60-503E-BB9B-BDE0-CFFC9F0843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3" y="115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93" name="Line 2778">
                <a:extLst>
                  <a:ext uri="{FF2B5EF4-FFF2-40B4-BE49-F238E27FC236}">
                    <a16:creationId xmlns:a16="http://schemas.microsoft.com/office/drawing/2014/main" id="{9EDCFA7D-0DF0-524E-EA6B-792D0917F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9" y="114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94" name="Line 2779">
                <a:extLst>
                  <a:ext uri="{FF2B5EF4-FFF2-40B4-BE49-F238E27FC236}">
                    <a16:creationId xmlns:a16="http://schemas.microsoft.com/office/drawing/2014/main" id="{3B69B29D-7D02-5E6B-EFCE-827FE03253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94" y="114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95" name="Line 2780">
                <a:extLst>
                  <a:ext uri="{FF2B5EF4-FFF2-40B4-BE49-F238E27FC236}">
                    <a16:creationId xmlns:a16="http://schemas.microsoft.com/office/drawing/2014/main" id="{7298FBAE-7F69-5FB5-A6FC-D2CB9A59C6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0" y="114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96" name="Line 2781">
                <a:extLst>
                  <a:ext uri="{FF2B5EF4-FFF2-40B4-BE49-F238E27FC236}">
                    <a16:creationId xmlns:a16="http://schemas.microsoft.com/office/drawing/2014/main" id="{4D2D41F1-01F8-AA24-3E3D-550B0ECCC9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77" y="113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97" name="Line 2782">
                <a:extLst>
                  <a:ext uri="{FF2B5EF4-FFF2-40B4-BE49-F238E27FC236}">
                    <a16:creationId xmlns:a16="http://schemas.microsoft.com/office/drawing/2014/main" id="{AE8C3ADA-C5F6-4E91-65B1-C97CB2DD3F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73" y="113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98" name="Line 2783">
                <a:extLst>
                  <a:ext uri="{FF2B5EF4-FFF2-40B4-BE49-F238E27FC236}">
                    <a16:creationId xmlns:a16="http://schemas.microsoft.com/office/drawing/2014/main" id="{6F8FC1E4-1012-B287-ECB5-8BFD8ACB86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68" y="113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699" name="Line 2784">
                <a:extLst>
                  <a:ext uri="{FF2B5EF4-FFF2-40B4-BE49-F238E27FC236}">
                    <a16:creationId xmlns:a16="http://schemas.microsoft.com/office/drawing/2014/main" id="{F62EBBFF-7AA9-FB6E-683A-9CF2020EF3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64" y="113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00" name="Line 2785">
                <a:extLst>
                  <a:ext uri="{FF2B5EF4-FFF2-40B4-BE49-F238E27FC236}">
                    <a16:creationId xmlns:a16="http://schemas.microsoft.com/office/drawing/2014/main" id="{F1D42FF8-C1A8-60FF-6A67-695125E1C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51" y="112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01" name="Line 2786">
                <a:extLst>
                  <a:ext uri="{FF2B5EF4-FFF2-40B4-BE49-F238E27FC236}">
                    <a16:creationId xmlns:a16="http://schemas.microsoft.com/office/drawing/2014/main" id="{23FBC293-8E4E-7ADB-7306-87DF407338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47" y="112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02" name="Line 2787">
                <a:extLst>
                  <a:ext uri="{FF2B5EF4-FFF2-40B4-BE49-F238E27FC236}">
                    <a16:creationId xmlns:a16="http://schemas.microsoft.com/office/drawing/2014/main" id="{60EDC557-E89F-31BB-A354-705A10311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43" y="112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03" name="Line 2788">
                <a:extLst>
                  <a:ext uri="{FF2B5EF4-FFF2-40B4-BE49-F238E27FC236}">
                    <a16:creationId xmlns:a16="http://schemas.microsoft.com/office/drawing/2014/main" id="{C7395877-1402-A17E-9EC1-6BC228A708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38" y="112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04" name="Line 2789">
                <a:extLst>
                  <a:ext uri="{FF2B5EF4-FFF2-40B4-BE49-F238E27FC236}">
                    <a16:creationId xmlns:a16="http://schemas.microsoft.com/office/drawing/2014/main" id="{E2D6D885-458E-0A4B-7174-05586F99B2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25" y="112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05" name="Line 2790">
                <a:extLst>
                  <a:ext uri="{FF2B5EF4-FFF2-40B4-BE49-F238E27FC236}">
                    <a16:creationId xmlns:a16="http://schemas.microsoft.com/office/drawing/2014/main" id="{D7C38B02-09E2-2F19-1594-07CBA03F7F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21" y="112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06" name="Line 2791">
                <a:extLst>
                  <a:ext uri="{FF2B5EF4-FFF2-40B4-BE49-F238E27FC236}">
                    <a16:creationId xmlns:a16="http://schemas.microsoft.com/office/drawing/2014/main" id="{AA0AA0E1-9DA1-43BA-A3D5-B0013E4DA0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17" y="112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07" name="Line 2792">
                <a:extLst>
                  <a:ext uri="{FF2B5EF4-FFF2-40B4-BE49-F238E27FC236}">
                    <a16:creationId xmlns:a16="http://schemas.microsoft.com/office/drawing/2014/main" id="{F029D602-A82F-DC11-6F69-035BABAEE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12" y="112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08" name="Line 2793">
                <a:extLst>
                  <a:ext uri="{FF2B5EF4-FFF2-40B4-BE49-F238E27FC236}">
                    <a16:creationId xmlns:a16="http://schemas.microsoft.com/office/drawing/2014/main" id="{98DFB12E-C443-A130-B01C-C02B811A61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99" y="112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09" name="Line 2794">
                <a:extLst>
                  <a:ext uri="{FF2B5EF4-FFF2-40B4-BE49-F238E27FC236}">
                    <a16:creationId xmlns:a16="http://schemas.microsoft.com/office/drawing/2014/main" id="{BA7ED8F8-579E-B5DA-4E35-BDB8114918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95" y="112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10" name="Line 2795">
                <a:extLst>
                  <a:ext uri="{FF2B5EF4-FFF2-40B4-BE49-F238E27FC236}">
                    <a16:creationId xmlns:a16="http://schemas.microsoft.com/office/drawing/2014/main" id="{2955441D-AD2E-3389-529E-A870614761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91" y="112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11" name="Line 2796">
                <a:extLst>
                  <a:ext uri="{FF2B5EF4-FFF2-40B4-BE49-F238E27FC236}">
                    <a16:creationId xmlns:a16="http://schemas.microsoft.com/office/drawing/2014/main" id="{1620115C-3A48-AF79-92E8-B0FBF8278B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6" y="112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12" name="Line 2797">
                <a:extLst>
                  <a:ext uri="{FF2B5EF4-FFF2-40B4-BE49-F238E27FC236}">
                    <a16:creationId xmlns:a16="http://schemas.microsoft.com/office/drawing/2014/main" id="{87F923F1-FB92-7C90-1AD6-3C073C8BD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3" y="112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13" name="Line 2798">
                <a:extLst>
                  <a:ext uri="{FF2B5EF4-FFF2-40B4-BE49-F238E27FC236}">
                    <a16:creationId xmlns:a16="http://schemas.microsoft.com/office/drawing/2014/main" id="{5DD1A3D1-1264-5056-DE87-9337A94680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9" y="112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14" name="Line 2799">
                <a:extLst>
                  <a:ext uri="{FF2B5EF4-FFF2-40B4-BE49-F238E27FC236}">
                    <a16:creationId xmlns:a16="http://schemas.microsoft.com/office/drawing/2014/main" id="{BCAA454E-4AFE-D0A8-0CCA-560F6E77E6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5" y="112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15" name="Line 2800">
                <a:extLst>
                  <a:ext uri="{FF2B5EF4-FFF2-40B4-BE49-F238E27FC236}">
                    <a16:creationId xmlns:a16="http://schemas.microsoft.com/office/drawing/2014/main" id="{FDCFA96B-16B2-920A-40AF-FB283E56A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0" y="112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16" name="Line 2801">
                <a:extLst>
                  <a:ext uri="{FF2B5EF4-FFF2-40B4-BE49-F238E27FC236}">
                    <a16:creationId xmlns:a16="http://schemas.microsoft.com/office/drawing/2014/main" id="{C6ADC598-018C-96A3-0962-48C97CD80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7" y="112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17" name="Line 2802">
                <a:extLst>
                  <a:ext uri="{FF2B5EF4-FFF2-40B4-BE49-F238E27FC236}">
                    <a16:creationId xmlns:a16="http://schemas.microsoft.com/office/drawing/2014/main" id="{6B6A3350-EF3F-DF85-79DC-21BE36D2EC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3" y="112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18" name="Line 2803">
                <a:extLst>
                  <a:ext uri="{FF2B5EF4-FFF2-40B4-BE49-F238E27FC236}">
                    <a16:creationId xmlns:a16="http://schemas.microsoft.com/office/drawing/2014/main" id="{8D9C46A8-F989-55DD-B739-8312A32239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9" y="112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19" name="Line 2804">
                <a:extLst>
                  <a:ext uri="{FF2B5EF4-FFF2-40B4-BE49-F238E27FC236}">
                    <a16:creationId xmlns:a16="http://schemas.microsoft.com/office/drawing/2014/main" id="{E44B29DB-D955-98BE-EC36-63F6C17345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4" y="112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20" name="Line 2805">
                <a:extLst>
                  <a:ext uri="{FF2B5EF4-FFF2-40B4-BE49-F238E27FC236}">
                    <a16:creationId xmlns:a16="http://schemas.microsoft.com/office/drawing/2014/main" id="{5BAA412E-9DA4-F1C7-BD7B-E0CA14C9FB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1" y="113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21" name="Line 2806">
                <a:extLst>
                  <a:ext uri="{FF2B5EF4-FFF2-40B4-BE49-F238E27FC236}">
                    <a16:creationId xmlns:a16="http://schemas.microsoft.com/office/drawing/2014/main" id="{5532D3CE-0F99-AD17-17C7-C3A146D85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17" y="113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22" name="Line 2807">
                <a:extLst>
                  <a:ext uri="{FF2B5EF4-FFF2-40B4-BE49-F238E27FC236}">
                    <a16:creationId xmlns:a16="http://schemas.microsoft.com/office/drawing/2014/main" id="{50E5EC1B-2911-300F-C7BF-088D7DA2BA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13" y="113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23" name="Line 2808">
                <a:extLst>
                  <a:ext uri="{FF2B5EF4-FFF2-40B4-BE49-F238E27FC236}">
                    <a16:creationId xmlns:a16="http://schemas.microsoft.com/office/drawing/2014/main" id="{DCF16CED-63D1-D264-1797-12B12DA5F7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8" y="113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24" name="Line 2809">
                <a:extLst>
                  <a:ext uri="{FF2B5EF4-FFF2-40B4-BE49-F238E27FC236}">
                    <a16:creationId xmlns:a16="http://schemas.microsoft.com/office/drawing/2014/main" id="{669D54AE-C64D-E2C3-F45C-024F48E71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95" y="114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25" name="Line 2810">
                <a:extLst>
                  <a:ext uri="{FF2B5EF4-FFF2-40B4-BE49-F238E27FC236}">
                    <a16:creationId xmlns:a16="http://schemas.microsoft.com/office/drawing/2014/main" id="{612143E9-ECA6-43B3-D72A-D3AEDCE447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91" y="114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26" name="Line 2811">
                <a:extLst>
                  <a:ext uri="{FF2B5EF4-FFF2-40B4-BE49-F238E27FC236}">
                    <a16:creationId xmlns:a16="http://schemas.microsoft.com/office/drawing/2014/main" id="{F99ECC2C-AA5E-A540-1B89-E6761CA72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87" y="114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27" name="Line 2812">
                <a:extLst>
                  <a:ext uri="{FF2B5EF4-FFF2-40B4-BE49-F238E27FC236}">
                    <a16:creationId xmlns:a16="http://schemas.microsoft.com/office/drawing/2014/main" id="{9247E201-3C6C-A91C-1E32-E7B3CF47F0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83" y="115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28" name="Line 2813">
                <a:extLst>
                  <a:ext uri="{FF2B5EF4-FFF2-40B4-BE49-F238E27FC236}">
                    <a16:creationId xmlns:a16="http://schemas.microsoft.com/office/drawing/2014/main" id="{C5BF05E0-1F31-4123-235C-A167BEA99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0" y="115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29" name="Line 2814">
                <a:extLst>
                  <a:ext uri="{FF2B5EF4-FFF2-40B4-BE49-F238E27FC236}">
                    <a16:creationId xmlns:a16="http://schemas.microsoft.com/office/drawing/2014/main" id="{40D5483F-3E1B-1715-325F-8DD0C6C455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5" y="116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30" name="Line 2815">
                <a:extLst>
                  <a:ext uri="{FF2B5EF4-FFF2-40B4-BE49-F238E27FC236}">
                    <a16:creationId xmlns:a16="http://schemas.microsoft.com/office/drawing/2014/main" id="{ABD36279-1956-08F3-0783-297A94364C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1" y="116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31" name="Line 2816">
                <a:extLst>
                  <a:ext uri="{FF2B5EF4-FFF2-40B4-BE49-F238E27FC236}">
                    <a16:creationId xmlns:a16="http://schemas.microsoft.com/office/drawing/2014/main" id="{32E9D84D-1CB7-AC8D-E85C-8DAF81F90B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7" y="116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32" name="Line 2817">
                <a:extLst>
                  <a:ext uri="{FF2B5EF4-FFF2-40B4-BE49-F238E27FC236}">
                    <a16:creationId xmlns:a16="http://schemas.microsoft.com/office/drawing/2014/main" id="{0D606CDC-9D6B-0C83-3BE2-54816740F0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4" y="117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33" name="Line 2818">
                <a:extLst>
                  <a:ext uri="{FF2B5EF4-FFF2-40B4-BE49-F238E27FC236}">
                    <a16:creationId xmlns:a16="http://schemas.microsoft.com/office/drawing/2014/main" id="{D5A7BFD2-0636-4F67-3AA3-19299038F4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39" y="1177"/>
                <a:ext cx="5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34" name="Line 2819">
                <a:extLst>
                  <a:ext uri="{FF2B5EF4-FFF2-40B4-BE49-F238E27FC236}">
                    <a16:creationId xmlns:a16="http://schemas.microsoft.com/office/drawing/2014/main" id="{68A5508C-61CF-D784-2397-F2345862A3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35" y="118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35" name="Line 2820">
                <a:extLst>
                  <a:ext uri="{FF2B5EF4-FFF2-40B4-BE49-F238E27FC236}">
                    <a16:creationId xmlns:a16="http://schemas.microsoft.com/office/drawing/2014/main" id="{D056F2C2-D47D-426C-B746-369B7DF7E4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31" y="1186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36" name="Line 2821">
                <a:extLst>
                  <a:ext uri="{FF2B5EF4-FFF2-40B4-BE49-F238E27FC236}">
                    <a16:creationId xmlns:a16="http://schemas.microsoft.com/office/drawing/2014/main" id="{488EEE97-79AA-A7BE-463F-CA508962DD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18" y="119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37" name="Line 2822">
                <a:extLst>
                  <a:ext uri="{FF2B5EF4-FFF2-40B4-BE49-F238E27FC236}">
                    <a16:creationId xmlns:a16="http://schemas.microsoft.com/office/drawing/2014/main" id="{5A5702E1-6C27-A291-3653-ECC0A944EF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13" y="1201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38" name="Line 2823">
                <a:extLst>
                  <a:ext uri="{FF2B5EF4-FFF2-40B4-BE49-F238E27FC236}">
                    <a16:creationId xmlns:a16="http://schemas.microsoft.com/office/drawing/2014/main" id="{6E260BF7-5948-AD7B-AF33-857C753F1A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9" y="120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39" name="Line 2824">
                <a:extLst>
                  <a:ext uri="{FF2B5EF4-FFF2-40B4-BE49-F238E27FC236}">
                    <a16:creationId xmlns:a16="http://schemas.microsoft.com/office/drawing/2014/main" id="{257E08DB-F091-36EE-F2D0-578CC00C43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5" y="120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40" name="Line 2825">
                <a:extLst>
                  <a:ext uri="{FF2B5EF4-FFF2-40B4-BE49-F238E27FC236}">
                    <a16:creationId xmlns:a16="http://schemas.microsoft.com/office/drawing/2014/main" id="{ACDFB492-873E-CC8F-6ADC-6B4ACD1DE0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2" y="122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41" name="Line 2826">
                <a:extLst>
                  <a:ext uri="{FF2B5EF4-FFF2-40B4-BE49-F238E27FC236}">
                    <a16:creationId xmlns:a16="http://schemas.microsoft.com/office/drawing/2014/main" id="{A27B96CA-141A-ACD9-C743-DF57FAE968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7" y="122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42" name="Line 2827">
                <a:extLst>
                  <a:ext uri="{FF2B5EF4-FFF2-40B4-BE49-F238E27FC236}">
                    <a16:creationId xmlns:a16="http://schemas.microsoft.com/office/drawing/2014/main" id="{DB323CE7-6097-DFFA-8315-AC8BE9F107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3" y="123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43" name="Line 2828">
                <a:extLst>
                  <a:ext uri="{FF2B5EF4-FFF2-40B4-BE49-F238E27FC236}">
                    <a16:creationId xmlns:a16="http://schemas.microsoft.com/office/drawing/2014/main" id="{E69F2B68-3A67-9ADB-92D1-4F78F639C5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9" y="123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44" name="Line 2829">
                <a:extLst>
                  <a:ext uri="{FF2B5EF4-FFF2-40B4-BE49-F238E27FC236}">
                    <a16:creationId xmlns:a16="http://schemas.microsoft.com/office/drawing/2014/main" id="{E6826680-60B8-F9C8-B6A3-6AF4B41499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6" y="125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45" name="Line 2830">
                <a:extLst>
                  <a:ext uri="{FF2B5EF4-FFF2-40B4-BE49-F238E27FC236}">
                    <a16:creationId xmlns:a16="http://schemas.microsoft.com/office/drawing/2014/main" id="{B1D60B55-92CD-4EFF-979C-C2CF2CF10B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1" y="125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46" name="Line 2831">
                <a:extLst>
                  <a:ext uri="{FF2B5EF4-FFF2-40B4-BE49-F238E27FC236}">
                    <a16:creationId xmlns:a16="http://schemas.microsoft.com/office/drawing/2014/main" id="{5F4E3583-E485-7AC9-AA9E-8066BC165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7" y="126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47" name="Line 2832">
                <a:extLst>
                  <a:ext uri="{FF2B5EF4-FFF2-40B4-BE49-F238E27FC236}">
                    <a16:creationId xmlns:a16="http://schemas.microsoft.com/office/drawing/2014/main" id="{20D82931-BD54-CD02-6677-9F2CC0E51E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3" y="126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48" name="Line 2833">
                <a:extLst>
                  <a:ext uri="{FF2B5EF4-FFF2-40B4-BE49-F238E27FC236}">
                    <a16:creationId xmlns:a16="http://schemas.microsoft.com/office/drawing/2014/main" id="{156A6D8C-5259-52BE-1CEC-5D25030FC1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40" y="128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49" name="Line 2834">
                <a:extLst>
                  <a:ext uri="{FF2B5EF4-FFF2-40B4-BE49-F238E27FC236}">
                    <a16:creationId xmlns:a16="http://schemas.microsoft.com/office/drawing/2014/main" id="{EA03A543-C2D7-E90D-D95E-905FA4ED7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35" y="128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50" name="Line 2835">
                <a:extLst>
                  <a:ext uri="{FF2B5EF4-FFF2-40B4-BE49-F238E27FC236}">
                    <a16:creationId xmlns:a16="http://schemas.microsoft.com/office/drawing/2014/main" id="{C967F96F-4BDD-7A97-47FE-13991F4C9E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5" y="129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51" name="Line 2836">
                <a:extLst>
                  <a:ext uri="{FF2B5EF4-FFF2-40B4-BE49-F238E27FC236}">
                    <a16:creationId xmlns:a16="http://schemas.microsoft.com/office/drawing/2014/main" id="{BEE85653-245C-0A4C-30AC-1BDB692DD4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5" y="1296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52" name="Line 2837">
                <a:extLst>
                  <a:ext uri="{FF2B5EF4-FFF2-40B4-BE49-F238E27FC236}">
                    <a16:creationId xmlns:a16="http://schemas.microsoft.com/office/drawing/2014/main" id="{F80D12DA-9B43-13DB-5F38-51F0696423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23" y="131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53" name="Line 2838">
                <a:extLst>
                  <a:ext uri="{FF2B5EF4-FFF2-40B4-BE49-F238E27FC236}">
                    <a16:creationId xmlns:a16="http://schemas.microsoft.com/office/drawing/2014/main" id="{DBAB987E-7111-FB58-2F83-B97625709A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8" y="131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54" name="Line 2839">
                <a:extLst>
                  <a:ext uri="{FF2B5EF4-FFF2-40B4-BE49-F238E27FC236}">
                    <a16:creationId xmlns:a16="http://schemas.microsoft.com/office/drawing/2014/main" id="{D6ECD92A-A727-8316-FB5F-E0CFF34AC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8" y="132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55" name="Line 2840">
                <a:extLst>
                  <a:ext uri="{FF2B5EF4-FFF2-40B4-BE49-F238E27FC236}">
                    <a16:creationId xmlns:a16="http://schemas.microsoft.com/office/drawing/2014/main" id="{54552056-5019-E722-A3E5-BC72BB057A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4" y="132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56" name="Line 2841">
                <a:extLst>
                  <a:ext uri="{FF2B5EF4-FFF2-40B4-BE49-F238E27FC236}">
                    <a16:creationId xmlns:a16="http://schemas.microsoft.com/office/drawing/2014/main" id="{C8D05EF7-F889-CE90-ACA5-CE4C091D28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5" y="134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57" name="Line 2842">
                <a:extLst>
                  <a:ext uri="{FF2B5EF4-FFF2-40B4-BE49-F238E27FC236}">
                    <a16:creationId xmlns:a16="http://schemas.microsoft.com/office/drawing/2014/main" id="{3B369675-9B0E-40DE-04CB-D02FA0899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5" y="134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58" name="Line 2843">
                <a:extLst>
                  <a:ext uri="{FF2B5EF4-FFF2-40B4-BE49-F238E27FC236}">
                    <a16:creationId xmlns:a16="http://schemas.microsoft.com/office/drawing/2014/main" id="{973FC2B4-B0CB-CD53-201F-2C335602F8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1" y="135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59" name="Line 2844">
                <a:extLst>
                  <a:ext uri="{FF2B5EF4-FFF2-40B4-BE49-F238E27FC236}">
                    <a16:creationId xmlns:a16="http://schemas.microsoft.com/office/drawing/2014/main" id="{54D4D268-A3C2-EAB9-1B97-966F96855A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97" y="135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60" name="Line 2845">
                <a:extLst>
                  <a:ext uri="{FF2B5EF4-FFF2-40B4-BE49-F238E27FC236}">
                    <a16:creationId xmlns:a16="http://schemas.microsoft.com/office/drawing/2014/main" id="{BED2DAF2-BA7F-E72F-DEE3-4AE0A67E0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8" y="137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61" name="Line 2846">
                <a:extLst>
                  <a:ext uri="{FF2B5EF4-FFF2-40B4-BE49-F238E27FC236}">
                    <a16:creationId xmlns:a16="http://schemas.microsoft.com/office/drawing/2014/main" id="{B045A5DC-7C00-83E9-76EE-0B8F1D6E5B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4" y="137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62" name="Line 2847">
                <a:extLst>
                  <a:ext uri="{FF2B5EF4-FFF2-40B4-BE49-F238E27FC236}">
                    <a16:creationId xmlns:a16="http://schemas.microsoft.com/office/drawing/2014/main" id="{7DE9D262-1FB3-B99C-4336-D857698577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9" y="138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63" name="Line 2848">
                <a:extLst>
                  <a:ext uri="{FF2B5EF4-FFF2-40B4-BE49-F238E27FC236}">
                    <a16:creationId xmlns:a16="http://schemas.microsoft.com/office/drawing/2014/main" id="{82171374-B1F2-7D76-B838-E3BA406BB4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5" y="138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764" name="Line 2849">
                <a:extLst>
                  <a:ext uri="{FF2B5EF4-FFF2-40B4-BE49-F238E27FC236}">
                    <a16:creationId xmlns:a16="http://schemas.microsoft.com/office/drawing/2014/main" id="{608F8B5E-370F-E7A8-04A0-07D9E3599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1" y="140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grpSp>
          <p:nvGrpSpPr>
            <p:cNvPr id="20499" name="Group 3051">
              <a:extLst>
                <a:ext uri="{FF2B5EF4-FFF2-40B4-BE49-F238E27FC236}">
                  <a16:creationId xmlns:a16="http://schemas.microsoft.com/office/drawing/2014/main" id="{AAC235E6-8DDF-7E02-690C-B0F39A7F58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37" y="1405"/>
              <a:ext cx="164" cy="1487"/>
              <a:chOff x="1137" y="1405"/>
              <a:chExt cx="164" cy="1487"/>
            </a:xfrm>
          </p:grpSpPr>
          <p:sp>
            <p:nvSpPr>
              <p:cNvPr id="21387" name="Line 2851">
                <a:extLst>
                  <a:ext uri="{FF2B5EF4-FFF2-40B4-BE49-F238E27FC236}">
                    <a16:creationId xmlns:a16="http://schemas.microsoft.com/office/drawing/2014/main" id="{6D8A7EB0-1483-7522-8CFF-90618653C7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6" y="140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88" name="Line 2852">
                <a:extLst>
                  <a:ext uri="{FF2B5EF4-FFF2-40B4-BE49-F238E27FC236}">
                    <a16:creationId xmlns:a16="http://schemas.microsoft.com/office/drawing/2014/main" id="{0E198418-723A-C5A1-D690-3CDC41BDE7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6" y="1410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89" name="Line 2853">
                <a:extLst>
                  <a:ext uri="{FF2B5EF4-FFF2-40B4-BE49-F238E27FC236}">
                    <a16:creationId xmlns:a16="http://schemas.microsoft.com/office/drawing/2014/main" id="{BEFCF255-C03A-92C3-5C08-EC28E8DD71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2" y="141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90" name="Line 2854">
                <a:extLst>
                  <a:ext uri="{FF2B5EF4-FFF2-40B4-BE49-F238E27FC236}">
                    <a16:creationId xmlns:a16="http://schemas.microsoft.com/office/drawing/2014/main" id="{449BE221-A4AA-0E5F-7304-AE0FBE7906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58" y="142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91" name="Line 2855">
                <a:extLst>
                  <a:ext uri="{FF2B5EF4-FFF2-40B4-BE49-F238E27FC236}">
                    <a16:creationId xmlns:a16="http://schemas.microsoft.com/office/drawing/2014/main" id="{CAF12B7B-2944-06F7-5ECA-11D5A183A4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53" y="143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92" name="Line 2856">
                <a:extLst>
                  <a:ext uri="{FF2B5EF4-FFF2-40B4-BE49-F238E27FC236}">
                    <a16:creationId xmlns:a16="http://schemas.microsoft.com/office/drawing/2014/main" id="{FF55B940-5CDE-67D9-0326-F1F080BF79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3" y="143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93" name="Line 2857">
                <a:extLst>
                  <a:ext uri="{FF2B5EF4-FFF2-40B4-BE49-F238E27FC236}">
                    <a16:creationId xmlns:a16="http://schemas.microsoft.com/office/drawing/2014/main" id="{D91CBEA6-5B53-AC78-3ED5-3CA4075B0F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49" y="144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94" name="Line 2858">
                <a:extLst>
                  <a:ext uri="{FF2B5EF4-FFF2-40B4-BE49-F238E27FC236}">
                    <a16:creationId xmlns:a16="http://schemas.microsoft.com/office/drawing/2014/main" id="{3E82D86B-B1AB-F974-A58F-F06430E1EB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45" y="145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95" name="Line 2859">
                <a:extLst>
                  <a:ext uri="{FF2B5EF4-FFF2-40B4-BE49-F238E27FC236}">
                    <a16:creationId xmlns:a16="http://schemas.microsoft.com/office/drawing/2014/main" id="{44263549-966A-BA82-5C7F-0C395E1FB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146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96" name="Line 2860">
                <a:extLst>
                  <a:ext uri="{FF2B5EF4-FFF2-40B4-BE49-F238E27FC236}">
                    <a16:creationId xmlns:a16="http://schemas.microsoft.com/office/drawing/2014/main" id="{DB3C670A-5A49-B478-F590-EE33E30ED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146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97" name="Line 2861">
                <a:extLst>
                  <a:ext uri="{FF2B5EF4-FFF2-40B4-BE49-F238E27FC236}">
                    <a16:creationId xmlns:a16="http://schemas.microsoft.com/office/drawing/2014/main" id="{49365E1C-DCE2-3010-E186-068E5A0A5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40" y="147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98" name="Line 2862">
                <a:extLst>
                  <a:ext uri="{FF2B5EF4-FFF2-40B4-BE49-F238E27FC236}">
                    <a16:creationId xmlns:a16="http://schemas.microsoft.com/office/drawing/2014/main" id="{1DA66AA0-5EC5-9CF2-04D3-26F277C00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36" y="148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99" name="Line 2863">
                <a:extLst>
                  <a:ext uri="{FF2B5EF4-FFF2-40B4-BE49-F238E27FC236}">
                    <a16:creationId xmlns:a16="http://schemas.microsoft.com/office/drawing/2014/main" id="{5572774A-7499-2129-6F11-C73A42C238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32" y="149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00" name="Line 2864">
                <a:extLst>
                  <a:ext uri="{FF2B5EF4-FFF2-40B4-BE49-F238E27FC236}">
                    <a16:creationId xmlns:a16="http://schemas.microsoft.com/office/drawing/2014/main" id="{B7B64DA8-A7E6-FCD6-C764-9E836D054A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2" y="149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01" name="Line 2865">
                <a:extLst>
                  <a:ext uri="{FF2B5EF4-FFF2-40B4-BE49-F238E27FC236}">
                    <a16:creationId xmlns:a16="http://schemas.microsoft.com/office/drawing/2014/main" id="{A5C3F8F0-D3AD-E632-E3FA-0F8713924C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27" y="150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02" name="Line 2866">
                <a:extLst>
                  <a:ext uri="{FF2B5EF4-FFF2-40B4-BE49-F238E27FC236}">
                    <a16:creationId xmlns:a16="http://schemas.microsoft.com/office/drawing/2014/main" id="{B2306548-58B9-008C-2423-3D25B7A7E0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23" y="151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03" name="Line 2867">
                <a:extLst>
                  <a:ext uri="{FF2B5EF4-FFF2-40B4-BE49-F238E27FC236}">
                    <a16:creationId xmlns:a16="http://schemas.microsoft.com/office/drawing/2014/main" id="{A69C7131-B403-66F2-FC6C-7F6AAC15CB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3" y="1524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04" name="Line 2868">
                <a:extLst>
                  <a:ext uri="{FF2B5EF4-FFF2-40B4-BE49-F238E27FC236}">
                    <a16:creationId xmlns:a16="http://schemas.microsoft.com/office/drawing/2014/main" id="{2C52B5C0-696E-4CA2-1036-52B3AF04A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3" y="152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05" name="Line 2869">
                <a:extLst>
                  <a:ext uri="{FF2B5EF4-FFF2-40B4-BE49-F238E27FC236}">
                    <a16:creationId xmlns:a16="http://schemas.microsoft.com/office/drawing/2014/main" id="{1955CB65-720A-76FD-9240-4C3200A808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9" y="1533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06" name="Line 2870">
                <a:extLst>
                  <a:ext uri="{FF2B5EF4-FFF2-40B4-BE49-F238E27FC236}">
                    <a16:creationId xmlns:a16="http://schemas.microsoft.com/office/drawing/2014/main" id="{AFA47538-5DA9-6748-6995-914FF2AB5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9" y="154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07" name="Line 2871">
                <a:extLst>
                  <a:ext uri="{FF2B5EF4-FFF2-40B4-BE49-F238E27FC236}">
                    <a16:creationId xmlns:a16="http://schemas.microsoft.com/office/drawing/2014/main" id="{07C5C0E6-2783-BD68-AF11-CBC2031183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4" y="155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08" name="Line 2872">
                <a:extLst>
                  <a:ext uri="{FF2B5EF4-FFF2-40B4-BE49-F238E27FC236}">
                    <a16:creationId xmlns:a16="http://schemas.microsoft.com/office/drawing/2014/main" id="{664BBB1F-2353-1048-ED0A-07F7089369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0" y="155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09" name="Line 2873">
                <a:extLst>
                  <a:ext uri="{FF2B5EF4-FFF2-40B4-BE49-F238E27FC236}">
                    <a16:creationId xmlns:a16="http://schemas.microsoft.com/office/drawing/2014/main" id="{EEFFD086-BFA1-47BC-4148-0D806604D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0" y="156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10" name="Line 2874">
                <a:extLst>
                  <a:ext uri="{FF2B5EF4-FFF2-40B4-BE49-F238E27FC236}">
                    <a16:creationId xmlns:a16="http://schemas.microsoft.com/office/drawing/2014/main" id="{66EFEDB3-28D9-FFE9-866F-E90D9490D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6" y="157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11" name="Line 2875">
                <a:extLst>
                  <a:ext uri="{FF2B5EF4-FFF2-40B4-BE49-F238E27FC236}">
                    <a16:creationId xmlns:a16="http://schemas.microsoft.com/office/drawing/2014/main" id="{A52DBC21-FB55-DDCF-69BE-17CC79E11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6" y="158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12" name="Line 2876">
                <a:extLst>
                  <a:ext uri="{FF2B5EF4-FFF2-40B4-BE49-F238E27FC236}">
                    <a16:creationId xmlns:a16="http://schemas.microsoft.com/office/drawing/2014/main" id="{95889878-477A-1561-B802-8F56FA3728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01" y="1588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13" name="Line 2877">
                <a:extLst>
                  <a:ext uri="{FF2B5EF4-FFF2-40B4-BE49-F238E27FC236}">
                    <a16:creationId xmlns:a16="http://schemas.microsoft.com/office/drawing/2014/main" id="{DE9581BC-EEE8-E46D-8D8F-8DAB7CAF75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1" y="159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14" name="Line 2878">
                <a:extLst>
                  <a:ext uri="{FF2B5EF4-FFF2-40B4-BE49-F238E27FC236}">
                    <a16:creationId xmlns:a16="http://schemas.microsoft.com/office/drawing/2014/main" id="{3BC3512A-0F37-C3DD-95E1-35278987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7" y="160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15" name="Line 2879">
                <a:extLst>
                  <a:ext uri="{FF2B5EF4-FFF2-40B4-BE49-F238E27FC236}">
                    <a16:creationId xmlns:a16="http://schemas.microsoft.com/office/drawing/2014/main" id="{5F2D813E-D2AC-C352-B0AF-32385F981B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7" y="161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16" name="Line 2880">
                <a:extLst>
                  <a:ext uri="{FF2B5EF4-FFF2-40B4-BE49-F238E27FC236}">
                    <a16:creationId xmlns:a16="http://schemas.microsoft.com/office/drawing/2014/main" id="{5CA8C87C-14FC-251D-C352-8A71BC345A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7" y="161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17" name="Line 2881">
                <a:extLst>
                  <a:ext uri="{FF2B5EF4-FFF2-40B4-BE49-F238E27FC236}">
                    <a16:creationId xmlns:a16="http://schemas.microsoft.com/office/drawing/2014/main" id="{5CEF8F6D-2E10-25D1-A0C2-44D5921349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3" y="1623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18" name="Line 2882">
                <a:extLst>
                  <a:ext uri="{FF2B5EF4-FFF2-40B4-BE49-F238E27FC236}">
                    <a16:creationId xmlns:a16="http://schemas.microsoft.com/office/drawing/2014/main" id="{ED328995-6043-7E22-7C42-55B28CA23B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3" y="1638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19" name="Line 2883">
                <a:extLst>
                  <a:ext uri="{FF2B5EF4-FFF2-40B4-BE49-F238E27FC236}">
                    <a16:creationId xmlns:a16="http://schemas.microsoft.com/office/drawing/2014/main" id="{7BA5167C-2AFB-D26B-2900-6AAF647F84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88" y="164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20" name="Line 2884">
                <a:extLst>
                  <a:ext uri="{FF2B5EF4-FFF2-40B4-BE49-F238E27FC236}">
                    <a16:creationId xmlns:a16="http://schemas.microsoft.com/office/drawing/2014/main" id="{A893F013-2CA1-8725-A554-E593FECF73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8" y="164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21" name="Line 2885">
                <a:extLst>
                  <a:ext uri="{FF2B5EF4-FFF2-40B4-BE49-F238E27FC236}">
                    <a16:creationId xmlns:a16="http://schemas.microsoft.com/office/drawing/2014/main" id="{B8C2FFFA-59DF-23AD-847B-4BA398223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8" y="165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22" name="Line 2886">
                <a:extLst>
                  <a:ext uri="{FF2B5EF4-FFF2-40B4-BE49-F238E27FC236}">
                    <a16:creationId xmlns:a16="http://schemas.microsoft.com/office/drawing/2014/main" id="{CE0FC3A3-40B4-FC12-965E-2B9936321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4" y="166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23" name="Line 2887">
                <a:extLst>
                  <a:ext uri="{FF2B5EF4-FFF2-40B4-BE49-F238E27FC236}">
                    <a16:creationId xmlns:a16="http://schemas.microsoft.com/office/drawing/2014/main" id="{611B2B5C-F163-637F-B07E-E392CBBD3F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4" y="167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24" name="Line 2888">
                <a:extLst>
                  <a:ext uri="{FF2B5EF4-FFF2-40B4-BE49-F238E27FC236}">
                    <a16:creationId xmlns:a16="http://schemas.microsoft.com/office/drawing/2014/main" id="{4F627EFD-79ED-20A8-6490-F846077113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4" y="167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25" name="Line 2889">
                <a:extLst>
                  <a:ext uri="{FF2B5EF4-FFF2-40B4-BE49-F238E27FC236}">
                    <a16:creationId xmlns:a16="http://schemas.microsoft.com/office/drawing/2014/main" id="{85B8D3FB-BAE1-7784-FFE4-CEA14719A7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80" y="168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26" name="Line 2890">
                <a:extLst>
                  <a:ext uri="{FF2B5EF4-FFF2-40B4-BE49-F238E27FC236}">
                    <a16:creationId xmlns:a16="http://schemas.microsoft.com/office/drawing/2014/main" id="{A8710A4B-ECFD-D6AE-C151-7C991F99DD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0" y="169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27" name="Line 2891">
                <a:extLst>
                  <a:ext uri="{FF2B5EF4-FFF2-40B4-BE49-F238E27FC236}">
                    <a16:creationId xmlns:a16="http://schemas.microsoft.com/office/drawing/2014/main" id="{295E9F12-8003-DE80-172C-88AA1E34B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0" y="170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28" name="Line 2892">
                <a:extLst>
                  <a:ext uri="{FF2B5EF4-FFF2-40B4-BE49-F238E27FC236}">
                    <a16:creationId xmlns:a16="http://schemas.microsoft.com/office/drawing/2014/main" id="{E0CF717B-CC86-65BE-6B7C-FC2C576055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75" y="1707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29" name="Line 2893">
                <a:extLst>
                  <a:ext uri="{FF2B5EF4-FFF2-40B4-BE49-F238E27FC236}">
                    <a16:creationId xmlns:a16="http://schemas.microsoft.com/office/drawing/2014/main" id="{AA09F852-A566-9F1F-FF77-5A7417807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5" y="171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30" name="Line 2894">
                <a:extLst>
                  <a:ext uri="{FF2B5EF4-FFF2-40B4-BE49-F238E27FC236}">
                    <a16:creationId xmlns:a16="http://schemas.microsoft.com/office/drawing/2014/main" id="{36F480F0-AC3A-2359-9FAD-A86E10DF6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71" y="172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31" name="Line 2895">
                <a:extLst>
                  <a:ext uri="{FF2B5EF4-FFF2-40B4-BE49-F238E27FC236}">
                    <a16:creationId xmlns:a16="http://schemas.microsoft.com/office/drawing/2014/main" id="{BA9AA9C6-CA77-7A06-C541-4C47A0DAB6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1" y="173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32" name="Line 2896">
                <a:extLst>
                  <a:ext uri="{FF2B5EF4-FFF2-40B4-BE49-F238E27FC236}">
                    <a16:creationId xmlns:a16="http://schemas.microsoft.com/office/drawing/2014/main" id="{15E5314E-2F71-B1C8-8D76-09F55EF016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1" y="173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33" name="Line 2897">
                <a:extLst>
                  <a:ext uri="{FF2B5EF4-FFF2-40B4-BE49-F238E27FC236}">
                    <a16:creationId xmlns:a16="http://schemas.microsoft.com/office/drawing/2014/main" id="{5D223660-9D0E-CD2A-1DC3-816D771859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1" y="174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34" name="Line 2898">
                <a:extLst>
                  <a:ext uri="{FF2B5EF4-FFF2-40B4-BE49-F238E27FC236}">
                    <a16:creationId xmlns:a16="http://schemas.microsoft.com/office/drawing/2014/main" id="{6D8CAD0E-7124-FAE1-6316-399B2A2659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7" y="1757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35" name="Line 2899">
                <a:extLst>
                  <a:ext uri="{FF2B5EF4-FFF2-40B4-BE49-F238E27FC236}">
                    <a16:creationId xmlns:a16="http://schemas.microsoft.com/office/drawing/2014/main" id="{869CC5B2-6296-A244-13C5-94898D1A6A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7" y="176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36" name="Line 2900">
                <a:extLst>
                  <a:ext uri="{FF2B5EF4-FFF2-40B4-BE49-F238E27FC236}">
                    <a16:creationId xmlns:a16="http://schemas.microsoft.com/office/drawing/2014/main" id="{4328E9CA-25BA-4A72-C0D3-DFC9E59CE6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62" y="176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37" name="Line 2901">
                <a:extLst>
                  <a:ext uri="{FF2B5EF4-FFF2-40B4-BE49-F238E27FC236}">
                    <a16:creationId xmlns:a16="http://schemas.microsoft.com/office/drawing/2014/main" id="{1FE87841-7503-A3C0-7600-6D667554F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2" y="177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38" name="Line 2902">
                <a:extLst>
                  <a:ext uri="{FF2B5EF4-FFF2-40B4-BE49-F238E27FC236}">
                    <a16:creationId xmlns:a16="http://schemas.microsoft.com/office/drawing/2014/main" id="{320442B5-B751-37A8-1EBC-2B1563A59F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2" y="178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39" name="Line 2903">
                <a:extLst>
                  <a:ext uri="{FF2B5EF4-FFF2-40B4-BE49-F238E27FC236}">
                    <a16:creationId xmlns:a16="http://schemas.microsoft.com/office/drawing/2014/main" id="{7A417676-47E2-F90B-1EA4-C02B133F76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8" y="179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40" name="Line 2904">
                <a:extLst>
                  <a:ext uri="{FF2B5EF4-FFF2-40B4-BE49-F238E27FC236}">
                    <a16:creationId xmlns:a16="http://schemas.microsoft.com/office/drawing/2014/main" id="{8F0C65B5-2A2D-A772-8BF1-47DA054AC3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8" y="179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41" name="Line 2905">
                <a:extLst>
                  <a:ext uri="{FF2B5EF4-FFF2-40B4-BE49-F238E27FC236}">
                    <a16:creationId xmlns:a16="http://schemas.microsoft.com/office/drawing/2014/main" id="{0FF63BC6-7D0F-B761-9056-750C4DB5C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8" y="180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42" name="Line 2906">
                <a:extLst>
                  <a:ext uri="{FF2B5EF4-FFF2-40B4-BE49-F238E27FC236}">
                    <a16:creationId xmlns:a16="http://schemas.microsoft.com/office/drawing/2014/main" id="{31137013-526A-DBFC-5C26-AEE37E2973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4" y="181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43" name="Line 2907">
                <a:extLst>
                  <a:ext uri="{FF2B5EF4-FFF2-40B4-BE49-F238E27FC236}">
                    <a16:creationId xmlns:a16="http://schemas.microsoft.com/office/drawing/2014/main" id="{B8989C9B-9B51-214B-DA99-069A856371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4" y="182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44" name="Line 2908">
                <a:extLst>
                  <a:ext uri="{FF2B5EF4-FFF2-40B4-BE49-F238E27FC236}">
                    <a16:creationId xmlns:a16="http://schemas.microsoft.com/office/drawing/2014/main" id="{C06C9AD2-4059-C0DE-551D-A609A4CCD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4" y="182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45" name="Line 2909">
                <a:extLst>
                  <a:ext uri="{FF2B5EF4-FFF2-40B4-BE49-F238E27FC236}">
                    <a16:creationId xmlns:a16="http://schemas.microsoft.com/office/drawing/2014/main" id="{06E44091-2618-3F67-6BB0-D068C5E35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4" y="183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46" name="Line 2910">
                <a:extLst>
                  <a:ext uri="{FF2B5EF4-FFF2-40B4-BE49-F238E27FC236}">
                    <a16:creationId xmlns:a16="http://schemas.microsoft.com/office/drawing/2014/main" id="{841F132E-50B4-CF78-F04E-1D3EC7EDA1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4" y="184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47" name="Line 2911">
                <a:extLst>
                  <a:ext uri="{FF2B5EF4-FFF2-40B4-BE49-F238E27FC236}">
                    <a16:creationId xmlns:a16="http://schemas.microsoft.com/office/drawing/2014/main" id="{97FC8626-AE69-69E2-B3DF-EEF5D70160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4" y="185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48" name="Line 2912">
                <a:extLst>
                  <a:ext uri="{FF2B5EF4-FFF2-40B4-BE49-F238E27FC236}">
                    <a16:creationId xmlns:a16="http://schemas.microsoft.com/office/drawing/2014/main" id="{16A09DEF-1AD0-A1FA-E92F-63DC889702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0" y="185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49" name="Line 2913">
                <a:extLst>
                  <a:ext uri="{FF2B5EF4-FFF2-40B4-BE49-F238E27FC236}">
                    <a16:creationId xmlns:a16="http://schemas.microsoft.com/office/drawing/2014/main" id="{0371E5C0-03F3-7442-51AC-9F904EFD02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186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50" name="Line 2914">
                <a:extLst>
                  <a:ext uri="{FF2B5EF4-FFF2-40B4-BE49-F238E27FC236}">
                    <a16:creationId xmlns:a16="http://schemas.microsoft.com/office/drawing/2014/main" id="{943E69F8-7684-5895-928B-2AAC3F69D1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187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51" name="Line 2915">
                <a:extLst>
                  <a:ext uri="{FF2B5EF4-FFF2-40B4-BE49-F238E27FC236}">
                    <a16:creationId xmlns:a16="http://schemas.microsoft.com/office/drawing/2014/main" id="{FFBA8818-0283-7690-E449-9BBAAF0D26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188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52" name="Line 2916">
                <a:extLst>
                  <a:ext uri="{FF2B5EF4-FFF2-40B4-BE49-F238E27FC236}">
                    <a16:creationId xmlns:a16="http://schemas.microsoft.com/office/drawing/2014/main" id="{35500108-855E-94B9-65DC-AB1877BA14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188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53" name="Line 2917">
                <a:extLst>
                  <a:ext uri="{FF2B5EF4-FFF2-40B4-BE49-F238E27FC236}">
                    <a16:creationId xmlns:a16="http://schemas.microsoft.com/office/drawing/2014/main" id="{033FE457-5B24-AEE6-BD1C-5CA7A02B0F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189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54" name="Line 2918">
                <a:extLst>
                  <a:ext uri="{FF2B5EF4-FFF2-40B4-BE49-F238E27FC236}">
                    <a16:creationId xmlns:a16="http://schemas.microsoft.com/office/drawing/2014/main" id="{218D2E62-B787-0516-8376-81CDEA4F6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5" y="190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55" name="Line 2919">
                <a:extLst>
                  <a:ext uri="{FF2B5EF4-FFF2-40B4-BE49-F238E27FC236}">
                    <a16:creationId xmlns:a16="http://schemas.microsoft.com/office/drawing/2014/main" id="{85052E5E-64EC-34A3-78DE-CDC8EEF396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5" y="191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56" name="Line 2920">
                <a:extLst>
                  <a:ext uri="{FF2B5EF4-FFF2-40B4-BE49-F238E27FC236}">
                    <a16:creationId xmlns:a16="http://schemas.microsoft.com/office/drawing/2014/main" id="{AD8CCCB2-13A2-699C-31E0-151BAD8595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5" y="191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57" name="Line 2921">
                <a:extLst>
                  <a:ext uri="{FF2B5EF4-FFF2-40B4-BE49-F238E27FC236}">
                    <a16:creationId xmlns:a16="http://schemas.microsoft.com/office/drawing/2014/main" id="{0CA5C09C-7877-EECB-998F-00FA320F7F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5" y="192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58" name="Line 2922">
                <a:extLst>
                  <a:ext uri="{FF2B5EF4-FFF2-40B4-BE49-F238E27FC236}">
                    <a16:creationId xmlns:a16="http://schemas.microsoft.com/office/drawing/2014/main" id="{34685437-C698-028B-502F-A3E9D80565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5" y="193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59" name="Line 2923">
                <a:extLst>
                  <a:ext uri="{FF2B5EF4-FFF2-40B4-BE49-F238E27FC236}">
                    <a16:creationId xmlns:a16="http://schemas.microsoft.com/office/drawing/2014/main" id="{2D243234-555C-9103-6788-6307E7B1DB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1" y="194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60" name="Line 2924">
                <a:extLst>
                  <a:ext uri="{FF2B5EF4-FFF2-40B4-BE49-F238E27FC236}">
                    <a16:creationId xmlns:a16="http://schemas.microsoft.com/office/drawing/2014/main" id="{F8DB30AC-E53F-60C2-414E-BE77C4B62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194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61" name="Line 2925">
                <a:extLst>
                  <a:ext uri="{FF2B5EF4-FFF2-40B4-BE49-F238E27FC236}">
                    <a16:creationId xmlns:a16="http://schemas.microsoft.com/office/drawing/2014/main" id="{1D2837E9-54C9-519D-00B4-0A1D3FDAA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195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62" name="Line 2926">
                <a:extLst>
                  <a:ext uri="{FF2B5EF4-FFF2-40B4-BE49-F238E27FC236}">
                    <a16:creationId xmlns:a16="http://schemas.microsoft.com/office/drawing/2014/main" id="{D7434D4B-5E24-CD12-590F-51FBF7B7C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196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63" name="Line 2927">
                <a:extLst>
                  <a:ext uri="{FF2B5EF4-FFF2-40B4-BE49-F238E27FC236}">
                    <a16:creationId xmlns:a16="http://schemas.microsoft.com/office/drawing/2014/main" id="{6055473E-80EA-4BB0-096D-36198ADD0D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197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64" name="Line 2928">
                <a:extLst>
                  <a:ext uri="{FF2B5EF4-FFF2-40B4-BE49-F238E27FC236}">
                    <a16:creationId xmlns:a16="http://schemas.microsoft.com/office/drawing/2014/main" id="{05F4E7C7-DD19-DCFF-7BB1-EE726CA7A3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197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65" name="Line 2929">
                <a:extLst>
                  <a:ext uri="{FF2B5EF4-FFF2-40B4-BE49-F238E27FC236}">
                    <a16:creationId xmlns:a16="http://schemas.microsoft.com/office/drawing/2014/main" id="{A3B4AE20-B4C5-0232-A2A8-31FDE8BCA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198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66" name="Line 2930">
                <a:extLst>
                  <a:ext uri="{FF2B5EF4-FFF2-40B4-BE49-F238E27FC236}">
                    <a16:creationId xmlns:a16="http://schemas.microsoft.com/office/drawing/2014/main" id="{71299FE5-A072-C60E-B962-A01B4F2BED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199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67" name="Line 2931">
                <a:extLst>
                  <a:ext uri="{FF2B5EF4-FFF2-40B4-BE49-F238E27FC236}">
                    <a16:creationId xmlns:a16="http://schemas.microsoft.com/office/drawing/2014/main" id="{5AD2C872-93FF-B972-32CD-F33D0160AF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199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68" name="Line 2932">
                <a:extLst>
                  <a:ext uri="{FF2B5EF4-FFF2-40B4-BE49-F238E27FC236}">
                    <a16:creationId xmlns:a16="http://schemas.microsoft.com/office/drawing/2014/main" id="{66B92520-AE3E-D08A-0B47-C415DF405B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200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69" name="Line 2933">
                <a:extLst>
                  <a:ext uri="{FF2B5EF4-FFF2-40B4-BE49-F238E27FC236}">
                    <a16:creationId xmlns:a16="http://schemas.microsoft.com/office/drawing/2014/main" id="{A18FD882-50CE-17C4-92CC-50A55AADF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7" y="200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70" name="Line 2934">
                <a:extLst>
                  <a:ext uri="{FF2B5EF4-FFF2-40B4-BE49-F238E27FC236}">
                    <a16:creationId xmlns:a16="http://schemas.microsoft.com/office/drawing/2014/main" id="{5FEC30D5-2D8F-9A3C-1CFF-BE218B263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2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71" name="Line 2935">
                <a:extLst>
                  <a:ext uri="{FF2B5EF4-FFF2-40B4-BE49-F238E27FC236}">
                    <a16:creationId xmlns:a16="http://schemas.microsoft.com/office/drawing/2014/main" id="{5D08B0F0-C357-BA1E-2FED-DD7609B9C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2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72" name="Line 2936">
                <a:extLst>
                  <a:ext uri="{FF2B5EF4-FFF2-40B4-BE49-F238E27FC236}">
                    <a16:creationId xmlns:a16="http://schemas.microsoft.com/office/drawing/2014/main" id="{2906A560-9447-7223-B48F-BD2E945FA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3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73" name="Line 2937">
                <a:extLst>
                  <a:ext uri="{FF2B5EF4-FFF2-40B4-BE49-F238E27FC236}">
                    <a16:creationId xmlns:a16="http://schemas.microsoft.com/office/drawing/2014/main" id="{32015DDA-5AA3-C258-8EB3-F97BE2DA46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3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74" name="Line 2938">
                <a:extLst>
                  <a:ext uri="{FF2B5EF4-FFF2-40B4-BE49-F238E27FC236}">
                    <a16:creationId xmlns:a16="http://schemas.microsoft.com/office/drawing/2014/main" id="{8D2A645A-3333-3C9E-ADA0-965C07B12C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5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75" name="Line 2939">
                <a:extLst>
                  <a:ext uri="{FF2B5EF4-FFF2-40B4-BE49-F238E27FC236}">
                    <a16:creationId xmlns:a16="http://schemas.microsoft.com/office/drawing/2014/main" id="{695FACBB-759A-C6F6-8AAB-812B6AC13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5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76" name="Line 2940">
                <a:extLst>
                  <a:ext uri="{FF2B5EF4-FFF2-40B4-BE49-F238E27FC236}">
                    <a16:creationId xmlns:a16="http://schemas.microsoft.com/office/drawing/2014/main" id="{50EC4BFB-1466-172D-B4C1-2E7DBB02F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6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77" name="Line 2941">
                <a:extLst>
                  <a:ext uri="{FF2B5EF4-FFF2-40B4-BE49-F238E27FC236}">
                    <a16:creationId xmlns:a16="http://schemas.microsoft.com/office/drawing/2014/main" id="{97FDEA98-DCA6-A3D0-02B1-B48A908464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6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78" name="Line 2942">
                <a:extLst>
                  <a:ext uri="{FF2B5EF4-FFF2-40B4-BE49-F238E27FC236}">
                    <a16:creationId xmlns:a16="http://schemas.microsoft.com/office/drawing/2014/main" id="{E8E95E7E-411E-BFFA-94A6-D9C4F545B5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8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79" name="Line 2943">
                <a:extLst>
                  <a:ext uri="{FF2B5EF4-FFF2-40B4-BE49-F238E27FC236}">
                    <a16:creationId xmlns:a16="http://schemas.microsoft.com/office/drawing/2014/main" id="{AE26D5BA-EDEF-9B17-1D32-2C843C684E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8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80" name="Line 2944">
                <a:extLst>
                  <a:ext uri="{FF2B5EF4-FFF2-40B4-BE49-F238E27FC236}">
                    <a16:creationId xmlns:a16="http://schemas.microsoft.com/office/drawing/2014/main" id="{699C4A2D-73B2-3EB3-443E-B53F55872E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9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81" name="Line 2945">
                <a:extLst>
                  <a:ext uri="{FF2B5EF4-FFF2-40B4-BE49-F238E27FC236}">
                    <a16:creationId xmlns:a16="http://schemas.microsoft.com/office/drawing/2014/main" id="{10B88F96-7321-18BB-9BFA-1FEA8A6BEB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099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82" name="Line 2946">
                <a:extLst>
                  <a:ext uri="{FF2B5EF4-FFF2-40B4-BE49-F238E27FC236}">
                    <a16:creationId xmlns:a16="http://schemas.microsoft.com/office/drawing/2014/main" id="{7A858FC0-1242-2F55-181B-4ED50E30E9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1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83" name="Line 2947">
                <a:extLst>
                  <a:ext uri="{FF2B5EF4-FFF2-40B4-BE49-F238E27FC236}">
                    <a16:creationId xmlns:a16="http://schemas.microsoft.com/office/drawing/2014/main" id="{7FA2A1A2-703E-64CB-91C5-3DCF0B0CE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1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84" name="Line 2948">
                <a:extLst>
                  <a:ext uri="{FF2B5EF4-FFF2-40B4-BE49-F238E27FC236}">
                    <a16:creationId xmlns:a16="http://schemas.microsoft.com/office/drawing/2014/main" id="{6682E819-4A1A-8ACB-F747-3EDC3140CD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2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85" name="Line 2949">
                <a:extLst>
                  <a:ext uri="{FF2B5EF4-FFF2-40B4-BE49-F238E27FC236}">
                    <a16:creationId xmlns:a16="http://schemas.microsoft.com/office/drawing/2014/main" id="{3381FDD8-18BD-641B-6A97-2FFA841154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2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86" name="Line 2950">
                <a:extLst>
                  <a:ext uri="{FF2B5EF4-FFF2-40B4-BE49-F238E27FC236}">
                    <a16:creationId xmlns:a16="http://schemas.microsoft.com/office/drawing/2014/main" id="{047EE460-D8EF-D5D6-AC91-7143E56AD1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4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87" name="Line 2951">
                <a:extLst>
                  <a:ext uri="{FF2B5EF4-FFF2-40B4-BE49-F238E27FC236}">
                    <a16:creationId xmlns:a16="http://schemas.microsoft.com/office/drawing/2014/main" id="{C3CE06CA-5C6C-50FA-25ED-38E625A8DE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4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88" name="Line 2952">
                <a:extLst>
                  <a:ext uri="{FF2B5EF4-FFF2-40B4-BE49-F238E27FC236}">
                    <a16:creationId xmlns:a16="http://schemas.microsoft.com/office/drawing/2014/main" id="{C4239A84-3A1A-F0D4-DC8C-B149B771E5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5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89" name="Line 2953">
                <a:extLst>
                  <a:ext uri="{FF2B5EF4-FFF2-40B4-BE49-F238E27FC236}">
                    <a16:creationId xmlns:a16="http://schemas.microsoft.com/office/drawing/2014/main" id="{44ADA89C-D64C-82C5-9190-76B8BF3B63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5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90" name="Line 2954">
                <a:extLst>
                  <a:ext uri="{FF2B5EF4-FFF2-40B4-BE49-F238E27FC236}">
                    <a16:creationId xmlns:a16="http://schemas.microsoft.com/office/drawing/2014/main" id="{969AD9CE-687E-7802-B7E3-945E7A0528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7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91" name="Line 2955">
                <a:extLst>
                  <a:ext uri="{FF2B5EF4-FFF2-40B4-BE49-F238E27FC236}">
                    <a16:creationId xmlns:a16="http://schemas.microsoft.com/office/drawing/2014/main" id="{6E53E91C-AD9F-94D4-963B-3FC5A89E5B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7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92" name="Line 2956">
                <a:extLst>
                  <a:ext uri="{FF2B5EF4-FFF2-40B4-BE49-F238E27FC236}">
                    <a16:creationId xmlns:a16="http://schemas.microsoft.com/office/drawing/2014/main" id="{8855A138-80FE-B2A5-1D40-F1AD3E962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8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93" name="Line 2957">
                <a:extLst>
                  <a:ext uri="{FF2B5EF4-FFF2-40B4-BE49-F238E27FC236}">
                    <a16:creationId xmlns:a16="http://schemas.microsoft.com/office/drawing/2014/main" id="{4676921C-E14B-5ADA-AE22-6C779A902C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18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94" name="Line 2958">
                <a:extLst>
                  <a:ext uri="{FF2B5EF4-FFF2-40B4-BE49-F238E27FC236}">
                    <a16:creationId xmlns:a16="http://schemas.microsoft.com/office/drawing/2014/main" id="{F50E4513-DEF4-E8DF-B30F-64E3CA3725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20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95" name="Line 2959">
                <a:extLst>
                  <a:ext uri="{FF2B5EF4-FFF2-40B4-BE49-F238E27FC236}">
                    <a16:creationId xmlns:a16="http://schemas.microsoft.com/office/drawing/2014/main" id="{0F78F8BA-F79C-BE85-A4F6-56B028953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20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96" name="Line 2960">
                <a:extLst>
                  <a:ext uri="{FF2B5EF4-FFF2-40B4-BE49-F238E27FC236}">
                    <a16:creationId xmlns:a16="http://schemas.microsoft.com/office/drawing/2014/main" id="{4112BD68-5671-010E-18B1-E902AD2EA5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21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97" name="Line 2961">
                <a:extLst>
                  <a:ext uri="{FF2B5EF4-FFF2-40B4-BE49-F238E27FC236}">
                    <a16:creationId xmlns:a16="http://schemas.microsoft.com/office/drawing/2014/main" id="{56CB06E7-CFD2-E65E-A517-789C53256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218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98" name="Line 2962">
                <a:extLst>
                  <a:ext uri="{FF2B5EF4-FFF2-40B4-BE49-F238E27FC236}">
                    <a16:creationId xmlns:a16="http://schemas.microsoft.com/office/drawing/2014/main" id="{5759B423-19F8-89F6-5D31-B0FEBA37B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23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499" name="Line 2963">
                <a:extLst>
                  <a:ext uri="{FF2B5EF4-FFF2-40B4-BE49-F238E27FC236}">
                    <a16:creationId xmlns:a16="http://schemas.microsoft.com/office/drawing/2014/main" id="{06D442B0-D9D6-74D3-F087-B80940BC9F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7" y="223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00" name="Line 2964">
                <a:extLst>
                  <a:ext uri="{FF2B5EF4-FFF2-40B4-BE49-F238E27FC236}">
                    <a16:creationId xmlns:a16="http://schemas.microsoft.com/office/drawing/2014/main" id="{AF311CD4-C08D-0CC5-803F-17BCC22B7B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224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01" name="Line 2965">
                <a:extLst>
                  <a:ext uri="{FF2B5EF4-FFF2-40B4-BE49-F238E27FC236}">
                    <a16:creationId xmlns:a16="http://schemas.microsoft.com/office/drawing/2014/main" id="{49B96848-B3D5-E719-6A48-2927B6EB05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224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02" name="Line 2966">
                <a:extLst>
                  <a:ext uri="{FF2B5EF4-FFF2-40B4-BE49-F238E27FC236}">
                    <a16:creationId xmlns:a16="http://schemas.microsoft.com/office/drawing/2014/main" id="{4EB8E259-DDC5-0883-5C86-B845EC7C27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226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03" name="Line 2967">
                <a:extLst>
                  <a:ext uri="{FF2B5EF4-FFF2-40B4-BE49-F238E27FC236}">
                    <a16:creationId xmlns:a16="http://schemas.microsoft.com/office/drawing/2014/main" id="{0D81B3E5-A963-B568-83E7-EDD229485A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226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04" name="Line 2968">
                <a:extLst>
                  <a:ext uri="{FF2B5EF4-FFF2-40B4-BE49-F238E27FC236}">
                    <a16:creationId xmlns:a16="http://schemas.microsoft.com/office/drawing/2014/main" id="{B3C20F6D-2F69-3BED-7AF5-6F9623EA5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227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05" name="Line 2969">
                <a:extLst>
                  <a:ext uri="{FF2B5EF4-FFF2-40B4-BE49-F238E27FC236}">
                    <a16:creationId xmlns:a16="http://schemas.microsoft.com/office/drawing/2014/main" id="{6CF32EE1-9C67-31AA-EA39-6C1B002433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227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06" name="Line 2970">
                <a:extLst>
                  <a:ext uri="{FF2B5EF4-FFF2-40B4-BE49-F238E27FC236}">
                    <a16:creationId xmlns:a16="http://schemas.microsoft.com/office/drawing/2014/main" id="{CCF21AD0-6336-1253-2D23-6E8BD392B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229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07" name="Line 2971">
                <a:extLst>
                  <a:ext uri="{FF2B5EF4-FFF2-40B4-BE49-F238E27FC236}">
                    <a16:creationId xmlns:a16="http://schemas.microsoft.com/office/drawing/2014/main" id="{8D0A892D-6658-EBBD-214C-6F5F9710D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229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08" name="Line 2972">
                <a:extLst>
                  <a:ext uri="{FF2B5EF4-FFF2-40B4-BE49-F238E27FC236}">
                    <a16:creationId xmlns:a16="http://schemas.microsoft.com/office/drawing/2014/main" id="{DAD53B6B-24DE-5839-BE9E-B8C20D8C0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1" y="230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09" name="Line 2973">
                <a:extLst>
                  <a:ext uri="{FF2B5EF4-FFF2-40B4-BE49-F238E27FC236}">
                    <a16:creationId xmlns:a16="http://schemas.microsoft.com/office/drawing/2014/main" id="{4BD83AE3-CE4D-8138-5B18-13B0A6A414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5" y="230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10" name="Line 2974">
                <a:extLst>
                  <a:ext uri="{FF2B5EF4-FFF2-40B4-BE49-F238E27FC236}">
                    <a16:creationId xmlns:a16="http://schemas.microsoft.com/office/drawing/2014/main" id="{AA5EBD09-7DF7-E536-BE48-3FB544986F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5" y="232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11" name="Line 2975">
                <a:extLst>
                  <a:ext uri="{FF2B5EF4-FFF2-40B4-BE49-F238E27FC236}">
                    <a16:creationId xmlns:a16="http://schemas.microsoft.com/office/drawing/2014/main" id="{A0873B8A-0BF8-BE85-0796-8A6AD2F570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5" y="232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12" name="Line 2976">
                <a:extLst>
                  <a:ext uri="{FF2B5EF4-FFF2-40B4-BE49-F238E27FC236}">
                    <a16:creationId xmlns:a16="http://schemas.microsoft.com/office/drawing/2014/main" id="{69214105-A491-7301-E886-ED9EEE63E7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5" y="2332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13" name="Line 2977">
                <a:extLst>
                  <a:ext uri="{FF2B5EF4-FFF2-40B4-BE49-F238E27FC236}">
                    <a16:creationId xmlns:a16="http://schemas.microsoft.com/office/drawing/2014/main" id="{9E57E91E-2220-87A7-17AA-79D6933C9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5" y="233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14" name="Line 2978">
                <a:extLst>
                  <a:ext uri="{FF2B5EF4-FFF2-40B4-BE49-F238E27FC236}">
                    <a16:creationId xmlns:a16="http://schemas.microsoft.com/office/drawing/2014/main" id="{4C4C93FE-D039-DCE2-8875-632C17B146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235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15" name="Line 2979">
                <a:extLst>
                  <a:ext uri="{FF2B5EF4-FFF2-40B4-BE49-F238E27FC236}">
                    <a16:creationId xmlns:a16="http://schemas.microsoft.com/office/drawing/2014/main" id="{31A3B405-E679-4BD2-D401-70B5FF43E8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235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16" name="Line 2980">
                <a:extLst>
                  <a:ext uri="{FF2B5EF4-FFF2-40B4-BE49-F238E27FC236}">
                    <a16:creationId xmlns:a16="http://schemas.microsoft.com/office/drawing/2014/main" id="{5BAE90F6-F4E1-23FE-EB29-71A9EDC0C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236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17" name="Line 2981">
                <a:extLst>
                  <a:ext uri="{FF2B5EF4-FFF2-40B4-BE49-F238E27FC236}">
                    <a16:creationId xmlns:a16="http://schemas.microsoft.com/office/drawing/2014/main" id="{C0E51EB7-A51D-0BD3-3462-DC09C78A04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236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18" name="Line 2982">
                <a:extLst>
                  <a:ext uri="{FF2B5EF4-FFF2-40B4-BE49-F238E27FC236}">
                    <a16:creationId xmlns:a16="http://schemas.microsoft.com/office/drawing/2014/main" id="{04388465-FAE5-7CBC-0E66-9F40347CE9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238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19" name="Line 2983">
                <a:extLst>
                  <a:ext uri="{FF2B5EF4-FFF2-40B4-BE49-F238E27FC236}">
                    <a16:creationId xmlns:a16="http://schemas.microsoft.com/office/drawing/2014/main" id="{CE36E16F-1FF6-E181-661F-251BEF13C8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238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20" name="Line 2984">
                <a:extLst>
                  <a:ext uri="{FF2B5EF4-FFF2-40B4-BE49-F238E27FC236}">
                    <a16:creationId xmlns:a16="http://schemas.microsoft.com/office/drawing/2014/main" id="{BE7D9F82-01D8-2C12-7ADF-01A05CE7C0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0" y="239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21" name="Line 2985">
                <a:extLst>
                  <a:ext uri="{FF2B5EF4-FFF2-40B4-BE49-F238E27FC236}">
                    <a16:creationId xmlns:a16="http://schemas.microsoft.com/office/drawing/2014/main" id="{B362025D-4139-9DA0-AF5F-90E6FDCFFD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4" y="239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22" name="Line 2986">
                <a:extLst>
                  <a:ext uri="{FF2B5EF4-FFF2-40B4-BE49-F238E27FC236}">
                    <a16:creationId xmlns:a16="http://schemas.microsoft.com/office/drawing/2014/main" id="{AFAE6848-C3B1-0F3D-1FA3-DD198A8231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4" y="241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23" name="Line 2987">
                <a:extLst>
                  <a:ext uri="{FF2B5EF4-FFF2-40B4-BE49-F238E27FC236}">
                    <a16:creationId xmlns:a16="http://schemas.microsoft.com/office/drawing/2014/main" id="{96B61211-C363-27C4-4080-C9C0E2E8D6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4" y="241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24" name="Line 2988">
                <a:extLst>
                  <a:ext uri="{FF2B5EF4-FFF2-40B4-BE49-F238E27FC236}">
                    <a16:creationId xmlns:a16="http://schemas.microsoft.com/office/drawing/2014/main" id="{059C1852-7309-DB73-35F3-9E708EF842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4" y="242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25" name="Line 2989">
                <a:extLst>
                  <a:ext uri="{FF2B5EF4-FFF2-40B4-BE49-F238E27FC236}">
                    <a16:creationId xmlns:a16="http://schemas.microsoft.com/office/drawing/2014/main" id="{84254AA0-610D-0B27-6E68-CE736D029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4" y="242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26" name="Line 2990">
                <a:extLst>
                  <a:ext uri="{FF2B5EF4-FFF2-40B4-BE49-F238E27FC236}">
                    <a16:creationId xmlns:a16="http://schemas.microsoft.com/office/drawing/2014/main" id="{B1CB02CD-BFED-20A8-C579-9649269236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8" y="244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27" name="Line 2991">
                <a:extLst>
                  <a:ext uri="{FF2B5EF4-FFF2-40B4-BE49-F238E27FC236}">
                    <a16:creationId xmlns:a16="http://schemas.microsoft.com/office/drawing/2014/main" id="{80AF1800-289A-699D-D74C-B38BD32DB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8" y="2446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28" name="Line 2992">
                <a:extLst>
                  <a:ext uri="{FF2B5EF4-FFF2-40B4-BE49-F238E27FC236}">
                    <a16:creationId xmlns:a16="http://schemas.microsoft.com/office/drawing/2014/main" id="{5DD31ABD-0418-8AFA-EF1D-D794E6B1DE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8" y="245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29" name="Line 2993">
                <a:extLst>
                  <a:ext uri="{FF2B5EF4-FFF2-40B4-BE49-F238E27FC236}">
                    <a16:creationId xmlns:a16="http://schemas.microsoft.com/office/drawing/2014/main" id="{6827109B-45B2-4195-F22A-D7EED7240C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8" y="245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30" name="Line 2994">
                <a:extLst>
                  <a:ext uri="{FF2B5EF4-FFF2-40B4-BE49-F238E27FC236}">
                    <a16:creationId xmlns:a16="http://schemas.microsoft.com/office/drawing/2014/main" id="{754248C4-CC1D-4697-2D3F-422F58ED3F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2" y="247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31" name="Line 2995">
                <a:extLst>
                  <a:ext uri="{FF2B5EF4-FFF2-40B4-BE49-F238E27FC236}">
                    <a16:creationId xmlns:a16="http://schemas.microsoft.com/office/drawing/2014/main" id="{CD6F25F2-23CF-470A-4F29-75966FCC6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2" y="247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32" name="Line 2996">
                <a:extLst>
                  <a:ext uri="{FF2B5EF4-FFF2-40B4-BE49-F238E27FC236}">
                    <a16:creationId xmlns:a16="http://schemas.microsoft.com/office/drawing/2014/main" id="{1666B9ED-4E56-8003-6E8C-EBC4F30D9C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2" y="248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33" name="Line 2997">
                <a:extLst>
                  <a:ext uri="{FF2B5EF4-FFF2-40B4-BE49-F238E27FC236}">
                    <a16:creationId xmlns:a16="http://schemas.microsoft.com/office/drawing/2014/main" id="{362C6B23-6753-9F6C-3E1A-A92685CFF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7" y="248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34" name="Line 2998">
                <a:extLst>
                  <a:ext uri="{FF2B5EF4-FFF2-40B4-BE49-F238E27FC236}">
                    <a16:creationId xmlns:a16="http://schemas.microsoft.com/office/drawing/2014/main" id="{8D3C7C33-0425-BF37-4036-F500B3B00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7" y="250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35" name="Line 2999">
                <a:extLst>
                  <a:ext uri="{FF2B5EF4-FFF2-40B4-BE49-F238E27FC236}">
                    <a16:creationId xmlns:a16="http://schemas.microsoft.com/office/drawing/2014/main" id="{3E22BEE8-E522-2385-7C73-8FFC9D371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1" y="250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36" name="Line 3000">
                <a:extLst>
                  <a:ext uri="{FF2B5EF4-FFF2-40B4-BE49-F238E27FC236}">
                    <a16:creationId xmlns:a16="http://schemas.microsoft.com/office/drawing/2014/main" id="{C58BE108-ED41-90AB-6EFF-149534FEA7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1" y="251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37" name="Line 3001">
                <a:extLst>
                  <a:ext uri="{FF2B5EF4-FFF2-40B4-BE49-F238E27FC236}">
                    <a16:creationId xmlns:a16="http://schemas.microsoft.com/office/drawing/2014/main" id="{6704128C-9591-5937-3653-A79312BBD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1" y="251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38" name="Line 3002">
                <a:extLst>
                  <a:ext uri="{FF2B5EF4-FFF2-40B4-BE49-F238E27FC236}">
                    <a16:creationId xmlns:a16="http://schemas.microsoft.com/office/drawing/2014/main" id="{0999701F-C85D-5238-CF57-2293ED787E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5" y="253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39" name="Line 3003">
                <a:extLst>
                  <a:ext uri="{FF2B5EF4-FFF2-40B4-BE49-F238E27FC236}">
                    <a16:creationId xmlns:a16="http://schemas.microsoft.com/office/drawing/2014/main" id="{6596F709-D75A-58D2-67F5-E79E3A1BFE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5" y="253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40" name="Line 3004">
                <a:extLst>
                  <a:ext uri="{FF2B5EF4-FFF2-40B4-BE49-F238E27FC236}">
                    <a16:creationId xmlns:a16="http://schemas.microsoft.com/office/drawing/2014/main" id="{192F1205-4E96-A262-6C41-4A641DEBC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5" y="254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41" name="Line 3005">
                <a:extLst>
                  <a:ext uri="{FF2B5EF4-FFF2-40B4-BE49-F238E27FC236}">
                    <a16:creationId xmlns:a16="http://schemas.microsoft.com/office/drawing/2014/main" id="{B869C825-312A-407F-72B9-E8E224206A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0" y="254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42" name="Line 3006">
                <a:extLst>
                  <a:ext uri="{FF2B5EF4-FFF2-40B4-BE49-F238E27FC236}">
                    <a16:creationId xmlns:a16="http://schemas.microsoft.com/office/drawing/2014/main" id="{5366FEBC-466E-31D9-40F4-A3FB163C6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0" y="2560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43" name="Line 3007">
                <a:extLst>
                  <a:ext uri="{FF2B5EF4-FFF2-40B4-BE49-F238E27FC236}">
                    <a16:creationId xmlns:a16="http://schemas.microsoft.com/office/drawing/2014/main" id="{7E8C5902-66AF-E713-D76D-633646151B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0" y="256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44" name="Line 3008">
                <a:extLst>
                  <a:ext uri="{FF2B5EF4-FFF2-40B4-BE49-F238E27FC236}">
                    <a16:creationId xmlns:a16="http://schemas.microsoft.com/office/drawing/2014/main" id="{647996DF-CF7D-BB61-744B-90883BE321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4" y="256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45" name="Line 3009">
                <a:extLst>
                  <a:ext uri="{FF2B5EF4-FFF2-40B4-BE49-F238E27FC236}">
                    <a16:creationId xmlns:a16="http://schemas.microsoft.com/office/drawing/2014/main" id="{637862E9-13DD-6BEB-CE3F-4FBD7753B5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4" y="257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46" name="Line 3010">
                <a:extLst>
                  <a:ext uri="{FF2B5EF4-FFF2-40B4-BE49-F238E27FC236}">
                    <a16:creationId xmlns:a16="http://schemas.microsoft.com/office/drawing/2014/main" id="{AE727CB7-0E71-B76C-5477-ABAA2F3C98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8" y="258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47" name="Line 3011">
                <a:extLst>
                  <a:ext uri="{FF2B5EF4-FFF2-40B4-BE49-F238E27FC236}">
                    <a16:creationId xmlns:a16="http://schemas.microsoft.com/office/drawing/2014/main" id="{8934EE0F-EC98-0F06-EEFE-D99B232C3F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8" y="259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48" name="Line 3012">
                <a:extLst>
                  <a:ext uri="{FF2B5EF4-FFF2-40B4-BE49-F238E27FC236}">
                    <a16:creationId xmlns:a16="http://schemas.microsoft.com/office/drawing/2014/main" id="{00DEF1E3-C1F9-CE63-32C7-5838907602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8" y="259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49" name="Line 3013">
                <a:extLst>
                  <a:ext uri="{FF2B5EF4-FFF2-40B4-BE49-F238E27FC236}">
                    <a16:creationId xmlns:a16="http://schemas.microsoft.com/office/drawing/2014/main" id="{95C31C09-F0D5-A3F6-A0C4-CAA0A8AE6D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8" y="260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50" name="Line 3014">
                <a:extLst>
                  <a:ext uri="{FF2B5EF4-FFF2-40B4-BE49-F238E27FC236}">
                    <a16:creationId xmlns:a16="http://schemas.microsoft.com/office/drawing/2014/main" id="{4942C1F6-6CBB-E3FC-7D76-CA9EF71C8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3" y="261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51" name="Line 3015">
                <a:extLst>
                  <a:ext uri="{FF2B5EF4-FFF2-40B4-BE49-F238E27FC236}">
                    <a16:creationId xmlns:a16="http://schemas.microsoft.com/office/drawing/2014/main" id="{5ED273B2-77BE-6212-24B7-EC05ABC1D6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3" y="262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52" name="Line 3016">
                <a:extLst>
                  <a:ext uri="{FF2B5EF4-FFF2-40B4-BE49-F238E27FC236}">
                    <a16:creationId xmlns:a16="http://schemas.microsoft.com/office/drawing/2014/main" id="{E88C0ECA-FC3A-6F4F-46EA-3A68611916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7" y="262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53" name="Line 3017">
                <a:extLst>
                  <a:ext uri="{FF2B5EF4-FFF2-40B4-BE49-F238E27FC236}">
                    <a16:creationId xmlns:a16="http://schemas.microsoft.com/office/drawing/2014/main" id="{2F975D6A-520A-CC7D-3E5D-8C4747B7F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7" y="263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54" name="Line 3018">
                <a:extLst>
                  <a:ext uri="{FF2B5EF4-FFF2-40B4-BE49-F238E27FC236}">
                    <a16:creationId xmlns:a16="http://schemas.microsoft.com/office/drawing/2014/main" id="{8C3E7D26-584A-D2F4-29EA-DED0ABE5C9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1" y="264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55" name="Line 3019">
                <a:extLst>
                  <a:ext uri="{FF2B5EF4-FFF2-40B4-BE49-F238E27FC236}">
                    <a16:creationId xmlns:a16="http://schemas.microsoft.com/office/drawing/2014/main" id="{87B7305A-909B-7E23-AFB2-475C2732E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1" y="265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56" name="Line 3020">
                <a:extLst>
                  <a:ext uri="{FF2B5EF4-FFF2-40B4-BE49-F238E27FC236}">
                    <a16:creationId xmlns:a16="http://schemas.microsoft.com/office/drawing/2014/main" id="{CFAA3968-93DC-A36B-0CFB-34CB9CB4BC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1" y="2659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57" name="Line 3021">
                <a:extLst>
                  <a:ext uri="{FF2B5EF4-FFF2-40B4-BE49-F238E27FC236}">
                    <a16:creationId xmlns:a16="http://schemas.microsoft.com/office/drawing/2014/main" id="{F0D28C22-41E1-EA03-439E-0822D743C8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6" y="266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58" name="Line 3022">
                <a:extLst>
                  <a:ext uri="{FF2B5EF4-FFF2-40B4-BE49-F238E27FC236}">
                    <a16:creationId xmlns:a16="http://schemas.microsoft.com/office/drawing/2014/main" id="{3AC61D9B-5B5D-4566-BE57-40C7DAABF8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0" y="267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59" name="Line 3023">
                <a:extLst>
                  <a:ext uri="{FF2B5EF4-FFF2-40B4-BE49-F238E27FC236}">
                    <a16:creationId xmlns:a16="http://schemas.microsoft.com/office/drawing/2014/main" id="{B5497084-9BC0-5B91-C1B1-998F04AC00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0" y="2683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60" name="Line 3024">
                <a:extLst>
                  <a:ext uri="{FF2B5EF4-FFF2-40B4-BE49-F238E27FC236}">
                    <a16:creationId xmlns:a16="http://schemas.microsoft.com/office/drawing/2014/main" id="{634AB5A3-6456-5F6D-D95C-84A528130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4" y="268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61" name="Line 3025">
                <a:extLst>
                  <a:ext uri="{FF2B5EF4-FFF2-40B4-BE49-F238E27FC236}">
                    <a16:creationId xmlns:a16="http://schemas.microsoft.com/office/drawing/2014/main" id="{0C7257B6-A439-6318-6FF0-3C66A7F2B4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4" y="269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62" name="Line 3026">
                <a:extLst>
                  <a:ext uri="{FF2B5EF4-FFF2-40B4-BE49-F238E27FC236}">
                    <a16:creationId xmlns:a16="http://schemas.microsoft.com/office/drawing/2014/main" id="{42028C2D-BC78-6EB4-BC27-7BA6BB6ACD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9" y="270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63" name="Line 3027">
                <a:extLst>
                  <a:ext uri="{FF2B5EF4-FFF2-40B4-BE49-F238E27FC236}">
                    <a16:creationId xmlns:a16="http://schemas.microsoft.com/office/drawing/2014/main" id="{01566CF6-D71C-F992-C8AF-4870D1D869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3" y="271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64" name="Line 3028">
                <a:extLst>
                  <a:ext uri="{FF2B5EF4-FFF2-40B4-BE49-F238E27FC236}">
                    <a16:creationId xmlns:a16="http://schemas.microsoft.com/office/drawing/2014/main" id="{D1489F86-F6E0-57CF-7E77-63D4304B65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3" y="271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65" name="Line 3029">
                <a:extLst>
                  <a:ext uri="{FF2B5EF4-FFF2-40B4-BE49-F238E27FC236}">
                    <a16:creationId xmlns:a16="http://schemas.microsoft.com/office/drawing/2014/main" id="{A68A565F-4F96-B904-57C0-2C506D876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3" y="272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66" name="Line 3030">
                <a:extLst>
                  <a:ext uri="{FF2B5EF4-FFF2-40B4-BE49-F238E27FC236}">
                    <a16:creationId xmlns:a16="http://schemas.microsoft.com/office/drawing/2014/main" id="{F6D3D98C-0065-4C2F-FBF3-8F6F81D07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7" y="273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67" name="Line 3031">
                <a:extLst>
                  <a:ext uri="{FF2B5EF4-FFF2-40B4-BE49-F238E27FC236}">
                    <a16:creationId xmlns:a16="http://schemas.microsoft.com/office/drawing/2014/main" id="{7A3E46C3-3F91-0901-B9A7-C1FED9314D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7" y="274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68" name="Line 3032">
                <a:extLst>
                  <a:ext uri="{FF2B5EF4-FFF2-40B4-BE49-F238E27FC236}">
                    <a16:creationId xmlns:a16="http://schemas.microsoft.com/office/drawing/2014/main" id="{770F0AE4-1995-0A71-25AF-BEFCFC7A76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2" y="274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69" name="Line 3033">
                <a:extLst>
                  <a:ext uri="{FF2B5EF4-FFF2-40B4-BE49-F238E27FC236}">
                    <a16:creationId xmlns:a16="http://schemas.microsoft.com/office/drawing/2014/main" id="{A1D3B422-CA92-06C9-BE29-5E72A54480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6" y="275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70" name="Line 3034">
                <a:extLst>
                  <a:ext uri="{FF2B5EF4-FFF2-40B4-BE49-F238E27FC236}">
                    <a16:creationId xmlns:a16="http://schemas.microsoft.com/office/drawing/2014/main" id="{F723D43D-3D4B-7E9E-6B64-0264582FF2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0" y="276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71" name="Line 3035">
                <a:extLst>
                  <a:ext uri="{FF2B5EF4-FFF2-40B4-BE49-F238E27FC236}">
                    <a16:creationId xmlns:a16="http://schemas.microsoft.com/office/drawing/2014/main" id="{2C921786-9195-0BF1-E48E-C40E234284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0" y="277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72" name="Line 3036">
                <a:extLst>
                  <a:ext uri="{FF2B5EF4-FFF2-40B4-BE49-F238E27FC236}">
                    <a16:creationId xmlns:a16="http://schemas.microsoft.com/office/drawing/2014/main" id="{82F41FFE-B91A-471D-6B0B-8E688E4EEC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277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73" name="Line 3037">
                <a:extLst>
                  <a:ext uri="{FF2B5EF4-FFF2-40B4-BE49-F238E27FC236}">
                    <a16:creationId xmlns:a16="http://schemas.microsoft.com/office/drawing/2014/main" id="{CA7F8339-2066-DC37-AD46-925FB94AF5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278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74" name="Line 3038">
                <a:extLst>
                  <a:ext uri="{FF2B5EF4-FFF2-40B4-BE49-F238E27FC236}">
                    <a16:creationId xmlns:a16="http://schemas.microsoft.com/office/drawing/2014/main" id="{A6EA548A-D4E4-985A-9A0A-C28C171715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9" y="279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75" name="Line 3039">
                <a:extLst>
                  <a:ext uri="{FF2B5EF4-FFF2-40B4-BE49-F238E27FC236}">
                    <a16:creationId xmlns:a16="http://schemas.microsoft.com/office/drawing/2014/main" id="{92DC8176-D895-87B6-66BA-411B9B1BF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9" y="280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76" name="Line 3040">
                <a:extLst>
                  <a:ext uri="{FF2B5EF4-FFF2-40B4-BE49-F238E27FC236}">
                    <a16:creationId xmlns:a16="http://schemas.microsoft.com/office/drawing/2014/main" id="{070D0061-8C6B-AE96-BDE7-50E51CA7EA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3" y="2807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77" name="Line 3041">
                <a:extLst>
                  <a:ext uri="{FF2B5EF4-FFF2-40B4-BE49-F238E27FC236}">
                    <a16:creationId xmlns:a16="http://schemas.microsoft.com/office/drawing/2014/main" id="{2098FD08-A083-86CC-4729-7CA846CFBA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8" y="281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78" name="Line 3042">
                <a:extLst>
                  <a:ext uri="{FF2B5EF4-FFF2-40B4-BE49-F238E27FC236}">
                    <a16:creationId xmlns:a16="http://schemas.microsoft.com/office/drawing/2014/main" id="{7BF7FA9F-2188-593E-591E-3B9D5605C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2" y="282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79" name="Line 3043">
                <a:extLst>
                  <a:ext uri="{FF2B5EF4-FFF2-40B4-BE49-F238E27FC236}">
                    <a16:creationId xmlns:a16="http://schemas.microsoft.com/office/drawing/2014/main" id="{1CB4F4CD-8770-3E18-24C8-8AC68F1C1B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2" y="283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80" name="Line 3044">
                <a:extLst>
                  <a:ext uri="{FF2B5EF4-FFF2-40B4-BE49-F238E27FC236}">
                    <a16:creationId xmlns:a16="http://schemas.microsoft.com/office/drawing/2014/main" id="{21F9EF4C-F33F-E599-27A0-AD97AD9127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6" y="2837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81" name="Line 3045">
                <a:extLst>
                  <a:ext uri="{FF2B5EF4-FFF2-40B4-BE49-F238E27FC236}">
                    <a16:creationId xmlns:a16="http://schemas.microsoft.com/office/drawing/2014/main" id="{365AC203-0F98-E49C-9D7B-C7B327644B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1" y="284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82" name="Line 3046">
                <a:extLst>
                  <a:ext uri="{FF2B5EF4-FFF2-40B4-BE49-F238E27FC236}">
                    <a16:creationId xmlns:a16="http://schemas.microsoft.com/office/drawing/2014/main" id="{4F406D1B-070B-54BF-144F-37C0BBE950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5" y="285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83" name="Line 3047">
                <a:extLst>
                  <a:ext uri="{FF2B5EF4-FFF2-40B4-BE49-F238E27FC236}">
                    <a16:creationId xmlns:a16="http://schemas.microsoft.com/office/drawing/2014/main" id="{C57F2C42-C4F3-89CD-8E69-3423BC9653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9" y="286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84" name="Line 3048">
                <a:extLst>
                  <a:ext uri="{FF2B5EF4-FFF2-40B4-BE49-F238E27FC236}">
                    <a16:creationId xmlns:a16="http://schemas.microsoft.com/office/drawing/2014/main" id="{067752AA-8FE9-F27C-9226-C64711009E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4" y="286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85" name="Line 3049">
                <a:extLst>
                  <a:ext uri="{FF2B5EF4-FFF2-40B4-BE49-F238E27FC236}">
                    <a16:creationId xmlns:a16="http://schemas.microsoft.com/office/drawing/2014/main" id="{58ACE863-50B8-D757-24C8-AFEEE90457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4" y="287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586" name="Line 3050">
                <a:extLst>
                  <a:ext uri="{FF2B5EF4-FFF2-40B4-BE49-F238E27FC236}">
                    <a16:creationId xmlns:a16="http://schemas.microsoft.com/office/drawing/2014/main" id="{1A51E34C-4C00-B2FD-BEC2-7E662C668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7" y="288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grpSp>
          <p:nvGrpSpPr>
            <p:cNvPr id="20500" name="Group 2228">
              <a:extLst>
                <a:ext uri="{FF2B5EF4-FFF2-40B4-BE49-F238E27FC236}">
                  <a16:creationId xmlns:a16="http://schemas.microsoft.com/office/drawing/2014/main" id="{326E749C-A502-9C57-2B4C-214EAD18E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2138"/>
              <a:ext cx="753" cy="993"/>
              <a:chOff x="1301" y="2138"/>
              <a:chExt cx="753" cy="993"/>
            </a:xfrm>
          </p:grpSpPr>
          <p:sp>
            <p:nvSpPr>
              <p:cNvPr id="21187" name="Line 3052">
                <a:extLst>
                  <a:ext uri="{FF2B5EF4-FFF2-40B4-BE49-F238E27FC236}">
                    <a16:creationId xmlns:a16="http://schemas.microsoft.com/office/drawing/2014/main" id="{4A2DDEAF-7B3C-03CB-2589-621A74CEC9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1" y="289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88" name="Line 3053">
                <a:extLst>
                  <a:ext uri="{FF2B5EF4-FFF2-40B4-BE49-F238E27FC236}">
                    <a16:creationId xmlns:a16="http://schemas.microsoft.com/office/drawing/2014/main" id="{2A5508CF-0C69-DF61-40EC-74768BB05C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1" y="289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89" name="Line 3054">
                <a:extLst>
                  <a:ext uri="{FF2B5EF4-FFF2-40B4-BE49-F238E27FC236}">
                    <a16:creationId xmlns:a16="http://schemas.microsoft.com/office/drawing/2014/main" id="{DE5DFE67-BF01-A397-A724-5780946F33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5" y="290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90" name="Line 3055">
                <a:extLst>
                  <a:ext uri="{FF2B5EF4-FFF2-40B4-BE49-F238E27FC236}">
                    <a16:creationId xmlns:a16="http://schemas.microsoft.com/office/drawing/2014/main" id="{F4867A63-206F-BB16-715C-58489D2235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4" y="291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91" name="Line 3056">
                <a:extLst>
                  <a:ext uri="{FF2B5EF4-FFF2-40B4-BE49-F238E27FC236}">
                    <a16:creationId xmlns:a16="http://schemas.microsoft.com/office/drawing/2014/main" id="{C24ADC42-AF2B-77B2-101E-6DB5D4D83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4" y="292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92" name="Line 3057">
                <a:extLst>
                  <a:ext uri="{FF2B5EF4-FFF2-40B4-BE49-F238E27FC236}">
                    <a16:creationId xmlns:a16="http://schemas.microsoft.com/office/drawing/2014/main" id="{EBF39E6F-D97A-04BD-2B74-AD5051C657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8" y="292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93" name="Line 3058">
                <a:extLst>
                  <a:ext uri="{FF2B5EF4-FFF2-40B4-BE49-F238E27FC236}">
                    <a16:creationId xmlns:a16="http://schemas.microsoft.com/office/drawing/2014/main" id="{7140CD1C-B2E5-1A4B-3309-05CE38D467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3" y="293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94" name="Line 3059">
                <a:extLst>
                  <a:ext uri="{FF2B5EF4-FFF2-40B4-BE49-F238E27FC236}">
                    <a16:creationId xmlns:a16="http://schemas.microsoft.com/office/drawing/2014/main" id="{33C0E0EA-6DF5-4356-B130-1B19B213A1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1" y="294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95" name="Line 3060">
                <a:extLst>
                  <a:ext uri="{FF2B5EF4-FFF2-40B4-BE49-F238E27FC236}">
                    <a16:creationId xmlns:a16="http://schemas.microsoft.com/office/drawing/2014/main" id="{76BA9238-DA02-C862-8C65-81D099CA3A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5" y="295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96" name="Line 3061">
                <a:extLst>
                  <a:ext uri="{FF2B5EF4-FFF2-40B4-BE49-F238E27FC236}">
                    <a16:creationId xmlns:a16="http://schemas.microsoft.com/office/drawing/2014/main" id="{BD576D5C-8986-343B-E8C2-7CC8FB2E94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5" y="295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97" name="Line 3062">
                <a:extLst>
                  <a:ext uri="{FF2B5EF4-FFF2-40B4-BE49-F238E27FC236}">
                    <a16:creationId xmlns:a16="http://schemas.microsoft.com/office/drawing/2014/main" id="{1E76F4BC-B138-4318-A9B1-FE8E8C549B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0" y="296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98" name="Line 3063">
                <a:extLst>
                  <a:ext uri="{FF2B5EF4-FFF2-40B4-BE49-F238E27FC236}">
                    <a16:creationId xmlns:a16="http://schemas.microsoft.com/office/drawing/2014/main" id="{6B816274-11A0-102A-7062-66CD71EBB6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8" y="297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99" name="Line 3064">
                <a:extLst>
                  <a:ext uri="{FF2B5EF4-FFF2-40B4-BE49-F238E27FC236}">
                    <a16:creationId xmlns:a16="http://schemas.microsoft.com/office/drawing/2014/main" id="{3BB529B7-1E6D-7D8A-0CB2-722C3F540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3" y="298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00" name="Line 3065">
                <a:extLst>
                  <a:ext uri="{FF2B5EF4-FFF2-40B4-BE49-F238E27FC236}">
                    <a16:creationId xmlns:a16="http://schemas.microsoft.com/office/drawing/2014/main" id="{D01ADA3F-28E6-3CA1-36EF-C376EA4B1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7" y="298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01" name="Line 3066">
                <a:extLst>
                  <a:ext uri="{FF2B5EF4-FFF2-40B4-BE49-F238E27FC236}">
                    <a16:creationId xmlns:a16="http://schemas.microsoft.com/office/drawing/2014/main" id="{D4E851BF-F2C4-68DF-BDAB-9F49E6B0DD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1" y="2991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02" name="Line 3067">
                <a:extLst>
                  <a:ext uri="{FF2B5EF4-FFF2-40B4-BE49-F238E27FC236}">
                    <a16:creationId xmlns:a16="http://schemas.microsoft.com/office/drawing/2014/main" id="{98909B26-2EAB-5908-2C57-35E702C27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4" y="300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03" name="Line 3068">
                <a:extLst>
                  <a:ext uri="{FF2B5EF4-FFF2-40B4-BE49-F238E27FC236}">
                    <a16:creationId xmlns:a16="http://schemas.microsoft.com/office/drawing/2014/main" id="{5994D36A-8EC7-A88B-0388-0A9C3A8CB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9" y="301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04" name="Line 3069">
                <a:extLst>
                  <a:ext uri="{FF2B5EF4-FFF2-40B4-BE49-F238E27FC236}">
                    <a16:creationId xmlns:a16="http://schemas.microsoft.com/office/drawing/2014/main" id="{B42DBEBD-A994-0C2B-0B33-372A453F3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3" y="301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05" name="Line 3070">
                <a:extLst>
                  <a:ext uri="{FF2B5EF4-FFF2-40B4-BE49-F238E27FC236}">
                    <a16:creationId xmlns:a16="http://schemas.microsoft.com/office/drawing/2014/main" id="{A13152CD-FFBF-B95A-68C9-9495DC1F39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7" y="3021"/>
                <a:ext cx="5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06" name="Line 3071">
                <a:extLst>
                  <a:ext uri="{FF2B5EF4-FFF2-40B4-BE49-F238E27FC236}">
                    <a16:creationId xmlns:a16="http://schemas.microsoft.com/office/drawing/2014/main" id="{02410669-EC73-93EA-CFCC-BEF266D87C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0" y="3035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07" name="Line 2048">
                <a:extLst>
                  <a:ext uri="{FF2B5EF4-FFF2-40B4-BE49-F238E27FC236}">
                    <a16:creationId xmlns:a16="http://schemas.microsoft.com/office/drawing/2014/main" id="{0031AF2C-AB77-564A-A104-BF2288AFBC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5" y="303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08" name="Line 2049">
                <a:extLst>
                  <a:ext uri="{FF2B5EF4-FFF2-40B4-BE49-F238E27FC236}">
                    <a16:creationId xmlns:a16="http://schemas.microsoft.com/office/drawing/2014/main" id="{30B922B5-CA40-C521-2505-BA55EA59D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9" y="304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09" name="Line 2050">
                <a:extLst>
                  <a:ext uri="{FF2B5EF4-FFF2-40B4-BE49-F238E27FC236}">
                    <a16:creationId xmlns:a16="http://schemas.microsoft.com/office/drawing/2014/main" id="{D52AE080-3DAF-4F7D-EB21-0DF768780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13" y="304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10" name="Line 2051">
                <a:extLst>
                  <a:ext uri="{FF2B5EF4-FFF2-40B4-BE49-F238E27FC236}">
                    <a16:creationId xmlns:a16="http://schemas.microsoft.com/office/drawing/2014/main" id="{6B59C8C7-1E35-78F6-36BD-D0239D5FBF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6" y="305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11" name="Line 2052">
                <a:extLst>
                  <a:ext uri="{FF2B5EF4-FFF2-40B4-BE49-F238E27FC236}">
                    <a16:creationId xmlns:a16="http://schemas.microsoft.com/office/drawing/2014/main" id="{48149378-395C-2179-6FEC-92FB512EA0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1" y="306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12" name="Line 2053">
                <a:extLst>
                  <a:ext uri="{FF2B5EF4-FFF2-40B4-BE49-F238E27FC236}">
                    <a16:creationId xmlns:a16="http://schemas.microsoft.com/office/drawing/2014/main" id="{D48E18BB-E394-8C30-58AC-341FB010FD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5" y="306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13" name="Line 2054">
                <a:extLst>
                  <a:ext uri="{FF2B5EF4-FFF2-40B4-BE49-F238E27FC236}">
                    <a16:creationId xmlns:a16="http://schemas.microsoft.com/office/drawing/2014/main" id="{62D100AB-7F00-B255-083D-5A1BB633C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9" y="306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14" name="Line 2055">
                <a:extLst>
                  <a:ext uri="{FF2B5EF4-FFF2-40B4-BE49-F238E27FC236}">
                    <a16:creationId xmlns:a16="http://schemas.microsoft.com/office/drawing/2014/main" id="{0C676BFA-6C4B-7AD2-96EE-7FE8BD5A6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2" y="3080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15" name="Line 2056">
                <a:extLst>
                  <a:ext uri="{FF2B5EF4-FFF2-40B4-BE49-F238E27FC236}">
                    <a16:creationId xmlns:a16="http://schemas.microsoft.com/office/drawing/2014/main" id="{62CD8F86-F2AC-2498-F372-16E4AC971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7" y="308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16" name="Line 2057">
                <a:extLst>
                  <a:ext uri="{FF2B5EF4-FFF2-40B4-BE49-F238E27FC236}">
                    <a16:creationId xmlns:a16="http://schemas.microsoft.com/office/drawing/2014/main" id="{30B49916-6A65-2FAA-A3BA-A0EE840997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1" y="308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17" name="Line 2058">
                <a:extLst>
                  <a:ext uri="{FF2B5EF4-FFF2-40B4-BE49-F238E27FC236}">
                    <a16:creationId xmlns:a16="http://schemas.microsoft.com/office/drawing/2014/main" id="{55CC07B4-89C5-3DCF-9417-3D6E11D6B5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5" y="308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18" name="Line 2059">
                <a:extLst>
                  <a:ext uri="{FF2B5EF4-FFF2-40B4-BE49-F238E27FC236}">
                    <a16:creationId xmlns:a16="http://schemas.microsoft.com/office/drawing/2014/main" id="{A298F061-1077-0EA1-CEAA-E1CBEBA9CF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" y="3095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19" name="Line 2060">
                <a:extLst>
                  <a:ext uri="{FF2B5EF4-FFF2-40B4-BE49-F238E27FC236}">
                    <a16:creationId xmlns:a16="http://schemas.microsoft.com/office/drawing/2014/main" id="{68AD79F5-6E25-3E50-B64E-DE07D2B526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3" y="309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20" name="Line 2061">
                <a:extLst>
                  <a:ext uri="{FF2B5EF4-FFF2-40B4-BE49-F238E27FC236}">
                    <a16:creationId xmlns:a16="http://schemas.microsoft.com/office/drawing/2014/main" id="{00174C10-D2AB-986E-ED3B-1E16F8909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7" y="310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21" name="Line 2062">
                <a:extLst>
                  <a:ext uri="{FF2B5EF4-FFF2-40B4-BE49-F238E27FC236}">
                    <a16:creationId xmlns:a16="http://schemas.microsoft.com/office/drawing/2014/main" id="{838D45C2-CA54-E4E5-182A-9C2B9D5606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1" y="310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22" name="Line 2063">
                <a:extLst>
                  <a:ext uri="{FF2B5EF4-FFF2-40B4-BE49-F238E27FC236}">
                    <a16:creationId xmlns:a16="http://schemas.microsoft.com/office/drawing/2014/main" id="{24E0507A-527C-5E32-A7D0-A322BA8448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4" y="311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23" name="Line 2064">
                <a:extLst>
                  <a:ext uri="{FF2B5EF4-FFF2-40B4-BE49-F238E27FC236}">
                    <a16:creationId xmlns:a16="http://schemas.microsoft.com/office/drawing/2014/main" id="{5F580798-8217-2591-C9E0-FBE58C176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8" y="3110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24" name="Line 2065">
                <a:extLst>
                  <a:ext uri="{FF2B5EF4-FFF2-40B4-BE49-F238E27FC236}">
                    <a16:creationId xmlns:a16="http://schemas.microsoft.com/office/drawing/2014/main" id="{741D821A-778D-8131-57A4-50B2E41EE9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3" y="311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25" name="Line 2066">
                <a:extLst>
                  <a:ext uri="{FF2B5EF4-FFF2-40B4-BE49-F238E27FC236}">
                    <a16:creationId xmlns:a16="http://schemas.microsoft.com/office/drawing/2014/main" id="{9A8FFF54-9630-5E1F-A375-7A1474C0F5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7" y="311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26" name="Line 2067">
                <a:extLst>
                  <a:ext uri="{FF2B5EF4-FFF2-40B4-BE49-F238E27FC236}">
                    <a16:creationId xmlns:a16="http://schemas.microsoft.com/office/drawing/2014/main" id="{DE9D50F0-CF55-2DF5-A5F3-1936138D65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0" y="312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27" name="Line 2068">
                <a:extLst>
                  <a:ext uri="{FF2B5EF4-FFF2-40B4-BE49-F238E27FC236}">
                    <a16:creationId xmlns:a16="http://schemas.microsoft.com/office/drawing/2014/main" id="{AA041B84-ADFB-DCF8-2E8A-BA9C3D798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4" y="312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28" name="Line 2069">
                <a:extLst>
                  <a:ext uri="{FF2B5EF4-FFF2-40B4-BE49-F238E27FC236}">
                    <a16:creationId xmlns:a16="http://schemas.microsoft.com/office/drawing/2014/main" id="{FC5EE325-ED63-E116-3029-44D25B507F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9" y="312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29" name="Line 2070">
                <a:extLst>
                  <a:ext uri="{FF2B5EF4-FFF2-40B4-BE49-F238E27FC236}">
                    <a16:creationId xmlns:a16="http://schemas.microsoft.com/office/drawing/2014/main" id="{932B8E03-0136-D226-54B0-429E00370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3" y="312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30" name="Line 2071">
                <a:extLst>
                  <a:ext uri="{FF2B5EF4-FFF2-40B4-BE49-F238E27FC236}">
                    <a16:creationId xmlns:a16="http://schemas.microsoft.com/office/drawing/2014/main" id="{386199D6-6923-C5EE-1EF2-B94E78D4C0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6" y="312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31" name="Line 2072">
                <a:extLst>
                  <a:ext uri="{FF2B5EF4-FFF2-40B4-BE49-F238E27FC236}">
                    <a16:creationId xmlns:a16="http://schemas.microsoft.com/office/drawing/2014/main" id="{A958188E-86D1-D0B6-3620-A413A5D71E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0" y="3125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32" name="Line 2073">
                <a:extLst>
                  <a:ext uri="{FF2B5EF4-FFF2-40B4-BE49-F238E27FC236}">
                    <a16:creationId xmlns:a16="http://schemas.microsoft.com/office/drawing/2014/main" id="{C133E7F0-C9D4-3E97-133A-CBAD5675CE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5" y="312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33" name="Line 2074">
                <a:extLst>
                  <a:ext uri="{FF2B5EF4-FFF2-40B4-BE49-F238E27FC236}">
                    <a16:creationId xmlns:a16="http://schemas.microsoft.com/office/drawing/2014/main" id="{45B54824-D07A-A650-78DB-D1D02B256D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9" y="312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34" name="Line 2075">
                <a:extLst>
                  <a:ext uri="{FF2B5EF4-FFF2-40B4-BE49-F238E27FC236}">
                    <a16:creationId xmlns:a16="http://schemas.microsoft.com/office/drawing/2014/main" id="{D5EF3EA8-3FBC-C19B-903D-968124038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2" y="313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35" name="Line 2076">
                <a:extLst>
                  <a:ext uri="{FF2B5EF4-FFF2-40B4-BE49-F238E27FC236}">
                    <a16:creationId xmlns:a16="http://schemas.microsoft.com/office/drawing/2014/main" id="{7AA1DEBB-0801-93DE-BDD3-0D2F0C5C6A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6" y="3130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36" name="Line 2077">
                <a:extLst>
                  <a:ext uri="{FF2B5EF4-FFF2-40B4-BE49-F238E27FC236}">
                    <a16:creationId xmlns:a16="http://schemas.microsoft.com/office/drawing/2014/main" id="{96002F2A-9306-D43F-9924-B60D6C61E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1" y="313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37" name="Line 2078">
                <a:extLst>
                  <a:ext uri="{FF2B5EF4-FFF2-40B4-BE49-F238E27FC236}">
                    <a16:creationId xmlns:a16="http://schemas.microsoft.com/office/drawing/2014/main" id="{699F9878-B47B-6087-477E-1BAD84829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5" y="313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38" name="Line 2079">
                <a:extLst>
                  <a:ext uri="{FF2B5EF4-FFF2-40B4-BE49-F238E27FC236}">
                    <a16:creationId xmlns:a16="http://schemas.microsoft.com/office/drawing/2014/main" id="{02DBD8E5-B31A-11C9-7510-0EE9D74928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8" y="313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39" name="Line 2080">
                <a:extLst>
                  <a:ext uri="{FF2B5EF4-FFF2-40B4-BE49-F238E27FC236}">
                    <a16:creationId xmlns:a16="http://schemas.microsoft.com/office/drawing/2014/main" id="{06F62219-926E-B423-0FA4-BCFEFB160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2" y="312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40" name="Line 2081">
                <a:extLst>
                  <a:ext uri="{FF2B5EF4-FFF2-40B4-BE49-F238E27FC236}">
                    <a16:creationId xmlns:a16="http://schemas.microsoft.com/office/drawing/2014/main" id="{388CA47A-221B-97CA-A341-9F3DD07D9A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7" y="312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41" name="Line 2082">
                <a:extLst>
                  <a:ext uri="{FF2B5EF4-FFF2-40B4-BE49-F238E27FC236}">
                    <a16:creationId xmlns:a16="http://schemas.microsoft.com/office/drawing/2014/main" id="{CC5658DD-027A-917B-71AF-31F11DF28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1" y="312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42" name="Line 2083">
                <a:extLst>
                  <a:ext uri="{FF2B5EF4-FFF2-40B4-BE49-F238E27FC236}">
                    <a16:creationId xmlns:a16="http://schemas.microsoft.com/office/drawing/2014/main" id="{DDB8F5A8-9987-4E42-FF0B-CD0E3EE35E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4" y="312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43" name="Line 2084">
                <a:extLst>
                  <a:ext uri="{FF2B5EF4-FFF2-40B4-BE49-F238E27FC236}">
                    <a16:creationId xmlns:a16="http://schemas.microsoft.com/office/drawing/2014/main" id="{DCAE7AB0-F392-7DA4-9576-0707AA628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8" y="3125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44" name="Line 2085">
                <a:extLst>
                  <a:ext uri="{FF2B5EF4-FFF2-40B4-BE49-F238E27FC236}">
                    <a16:creationId xmlns:a16="http://schemas.microsoft.com/office/drawing/2014/main" id="{6AD712B6-0BE6-04B9-3547-EDCE0AF97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312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45" name="Line 2086">
                <a:extLst>
                  <a:ext uri="{FF2B5EF4-FFF2-40B4-BE49-F238E27FC236}">
                    <a16:creationId xmlns:a16="http://schemas.microsoft.com/office/drawing/2014/main" id="{EA0CC72E-D62C-3711-CC17-FD84B2141F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7" y="312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46" name="Line 2087">
                <a:extLst>
                  <a:ext uri="{FF2B5EF4-FFF2-40B4-BE49-F238E27FC236}">
                    <a16:creationId xmlns:a16="http://schemas.microsoft.com/office/drawing/2014/main" id="{9372AB5C-08A6-56B7-27F5-EACF7361A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0" y="311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47" name="Line 2088">
                <a:extLst>
                  <a:ext uri="{FF2B5EF4-FFF2-40B4-BE49-F238E27FC236}">
                    <a16:creationId xmlns:a16="http://schemas.microsoft.com/office/drawing/2014/main" id="{1734DFFC-6FF5-9D08-E6F7-DB5BE501B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4" y="311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48" name="Line 2089">
                <a:extLst>
                  <a:ext uri="{FF2B5EF4-FFF2-40B4-BE49-F238E27FC236}">
                    <a16:creationId xmlns:a16="http://schemas.microsoft.com/office/drawing/2014/main" id="{3CF19C10-AF7B-2E60-B392-EEEF58BACF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8" y="311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49" name="Line 2090">
                <a:extLst>
                  <a:ext uri="{FF2B5EF4-FFF2-40B4-BE49-F238E27FC236}">
                    <a16:creationId xmlns:a16="http://schemas.microsoft.com/office/drawing/2014/main" id="{42B65EEE-8B9D-1006-F70E-C92A9B577A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3" y="311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50" name="Line 2091">
                <a:extLst>
                  <a:ext uri="{FF2B5EF4-FFF2-40B4-BE49-F238E27FC236}">
                    <a16:creationId xmlns:a16="http://schemas.microsoft.com/office/drawing/2014/main" id="{1E79298D-7DC0-DD77-6A7A-715B7FDE2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6" y="310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51" name="Line 2092">
                <a:extLst>
                  <a:ext uri="{FF2B5EF4-FFF2-40B4-BE49-F238E27FC236}">
                    <a16:creationId xmlns:a16="http://schemas.microsoft.com/office/drawing/2014/main" id="{26942C72-1E00-9D74-319A-4E6700AAC8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0" y="310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52" name="Line 2093">
                <a:extLst>
                  <a:ext uri="{FF2B5EF4-FFF2-40B4-BE49-F238E27FC236}">
                    <a16:creationId xmlns:a16="http://schemas.microsoft.com/office/drawing/2014/main" id="{48513781-51B9-857C-B434-94DB9723EE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4" y="310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53" name="Line 2094">
                <a:extLst>
                  <a:ext uri="{FF2B5EF4-FFF2-40B4-BE49-F238E27FC236}">
                    <a16:creationId xmlns:a16="http://schemas.microsoft.com/office/drawing/2014/main" id="{E690FAD3-404C-332D-B47B-D6FF62C9D0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9" y="310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54" name="Line 2095">
                <a:extLst>
                  <a:ext uri="{FF2B5EF4-FFF2-40B4-BE49-F238E27FC236}">
                    <a16:creationId xmlns:a16="http://schemas.microsoft.com/office/drawing/2014/main" id="{01B8C3B2-EEE3-3FDE-0166-8DCE8E470F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2" y="309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55" name="Line 2096">
                <a:extLst>
                  <a:ext uri="{FF2B5EF4-FFF2-40B4-BE49-F238E27FC236}">
                    <a16:creationId xmlns:a16="http://schemas.microsoft.com/office/drawing/2014/main" id="{7AEF454F-D6DB-4D5F-F5DC-9CD20E30F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6" y="309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56" name="Line 2097">
                <a:extLst>
                  <a:ext uri="{FF2B5EF4-FFF2-40B4-BE49-F238E27FC236}">
                    <a16:creationId xmlns:a16="http://schemas.microsoft.com/office/drawing/2014/main" id="{CCD3559F-9E1B-51C0-3309-C0DAEA8120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0" y="308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57" name="Line 2098">
                <a:extLst>
                  <a:ext uri="{FF2B5EF4-FFF2-40B4-BE49-F238E27FC236}">
                    <a16:creationId xmlns:a16="http://schemas.microsoft.com/office/drawing/2014/main" id="{86BD838D-01A5-403C-D1A6-FD86FDD2F4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5" y="308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58" name="Line 2099">
                <a:extLst>
                  <a:ext uri="{FF2B5EF4-FFF2-40B4-BE49-F238E27FC236}">
                    <a16:creationId xmlns:a16="http://schemas.microsoft.com/office/drawing/2014/main" id="{F80E07C4-A5DA-96B9-9FC5-D107C7C213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8" y="307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59" name="Line 2100">
                <a:extLst>
                  <a:ext uri="{FF2B5EF4-FFF2-40B4-BE49-F238E27FC236}">
                    <a16:creationId xmlns:a16="http://schemas.microsoft.com/office/drawing/2014/main" id="{B131BAE3-EF2A-104F-0984-ADC261095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2" y="307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60" name="Line 2101">
                <a:extLst>
                  <a:ext uri="{FF2B5EF4-FFF2-40B4-BE49-F238E27FC236}">
                    <a16:creationId xmlns:a16="http://schemas.microsoft.com/office/drawing/2014/main" id="{48E0C5A2-98BE-CBC2-AD57-BFFDD3ACD3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6" y="306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61" name="Line 2102">
                <a:extLst>
                  <a:ext uri="{FF2B5EF4-FFF2-40B4-BE49-F238E27FC236}">
                    <a16:creationId xmlns:a16="http://schemas.microsoft.com/office/drawing/2014/main" id="{B00A6EE2-A26D-C1D1-73EE-9A27767BD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1" y="306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62" name="Line 2103">
                <a:extLst>
                  <a:ext uri="{FF2B5EF4-FFF2-40B4-BE49-F238E27FC236}">
                    <a16:creationId xmlns:a16="http://schemas.microsoft.com/office/drawing/2014/main" id="{81B3C94A-9D0B-2BE0-87D3-97AEC37E32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4" y="305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63" name="Line 2104">
                <a:extLst>
                  <a:ext uri="{FF2B5EF4-FFF2-40B4-BE49-F238E27FC236}">
                    <a16:creationId xmlns:a16="http://schemas.microsoft.com/office/drawing/2014/main" id="{685E7DDB-FD2B-0B85-2DB5-CE31BE6D9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8" y="305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64" name="Line 2105">
                <a:extLst>
                  <a:ext uri="{FF2B5EF4-FFF2-40B4-BE49-F238E27FC236}">
                    <a16:creationId xmlns:a16="http://schemas.microsoft.com/office/drawing/2014/main" id="{89305BCE-55C5-2263-3641-DF50F9D285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2" y="304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65" name="Line 2106">
                <a:extLst>
                  <a:ext uri="{FF2B5EF4-FFF2-40B4-BE49-F238E27FC236}">
                    <a16:creationId xmlns:a16="http://schemas.microsoft.com/office/drawing/2014/main" id="{770B61EC-FE45-D7D9-DA8A-C57DDB5696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7" y="304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66" name="Line 2107">
                <a:extLst>
                  <a:ext uri="{FF2B5EF4-FFF2-40B4-BE49-F238E27FC236}">
                    <a16:creationId xmlns:a16="http://schemas.microsoft.com/office/drawing/2014/main" id="{0D2F65F5-1BB1-77A0-6589-DE1CDBC29A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90" y="303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67" name="Line 2108">
                <a:extLst>
                  <a:ext uri="{FF2B5EF4-FFF2-40B4-BE49-F238E27FC236}">
                    <a16:creationId xmlns:a16="http://schemas.microsoft.com/office/drawing/2014/main" id="{F270F092-ED64-9DAC-DB2C-06CF65F220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94" y="302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68" name="Line 2109">
                <a:extLst>
                  <a:ext uri="{FF2B5EF4-FFF2-40B4-BE49-F238E27FC236}">
                    <a16:creationId xmlns:a16="http://schemas.microsoft.com/office/drawing/2014/main" id="{4360E117-53F0-AB7E-03CF-54128B58A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98" y="3021"/>
                <a:ext cx="5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69" name="Line 2110">
                <a:extLst>
                  <a:ext uri="{FF2B5EF4-FFF2-40B4-BE49-F238E27FC236}">
                    <a16:creationId xmlns:a16="http://schemas.microsoft.com/office/drawing/2014/main" id="{2D1C5B51-01A0-E4D3-31EA-984D6964F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03" y="301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70" name="Line 2111">
                <a:extLst>
                  <a:ext uri="{FF2B5EF4-FFF2-40B4-BE49-F238E27FC236}">
                    <a16:creationId xmlns:a16="http://schemas.microsoft.com/office/drawing/2014/main" id="{F135B57B-D977-7CFD-F124-6F5D9DD319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6" y="300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71" name="Line 2112">
                <a:extLst>
                  <a:ext uri="{FF2B5EF4-FFF2-40B4-BE49-F238E27FC236}">
                    <a16:creationId xmlns:a16="http://schemas.microsoft.com/office/drawing/2014/main" id="{E0F64266-6674-01B1-8E28-0AC6561D8E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20" y="299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72" name="Line 2113">
                <a:extLst>
                  <a:ext uri="{FF2B5EF4-FFF2-40B4-BE49-F238E27FC236}">
                    <a16:creationId xmlns:a16="http://schemas.microsoft.com/office/drawing/2014/main" id="{9D3A2D9F-0F9D-7E15-805A-B83C1689A9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24" y="2991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73" name="Line 2114">
                <a:extLst>
                  <a:ext uri="{FF2B5EF4-FFF2-40B4-BE49-F238E27FC236}">
                    <a16:creationId xmlns:a16="http://schemas.microsoft.com/office/drawing/2014/main" id="{5BADF535-B630-9A4E-2B15-BFFB9F088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29" y="298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74" name="Line 2115">
                <a:extLst>
                  <a:ext uri="{FF2B5EF4-FFF2-40B4-BE49-F238E27FC236}">
                    <a16:creationId xmlns:a16="http://schemas.microsoft.com/office/drawing/2014/main" id="{D3CBB0C6-C0BF-94EF-ED02-E1E0D9AEE2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41" y="297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75" name="Line 2116">
                <a:extLst>
                  <a:ext uri="{FF2B5EF4-FFF2-40B4-BE49-F238E27FC236}">
                    <a16:creationId xmlns:a16="http://schemas.microsoft.com/office/drawing/2014/main" id="{DF09CC3A-A0B6-E109-4F0B-954A5BBBA7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41" y="296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76" name="Line 2117">
                <a:extLst>
                  <a:ext uri="{FF2B5EF4-FFF2-40B4-BE49-F238E27FC236}">
                    <a16:creationId xmlns:a16="http://schemas.microsoft.com/office/drawing/2014/main" id="{ECFE45AC-344D-8154-CD67-0F337E4CF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41" y="2961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77" name="Line 2118">
                <a:extLst>
                  <a:ext uri="{FF2B5EF4-FFF2-40B4-BE49-F238E27FC236}">
                    <a16:creationId xmlns:a16="http://schemas.microsoft.com/office/drawing/2014/main" id="{F4DBE958-A5E9-8058-D9FE-1868797DEB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46" y="295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78" name="Line 2119">
                <a:extLst>
                  <a:ext uri="{FF2B5EF4-FFF2-40B4-BE49-F238E27FC236}">
                    <a16:creationId xmlns:a16="http://schemas.microsoft.com/office/drawing/2014/main" id="{ECFDE9FF-2A4E-40CD-BC5D-A436A1BCE0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54" y="2941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79" name="Line 2120">
                <a:extLst>
                  <a:ext uri="{FF2B5EF4-FFF2-40B4-BE49-F238E27FC236}">
                    <a16:creationId xmlns:a16="http://schemas.microsoft.com/office/drawing/2014/main" id="{1AD87728-8975-1B26-08CC-169795EF5A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59" y="293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80" name="Line 2121">
                <a:extLst>
                  <a:ext uri="{FF2B5EF4-FFF2-40B4-BE49-F238E27FC236}">
                    <a16:creationId xmlns:a16="http://schemas.microsoft.com/office/drawing/2014/main" id="{28286E03-1384-7987-31F9-6D3EA8AA62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3" y="293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81" name="Line 2122">
                <a:extLst>
                  <a:ext uri="{FF2B5EF4-FFF2-40B4-BE49-F238E27FC236}">
                    <a16:creationId xmlns:a16="http://schemas.microsoft.com/office/drawing/2014/main" id="{9D60DF0A-E326-C2A4-51D3-2DAA6EC08D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7" y="292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82" name="Line 2123">
                <a:extLst>
                  <a:ext uri="{FF2B5EF4-FFF2-40B4-BE49-F238E27FC236}">
                    <a16:creationId xmlns:a16="http://schemas.microsoft.com/office/drawing/2014/main" id="{23FC6C9F-3005-BFDE-E76F-0EB3B97A4A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72" y="291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83" name="Line 2124">
                <a:extLst>
                  <a:ext uri="{FF2B5EF4-FFF2-40B4-BE49-F238E27FC236}">
                    <a16:creationId xmlns:a16="http://schemas.microsoft.com/office/drawing/2014/main" id="{BFC6FA2A-E38F-8040-0023-F4E6348410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76" y="2907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84" name="Line 2125">
                <a:extLst>
                  <a:ext uri="{FF2B5EF4-FFF2-40B4-BE49-F238E27FC236}">
                    <a16:creationId xmlns:a16="http://schemas.microsoft.com/office/drawing/2014/main" id="{A4EDEF4B-B8F4-8B14-9AB8-D0B0145A4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80" y="290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85" name="Line 2126">
                <a:extLst>
                  <a:ext uri="{FF2B5EF4-FFF2-40B4-BE49-F238E27FC236}">
                    <a16:creationId xmlns:a16="http://schemas.microsoft.com/office/drawing/2014/main" id="{33818F33-FE5B-34AD-B98F-39880A7311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85" y="289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86" name="Line 2127">
                <a:extLst>
                  <a:ext uri="{FF2B5EF4-FFF2-40B4-BE49-F238E27FC236}">
                    <a16:creationId xmlns:a16="http://schemas.microsoft.com/office/drawing/2014/main" id="{A7BF38A6-5A11-71D6-C0C4-AD92E8B78B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93" y="288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87" name="Line 2128">
                <a:extLst>
                  <a:ext uri="{FF2B5EF4-FFF2-40B4-BE49-F238E27FC236}">
                    <a16:creationId xmlns:a16="http://schemas.microsoft.com/office/drawing/2014/main" id="{1E2C13E4-8A93-93AD-530E-75D51472B1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98" y="287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88" name="Line 2129">
                <a:extLst>
                  <a:ext uri="{FF2B5EF4-FFF2-40B4-BE49-F238E27FC236}">
                    <a16:creationId xmlns:a16="http://schemas.microsoft.com/office/drawing/2014/main" id="{4B2E1C88-0FC6-BDF3-D336-14A8B15D9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02" y="287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89" name="Line 2130">
                <a:extLst>
                  <a:ext uri="{FF2B5EF4-FFF2-40B4-BE49-F238E27FC236}">
                    <a16:creationId xmlns:a16="http://schemas.microsoft.com/office/drawing/2014/main" id="{08B9CAD3-8203-6A10-6A5B-C5031B9F2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02" y="286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90" name="Line 2131">
                <a:extLst>
                  <a:ext uri="{FF2B5EF4-FFF2-40B4-BE49-F238E27FC236}">
                    <a16:creationId xmlns:a16="http://schemas.microsoft.com/office/drawing/2014/main" id="{1A9B898C-2F52-8183-4394-20F81E15A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11" y="285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91" name="Line 2132">
                <a:extLst>
                  <a:ext uri="{FF2B5EF4-FFF2-40B4-BE49-F238E27FC236}">
                    <a16:creationId xmlns:a16="http://schemas.microsoft.com/office/drawing/2014/main" id="{416E484C-B4FD-195E-6258-538F6C7A7B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15" y="284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92" name="Line 2133">
                <a:extLst>
                  <a:ext uri="{FF2B5EF4-FFF2-40B4-BE49-F238E27FC236}">
                    <a16:creationId xmlns:a16="http://schemas.microsoft.com/office/drawing/2014/main" id="{B5EA607E-E66C-6F0D-70AC-CA919B1E89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15" y="284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93" name="Line 2134">
                <a:extLst>
                  <a:ext uri="{FF2B5EF4-FFF2-40B4-BE49-F238E27FC236}">
                    <a16:creationId xmlns:a16="http://schemas.microsoft.com/office/drawing/2014/main" id="{DC06B0D1-883B-8537-4562-1250090119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15" y="283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94" name="Line 2135">
                <a:extLst>
                  <a:ext uri="{FF2B5EF4-FFF2-40B4-BE49-F238E27FC236}">
                    <a16:creationId xmlns:a16="http://schemas.microsoft.com/office/drawing/2014/main" id="{14FDC41C-A044-244A-8E33-1B39E643E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4" y="282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95" name="Line 2136">
                <a:extLst>
                  <a:ext uri="{FF2B5EF4-FFF2-40B4-BE49-F238E27FC236}">
                    <a16:creationId xmlns:a16="http://schemas.microsoft.com/office/drawing/2014/main" id="{0B6C5F27-7646-87B1-F2F3-E4F81379E4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8" y="281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96" name="Line 2137">
                <a:extLst>
                  <a:ext uri="{FF2B5EF4-FFF2-40B4-BE49-F238E27FC236}">
                    <a16:creationId xmlns:a16="http://schemas.microsoft.com/office/drawing/2014/main" id="{0D4CD380-5283-AD52-5632-C3DB4B4A3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8" y="281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97" name="Line 2138">
                <a:extLst>
                  <a:ext uri="{FF2B5EF4-FFF2-40B4-BE49-F238E27FC236}">
                    <a16:creationId xmlns:a16="http://schemas.microsoft.com/office/drawing/2014/main" id="{062EC3BE-C921-F774-7D23-77105A9748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8" y="280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98" name="Line 2139">
                <a:extLst>
                  <a:ext uri="{FF2B5EF4-FFF2-40B4-BE49-F238E27FC236}">
                    <a16:creationId xmlns:a16="http://schemas.microsoft.com/office/drawing/2014/main" id="{BD8CA069-C492-F71C-E59B-437C365EF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37" y="2793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299" name="Line 2140">
                <a:extLst>
                  <a:ext uri="{FF2B5EF4-FFF2-40B4-BE49-F238E27FC236}">
                    <a16:creationId xmlns:a16="http://schemas.microsoft.com/office/drawing/2014/main" id="{885F77C1-EAA1-3508-A5A1-5939E0BAE3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41" y="278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00" name="Line 2141">
                <a:extLst>
                  <a:ext uri="{FF2B5EF4-FFF2-40B4-BE49-F238E27FC236}">
                    <a16:creationId xmlns:a16="http://schemas.microsoft.com/office/drawing/2014/main" id="{E6F08608-E88D-978F-4103-98C4181ECF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41" y="278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01" name="Line 2142">
                <a:extLst>
                  <a:ext uri="{FF2B5EF4-FFF2-40B4-BE49-F238E27FC236}">
                    <a16:creationId xmlns:a16="http://schemas.microsoft.com/office/drawing/2014/main" id="{76A1E1E3-052F-3837-317A-3D3EAFD252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41" y="277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02" name="Line 2143">
                <a:extLst>
                  <a:ext uri="{FF2B5EF4-FFF2-40B4-BE49-F238E27FC236}">
                    <a16:creationId xmlns:a16="http://schemas.microsoft.com/office/drawing/2014/main" id="{E9A583F2-F4CD-37F6-5E57-FAE392F4F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45" y="276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03" name="Line 2144">
                <a:extLst>
                  <a:ext uri="{FF2B5EF4-FFF2-40B4-BE49-F238E27FC236}">
                    <a16:creationId xmlns:a16="http://schemas.microsoft.com/office/drawing/2014/main" id="{9AFF3649-06EF-9CD0-F6EE-5A9EDE1071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0" y="275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04" name="Line 2145">
                <a:extLst>
                  <a:ext uri="{FF2B5EF4-FFF2-40B4-BE49-F238E27FC236}">
                    <a16:creationId xmlns:a16="http://schemas.microsoft.com/office/drawing/2014/main" id="{11CD12BE-837C-FE00-B952-7DC9BB292D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0" y="275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05" name="Line 2146">
                <a:extLst>
                  <a:ext uri="{FF2B5EF4-FFF2-40B4-BE49-F238E27FC236}">
                    <a16:creationId xmlns:a16="http://schemas.microsoft.com/office/drawing/2014/main" id="{9DE6A936-17E0-FF0D-8EC2-7B5863311D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0" y="274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06" name="Line 2147">
                <a:extLst>
                  <a:ext uri="{FF2B5EF4-FFF2-40B4-BE49-F238E27FC236}">
                    <a16:creationId xmlns:a16="http://schemas.microsoft.com/office/drawing/2014/main" id="{66BAA3DA-8008-14F0-C74F-1FA4AF2F86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8" y="273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07" name="Line 2148">
                <a:extLst>
                  <a:ext uri="{FF2B5EF4-FFF2-40B4-BE49-F238E27FC236}">
                    <a16:creationId xmlns:a16="http://schemas.microsoft.com/office/drawing/2014/main" id="{880A71C8-4FFA-51CF-ED1C-399F6F2D05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63" y="272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08" name="Line 2149">
                <a:extLst>
                  <a:ext uri="{FF2B5EF4-FFF2-40B4-BE49-F238E27FC236}">
                    <a16:creationId xmlns:a16="http://schemas.microsoft.com/office/drawing/2014/main" id="{482D08C6-55FE-56BF-2840-D8189F08CA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63" y="272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09" name="Line 2150">
                <a:extLst>
                  <a:ext uri="{FF2B5EF4-FFF2-40B4-BE49-F238E27FC236}">
                    <a16:creationId xmlns:a16="http://schemas.microsoft.com/office/drawing/2014/main" id="{8781503A-62C6-C98C-1372-1546DC4F1E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63" y="271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10" name="Line 2151">
                <a:extLst>
                  <a:ext uri="{FF2B5EF4-FFF2-40B4-BE49-F238E27FC236}">
                    <a16:creationId xmlns:a16="http://schemas.microsoft.com/office/drawing/2014/main" id="{97277F75-2BC0-65E9-5C42-C20101150F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67" y="270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11" name="Line 2152">
                <a:extLst>
                  <a:ext uri="{FF2B5EF4-FFF2-40B4-BE49-F238E27FC236}">
                    <a16:creationId xmlns:a16="http://schemas.microsoft.com/office/drawing/2014/main" id="{5E412883-1DA0-4BE4-E54F-7A5F5625D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67" y="269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12" name="Line 2153">
                <a:extLst>
                  <a:ext uri="{FF2B5EF4-FFF2-40B4-BE49-F238E27FC236}">
                    <a16:creationId xmlns:a16="http://schemas.microsoft.com/office/drawing/2014/main" id="{384AB113-B74E-58C7-23BF-399F8147FD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1" y="269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13" name="Line 2154">
                <a:extLst>
                  <a:ext uri="{FF2B5EF4-FFF2-40B4-BE49-F238E27FC236}">
                    <a16:creationId xmlns:a16="http://schemas.microsoft.com/office/drawing/2014/main" id="{434B6D39-CA6C-E772-79B6-8F9F7243B2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1" y="268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14" name="Line 2155">
                <a:extLst>
                  <a:ext uri="{FF2B5EF4-FFF2-40B4-BE49-F238E27FC236}">
                    <a16:creationId xmlns:a16="http://schemas.microsoft.com/office/drawing/2014/main" id="{5EEF5042-1D3C-6CFE-751A-6F3481A0AA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6" y="2674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15" name="Line 2156">
                <a:extLst>
                  <a:ext uri="{FF2B5EF4-FFF2-40B4-BE49-F238E27FC236}">
                    <a16:creationId xmlns:a16="http://schemas.microsoft.com/office/drawing/2014/main" id="{7120DEA8-08C0-FF47-FF18-85AB3B412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6" y="266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16" name="Line 2157">
                <a:extLst>
                  <a:ext uri="{FF2B5EF4-FFF2-40B4-BE49-F238E27FC236}">
                    <a16:creationId xmlns:a16="http://schemas.microsoft.com/office/drawing/2014/main" id="{844E1C25-514D-B7E4-63DB-7E0F51058B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0" y="266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17" name="Line 2158">
                <a:extLst>
                  <a:ext uri="{FF2B5EF4-FFF2-40B4-BE49-F238E27FC236}">
                    <a16:creationId xmlns:a16="http://schemas.microsoft.com/office/drawing/2014/main" id="{FBCD1E55-F456-332F-9AB8-0E78A8E63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4" y="265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18" name="Line 2159">
                <a:extLst>
                  <a:ext uri="{FF2B5EF4-FFF2-40B4-BE49-F238E27FC236}">
                    <a16:creationId xmlns:a16="http://schemas.microsoft.com/office/drawing/2014/main" id="{8E892E27-BDE5-26E9-5F47-5EA233257C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4" y="264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19" name="Line 2160">
                <a:extLst>
                  <a:ext uri="{FF2B5EF4-FFF2-40B4-BE49-F238E27FC236}">
                    <a16:creationId xmlns:a16="http://schemas.microsoft.com/office/drawing/2014/main" id="{C0124C4D-C23C-4EEA-9BFE-A2CD30AEB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9" y="263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20" name="Line 2161">
                <a:extLst>
                  <a:ext uri="{FF2B5EF4-FFF2-40B4-BE49-F238E27FC236}">
                    <a16:creationId xmlns:a16="http://schemas.microsoft.com/office/drawing/2014/main" id="{A38E9CE9-4FDD-4ABB-4E57-4DDB581EF0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9" y="263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21" name="Line 2162">
                <a:extLst>
                  <a:ext uri="{FF2B5EF4-FFF2-40B4-BE49-F238E27FC236}">
                    <a16:creationId xmlns:a16="http://schemas.microsoft.com/office/drawing/2014/main" id="{9F4C16FA-CFC6-FE2B-95BB-04AD21C34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9" y="262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22" name="Line 2163">
                <a:extLst>
                  <a:ext uri="{FF2B5EF4-FFF2-40B4-BE49-F238E27FC236}">
                    <a16:creationId xmlns:a16="http://schemas.microsoft.com/office/drawing/2014/main" id="{C5229341-F816-D120-37CE-CF1CA67242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3" y="261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23" name="Line 2164">
                <a:extLst>
                  <a:ext uri="{FF2B5EF4-FFF2-40B4-BE49-F238E27FC236}">
                    <a16:creationId xmlns:a16="http://schemas.microsoft.com/office/drawing/2014/main" id="{E73104C2-01FC-E66B-C2B8-2B6690B621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3" y="260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24" name="Line 2165">
                <a:extLst>
                  <a:ext uri="{FF2B5EF4-FFF2-40B4-BE49-F238E27FC236}">
                    <a16:creationId xmlns:a16="http://schemas.microsoft.com/office/drawing/2014/main" id="{F74B3C0E-9700-87CF-083B-133E4F5B60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7" y="260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25" name="Line 2166">
                <a:extLst>
                  <a:ext uri="{FF2B5EF4-FFF2-40B4-BE49-F238E27FC236}">
                    <a16:creationId xmlns:a16="http://schemas.microsoft.com/office/drawing/2014/main" id="{01CA80A7-BD03-4617-42E4-68A098061F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7" y="259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26" name="Line 2167">
                <a:extLst>
                  <a:ext uri="{FF2B5EF4-FFF2-40B4-BE49-F238E27FC236}">
                    <a16:creationId xmlns:a16="http://schemas.microsoft.com/office/drawing/2014/main" id="{BC18487E-9546-CD2E-EDC3-476932B7B6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1" y="258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27" name="Line 2168">
                <a:extLst>
                  <a:ext uri="{FF2B5EF4-FFF2-40B4-BE49-F238E27FC236}">
                    <a16:creationId xmlns:a16="http://schemas.microsoft.com/office/drawing/2014/main" id="{A53AA9DF-5AC2-EB0F-FB55-A158064EF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1" y="257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28" name="Line 2169">
                <a:extLst>
                  <a:ext uri="{FF2B5EF4-FFF2-40B4-BE49-F238E27FC236}">
                    <a16:creationId xmlns:a16="http://schemas.microsoft.com/office/drawing/2014/main" id="{78D63B34-D587-5715-624F-37907A9C8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1" y="257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29" name="Line 2170">
                <a:extLst>
                  <a:ext uri="{FF2B5EF4-FFF2-40B4-BE49-F238E27FC236}">
                    <a16:creationId xmlns:a16="http://schemas.microsoft.com/office/drawing/2014/main" id="{6BE32148-75EF-D824-0A36-26805C0A6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1" y="2569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30" name="Line 2171">
                <a:extLst>
                  <a:ext uri="{FF2B5EF4-FFF2-40B4-BE49-F238E27FC236}">
                    <a16:creationId xmlns:a16="http://schemas.microsoft.com/office/drawing/2014/main" id="{442190A9-8D7F-210C-FCE8-F7C567749F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6" y="255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31" name="Line 2172">
                <a:extLst>
                  <a:ext uri="{FF2B5EF4-FFF2-40B4-BE49-F238E27FC236}">
                    <a16:creationId xmlns:a16="http://schemas.microsoft.com/office/drawing/2014/main" id="{729389B9-9A69-012D-D070-44A9222DE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6" y="255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32" name="Line 2173">
                <a:extLst>
                  <a:ext uri="{FF2B5EF4-FFF2-40B4-BE49-F238E27FC236}">
                    <a16:creationId xmlns:a16="http://schemas.microsoft.com/office/drawing/2014/main" id="{6FB08A58-7266-39B3-477B-D6B510FEB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6" y="254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33" name="Line 2174">
                <a:extLst>
                  <a:ext uri="{FF2B5EF4-FFF2-40B4-BE49-F238E27FC236}">
                    <a16:creationId xmlns:a16="http://schemas.microsoft.com/office/drawing/2014/main" id="{9E1833C1-74A2-9682-B1FE-5236A8A6D5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0" y="254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34" name="Line 2175">
                <a:extLst>
                  <a:ext uri="{FF2B5EF4-FFF2-40B4-BE49-F238E27FC236}">
                    <a16:creationId xmlns:a16="http://schemas.microsoft.com/office/drawing/2014/main" id="{119B81F6-16C5-799C-93D3-6B950B0780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0" y="252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35" name="Line 2176">
                <a:extLst>
                  <a:ext uri="{FF2B5EF4-FFF2-40B4-BE49-F238E27FC236}">
                    <a16:creationId xmlns:a16="http://schemas.microsoft.com/office/drawing/2014/main" id="{D3580ADB-C9B9-43F8-8602-BDDA2727FD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4" y="252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36" name="Line 2177">
                <a:extLst>
                  <a:ext uri="{FF2B5EF4-FFF2-40B4-BE49-F238E27FC236}">
                    <a16:creationId xmlns:a16="http://schemas.microsoft.com/office/drawing/2014/main" id="{9EED0BE2-B681-B14C-7C19-9C7B8EF4FD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4" y="251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37" name="Line 2178">
                <a:extLst>
                  <a:ext uri="{FF2B5EF4-FFF2-40B4-BE49-F238E27FC236}">
                    <a16:creationId xmlns:a16="http://schemas.microsoft.com/office/drawing/2014/main" id="{FEE7783C-3896-4262-97AF-50C75EF183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4" y="251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38" name="Line 2179">
                <a:extLst>
                  <a:ext uri="{FF2B5EF4-FFF2-40B4-BE49-F238E27FC236}">
                    <a16:creationId xmlns:a16="http://schemas.microsoft.com/office/drawing/2014/main" id="{064E5257-570A-1759-8189-C1420CB3FA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9" y="249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39" name="Line 2180">
                <a:extLst>
                  <a:ext uri="{FF2B5EF4-FFF2-40B4-BE49-F238E27FC236}">
                    <a16:creationId xmlns:a16="http://schemas.microsoft.com/office/drawing/2014/main" id="{9EC3E52B-1D1D-B37C-C40C-110F5E331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9" y="249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40" name="Line 2181">
                <a:extLst>
                  <a:ext uri="{FF2B5EF4-FFF2-40B4-BE49-F238E27FC236}">
                    <a16:creationId xmlns:a16="http://schemas.microsoft.com/office/drawing/2014/main" id="{CDA2FCED-3DE5-8D00-AB7A-70DF6B7225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9" y="248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41" name="Line 2182">
                <a:extLst>
                  <a:ext uri="{FF2B5EF4-FFF2-40B4-BE49-F238E27FC236}">
                    <a16:creationId xmlns:a16="http://schemas.microsoft.com/office/drawing/2014/main" id="{7C780D33-410B-BC3D-EDC2-FA0AEC2D89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3" y="248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42" name="Line 2183">
                <a:extLst>
                  <a:ext uri="{FF2B5EF4-FFF2-40B4-BE49-F238E27FC236}">
                    <a16:creationId xmlns:a16="http://schemas.microsoft.com/office/drawing/2014/main" id="{0D4BF558-FDC9-71DE-38CF-27ACCBF4E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3" y="246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43" name="Line 2184">
                <a:extLst>
                  <a:ext uri="{FF2B5EF4-FFF2-40B4-BE49-F238E27FC236}">
                    <a16:creationId xmlns:a16="http://schemas.microsoft.com/office/drawing/2014/main" id="{AB9D2640-0EB6-3E29-ADA4-6D4882066F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3" y="246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44" name="Line 2185">
                <a:extLst>
                  <a:ext uri="{FF2B5EF4-FFF2-40B4-BE49-F238E27FC236}">
                    <a16:creationId xmlns:a16="http://schemas.microsoft.com/office/drawing/2014/main" id="{079C9774-80C2-47D0-BFC8-509F87FD9F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7" y="245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45" name="Line 2186">
                <a:extLst>
                  <a:ext uri="{FF2B5EF4-FFF2-40B4-BE49-F238E27FC236}">
                    <a16:creationId xmlns:a16="http://schemas.microsoft.com/office/drawing/2014/main" id="{3E80D87F-E486-C69D-2110-A7157AD2E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7" y="245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46" name="Line 2187">
                <a:extLst>
                  <a:ext uri="{FF2B5EF4-FFF2-40B4-BE49-F238E27FC236}">
                    <a16:creationId xmlns:a16="http://schemas.microsoft.com/office/drawing/2014/main" id="{CD97080D-089A-B933-A93B-8BC85D901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2" y="243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47" name="Line 2188">
                <a:extLst>
                  <a:ext uri="{FF2B5EF4-FFF2-40B4-BE49-F238E27FC236}">
                    <a16:creationId xmlns:a16="http://schemas.microsoft.com/office/drawing/2014/main" id="{90BFCE79-9F73-AE72-BD6E-BE09B1C68D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2" y="243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48" name="Line 2189">
                <a:extLst>
                  <a:ext uri="{FF2B5EF4-FFF2-40B4-BE49-F238E27FC236}">
                    <a16:creationId xmlns:a16="http://schemas.microsoft.com/office/drawing/2014/main" id="{67A5C177-2648-F959-7C57-F002E4E11D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2" y="242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49" name="Line 2190">
                <a:extLst>
                  <a:ext uri="{FF2B5EF4-FFF2-40B4-BE49-F238E27FC236}">
                    <a16:creationId xmlns:a16="http://schemas.microsoft.com/office/drawing/2014/main" id="{FD5D29DB-3D3C-3F30-7128-E1D2739D43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2" y="242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50" name="Line 2191">
                <a:extLst>
                  <a:ext uri="{FF2B5EF4-FFF2-40B4-BE49-F238E27FC236}">
                    <a16:creationId xmlns:a16="http://schemas.microsoft.com/office/drawing/2014/main" id="{26868FAB-8A31-0416-1F53-26423B441E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6" y="240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51" name="Line 2192">
                <a:extLst>
                  <a:ext uri="{FF2B5EF4-FFF2-40B4-BE49-F238E27FC236}">
                    <a16:creationId xmlns:a16="http://schemas.microsoft.com/office/drawing/2014/main" id="{BE067BA7-FA36-2CDB-1D0B-964CCE918E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6" y="240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52" name="Line 2193">
                <a:extLst>
                  <a:ext uri="{FF2B5EF4-FFF2-40B4-BE49-F238E27FC236}">
                    <a16:creationId xmlns:a16="http://schemas.microsoft.com/office/drawing/2014/main" id="{A82D1849-E045-F18F-0315-75907AB4D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6" y="239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53" name="Line 2194">
                <a:extLst>
                  <a:ext uri="{FF2B5EF4-FFF2-40B4-BE49-F238E27FC236}">
                    <a16:creationId xmlns:a16="http://schemas.microsoft.com/office/drawing/2014/main" id="{5DC1CADD-8D68-2E3A-8673-31BAA4E99D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6" y="239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54" name="Line 2195">
                <a:extLst>
                  <a:ext uri="{FF2B5EF4-FFF2-40B4-BE49-F238E27FC236}">
                    <a16:creationId xmlns:a16="http://schemas.microsoft.com/office/drawing/2014/main" id="{64F68E48-5BCD-7DC2-34B8-434CB753C0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6" y="237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55" name="Line 2196">
                <a:extLst>
                  <a:ext uri="{FF2B5EF4-FFF2-40B4-BE49-F238E27FC236}">
                    <a16:creationId xmlns:a16="http://schemas.microsoft.com/office/drawing/2014/main" id="{E230CD05-AF3B-F99C-A300-0CFD2B1D9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0" y="237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56" name="Line 2197">
                <a:extLst>
                  <a:ext uri="{FF2B5EF4-FFF2-40B4-BE49-F238E27FC236}">
                    <a16:creationId xmlns:a16="http://schemas.microsoft.com/office/drawing/2014/main" id="{0FC70FEC-7168-270E-2BFF-E6998A7984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0" y="236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57" name="Line 2198">
                <a:extLst>
                  <a:ext uri="{FF2B5EF4-FFF2-40B4-BE49-F238E27FC236}">
                    <a16:creationId xmlns:a16="http://schemas.microsoft.com/office/drawing/2014/main" id="{D7D1FFB8-4CFA-6F15-21E6-FA8F3B3BA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0" y="236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58" name="Line 2199">
                <a:extLst>
                  <a:ext uri="{FF2B5EF4-FFF2-40B4-BE49-F238E27FC236}">
                    <a16:creationId xmlns:a16="http://schemas.microsoft.com/office/drawing/2014/main" id="{E4F0DAB5-7C7F-1ECC-17E3-FE2201B178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0" y="234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59" name="Line 2200">
                <a:extLst>
                  <a:ext uri="{FF2B5EF4-FFF2-40B4-BE49-F238E27FC236}">
                    <a16:creationId xmlns:a16="http://schemas.microsoft.com/office/drawing/2014/main" id="{91E79085-1A62-D460-5881-EC3A59B988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0" y="234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60" name="Line 2201">
                <a:extLst>
                  <a:ext uri="{FF2B5EF4-FFF2-40B4-BE49-F238E27FC236}">
                    <a16:creationId xmlns:a16="http://schemas.microsoft.com/office/drawing/2014/main" id="{DBCFFBC4-B476-93F0-A4C3-29087AAA8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0" y="233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61" name="Line 2202">
                <a:extLst>
                  <a:ext uri="{FF2B5EF4-FFF2-40B4-BE49-F238E27FC236}">
                    <a16:creationId xmlns:a16="http://schemas.microsoft.com/office/drawing/2014/main" id="{3167C618-7632-94F9-0468-A6336F4D7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0" y="2332"/>
                <a:ext cx="5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62" name="Line 2203">
                <a:extLst>
                  <a:ext uri="{FF2B5EF4-FFF2-40B4-BE49-F238E27FC236}">
                    <a16:creationId xmlns:a16="http://schemas.microsoft.com/office/drawing/2014/main" id="{4945E65B-7590-D80D-0860-DD5A2D9F39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5" y="231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63" name="Line 2204">
                <a:extLst>
                  <a:ext uri="{FF2B5EF4-FFF2-40B4-BE49-F238E27FC236}">
                    <a16:creationId xmlns:a16="http://schemas.microsoft.com/office/drawing/2014/main" id="{A047C031-5259-A185-A11F-D1A41A39D2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5" y="231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64" name="Line 2205">
                <a:extLst>
                  <a:ext uri="{FF2B5EF4-FFF2-40B4-BE49-F238E27FC236}">
                    <a16:creationId xmlns:a16="http://schemas.microsoft.com/office/drawing/2014/main" id="{1FD710AF-EED4-109A-703E-E2833ADF4E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5" y="230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65" name="Line 2206">
                <a:extLst>
                  <a:ext uri="{FF2B5EF4-FFF2-40B4-BE49-F238E27FC236}">
                    <a16:creationId xmlns:a16="http://schemas.microsoft.com/office/drawing/2014/main" id="{833CED0D-8E92-BCAF-9D34-A74F9B4BB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5" y="230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66" name="Line 2207">
                <a:extLst>
                  <a:ext uri="{FF2B5EF4-FFF2-40B4-BE49-F238E27FC236}">
                    <a16:creationId xmlns:a16="http://schemas.microsoft.com/office/drawing/2014/main" id="{06D94C51-CAF9-7520-F089-BF78C3B23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5" y="228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67" name="Line 2208">
                <a:extLst>
                  <a:ext uri="{FF2B5EF4-FFF2-40B4-BE49-F238E27FC236}">
                    <a16:creationId xmlns:a16="http://schemas.microsoft.com/office/drawing/2014/main" id="{C11C0C64-5E09-EFDE-5A60-633FC09576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28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68" name="Line 2209">
                <a:extLst>
                  <a:ext uri="{FF2B5EF4-FFF2-40B4-BE49-F238E27FC236}">
                    <a16:creationId xmlns:a16="http://schemas.microsoft.com/office/drawing/2014/main" id="{9CB9D6DB-4544-B4C4-4B42-1A6C6018D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27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69" name="Line 2210">
                <a:extLst>
                  <a:ext uri="{FF2B5EF4-FFF2-40B4-BE49-F238E27FC236}">
                    <a16:creationId xmlns:a16="http://schemas.microsoft.com/office/drawing/2014/main" id="{AE6F937A-7B37-47C4-BEC9-32E1BEA5E5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27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70" name="Line 2211">
                <a:extLst>
                  <a:ext uri="{FF2B5EF4-FFF2-40B4-BE49-F238E27FC236}">
                    <a16:creationId xmlns:a16="http://schemas.microsoft.com/office/drawing/2014/main" id="{4EC2C937-7462-F48C-DD50-2939361918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25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71" name="Line 2212">
                <a:extLst>
                  <a:ext uri="{FF2B5EF4-FFF2-40B4-BE49-F238E27FC236}">
                    <a16:creationId xmlns:a16="http://schemas.microsoft.com/office/drawing/2014/main" id="{767EEC24-68C7-2D08-84C9-5FCC84034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25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72" name="Line 2213">
                <a:extLst>
                  <a:ext uri="{FF2B5EF4-FFF2-40B4-BE49-F238E27FC236}">
                    <a16:creationId xmlns:a16="http://schemas.microsoft.com/office/drawing/2014/main" id="{2F72A0C2-009B-FB40-464C-C9DC99120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24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73" name="Line 2214">
                <a:extLst>
                  <a:ext uri="{FF2B5EF4-FFF2-40B4-BE49-F238E27FC236}">
                    <a16:creationId xmlns:a16="http://schemas.microsoft.com/office/drawing/2014/main" id="{8C49B4D4-1057-C4B6-32A6-A4012A5451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24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74" name="Line 2215">
                <a:extLst>
                  <a:ext uri="{FF2B5EF4-FFF2-40B4-BE49-F238E27FC236}">
                    <a16:creationId xmlns:a16="http://schemas.microsoft.com/office/drawing/2014/main" id="{5D6E15CA-A832-EEC7-96C7-86738781DD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22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75" name="Line 2216">
                <a:extLst>
                  <a:ext uri="{FF2B5EF4-FFF2-40B4-BE49-F238E27FC236}">
                    <a16:creationId xmlns:a16="http://schemas.microsoft.com/office/drawing/2014/main" id="{6A51437F-94DE-83D8-C5BF-75E419140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22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76" name="Line 2217">
                <a:extLst>
                  <a:ext uri="{FF2B5EF4-FFF2-40B4-BE49-F238E27FC236}">
                    <a16:creationId xmlns:a16="http://schemas.microsoft.com/office/drawing/2014/main" id="{0FC77229-5134-022F-D225-C54054CBE1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218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77" name="Line 2218">
                <a:extLst>
                  <a:ext uri="{FF2B5EF4-FFF2-40B4-BE49-F238E27FC236}">
                    <a16:creationId xmlns:a16="http://schemas.microsoft.com/office/drawing/2014/main" id="{86FC932C-939E-1E7E-919E-5F3099A096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21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78" name="Line 2219">
                <a:extLst>
                  <a:ext uri="{FF2B5EF4-FFF2-40B4-BE49-F238E27FC236}">
                    <a16:creationId xmlns:a16="http://schemas.microsoft.com/office/drawing/2014/main" id="{498A44E3-A8DC-87BF-7DF0-EFDE4CCA28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9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79" name="Line 2220">
                <a:extLst>
                  <a:ext uri="{FF2B5EF4-FFF2-40B4-BE49-F238E27FC236}">
                    <a16:creationId xmlns:a16="http://schemas.microsoft.com/office/drawing/2014/main" id="{92054DDB-2BCF-A659-D9CA-082E6F1897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9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80" name="Line 2221">
                <a:extLst>
                  <a:ext uri="{FF2B5EF4-FFF2-40B4-BE49-F238E27FC236}">
                    <a16:creationId xmlns:a16="http://schemas.microsoft.com/office/drawing/2014/main" id="{CE8352C4-328B-867F-69F2-F94D7F6DE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8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81" name="Line 2222">
                <a:extLst>
                  <a:ext uri="{FF2B5EF4-FFF2-40B4-BE49-F238E27FC236}">
                    <a16:creationId xmlns:a16="http://schemas.microsoft.com/office/drawing/2014/main" id="{EC9C1A36-3A46-C0FB-0F5E-0AFF44C309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8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82" name="Line 2223">
                <a:extLst>
                  <a:ext uri="{FF2B5EF4-FFF2-40B4-BE49-F238E27FC236}">
                    <a16:creationId xmlns:a16="http://schemas.microsoft.com/office/drawing/2014/main" id="{46EB0A83-AF5E-DB30-31E5-8E3E0582BC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6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83" name="Line 2224">
                <a:extLst>
                  <a:ext uri="{FF2B5EF4-FFF2-40B4-BE49-F238E27FC236}">
                    <a16:creationId xmlns:a16="http://schemas.microsoft.com/office/drawing/2014/main" id="{66E8907D-1FF3-7450-2905-DF2E3A509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6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84" name="Line 2225">
                <a:extLst>
                  <a:ext uri="{FF2B5EF4-FFF2-40B4-BE49-F238E27FC236}">
                    <a16:creationId xmlns:a16="http://schemas.microsoft.com/office/drawing/2014/main" id="{D689565B-1D6D-8446-17FA-F2DAFE82E1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5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85" name="Line 2226">
                <a:extLst>
                  <a:ext uri="{FF2B5EF4-FFF2-40B4-BE49-F238E27FC236}">
                    <a16:creationId xmlns:a16="http://schemas.microsoft.com/office/drawing/2014/main" id="{5E5CCA75-D33A-7C08-0FBA-20A95480DE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5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386" name="Line 2227">
                <a:extLst>
                  <a:ext uri="{FF2B5EF4-FFF2-40B4-BE49-F238E27FC236}">
                    <a16:creationId xmlns:a16="http://schemas.microsoft.com/office/drawing/2014/main" id="{E5CEF4D4-32CB-7B6C-4C48-D93AD6A4EF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3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grpSp>
          <p:nvGrpSpPr>
            <p:cNvPr id="20501" name="Group 2429">
              <a:extLst>
                <a:ext uri="{FF2B5EF4-FFF2-40B4-BE49-F238E27FC236}">
                  <a16:creationId xmlns:a16="http://schemas.microsoft.com/office/drawing/2014/main" id="{92374E0B-6F21-508F-F61A-EF3CC665F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3" y="1142"/>
              <a:ext cx="1185" cy="996"/>
              <a:chOff x="1993" y="1142"/>
              <a:chExt cx="1185" cy="996"/>
            </a:xfrm>
          </p:grpSpPr>
          <p:sp>
            <p:nvSpPr>
              <p:cNvPr id="20987" name="Line 2229">
                <a:extLst>
                  <a:ext uri="{FF2B5EF4-FFF2-40B4-BE49-F238E27FC236}">
                    <a16:creationId xmlns:a16="http://schemas.microsoft.com/office/drawing/2014/main" id="{7682C09F-AE09-FF25-A867-46A1E0A1F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3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88" name="Line 2230">
                <a:extLst>
                  <a:ext uri="{FF2B5EF4-FFF2-40B4-BE49-F238E27FC236}">
                    <a16:creationId xmlns:a16="http://schemas.microsoft.com/office/drawing/2014/main" id="{21CF22B3-045A-DE86-4204-BBC2F8B4D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2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89" name="Line 2231">
                <a:extLst>
                  <a:ext uri="{FF2B5EF4-FFF2-40B4-BE49-F238E27FC236}">
                    <a16:creationId xmlns:a16="http://schemas.microsoft.com/office/drawing/2014/main" id="{F479D43A-870D-1789-6986-A2810403D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2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90" name="Line 2232">
                <a:extLst>
                  <a:ext uri="{FF2B5EF4-FFF2-40B4-BE49-F238E27FC236}">
                    <a16:creationId xmlns:a16="http://schemas.microsoft.com/office/drawing/2014/main" id="{B713F9A7-C2BD-140B-5AA2-9AA28F2D8C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0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91" name="Line 2233">
                <a:extLst>
                  <a:ext uri="{FF2B5EF4-FFF2-40B4-BE49-F238E27FC236}">
                    <a16:creationId xmlns:a16="http://schemas.microsoft.com/office/drawing/2014/main" id="{5970928F-C1A0-EFAB-A97A-070791CB23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10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92" name="Line 2234">
                <a:extLst>
                  <a:ext uri="{FF2B5EF4-FFF2-40B4-BE49-F238E27FC236}">
                    <a16:creationId xmlns:a16="http://schemas.microsoft.com/office/drawing/2014/main" id="{134D211F-0503-F1BD-C602-7885B19815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099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93" name="Line 2235">
                <a:extLst>
                  <a:ext uri="{FF2B5EF4-FFF2-40B4-BE49-F238E27FC236}">
                    <a16:creationId xmlns:a16="http://schemas.microsoft.com/office/drawing/2014/main" id="{AC79E69F-E287-722F-FECF-8A7C4F840C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09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94" name="Line 2236">
                <a:extLst>
                  <a:ext uri="{FF2B5EF4-FFF2-40B4-BE49-F238E27FC236}">
                    <a16:creationId xmlns:a16="http://schemas.microsoft.com/office/drawing/2014/main" id="{D2A7494A-CB2F-A238-9387-8E15F42EF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07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95" name="Line 2237">
                <a:extLst>
                  <a:ext uri="{FF2B5EF4-FFF2-40B4-BE49-F238E27FC236}">
                    <a16:creationId xmlns:a16="http://schemas.microsoft.com/office/drawing/2014/main" id="{C5A953E3-BF63-738E-D660-B2B424AABC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07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96" name="Line 2238">
                <a:extLst>
                  <a:ext uri="{FF2B5EF4-FFF2-40B4-BE49-F238E27FC236}">
                    <a16:creationId xmlns:a16="http://schemas.microsoft.com/office/drawing/2014/main" id="{C1A1BEEA-3F91-0D53-998D-0564AD5362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06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97" name="Line 2239">
                <a:extLst>
                  <a:ext uri="{FF2B5EF4-FFF2-40B4-BE49-F238E27FC236}">
                    <a16:creationId xmlns:a16="http://schemas.microsoft.com/office/drawing/2014/main" id="{4F289838-339A-EB16-64B5-FEACC2D33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06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98" name="Line 2240">
                <a:extLst>
                  <a:ext uri="{FF2B5EF4-FFF2-40B4-BE49-F238E27FC236}">
                    <a16:creationId xmlns:a16="http://schemas.microsoft.com/office/drawing/2014/main" id="{C8E236FF-93EB-07A4-EE44-E58F5D0262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04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99" name="Line 2241">
                <a:extLst>
                  <a:ext uri="{FF2B5EF4-FFF2-40B4-BE49-F238E27FC236}">
                    <a16:creationId xmlns:a16="http://schemas.microsoft.com/office/drawing/2014/main" id="{CAF02833-E04F-B694-5A0C-29E41FFB61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04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00" name="Line 2242">
                <a:extLst>
                  <a:ext uri="{FF2B5EF4-FFF2-40B4-BE49-F238E27FC236}">
                    <a16:creationId xmlns:a16="http://schemas.microsoft.com/office/drawing/2014/main" id="{8ACC75E7-390F-11B0-F38E-E06381BCE9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03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01" name="Line 2243">
                <a:extLst>
                  <a:ext uri="{FF2B5EF4-FFF2-40B4-BE49-F238E27FC236}">
                    <a16:creationId xmlns:a16="http://schemas.microsoft.com/office/drawing/2014/main" id="{08367FE3-D289-0691-A612-BF241F802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3" y="203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02" name="Line 2244">
                <a:extLst>
                  <a:ext uri="{FF2B5EF4-FFF2-40B4-BE49-F238E27FC236}">
                    <a16:creationId xmlns:a16="http://schemas.microsoft.com/office/drawing/2014/main" id="{AFBF4F56-515C-F35F-A17C-EA60E7E761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01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03" name="Line 2245">
                <a:extLst>
                  <a:ext uri="{FF2B5EF4-FFF2-40B4-BE49-F238E27FC236}">
                    <a16:creationId xmlns:a16="http://schemas.microsoft.com/office/drawing/2014/main" id="{5EDBB03C-84FA-5232-A3E3-E450836C69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01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04" name="Line 2246">
                <a:extLst>
                  <a:ext uri="{FF2B5EF4-FFF2-40B4-BE49-F238E27FC236}">
                    <a16:creationId xmlns:a16="http://schemas.microsoft.com/office/drawing/2014/main" id="{B3367745-17A6-5365-F727-1436372D3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00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05" name="Line 2247">
                <a:extLst>
                  <a:ext uri="{FF2B5EF4-FFF2-40B4-BE49-F238E27FC236}">
                    <a16:creationId xmlns:a16="http://schemas.microsoft.com/office/drawing/2014/main" id="{7166BD78-4059-8350-5561-1F8C7A1EC5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200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06" name="Line 2248">
                <a:extLst>
                  <a:ext uri="{FF2B5EF4-FFF2-40B4-BE49-F238E27FC236}">
                    <a16:creationId xmlns:a16="http://schemas.microsoft.com/office/drawing/2014/main" id="{6F71E0AE-99C9-9C9E-68C6-FF8BAB8B6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198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07" name="Line 2249">
                <a:extLst>
                  <a:ext uri="{FF2B5EF4-FFF2-40B4-BE49-F238E27FC236}">
                    <a16:creationId xmlns:a16="http://schemas.microsoft.com/office/drawing/2014/main" id="{EFE26E7E-A60B-B66A-4631-724A94735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1985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08" name="Line 2250">
                <a:extLst>
                  <a:ext uri="{FF2B5EF4-FFF2-40B4-BE49-F238E27FC236}">
                    <a16:creationId xmlns:a16="http://schemas.microsoft.com/office/drawing/2014/main" id="{D195FA37-0A22-8971-904E-73BBE2CD57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198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09" name="Line 2251">
                <a:extLst>
                  <a:ext uri="{FF2B5EF4-FFF2-40B4-BE49-F238E27FC236}">
                    <a16:creationId xmlns:a16="http://schemas.microsoft.com/office/drawing/2014/main" id="{D6DC8DB8-69D0-6072-0B9F-53476F8719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9" y="197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10" name="Line 2252">
                <a:extLst>
                  <a:ext uri="{FF2B5EF4-FFF2-40B4-BE49-F238E27FC236}">
                    <a16:creationId xmlns:a16="http://schemas.microsoft.com/office/drawing/2014/main" id="{BD6F91B2-533A-9746-3C42-901EDE010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45" y="196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11" name="Line 2253">
                <a:extLst>
                  <a:ext uri="{FF2B5EF4-FFF2-40B4-BE49-F238E27FC236}">
                    <a16:creationId xmlns:a16="http://schemas.microsoft.com/office/drawing/2014/main" id="{5C15BD5F-28A5-EDFB-86B9-9766F3DE4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5" y="195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12" name="Line 2254">
                <a:extLst>
                  <a:ext uri="{FF2B5EF4-FFF2-40B4-BE49-F238E27FC236}">
                    <a16:creationId xmlns:a16="http://schemas.microsoft.com/office/drawing/2014/main" id="{6050E3F9-6436-9B9A-675C-B659EE6B0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5" y="195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13" name="Line 2255">
                <a:extLst>
                  <a:ext uri="{FF2B5EF4-FFF2-40B4-BE49-F238E27FC236}">
                    <a16:creationId xmlns:a16="http://schemas.microsoft.com/office/drawing/2014/main" id="{29A0016A-251C-D358-7ABB-B3FDA1F69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5" y="194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14" name="Line 2256">
                <a:extLst>
                  <a:ext uri="{FF2B5EF4-FFF2-40B4-BE49-F238E27FC236}">
                    <a16:creationId xmlns:a16="http://schemas.microsoft.com/office/drawing/2014/main" id="{AC3AADC2-5341-9824-D30E-F31A48FB93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5" y="193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15" name="Line 2257">
                <a:extLst>
                  <a:ext uri="{FF2B5EF4-FFF2-40B4-BE49-F238E27FC236}">
                    <a16:creationId xmlns:a16="http://schemas.microsoft.com/office/drawing/2014/main" id="{863B4CA5-5D75-6020-C052-10575B8A9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5" y="192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16" name="Line 2258">
                <a:extLst>
                  <a:ext uri="{FF2B5EF4-FFF2-40B4-BE49-F238E27FC236}">
                    <a16:creationId xmlns:a16="http://schemas.microsoft.com/office/drawing/2014/main" id="{34AE42F9-4483-04EA-494C-382CCEEA92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5" y="192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17" name="Line 2259">
                <a:extLst>
                  <a:ext uri="{FF2B5EF4-FFF2-40B4-BE49-F238E27FC236}">
                    <a16:creationId xmlns:a16="http://schemas.microsoft.com/office/drawing/2014/main" id="{608050CA-C8E1-793F-DB29-E99D6C5699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40" y="191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18" name="Line 2260">
                <a:extLst>
                  <a:ext uri="{FF2B5EF4-FFF2-40B4-BE49-F238E27FC236}">
                    <a16:creationId xmlns:a16="http://schemas.microsoft.com/office/drawing/2014/main" id="{FC9BCBFD-973B-0798-D216-980497C942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0" y="190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19" name="Line 2261">
                <a:extLst>
                  <a:ext uri="{FF2B5EF4-FFF2-40B4-BE49-F238E27FC236}">
                    <a16:creationId xmlns:a16="http://schemas.microsoft.com/office/drawing/2014/main" id="{EF1611E2-6CF1-8A1B-7AB5-E3D6A3CBE7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0" y="189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20" name="Line 2262">
                <a:extLst>
                  <a:ext uri="{FF2B5EF4-FFF2-40B4-BE49-F238E27FC236}">
                    <a16:creationId xmlns:a16="http://schemas.microsoft.com/office/drawing/2014/main" id="{A0193B94-0007-7C2B-4A18-7FBEF36DCD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0" y="189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21" name="Line 2263">
                <a:extLst>
                  <a:ext uri="{FF2B5EF4-FFF2-40B4-BE49-F238E27FC236}">
                    <a16:creationId xmlns:a16="http://schemas.microsoft.com/office/drawing/2014/main" id="{1094D161-30CE-D370-9ACE-0E90DDA8CE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0" y="188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22" name="Line 2264">
                <a:extLst>
                  <a:ext uri="{FF2B5EF4-FFF2-40B4-BE49-F238E27FC236}">
                    <a16:creationId xmlns:a16="http://schemas.microsoft.com/office/drawing/2014/main" id="{B332DDF6-0103-D8AC-E303-767FE5CB1D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36" y="1871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23" name="Line 2265">
                <a:extLst>
                  <a:ext uri="{FF2B5EF4-FFF2-40B4-BE49-F238E27FC236}">
                    <a16:creationId xmlns:a16="http://schemas.microsoft.com/office/drawing/2014/main" id="{1ED158C8-2427-FDC0-A5B8-C0C413FEC9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6" y="186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24" name="Line 2266">
                <a:extLst>
                  <a:ext uri="{FF2B5EF4-FFF2-40B4-BE49-F238E27FC236}">
                    <a16:creationId xmlns:a16="http://schemas.microsoft.com/office/drawing/2014/main" id="{0C7E8AB0-EBBE-7998-E32E-ED0251F4C9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6" y="186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25" name="Line 2267">
                <a:extLst>
                  <a:ext uri="{FF2B5EF4-FFF2-40B4-BE49-F238E27FC236}">
                    <a16:creationId xmlns:a16="http://schemas.microsoft.com/office/drawing/2014/main" id="{7630E001-E4A1-A76B-D1DE-FB77166299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6" y="185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26" name="Line 2268">
                <a:extLst>
                  <a:ext uri="{FF2B5EF4-FFF2-40B4-BE49-F238E27FC236}">
                    <a16:creationId xmlns:a16="http://schemas.microsoft.com/office/drawing/2014/main" id="{C0E81533-B05A-A8ED-1802-7231745C29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6" y="184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27" name="Line 2269">
                <a:extLst>
                  <a:ext uri="{FF2B5EF4-FFF2-40B4-BE49-F238E27FC236}">
                    <a16:creationId xmlns:a16="http://schemas.microsoft.com/office/drawing/2014/main" id="{20FA2452-F250-E315-3A30-0A3DC895A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6" y="183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28" name="Line 2270">
                <a:extLst>
                  <a:ext uri="{FF2B5EF4-FFF2-40B4-BE49-F238E27FC236}">
                    <a16:creationId xmlns:a16="http://schemas.microsoft.com/office/drawing/2014/main" id="{76F1F297-1790-B6FD-8C5A-1FEBF1B8EF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6" y="183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29" name="Line 2271">
                <a:extLst>
                  <a:ext uri="{FF2B5EF4-FFF2-40B4-BE49-F238E27FC236}">
                    <a16:creationId xmlns:a16="http://schemas.microsoft.com/office/drawing/2014/main" id="{4969C890-E387-8F62-4502-B8D42B67E2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32" y="182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30" name="Line 2272">
                <a:extLst>
                  <a:ext uri="{FF2B5EF4-FFF2-40B4-BE49-F238E27FC236}">
                    <a16:creationId xmlns:a16="http://schemas.microsoft.com/office/drawing/2014/main" id="{71FA13DA-FEA1-B613-849F-6EA53EE234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2" y="181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31" name="Line 2273">
                <a:extLst>
                  <a:ext uri="{FF2B5EF4-FFF2-40B4-BE49-F238E27FC236}">
                    <a16:creationId xmlns:a16="http://schemas.microsoft.com/office/drawing/2014/main" id="{FD9F622D-95F6-21CA-E36F-90173AA7E5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27" y="180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32" name="Line 2274">
                <a:extLst>
                  <a:ext uri="{FF2B5EF4-FFF2-40B4-BE49-F238E27FC236}">
                    <a16:creationId xmlns:a16="http://schemas.microsoft.com/office/drawing/2014/main" id="{A7F83F1A-8057-3D79-42EB-767BD9F7E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7" y="180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33" name="Line 2275">
                <a:extLst>
                  <a:ext uri="{FF2B5EF4-FFF2-40B4-BE49-F238E27FC236}">
                    <a16:creationId xmlns:a16="http://schemas.microsoft.com/office/drawing/2014/main" id="{5754E5B3-D4E4-2440-F1CE-2D889E1595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7" y="179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34" name="Line 2276">
                <a:extLst>
                  <a:ext uri="{FF2B5EF4-FFF2-40B4-BE49-F238E27FC236}">
                    <a16:creationId xmlns:a16="http://schemas.microsoft.com/office/drawing/2014/main" id="{840E4A3D-712B-A9DB-D24B-EEBAB3418D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3" y="178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35" name="Line 2277">
                <a:extLst>
                  <a:ext uri="{FF2B5EF4-FFF2-40B4-BE49-F238E27FC236}">
                    <a16:creationId xmlns:a16="http://schemas.microsoft.com/office/drawing/2014/main" id="{3B998775-CFF5-23AE-78DB-C452900B56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3" y="177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36" name="Line 2278">
                <a:extLst>
                  <a:ext uri="{FF2B5EF4-FFF2-40B4-BE49-F238E27FC236}">
                    <a16:creationId xmlns:a16="http://schemas.microsoft.com/office/drawing/2014/main" id="{C55B68AE-FD93-9A5F-B69F-44448D7B61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3" y="177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37" name="Line 2279">
                <a:extLst>
                  <a:ext uri="{FF2B5EF4-FFF2-40B4-BE49-F238E27FC236}">
                    <a16:creationId xmlns:a16="http://schemas.microsoft.com/office/drawing/2014/main" id="{DEF061C9-62DA-F797-D113-517225E31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3" y="176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38" name="Line 2280">
                <a:extLst>
                  <a:ext uri="{FF2B5EF4-FFF2-40B4-BE49-F238E27FC236}">
                    <a16:creationId xmlns:a16="http://schemas.microsoft.com/office/drawing/2014/main" id="{4340764C-98BF-6B67-ACFB-3A8AA3F09F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9" y="175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39" name="Line 2281">
                <a:extLst>
                  <a:ext uri="{FF2B5EF4-FFF2-40B4-BE49-F238E27FC236}">
                    <a16:creationId xmlns:a16="http://schemas.microsoft.com/office/drawing/2014/main" id="{E99E3CB1-AA9C-6CB5-6716-F87ACF57A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9" y="174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40" name="Line 2282">
                <a:extLst>
                  <a:ext uri="{FF2B5EF4-FFF2-40B4-BE49-F238E27FC236}">
                    <a16:creationId xmlns:a16="http://schemas.microsoft.com/office/drawing/2014/main" id="{7461B593-A49C-E535-D216-ABB566566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14" y="174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41" name="Line 2283">
                <a:extLst>
                  <a:ext uri="{FF2B5EF4-FFF2-40B4-BE49-F238E27FC236}">
                    <a16:creationId xmlns:a16="http://schemas.microsoft.com/office/drawing/2014/main" id="{7B4CC4F1-3793-66CA-8490-A038E02444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4" y="173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42" name="Line 2284">
                <a:extLst>
                  <a:ext uri="{FF2B5EF4-FFF2-40B4-BE49-F238E27FC236}">
                    <a16:creationId xmlns:a16="http://schemas.microsoft.com/office/drawing/2014/main" id="{EFD8C466-07EC-79E3-59DB-2C88F45A58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10" y="172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43" name="Line 2285">
                <a:extLst>
                  <a:ext uri="{FF2B5EF4-FFF2-40B4-BE49-F238E27FC236}">
                    <a16:creationId xmlns:a16="http://schemas.microsoft.com/office/drawing/2014/main" id="{AEE64E21-B317-D858-731B-4000141A2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0" y="171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44" name="Line 2286">
                <a:extLst>
                  <a:ext uri="{FF2B5EF4-FFF2-40B4-BE49-F238E27FC236}">
                    <a16:creationId xmlns:a16="http://schemas.microsoft.com/office/drawing/2014/main" id="{110B496D-C2C2-9A43-76D4-F01E97899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0" y="171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45" name="Line 2287">
                <a:extLst>
                  <a:ext uri="{FF2B5EF4-FFF2-40B4-BE49-F238E27FC236}">
                    <a16:creationId xmlns:a16="http://schemas.microsoft.com/office/drawing/2014/main" id="{E0E27611-F24D-E13D-0600-4199F9F59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0" y="170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46" name="Line 2288">
                <a:extLst>
                  <a:ext uri="{FF2B5EF4-FFF2-40B4-BE49-F238E27FC236}">
                    <a16:creationId xmlns:a16="http://schemas.microsoft.com/office/drawing/2014/main" id="{9F5B35F4-48F7-F9B0-2C26-6FD57854FE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6" y="169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47" name="Line 2289">
                <a:extLst>
                  <a:ext uri="{FF2B5EF4-FFF2-40B4-BE49-F238E27FC236}">
                    <a16:creationId xmlns:a16="http://schemas.microsoft.com/office/drawing/2014/main" id="{B490351B-B0F1-AF9B-3B7B-BFF4BD230E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6" y="168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48" name="Line 2290">
                <a:extLst>
                  <a:ext uri="{FF2B5EF4-FFF2-40B4-BE49-F238E27FC236}">
                    <a16:creationId xmlns:a16="http://schemas.microsoft.com/office/drawing/2014/main" id="{85A7A3BD-F516-88AA-0920-CB601E8526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6" y="168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49" name="Line 2291">
                <a:extLst>
                  <a:ext uri="{FF2B5EF4-FFF2-40B4-BE49-F238E27FC236}">
                    <a16:creationId xmlns:a16="http://schemas.microsoft.com/office/drawing/2014/main" id="{121DF069-7316-8373-2E85-890D640179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01" y="1677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50" name="Line 2292">
                <a:extLst>
                  <a:ext uri="{FF2B5EF4-FFF2-40B4-BE49-F238E27FC236}">
                    <a16:creationId xmlns:a16="http://schemas.microsoft.com/office/drawing/2014/main" id="{42B3DEFA-04E4-BE5B-14E5-A5947BFBCA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1" y="166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51" name="Line 2293">
                <a:extLst>
                  <a:ext uri="{FF2B5EF4-FFF2-40B4-BE49-F238E27FC236}">
                    <a16:creationId xmlns:a16="http://schemas.microsoft.com/office/drawing/2014/main" id="{30844490-8D74-276E-0BA9-770E97875A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97" y="165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52" name="Line 2294">
                <a:extLst>
                  <a:ext uri="{FF2B5EF4-FFF2-40B4-BE49-F238E27FC236}">
                    <a16:creationId xmlns:a16="http://schemas.microsoft.com/office/drawing/2014/main" id="{F0F31F44-6088-33A0-2013-F5CBFDD4DD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7" y="165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53" name="Line 2295">
                <a:extLst>
                  <a:ext uri="{FF2B5EF4-FFF2-40B4-BE49-F238E27FC236}">
                    <a16:creationId xmlns:a16="http://schemas.microsoft.com/office/drawing/2014/main" id="{7817FE57-BC4A-978C-5F04-3D531BE58D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7" y="164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54" name="Line 2296">
                <a:extLst>
                  <a:ext uri="{FF2B5EF4-FFF2-40B4-BE49-F238E27FC236}">
                    <a16:creationId xmlns:a16="http://schemas.microsoft.com/office/drawing/2014/main" id="{BCB038C2-641D-E9CE-FE0A-AB5D42008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3" y="163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55" name="Line 2297">
                <a:extLst>
                  <a:ext uri="{FF2B5EF4-FFF2-40B4-BE49-F238E27FC236}">
                    <a16:creationId xmlns:a16="http://schemas.microsoft.com/office/drawing/2014/main" id="{B5F64FD0-52EB-9A7B-7691-B9940E13E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3" y="162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56" name="Line 2298">
                <a:extLst>
                  <a:ext uri="{FF2B5EF4-FFF2-40B4-BE49-F238E27FC236}">
                    <a16:creationId xmlns:a16="http://schemas.microsoft.com/office/drawing/2014/main" id="{FCC1EE25-7F75-E551-6F01-259134D15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3" y="162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57" name="Line 2299">
                <a:extLst>
                  <a:ext uri="{FF2B5EF4-FFF2-40B4-BE49-F238E27FC236}">
                    <a16:creationId xmlns:a16="http://schemas.microsoft.com/office/drawing/2014/main" id="{2332DF66-4E94-3B3E-8FA5-9E89CD4A6E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74" y="1638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58" name="Line 2300">
                <a:extLst>
                  <a:ext uri="{FF2B5EF4-FFF2-40B4-BE49-F238E27FC236}">
                    <a16:creationId xmlns:a16="http://schemas.microsoft.com/office/drawing/2014/main" id="{7F50F5DB-8BE3-A8E1-0522-A1C4846ED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74" y="163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59" name="Line 2301">
                <a:extLst>
                  <a:ext uri="{FF2B5EF4-FFF2-40B4-BE49-F238E27FC236}">
                    <a16:creationId xmlns:a16="http://schemas.microsoft.com/office/drawing/2014/main" id="{76B8B5AD-DC15-55B6-545C-CA92D3E1FA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74" y="162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60" name="Line 2302">
                <a:extLst>
                  <a:ext uri="{FF2B5EF4-FFF2-40B4-BE49-F238E27FC236}">
                    <a16:creationId xmlns:a16="http://schemas.microsoft.com/office/drawing/2014/main" id="{DA5866F3-0741-7ACA-3722-37E806BF3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69" y="161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61" name="Line 2303">
                <a:extLst>
                  <a:ext uri="{FF2B5EF4-FFF2-40B4-BE49-F238E27FC236}">
                    <a16:creationId xmlns:a16="http://schemas.microsoft.com/office/drawing/2014/main" id="{45EEBBEE-59C4-EB8F-C58C-630624CC4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69" y="160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62" name="Line 2304">
                <a:extLst>
                  <a:ext uri="{FF2B5EF4-FFF2-40B4-BE49-F238E27FC236}">
                    <a16:creationId xmlns:a16="http://schemas.microsoft.com/office/drawing/2014/main" id="{F7E48781-C0B8-CC2E-48AE-D0E3E52CAC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65" y="1603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63" name="Line 2305">
                <a:extLst>
                  <a:ext uri="{FF2B5EF4-FFF2-40B4-BE49-F238E27FC236}">
                    <a16:creationId xmlns:a16="http://schemas.microsoft.com/office/drawing/2014/main" id="{555A5BEA-9E40-2D90-285C-2C1D749AC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65" y="159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64" name="Line 2306">
                <a:extLst>
                  <a:ext uri="{FF2B5EF4-FFF2-40B4-BE49-F238E27FC236}">
                    <a16:creationId xmlns:a16="http://schemas.microsoft.com/office/drawing/2014/main" id="{93358FC4-35E2-3E82-E678-968C33B90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56" y="158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65" name="Line 2307">
                <a:extLst>
                  <a:ext uri="{FF2B5EF4-FFF2-40B4-BE49-F238E27FC236}">
                    <a16:creationId xmlns:a16="http://schemas.microsoft.com/office/drawing/2014/main" id="{51C9B517-A2C5-51AD-2299-F72843C15B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6" y="157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66" name="Line 2308">
                <a:extLst>
                  <a:ext uri="{FF2B5EF4-FFF2-40B4-BE49-F238E27FC236}">
                    <a16:creationId xmlns:a16="http://schemas.microsoft.com/office/drawing/2014/main" id="{82CFB650-5A29-D5BB-CFB0-745AF8CEE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6" y="157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67" name="Line 2309">
                <a:extLst>
                  <a:ext uri="{FF2B5EF4-FFF2-40B4-BE49-F238E27FC236}">
                    <a16:creationId xmlns:a16="http://schemas.microsoft.com/office/drawing/2014/main" id="{0A8ED67C-DDF5-4C4A-4E29-9DA146E446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52" y="156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68" name="Line 2310">
                <a:extLst>
                  <a:ext uri="{FF2B5EF4-FFF2-40B4-BE49-F238E27FC236}">
                    <a16:creationId xmlns:a16="http://schemas.microsoft.com/office/drawing/2014/main" id="{917546FB-1982-9128-74DA-AB37FAA1A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2" y="155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69" name="Line 2311">
                <a:extLst>
                  <a:ext uri="{FF2B5EF4-FFF2-40B4-BE49-F238E27FC236}">
                    <a16:creationId xmlns:a16="http://schemas.microsoft.com/office/drawing/2014/main" id="{5711242A-C781-38A5-D8A2-47EC84061A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48" y="154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70" name="Line 2312">
                <a:extLst>
                  <a:ext uri="{FF2B5EF4-FFF2-40B4-BE49-F238E27FC236}">
                    <a16:creationId xmlns:a16="http://schemas.microsoft.com/office/drawing/2014/main" id="{43F821F3-3D00-7920-1B83-1C855B5ADE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48" y="154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71" name="Line 2313">
                <a:extLst>
                  <a:ext uri="{FF2B5EF4-FFF2-40B4-BE49-F238E27FC236}">
                    <a16:creationId xmlns:a16="http://schemas.microsoft.com/office/drawing/2014/main" id="{77D48094-D7F0-6915-1050-BE5805B89D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48" y="153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72" name="Line 2314">
                <a:extLst>
                  <a:ext uri="{FF2B5EF4-FFF2-40B4-BE49-F238E27FC236}">
                    <a16:creationId xmlns:a16="http://schemas.microsoft.com/office/drawing/2014/main" id="{0D696853-BE85-D46E-B5B7-D992510659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9" y="1524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73" name="Line 2315">
                <a:extLst>
                  <a:ext uri="{FF2B5EF4-FFF2-40B4-BE49-F238E27FC236}">
                    <a16:creationId xmlns:a16="http://schemas.microsoft.com/office/drawing/2014/main" id="{2FF4BB18-3333-3371-8CEA-A91C21D5C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5" y="151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74" name="Line 2316">
                <a:extLst>
                  <a:ext uri="{FF2B5EF4-FFF2-40B4-BE49-F238E27FC236}">
                    <a16:creationId xmlns:a16="http://schemas.microsoft.com/office/drawing/2014/main" id="{43543612-73CD-BBC5-7C7A-F69EAB516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151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75" name="Line 2317">
                <a:extLst>
                  <a:ext uri="{FF2B5EF4-FFF2-40B4-BE49-F238E27FC236}">
                    <a16:creationId xmlns:a16="http://schemas.microsoft.com/office/drawing/2014/main" id="{789857E3-D1EB-42FD-ADD2-C2CC004B8B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150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76" name="Line 2318">
                <a:extLst>
                  <a:ext uri="{FF2B5EF4-FFF2-40B4-BE49-F238E27FC236}">
                    <a16:creationId xmlns:a16="http://schemas.microsoft.com/office/drawing/2014/main" id="{A3B39664-4C27-DAC7-D322-A3546B9E34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149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77" name="Line 2319">
                <a:extLst>
                  <a:ext uri="{FF2B5EF4-FFF2-40B4-BE49-F238E27FC236}">
                    <a16:creationId xmlns:a16="http://schemas.microsoft.com/office/drawing/2014/main" id="{B3B768E4-ED67-9B70-450B-B981F700E4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6" y="148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78" name="Line 2320">
                <a:extLst>
                  <a:ext uri="{FF2B5EF4-FFF2-40B4-BE49-F238E27FC236}">
                    <a16:creationId xmlns:a16="http://schemas.microsoft.com/office/drawing/2014/main" id="{29C14966-85CA-A776-3839-D772B44E88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6" y="148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79" name="Line 2321">
                <a:extLst>
                  <a:ext uri="{FF2B5EF4-FFF2-40B4-BE49-F238E27FC236}">
                    <a16:creationId xmlns:a16="http://schemas.microsoft.com/office/drawing/2014/main" id="{C7D0B93B-6CD8-9733-1C3B-B2ADD048EE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6" y="147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80" name="Line 2322">
                <a:extLst>
                  <a:ext uri="{FF2B5EF4-FFF2-40B4-BE49-F238E27FC236}">
                    <a16:creationId xmlns:a16="http://schemas.microsoft.com/office/drawing/2014/main" id="{D8F4750A-8C1F-7D5D-3D7D-DB3C0808B9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7" y="146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81" name="Line 2323">
                <a:extLst>
                  <a:ext uri="{FF2B5EF4-FFF2-40B4-BE49-F238E27FC236}">
                    <a16:creationId xmlns:a16="http://schemas.microsoft.com/office/drawing/2014/main" id="{D3AC07C0-402B-30B7-D6EA-B1B38C2308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3" y="145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82" name="Line 2324">
                <a:extLst>
                  <a:ext uri="{FF2B5EF4-FFF2-40B4-BE49-F238E27FC236}">
                    <a16:creationId xmlns:a16="http://schemas.microsoft.com/office/drawing/2014/main" id="{08CE60E6-449B-8D80-EFD4-AEEC4254C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3" y="145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83" name="Line 2325">
                <a:extLst>
                  <a:ext uri="{FF2B5EF4-FFF2-40B4-BE49-F238E27FC236}">
                    <a16:creationId xmlns:a16="http://schemas.microsoft.com/office/drawing/2014/main" id="{FBD9A09E-F29C-6FCC-760D-302F7337C8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3" y="144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84" name="Line 2326">
                <a:extLst>
                  <a:ext uri="{FF2B5EF4-FFF2-40B4-BE49-F238E27FC236}">
                    <a16:creationId xmlns:a16="http://schemas.microsoft.com/office/drawing/2014/main" id="{3B7354D6-5747-4EA4-9C17-D46E060A98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4" y="143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85" name="Line 2327">
                <a:extLst>
                  <a:ext uri="{FF2B5EF4-FFF2-40B4-BE49-F238E27FC236}">
                    <a16:creationId xmlns:a16="http://schemas.microsoft.com/office/drawing/2014/main" id="{19EAC5E3-E8F3-0C3F-5F3C-A38F412399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0" y="142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86" name="Line 2328">
                <a:extLst>
                  <a:ext uri="{FF2B5EF4-FFF2-40B4-BE49-F238E27FC236}">
                    <a16:creationId xmlns:a16="http://schemas.microsoft.com/office/drawing/2014/main" id="{E79F5DED-8D29-9645-6B61-AA438D61C5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0" y="142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87" name="Line 2329">
                <a:extLst>
                  <a:ext uri="{FF2B5EF4-FFF2-40B4-BE49-F238E27FC236}">
                    <a16:creationId xmlns:a16="http://schemas.microsoft.com/office/drawing/2014/main" id="{BCB3469A-EDB3-9B23-2493-6BCFF82B70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0" y="141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88" name="Line 2330">
                <a:extLst>
                  <a:ext uri="{FF2B5EF4-FFF2-40B4-BE49-F238E27FC236}">
                    <a16:creationId xmlns:a16="http://schemas.microsoft.com/office/drawing/2014/main" id="{D99E8ED4-8B23-7E46-BA6E-64BC8B0F5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91" y="140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89" name="Line 2331">
                <a:extLst>
                  <a:ext uri="{FF2B5EF4-FFF2-40B4-BE49-F238E27FC236}">
                    <a16:creationId xmlns:a16="http://schemas.microsoft.com/office/drawing/2014/main" id="{F73490D5-750A-4D9C-BBA1-0DED00D0AE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87" y="140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90" name="Line 2332">
                <a:extLst>
                  <a:ext uri="{FF2B5EF4-FFF2-40B4-BE49-F238E27FC236}">
                    <a16:creationId xmlns:a16="http://schemas.microsoft.com/office/drawing/2014/main" id="{6A5E6894-DFA2-9EE2-DB29-F98EAC35DA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7" y="139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91" name="Line 2333">
                <a:extLst>
                  <a:ext uri="{FF2B5EF4-FFF2-40B4-BE49-F238E27FC236}">
                    <a16:creationId xmlns:a16="http://schemas.microsoft.com/office/drawing/2014/main" id="{19882120-1D16-C670-D8D2-4CE60799C5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83" y="139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92" name="Line 2334">
                <a:extLst>
                  <a:ext uri="{FF2B5EF4-FFF2-40B4-BE49-F238E27FC236}">
                    <a16:creationId xmlns:a16="http://schemas.microsoft.com/office/drawing/2014/main" id="{2ECE30E1-478D-9F22-415B-13900529D3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4" y="137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93" name="Line 2335">
                <a:extLst>
                  <a:ext uri="{FF2B5EF4-FFF2-40B4-BE49-F238E27FC236}">
                    <a16:creationId xmlns:a16="http://schemas.microsoft.com/office/drawing/2014/main" id="{3292D57B-A575-7557-86D6-FE284353D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0" y="137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94" name="Line 2336">
                <a:extLst>
                  <a:ext uri="{FF2B5EF4-FFF2-40B4-BE49-F238E27FC236}">
                    <a16:creationId xmlns:a16="http://schemas.microsoft.com/office/drawing/2014/main" id="{A29B21DA-265A-1ECA-E5C5-D2E0C50BCE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65" y="136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95" name="Line 2337">
                <a:extLst>
                  <a:ext uri="{FF2B5EF4-FFF2-40B4-BE49-F238E27FC236}">
                    <a16:creationId xmlns:a16="http://schemas.microsoft.com/office/drawing/2014/main" id="{1DEDCBD4-8BF4-1322-221D-4C1515431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5" y="136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96" name="Line 2338">
                <a:extLst>
                  <a:ext uri="{FF2B5EF4-FFF2-40B4-BE49-F238E27FC236}">
                    <a16:creationId xmlns:a16="http://schemas.microsoft.com/office/drawing/2014/main" id="{5A448A25-6AC6-4CCE-EF9D-6D0BEDAFF7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7" y="134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97" name="Line 2339">
                <a:extLst>
                  <a:ext uri="{FF2B5EF4-FFF2-40B4-BE49-F238E27FC236}">
                    <a16:creationId xmlns:a16="http://schemas.microsoft.com/office/drawing/2014/main" id="{8FC44976-55CE-5736-3F93-0C5E25BE1C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2" y="134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98" name="Line 2340">
                <a:extLst>
                  <a:ext uri="{FF2B5EF4-FFF2-40B4-BE49-F238E27FC236}">
                    <a16:creationId xmlns:a16="http://schemas.microsoft.com/office/drawing/2014/main" id="{887D89C6-E5AF-C19E-44A6-2FCD27D07D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2" y="133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099" name="Line 2341">
                <a:extLst>
                  <a:ext uri="{FF2B5EF4-FFF2-40B4-BE49-F238E27FC236}">
                    <a16:creationId xmlns:a16="http://schemas.microsoft.com/office/drawing/2014/main" id="{EA55BF67-84FB-6E7F-2917-C293BF6CD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8" y="133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00" name="Line 2342">
                <a:extLst>
                  <a:ext uri="{FF2B5EF4-FFF2-40B4-BE49-F238E27FC236}">
                    <a16:creationId xmlns:a16="http://schemas.microsoft.com/office/drawing/2014/main" id="{3236711F-C7BC-CE71-2CDD-59697D6455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5" y="131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01" name="Line 2343">
                <a:extLst>
                  <a:ext uri="{FF2B5EF4-FFF2-40B4-BE49-F238E27FC236}">
                    <a16:creationId xmlns:a16="http://schemas.microsoft.com/office/drawing/2014/main" id="{E610C20F-C450-81DD-DE74-0F2245684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5" y="131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02" name="Line 2344">
                <a:extLst>
                  <a:ext uri="{FF2B5EF4-FFF2-40B4-BE49-F238E27FC236}">
                    <a16:creationId xmlns:a16="http://schemas.microsoft.com/office/drawing/2014/main" id="{E6A2B9DF-646B-9C30-D72D-36B7B502F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1" y="130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03" name="Line 2345">
                <a:extLst>
                  <a:ext uri="{FF2B5EF4-FFF2-40B4-BE49-F238E27FC236}">
                    <a16:creationId xmlns:a16="http://schemas.microsoft.com/office/drawing/2014/main" id="{1ABBC1B5-8D58-C770-528E-7ED4B0B8C0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6" y="130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04" name="Line 2346">
                <a:extLst>
                  <a:ext uri="{FF2B5EF4-FFF2-40B4-BE49-F238E27FC236}">
                    <a16:creationId xmlns:a16="http://schemas.microsoft.com/office/drawing/2014/main" id="{27A81209-15CE-2BE7-93FC-1DE24D9BD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18" y="128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05" name="Line 2347">
                <a:extLst>
                  <a:ext uri="{FF2B5EF4-FFF2-40B4-BE49-F238E27FC236}">
                    <a16:creationId xmlns:a16="http://schemas.microsoft.com/office/drawing/2014/main" id="{E9365677-CCB8-47B3-3CED-7B7D476136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13" y="1281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06" name="Line 2348">
                <a:extLst>
                  <a:ext uri="{FF2B5EF4-FFF2-40B4-BE49-F238E27FC236}">
                    <a16:creationId xmlns:a16="http://schemas.microsoft.com/office/drawing/2014/main" id="{9145BE0A-2D86-5B32-63DC-42B4B4697F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9" y="127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07" name="Line 2349">
                <a:extLst>
                  <a:ext uri="{FF2B5EF4-FFF2-40B4-BE49-F238E27FC236}">
                    <a16:creationId xmlns:a16="http://schemas.microsoft.com/office/drawing/2014/main" id="{06013F09-31BF-C5A2-2869-730639C5C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5" y="127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08" name="Line 2350">
                <a:extLst>
                  <a:ext uri="{FF2B5EF4-FFF2-40B4-BE49-F238E27FC236}">
                    <a16:creationId xmlns:a16="http://schemas.microsoft.com/office/drawing/2014/main" id="{8B67BAD9-0B63-127E-64C4-377AEB8474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92" y="125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09" name="Line 2351">
                <a:extLst>
                  <a:ext uri="{FF2B5EF4-FFF2-40B4-BE49-F238E27FC236}">
                    <a16:creationId xmlns:a16="http://schemas.microsoft.com/office/drawing/2014/main" id="{969DCBC1-8F77-48DA-9EFB-E09E1CCEF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8" y="125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10" name="Line 2352">
                <a:extLst>
                  <a:ext uri="{FF2B5EF4-FFF2-40B4-BE49-F238E27FC236}">
                    <a16:creationId xmlns:a16="http://schemas.microsoft.com/office/drawing/2014/main" id="{613056C3-BFB2-54D6-0909-8DB6C5858C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3" y="124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11" name="Line 2353">
                <a:extLst>
                  <a:ext uri="{FF2B5EF4-FFF2-40B4-BE49-F238E27FC236}">
                    <a16:creationId xmlns:a16="http://schemas.microsoft.com/office/drawing/2014/main" id="{872E0F11-A1F9-4924-686A-CF4098D0A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79" y="124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12" name="Line 2354">
                <a:extLst>
                  <a:ext uri="{FF2B5EF4-FFF2-40B4-BE49-F238E27FC236}">
                    <a16:creationId xmlns:a16="http://schemas.microsoft.com/office/drawing/2014/main" id="{83FBDFC2-D218-BB37-C797-1E5E4AB2F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66" y="122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13" name="Line 2355">
                <a:extLst>
                  <a:ext uri="{FF2B5EF4-FFF2-40B4-BE49-F238E27FC236}">
                    <a16:creationId xmlns:a16="http://schemas.microsoft.com/office/drawing/2014/main" id="{FC89C166-1BEC-D6C1-BE38-D10CA0E9E5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62" y="122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14" name="Line 2356">
                <a:extLst>
                  <a:ext uri="{FF2B5EF4-FFF2-40B4-BE49-F238E27FC236}">
                    <a16:creationId xmlns:a16="http://schemas.microsoft.com/office/drawing/2014/main" id="{C2162F4C-5406-D66F-25BE-613A152249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57" y="121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15" name="Line 2357">
                <a:extLst>
                  <a:ext uri="{FF2B5EF4-FFF2-40B4-BE49-F238E27FC236}">
                    <a16:creationId xmlns:a16="http://schemas.microsoft.com/office/drawing/2014/main" id="{0D51730D-789F-0050-1170-B8C8322C1E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53" y="121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16" name="Line 2358">
                <a:extLst>
                  <a:ext uri="{FF2B5EF4-FFF2-40B4-BE49-F238E27FC236}">
                    <a16:creationId xmlns:a16="http://schemas.microsoft.com/office/drawing/2014/main" id="{61E8A43C-BDF1-0C9C-DD86-5F4A4065E9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40" y="120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17" name="Line 2359">
                <a:extLst>
                  <a:ext uri="{FF2B5EF4-FFF2-40B4-BE49-F238E27FC236}">
                    <a16:creationId xmlns:a16="http://schemas.microsoft.com/office/drawing/2014/main" id="{DF3BD683-9F2A-0AE8-80FD-DBFD355F73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36" y="119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18" name="Line 2360">
                <a:extLst>
                  <a:ext uri="{FF2B5EF4-FFF2-40B4-BE49-F238E27FC236}">
                    <a16:creationId xmlns:a16="http://schemas.microsoft.com/office/drawing/2014/main" id="{9D31CFFE-CA5C-7BF0-969A-EC4445CB8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31" y="1191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19" name="Line 2361">
                <a:extLst>
                  <a:ext uri="{FF2B5EF4-FFF2-40B4-BE49-F238E27FC236}">
                    <a16:creationId xmlns:a16="http://schemas.microsoft.com/office/drawing/2014/main" id="{5B7032E5-EDB1-9602-666F-96C4287DFD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27" y="1191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20" name="Line 2362">
                <a:extLst>
                  <a:ext uri="{FF2B5EF4-FFF2-40B4-BE49-F238E27FC236}">
                    <a16:creationId xmlns:a16="http://schemas.microsoft.com/office/drawing/2014/main" id="{6C06B94F-B2F0-C39D-3291-E48A21B89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14" y="118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21" name="Line 2363">
                <a:extLst>
                  <a:ext uri="{FF2B5EF4-FFF2-40B4-BE49-F238E27FC236}">
                    <a16:creationId xmlns:a16="http://schemas.microsoft.com/office/drawing/2014/main" id="{346B6D31-7EDC-3F08-1580-AF183D8B9E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0" y="1181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22" name="Line 2364">
                <a:extLst>
                  <a:ext uri="{FF2B5EF4-FFF2-40B4-BE49-F238E27FC236}">
                    <a16:creationId xmlns:a16="http://schemas.microsoft.com/office/drawing/2014/main" id="{7E1E7FF5-2994-3EFC-1264-8075A8D49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05" y="1177"/>
                <a:ext cx="5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23" name="Line 2365">
                <a:extLst>
                  <a:ext uri="{FF2B5EF4-FFF2-40B4-BE49-F238E27FC236}">
                    <a16:creationId xmlns:a16="http://schemas.microsoft.com/office/drawing/2014/main" id="{ABF50F29-A12D-1C01-3452-4AC891A238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01" y="117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24" name="Line 2366">
                <a:extLst>
                  <a:ext uri="{FF2B5EF4-FFF2-40B4-BE49-F238E27FC236}">
                    <a16:creationId xmlns:a16="http://schemas.microsoft.com/office/drawing/2014/main" id="{18A39FE7-F7FF-82F4-E6B7-7B6A9A0A90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88" y="116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25" name="Line 2367">
                <a:extLst>
                  <a:ext uri="{FF2B5EF4-FFF2-40B4-BE49-F238E27FC236}">
                    <a16:creationId xmlns:a16="http://schemas.microsoft.com/office/drawing/2014/main" id="{90F47609-09B4-6177-7F2F-6E5EC893EC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4" y="116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26" name="Line 2368">
                <a:extLst>
                  <a:ext uri="{FF2B5EF4-FFF2-40B4-BE49-F238E27FC236}">
                    <a16:creationId xmlns:a16="http://schemas.microsoft.com/office/drawing/2014/main" id="{8E00AF2E-EEDA-9202-A7C4-3415CC78F6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79" y="116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27" name="Line 2369">
                <a:extLst>
                  <a:ext uri="{FF2B5EF4-FFF2-40B4-BE49-F238E27FC236}">
                    <a16:creationId xmlns:a16="http://schemas.microsoft.com/office/drawing/2014/main" id="{7150A242-343D-F878-99B0-52867F1CD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75" y="116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28" name="Line 2370">
                <a:extLst>
                  <a:ext uri="{FF2B5EF4-FFF2-40B4-BE49-F238E27FC236}">
                    <a16:creationId xmlns:a16="http://schemas.microsoft.com/office/drawing/2014/main" id="{B8ADAB74-31F2-B9E4-5E4B-957025736A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62" y="115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29" name="Line 2371">
                <a:extLst>
                  <a:ext uri="{FF2B5EF4-FFF2-40B4-BE49-F238E27FC236}">
                    <a16:creationId xmlns:a16="http://schemas.microsoft.com/office/drawing/2014/main" id="{097AD72C-4821-0290-4C7F-BF43576D91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8" y="115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30" name="Line 2372">
                <a:extLst>
                  <a:ext uri="{FF2B5EF4-FFF2-40B4-BE49-F238E27FC236}">
                    <a16:creationId xmlns:a16="http://schemas.microsoft.com/office/drawing/2014/main" id="{854D4710-15F5-7F08-C10C-A497CD253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3" y="115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31" name="Line 2373">
                <a:extLst>
                  <a:ext uri="{FF2B5EF4-FFF2-40B4-BE49-F238E27FC236}">
                    <a16:creationId xmlns:a16="http://schemas.microsoft.com/office/drawing/2014/main" id="{00C65A53-8E97-D7A8-FD9E-37F70D2F1B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49" y="115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32" name="Line 2374">
                <a:extLst>
                  <a:ext uri="{FF2B5EF4-FFF2-40B4-BE49-F238E27FC236}">
                    <a16:creationId xmlns:a16="http://schemas.microsoft.com/office/drawing/2014/main" id="{7D9BED0D-4659-A877-B1A1-E084F1A88E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6" y="114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33" name="Line 2375">
                <a:extLst>
                  <a:ext uri="{FF2B5EF4-FFF2-40B4-BE49-F238E27FC236}">
                    <a16:creationId xmlns:a16="http://schemas.microsoft.com/office/drawing/2014/main" id="{D50AEA1E-D76E-8B56-4152-88011D9B89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2" y="114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34" name="Line 2376">
                <a:extLst>
                  <a:ext uri="{FF2B5EF4-FFF2-40B4-BE49-F238E27FC236}">
                    <a16:creationId xmlns:a16="http://schemas.microsoft.com/office/drawing/2014/main" id="{A87CE407-EFE8-6A98-985A-1058ED61A3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8" y="114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35" name="Line 2377">
                <a:extLst>
                  <a:ext uri="{FF2B5EF4-FFF2-40B4-BE49-F238E27FC236}">
                    <a16:creationId xmlns:a16="http://schemas.microsoft.com/office/drawing/2014/main" id="{1D6249DA-7519-41FB-1D8E-15FA8A28A4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3" y="114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36" name="Line 2378">
                <a:extLst>
                  <a:ext uri="{FF2B5EF4-FFF2-40B4-BE49-F238E27FC236}">
                    <a16:creationId xmlns:a16="http://schemas.microsoft.com/office/drawing/2014/main" id="{EA625825-63FF-5317-F8DE-F1B8C4B1EB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0" y="114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37" name="Line 2379">
                <a:extLst>
                  <a:ext uri="{FF2B5EF4-FFF2-40B4-BE49-F238E27FC236}">
                    <a16:creationId xmlns:a16="http://schemas.microsoft.com/office/drawing/2014/main" id="{FA6868B8-E8A0-83EC-34DA-18878E26FB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6" y="114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38" name="Line 2380">
                <a:extLst>
                  <a:ext uri="{FF2B5EF4-FFF2-40B4-BE49-F238E27FC236}">
                    <a16:creationId xmlns:a16="http://schemas.microsoft.com/office/drawing/2014/main" id="{5BBEC975-22FA-1DB0-83F2-BD3F579FD7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2" y="114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39" name="Line 2381">
                <a:extLst>
                  <a:ext uri="{FF2B5EF4-FFF2-40B4-BE49-F238E27FC236}">
                    <a16:creationId xmlns:a16="http://schemas.microsoft.com/office/drawing/2014/main" id="{D6845A2F-6C89-A974-1BF7-4D8908A621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97" y="114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40" name="Line 2382">
                <a:extLst>
                  <a:ext uri="{FF2B5EF4-FFF2-40B4-BE49-F238E27FC236}">
                    <a16:creationId xmlns:a16="http://schemas.microsoft.com/office/drawing/2014/main" id="{570055C5-216D-2695-541C-C407F92A6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84" y="114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41" name="Line 2383">
                <a:extLst>
                  <a:ext uri="{FF2B5EF4-FFF2-40B4-BE49-F238E27FC236}">
                    <a16:creationId xmlns:a16="http://schemas.microsoft.com/office/drawing/2014/main" id="{EEA94F81-FEF6-0CE3-BB2D-0288F71CE7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80" y="114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42" name="Line 2384">
                <a:extLst>
                  <a:ext uri="{FF2B5EF4-FFF2-40B4-BE49-F238E27FC236}">
                    <a16:creationId xmlns:a16="http://schemas.microsoft.com/office/drawing/2014/main" id="{94F40372-1395-E2AC-A304-E1F8D48BAE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6" y="114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43" name="Line 2385">
                <a:extLst>
                  <a:ext uri="{FF2B5EF4-FFF2-40B4-BE49-F238E27FC236}">
                    <a16:creationId xmlns:a16="http://schemas.microsoft.com/office/drawing/2014/main" id="{206E0A94-5F22-BA6C-3086-A8C36565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1" y="114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44" name="Line 2386">
                <a:extLst>
                  <a:ext uri="{FF2B5EF4-FFF2-40B4-BE49-F238E27FC236}">
                    <a16:creationId xmlns:a16="http://schemas.microsoft.com/office/drawing/2014/main" id="{6DED77B8-D38A-D455-F465-4F120A148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58" y="114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45" name="Line 2387">
                <a:extLst>
                  <a:ext uri="{FF2B5EF4-FFF2-40B4-BE49-F238E27FC236}">
                    <a16:creationId xmlns:a16="http://schemas.microsoft.com/office/drawing/2014/main" id="{2097E71D-413A-88D3-9FFE-FC9142E3A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54" y="114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46" name="Line 2388">
                <a:extLst>
                  <a:ext uri="{FF2B5EF4-FFF2-40B4-BE49-F238E27FC236}">
                    <a16:creationId xmlns:a16="http://schemas.microsoft.com/office/drawing/2014/main" id="{920679B1-8BB8-B11B-6707-59FFBAD75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50" y="114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47" name="Line 2389">
                <a:extLst>
                  <a:ext uri="{FF2B5EF4-FFF2-40B4-BE49-F238E27FC236}">
                    <a16:creationId xmlns:a16="http://schemas.microsoft.com/office/drawing/2014/main" id="{004F95FE-0C22-37A4-8640-53635D906A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45" y="114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48" name="Line 2390">
                <a:extLst>
                  <a:ext uri="{FF2B5EF4-FFF2-40B4-BE49-F238E27FC236}">
                    <a16:creationId xmlns:a16="http://schemas.microsoft.com/office/drawing/2014/main" id="{EFE3F931-6788-556B-E6F3-70C4DC1CB8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32" y="114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49" name="Line 2391">
                <a:extLst>
                  <a:ext uri="{FF2B5EF4-FFF2-40B4-BE49-F238E27FC236}">
                    <a16:creationId xmlns:a16="http://schemas.microsoft.com/office/drawing/2014/main" id="{40A848A5-AB32-8D92-AF4E-2A3559A5C6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28" y="114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50" name="Line 2392">
                <a:extLst>
                  <a:ext uri="{FF2B5EF4-FFF2-40B4-BE49-F238E27FC236}">
                    <a16:creationId xmlns:a16="http://schemas.microsoft.com/office/drawing/2014/main" id="{119C68B7-06EC-0F92-E6C0-C365BCDEBC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24" y="114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51" name="Line 2393">
                <a:extLst>
                  <a:ext uri="{FF2B5EF4-FFF2-40B4-BE49-F238E27FC236}">
                    <a16:creationId xmlns:a16="http://schemas.microsoft.com/office/drawing/2014/main" id="{DE1291E0-C8EC-F8C4-0015-622AF4C7E7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19" y="114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52" name="Line 2394">
                <a:extLst>
                  <a:ext uri="{FF2B5EF4-FFF2-40B4-BE49-F238E27FC236}">
                    <a16:creationId xmlns:a16="http://schemas.microsoft.com/office/drawing/2014/main" id="{14849881-7051-0C78-6EFB-DE32E021E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06" y="115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53" name="Line 2395">
                <a:extLst>
                  <a:ext uri="{FF2B5EF4-FFF2-40B4-BE49-F238E27FC236}">
                    <a16:creationId xmlns:a16="http://schemas.microsoft.com/office/drawing/2014/main" id="{F423FB4F-15D9-2CA9-445A-C354A1DA11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02" y="115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54" name="Line 2396">
                <a:extLst>
                  <a:ext uri="{FF2B5EF4-FFF2-40B4-BE49-F238E27FC236}">
                    <a16:creationId xmlns:a16="http://schemas.microsoft.com/office/drawing/2014/main" id="{0D0E2FA5-8EB1-C159-639B-6D50DBC27A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98" y="115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55" name="Line 2397">
                <a:extLst>
                  <a:ext uri="{FF2B5EF4-FFF2-40B4-BE49-F238E27FC236}">
                    <a16:creationId xmlns:a16="http://schemas.microsoft.com/office/drawing/2014/main" id="{733E03B3-3EDD-FED8-C9F1-B55CEC8D87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93" y="1157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56" name="Line 2398">
                <a:extLst>
                  <a:ext uri="{FF2B5EF4-FFF2-40B4-BE49-F238E27FC236}">
                    <a16:creationId xmlns:a16="http://schemas.microsoft.com/office/drawing/2014/main" id="{B520F283-2501-5F83-0B97-29E3B052E1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80" y="116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57" name="Line 2399">
                <a:extLst>
                  <a:ext uri="{FF2B5EF4-FFF2-40B4-BE49-F238E27FC236}">
                    <a16:creationId xmlns:a16="http://schemas.microsoft.com/office/drawing/2014/main" id="{F5FC31F1-5C03-4861-CDD9-FC4B91D894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76" y="1167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58" name="Line 2400">
                <a:extLst>
                  <a:ext uri="{FF2B5EF4-FFF2-40B4-BE49-F238E27FC236}">
                    <a16:creationId xmlns:a16="http://schemas.microsoft.com/office/drawing/2014/main" id="{4CD622F5-BC60-1DAA-293D-2213685673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72" y="116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59" name="Line 2401">
                <a:extLst>
                  <a:ext uri="{FF2B5EF4-FFF2-40B4-BE49-F238E27FC236}">
                    <a16:creationId xmlns:a16="http://schemas.microsoft.com/office/drawing/2014/main" id="{6054AEE0-01C6-A076-4AD5-20BAA04FE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68" y="1172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60" name="Line 2402">
                <a:extLst>
                  <a:ext uri="{FF2B5EF4-FFF2-40B4-BE49-F238E27FC236}">
                    <a16:creationId xmlns:a16="http://schemas.microsoft.com/office/drawing/2014/main" id="{1D9A7806-35AC-C0D5-EFD3-65F000178B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55" y="1177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61" name="Line 2403">
                <a:extLst>
                  <a:ext uri="{FF2B5EF4-FFF2-40B4-BE49-F238E27FC236}">
                    <a16:creationId xmlns:a16="http://schemas.microsoft.com/office/drawing/2014/main" id="{44CCA3A5-C715-70D0-25EB-A3510DD4DB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50" y="1181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62" name="Line 2404">
                <a:extLst>
                  <a:ext uri="{FF2B5EF4-FFF2-40B4-BE49-F238E27FC236}">
                    <a16:creationId xmlns:a16="http://schemas.microsoft.com/office/drawing/2014/main" id="{8C48A702-DA52-9458-64BA-14EC18999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46" y="118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63" name="Line 2405">
                <a:extLst>
                  <a:ext uri="{FF2B5EF4-FFF2-40B4-BE49-F238E27FC236}">
                    <a16:creationId xmlns:a16="http://schemas.microsoft.com/office/drawing/2014/main" id="{CCA3F0F3-9494-9753-653C-31CB572B81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42" y="1186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64" name="Line 2406">
                <a:extLst>
                  <a:ext uri="{FF2B5EF4-FFF2-40B4-BE49-F238E27FC236}">
                    <a16:creationId xmlns:a16="http://schemas.microsoft.com/office/drawing/2014/main" id="{91CAD827-FF41-D4B7-35C5-91E2AD79A1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29" y="119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65" name="Line 2407">
                <a:extLst>
                  <a:ext uri="{FF2B5EF4-FFF2-40B4-BE49-F238E27FC236}">
                    <a16:creationId xmlns:a16="http://schemas.microsoft.com/office/drawing/2014/main" id="{23E1E447-AED6-13D6-5B4B-9D1B98A320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24" y="119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66" name="Line 2408">
                <a:extLst>
                  <a:ext uri="{FF2B5EF4-FFF2-40B4-BE49-F238E27FC236}">
                    <a16:creationId xmlns:a16="http://schemas.microsoft.com/office/drawing/2014/main" id="{13081707-D9B5-0CE7-CBBE-6F16576187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20" y="120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67" name="Line 2409">
                <a:extLst>
                  <a:ext uri="{FF2B5EF4-FFF2-40B4-BE49-F238E27FC236}">
                    <a16:creationId xmlns:a16="http://schemas.microsoft.com/office/drawing/2014/main" id="{6317AEB6-487C-3D3A-9009-A22D436402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16" y="1206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68" name="Line 2410">
                <a:extLst>
                  <a:ext uri="{FF2B5EF4-FFF2-40B4-BE49-F238E27FC236}">
                    <a16:creationId xmlns:a16="http://schemas.microsoft.com/office/drawing/2014/main" id="{E1E6D0E7-5B14-C59D-31D9-95EBBAB553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03" y="121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69" name="Line 2411">
                <a:extLst>
                  <a:ext uri="{FF2B5EF4-FFF2-40B4-BE49-F238E27FC236}">
                    <a16:creationId xmlns:a16="http://schemas.microsoft.com/office/drawing/2014/main" id="{0ADC50D3-807E-12B3-6108-CADD534977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98" y="1221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70" name="Line 2412">
                <a:extLst>
                  <a:ext uri="{FF2B5EF4-FFF2-40B4-BE49-F238E27FC236}">
                    <a16:creationId xmlns:a16="http://schemas.microsoft.com/office/drawing/2014/main" id="{C82D2ED7-24D1-2B8B-01D6-39204500C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94" y="122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71" name="Line 2413">
                <a:extLst>
                  <a:ext uri="{FF2B5EF4-FFF2-40B4-BE49-F238E27FC236}">
                    <a16:creationId xmlns:a16="http://schemas.microsoft.com/office/drawing/2014/main" id="{7DACFDA1-B5DC-8333-D8F7-3CCE3D495F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90" y="122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72" name="Line 2414">
                <a:extLst>
                  <a:ext uri="{FF2B5EF4-FFF2-40B4-BE49-F238E27FC236}">
                    <a16:creationId xmlns:a16="http://schemas.microsoft.com/office/drawing/2014/main" id="{C8ADDCE6-40D7-9EA6-6F56-ED17CD1952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7" y="124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73" name="Line 2415">
                <a:extLst>
                  <a:ext uri="{FF2B5EF4-FFF2-40B4-BE49-F238E27FC236}">
                    <a16:creationId xmlns:a16="http://schemas.microsoft.com/office/drawing/2014/main" id="{668DDF24-8CE8-32E2-758E-9ADA4A28C2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24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74" name="Line 2416">
                <a:extLst>
                  <a:ext uri="{FF2B5EF4-FFF2-40B4-BE49-F238E27FC236}">
                    <a16:creationId xmlns:a16="http://schemas.microsoft.com/office/drawing/2014/main" id="{93FB437A-00BF-30A7-0D56-2813E44E71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68" y="125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75" name="Line 2417">
                <a:extLst>
                  <a:ext uri="{FF2B5EF4-FFF2-40B4-BE49-F238E27FC236}">
                    <a16:creationId xmlns:a16="http://schemas.microsoft.com/office/drawing/2014/main" id="{689F7FAE-F0F7-5549-6A71-3582565F44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64" y="125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76" name="Line 2418">
                <a:extLst>
                  <a:ext uri="{FF2B5EF4-FFF2-40B4-BE49-F238E27FC236}">
                    <a16:creationId xmlns:a16="http://schemas.microsoft.com/office/drawing/2014/main" id="{A2370389-0EAB-2F49-5CA8-9075BF43F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51" y="127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77" name="Line 2419">
                <a:extLst>
                  <a:ext uri="{FF2B5EF4-FFF2-40B4-BE49-F238E27FC236}">
                    <a16:creationId xmlns:a16="http://schemas.microsoft.com/office/drawing/2014/main" id="{33486A5F-03E6-0436-7EAD-7399D1E050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46" y="127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78" name="Line 2420">
                <a:extLst>
                  <a:ext uri="{FF2B5EF4-FFF2-40B4-BE49-F238E27FC236}">
                    <a16:creationId xmlns:a16="http://schemas.microsoft.com/office/drawing/2014/main" id="{57FF17E1-BE94-00F9-A8F3-2F62604797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42" y="128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79" name="Line 2421">
                <a:extLst>
                  <a:ext uri="{FF2B5EF4-FFF2-40B4-BE49-F238E27FC236}">
                    <a16:creationId xmlns:a16="http://schemas.microsoft.com/office/drawing/2014/main" id="{88E32792-73A5-9596-BBC8-1D8C9FDA8A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38" y="128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80" name="Line 2422">
                <a:extLst>
                  <a:ext uri="{FF2B5EF4-FFF2-40B4-BE49-F238E27FC236}">
                    <a16:creationId xmlns:a16="http://schemas.microsoft.com/office/drawing/2014/main" id="{7BCC4ABE-32C9-FDF1-0789-5C5CD27E53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25" y="130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81" name="Line 2423">
                <a:extLst>
                  <a:ext uri="{FF2B5EF4-FFF2-40B4-BE49-F238E27FC236}">
                    <a16:creationId xmlns:a16="http://schemas.microsoft.com/office/drawing/2014/main" id="{B444C4BC-E81E-1F77-B333-2CF20A11C8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20" y="130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82" name="Line 2424">
                <a:extLst>
                  <a:ext uri="{FF2B5EF4-FFF2-40B4-BE49-F238E27FC236}">
                    <a16:creationId xmlns:a16="http://schemas.microsoft.com/office/drawing/2014/main" id="{C7B0C072-814F-BA1B-5CFC-BD9F6F20F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0" y="131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83" name="Line 2425">
                <a:extLst>
                  <a:ext uri="{FF2B5EF4-FFF2-40B4-BE49-F238E27FC236}">
                    <a16:creationId xmlns:a16="http://schemas.microsoft.com/office/drawing/2014/main" id="{94016A70-A072-C863-48BA-4B652E17B2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0" y="131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84" name="Line 2426">
                <a:extLst>
                  <a:ext uri="{FF2B5EF4-FFF2-40B4-BE49-F238E27FC236}">
                    <a16:creationId xmlns:a16="http://schemas.microsoft.com/office/drawing/2014/main" id="{1B991AB4-297E-B739-BE51-93E6CB29F0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07" y="133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85" name="Line 2427">
                <a:extLst>
                  <a:ext uri="{FF2B5EF4-FFF2-40B4-BE49-F238E27FC236}">
                    <a16:creationId xmlns:a16="http://schemas.microsoft.com/office/drawing/2014/main" id="{E7A2B561-8A27-38EC-2A74-C50AE377EA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03" y="133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1186" name="Line 2428">
                <a:extLst>
                  <a:ext uri="{FF2B5EF4-FFF2-40B4-BE49-F238E27FC236}">
                    <a16:creationId xmlns:a16="http://schemas.microsoft.com/office/drawing/2014/main" id="{0ADF3111-17D4-396F-4C4A-C5B1A97E89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03" y="134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grpSp>
          <p:nvGrpSpPr>
            <p:cNvPr id="20502" name="Group 2630">
              <a:extLst>
                <a:ext uri="{FF2B5EF4-FFF2-40B4-BE49-F238E27FC236}">
                  <a16:creationId xmlns:a16="http://schemas.microsoft.com/office/drawing/2014/main" id="{A223E9D1-F6C2-3519-45B9-40DF234D9A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22" y="1345"/>
              <a:ext cx="181" cy="1487"/>
              <a:chOff x="2322" y="1345"/>
              <a:chExt cx="181" cy="1487"/>
            </a:xfrm>
          </p:grpSpPr>
          <p:sp>
            <p:nvSpPr>
              <p:cNvPr id="20787" name="Line 2430">
                <a:extLst>
                  <a:ext uri="{FF2B5EF4-FFF2-40B4-BE49-F238E27FC236}">
                    <a16:creationId xmlns:a16="http://schemas.microsoft.com/office/drawing/2014/main" id="{7CBF87F6-EA22-5576-41E9-7583A0E59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99" y="134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88" name="Line 2431">
                <a:extLst>
                  <a:ext uri="{FF2B5EF4-FFF2-40B4-BE49-F238E27FC236}">
                    <a16:creationId xmlns:a16="http://schemas.microsoft.com/office/drawing/2014/main" id="{5A060CF6-C60A-4B80-B866-2A70A1C2BF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0" y="136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89" name="Line 2432">
                <a:extLst>
                  <a:ext uri="{FF2B5EF4-FFF2-40B4-BE49-F238E27FC236}">
                    <a16:creationId xmlns:a16="http://schemas.microsoft.com/office/drawing/2014/main" id="{C69149C6-F6C9-28FD-659F-79BF248E82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0" y="136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90" name="Line 2433">
                <a:extLst>
                  <a:ext uri="{FF2B5EF4-FFF2-40B4-BE49-F238E27FC236}">
                    <a16:creationId xmlns:a16="http://schemas.microsoft.com/office/drawing/2014/main" id="{D39E3622-9210-3BAE-4A67-5BDB4EB22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86" y="137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91" name="Line 2434">
                <a:extLst>
                  <a:ext uri="{FF2B5EF4-FFF2-40B4-BE49-F238E27FC236}">
                    <a16:creationId xmlns:a16="http://schemas.microsoft.com/office/drawing/2014/main" id="{A065FCFF-6A9C-BCC8-CD65-BE2A14B7E3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82" y="137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92" name="Line 2435">
                <a:extLst>
                  <a:ext uri="{FF2B5EF4-FFF2-40B4-BE49-F238E27FC236}">
                    <a16:creationId xmlns:a16="http://schemas.microsoft.com/office/drawing/2014/main" id="{82D03C79-6AC0-3B93-8D68-53F39FE0F7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73" y="139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93" name="Line 2436">
                <a:extLst>
                  <a:ext uri="{FF2B5EF4-FFF2-40B4-BE49-F238E27FC236}">
                    <a16:creationId xmlns:a16="http://schemas.microsoft.com/office/drawing/2014/main" id="{481F04B6-F442-2A76-A6CD-7C756115CF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69" y="139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94" name="Line 2437">
                <a:extLst>
                  <a:ext uri="{FF2B5EF4-FFF2-40B4-BE49-F238E27FC236}">
                    <a16:creationId xmlns:a16="http://schemas.microsoft.com/office/drawing/2014/main" id="{70D6F5AB-FE71-2804-6E84-03E3447729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64" y="140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95" name="Line 2438">
                <a:extLst>
                  <a:ext uri="{FF2B5EF4-FFF2-40B4-BE49-F238E27FC236}">
                    <a16:creationId xmlns:a16="http://schemas.microsoft.com/office/drawing/2014/main" id="{C7516547-7A98-21DC-F2D6-0397B97634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60" y="140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96" name="Line 2439">
                <a:extLst>
                  <a:ext uri="{FF2B5EF4-FFF2-40B4-BE49-F238E27FC236}">
                    <a16:creationId xmlns:a16="http://schemas.microsoft.com/office/drawing/2014/main" id="{910CE1DB-BF45-A0EB-5727-EDEBBC28F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56" y="141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97" name="Line 2440">
                <a:extLst>
                  <a:ext uri="{FF2B5EF4-FFF2-40B4-BE49-F238E27FC236}">
                    <a16:creationId xmlns:a16="http://schemas.microsoft.com/office/drawing/2014/main" id="{87496721-0D3F-67D1-FE12-0080C620F9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51" y="142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98" name="Line 2441">
                <a:extLst>
                  <a:ext uri="{FF2B5EF4-FFF2-40B4-BE49-F238E27FC236}">
                    <a16:creationId xmlns:a16="http://schemas.microsoft.com/office/drawing/2014/main" id="{7A11C6DD-0EA0-94AF-DF81-6FC472A097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1" y="142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99" name="Line 2442">
                <a:extLst>
                  <a:ext uri="{FF2B5EF4-FFF2-40B4-BE49-F238E27FC236}">
                    <a16:creationId xmlns:a16="http://schemas.microsoft.com/office/drawing/2014/main" id="{34D40855-83C9-BBCC-4FB9-AA9EE1F1BB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47" y="143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00" name="Line 2443">
                <a:extLst>
                  <a:ext uri="{FF2B5EF4-FFF2-40B4-BE49-F238E27FC236}">
                    <a16:creationId xmlns:a16="http://schemas.microsoft.com/office/drawing/2014/main" id="{1DDED234-CEE6-F9BC-971A-7914CA5441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43" y="144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01" name="Line 2444">
                <a:extLst>
                  <a:ext uri="{FF2B5EF4-FFF2-40B4-BE49-F238E27FC236}">
                    <a16:creationId xmlns:a16="http://schemas.microsoft.com/office/drawing/2014/main" id="{E6AFA1B1-487C-5A68-676F-413C256FC5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38" y="145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02" name="Line 2445">
                <a:extLst>
                  <a:ext uri="{FF2B5EF4-FFF2-40B4-BE49-F238E27FC236}">
                    <a16:creationId xmlns:a16="http://schemas.microsoft.com/office/drawing/2014/main" id="{F05216A5-032D-E6E3-F475-B06A542201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8" y="145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03" name="Line 2446">
                <a:extLst>
                  <a:ext uri="{FF2B5EF4-FFF2-40B4-BE49-F238E27FC236}">
                    <a16:creationId xmlns:a16="http://schemas.microsoft.com/office/drawing/2014/main" id="{C3487260-8813-C00E-B6A8-04CB6E239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34" y="146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04" name="Line 2447">
                <a:extLst>
                  <a:ext uri="{FF2B5EF4-FFF2-40B4-BE49-F238E27FC236}">
                    <a16:creationId xmlns:a16="http://schemas.microsoft.com/office/drawing/2014/main" id="{0F1B07EF-86A5-BB98-0F55-BFB9BAC781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30" y="147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05" name="Line 2448">
                <a:extLst>
                  <a:ext uri="{FF2B5EF4-FFF2-40B4-BE49-F238E27FC236}">
                    <a16:creationId xmlns:a16="http://schemas.microsoft.com/office/drawing/2014/main" id="{64E7B72A-FD7B-48A6-C01E-2F73E8510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0" y="148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06" name="Line 2449">
                <a:extLst>
                  <a:ext uri="{FF2B5EF4-FFF2-40B4-BE49-F238E27FC236}">
                    <a16:creationId xmlns:a16="http://schemas.microsoft.com/office/drawing/2014/main" id="{4A75381E-3DDB-057F-8E28-8F7DF39CA3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0" y="148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07" name="Line 2450">
                <a:extLst>
                  <a:ext uri="{FF2B5EF4-FFF2-40B4-BE49-F238E27FC236}">
                    <a16:creationId xmlns:a16="http://schemas.microsoft.com/office/drawing/2014/main" id="{E281A5C5-CDAF-8F6C-81FD-9FE491FB13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25" y="149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08" name="Line 2451">
                <a:extLst>
                  <a:ext uri="{FF2B5EF4-FFF2-40B4-BE49-F238E27FC236}">
                    <a16:creationId xmlns:a16="http://schemas.microsoft.com/office/drawing/2014/main" id="{21479498-D90D-D03F-0F8C-256014CEA4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21" y="150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09" name="Line 2452">
                <a:extLst>
                  <a:ext uri="{FF2B5EF4-FFF2-40B4-BE49-F238E27FC236}">
                    <a16:creationId xmlns:a16="http://schemas.microsoft.com/office/drawing/2014/main" id="{2FCC978C-124B-CDC4-3214-40C99591D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17" y="151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10" name="Line 2453">
                <a:extLst>
                  <a:ext uri="{FF2B5EF4-FFF2-40B4-BE49-F238E27FC236}">
                    <a16:creationId xmlns:a16="http://schemas.microsoft.com/office/drawing/2014/main" id="{130A089C-12A3-ABD5-AB0D-9B22B66993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7" y="151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11" name="Line 2454">
                <a:extLst>
                  <a:ext uri="{FF2B5EF4-FFF2-40B4-BE49-F238E27FC236}">
                    <a16:creationId xmlns:a16="http://schemas.microsoft.com/office/drawing/2014/main" id="{141816F4-419B-ACA5-5C2A-4D42856D17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12" y="1524"/>
                <a:ext cx="5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12" name="Line 2455">
                <a:extLst>
                  <a:ext uri="{FF2B5EF4-FFF2-40B4-BE49-F238E27FC236}">
                    <a16:creationId xmlns:a16="http://schemas.microsoft.com/office/drawing/2014/main" id="{068C61CB-B542-5E22-FC93-92CCA02008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8" y="153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13" name="Line 2456">
                <a:extLst>
                  <a:ext uri="{FF2B5EF4-FFF2-40B4-BE49-F238E27FC236}">
                    <a16:creationId xmlns:a16="http://schemas.microsoft.com/office/drawing/2014/main" id="{7DF95B37-0C6D-050C-3AED-787A226355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8" y="154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14" name="Line 2457">
                <a:extLst>
                  <a:ext uri="{FF2B5EF4-FFF2-40B4-BE49-F238E27FC236}">
                    <a16:creationId xmlns:a16="http://schemas.microsoft.com/office/drawing/2014/main" id="{DA00E966-8C76-138E-1294-14C9D7EB03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8" y="154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15" name="Line 2458">
                <a:extLst>
                  <a:ext uri="{FF2B5EF4-FFF2-40B4-BE49-F238E27FC236}">
                    <a16:creationId xmlns:a16="http://schemas.microsoft.com/office/drawing/2014/main" id="{DF3F8F86-8B0E-4372-F489-386EB599C7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4" y="1553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16" name="Line 2459">
                <a:extLst>
                  <a:ext uri="{FF2B5EF4-FFF2-40B4-BE49-F238E27FC236}">
                    <a16:creationId xmlns:a16="http://schemas.microsoft.com/office/drawing/2014/main" id="{0404CD10-8325-4E49-0751-41211C0351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4" y="156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17" name="Line 2460">
                <a:extLst>
                  <a:ext uri="{FF2B5EF4-FFF2-40B4-BE49-F238E27FC236}">
                    <a16:creationId xmlns:a16="http://schemas.microsoft.com/office/drawing/2014/main" id="{B84B2000-D9CB-CC55-71C6-0AAD076E9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9" y="157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18" name="Line 2461">
                <a:extLst>
                  <a:ext uri="{FF2B5EF4-FFF2-40B4-BE49-F238E27FC236}">
                    <a16:creationId xmlns:a16="http://schemas.microsoft.com/office/drawing/2014/main" id="{CE50FD7A-5FD5-3938-CA4F-C3AB3D1B32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5" y="157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19" name="Line 2462">
                <a:extLst>
                  <a:ext uri="{FF2B5EF4-FFF2-40B4-BE49-F238E27FC236}">
                    <a16:creationId xmlns:a16="http://schemas.microsoft.com/office/drawing/2014/main" id="{9BE8A7AF-32C4-32A9-B6F3-8ECF9EB1AA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5" y="158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20" name="Line 2463">
                <a:extLst>
                  <a:ext uri="{FF2B5EF4-FFF2-40B4-BE49-F238E27FC236}">
                    <a16:creationId xmlns:a16="http://schemas.microsoft.com/office/drawing/2014/main" id="{BC7A6175-395A-38EC-BF42-258CF4D20A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1" y="159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21" name="Line 2464">
                <a:extLst>
                  <a:ext uri="{FF2B5EF4-FFF2-40B4-BE49-F238E27FC236}">
                    <a16:creationId xmlns:a16="http://schemas.microsoft.com/office/drawing/2014/main" id="{598C02CD-F66B-5E59-64A4-ECDB9B3AB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1" y="160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22" name="Line 2465">
                <a:extLst>
                  <a:ext uri="{FF2B5EF4-FFF2-40B4-BE49-F238E27FC236}">
                    <a16:creationId xmlns:a16="http://schemas.microsoft.com/office/drawing/2014/main" id="{46EBC628-1F5F-41B0-9FCA-AD4176D0ED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6" y="1608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23" name="Line 2466">
                <a:extLst>
                  <a:ext uri="{FF2B5EF4-FFF2-40B4-BE49-F238E27FC236}">
                    <a16:creationId xmlns:a16="http://schemas.microsoft.com/office/drawing/2014/main" id="{82F6B1EE-3160-5A9F-DB37-F545A4AB8F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6" y="161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24" name="Line 2467">
                <a:extLst>
                  <a:ext uri="{FF2B5EF4-FFF2-40B4-BE49-F238E27FC236}">
                    <a16:creationId xmlns:a16="http://schemas.microsoft.com/office/drawing/2014/main" id="{D830EFBF-6DE4-6AA6-F3E0-6397B380AD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2" y="162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25" name="Line 2468">
                <a:extLst>
                  <a:ext uri="{FF2B5EF4-FFF2-40B4-BE49-F238E27FC236}">
                    <a16:creationId xmlns:a16="http://schemas.microsoft.com/office/drawing/2014/main" id="{0D892BE6-BD31-4410-BACB-E177A7E733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2" y="163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26" name="Line 2469">
                <a:extLst>
                  <a:ext uri="{FF2B5EF4-FFF2-40B4-BE49-F238E27FC236}">
                    <a16:creationId xmlns:a16="http://schemas.microsoft.com/office/drawing/2014/main" id="{EAF8459D-2AED-626A-14D3-563FDEE0A8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2" y="1638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27" name="Line 2470">
                <a:extLst>
                  <a:ext uri="{FF2B5EF4-FFF2-40B4-BE49-F238E27FC236}">
                    <a16:creationId xmlns:a16="http://schemas.microsoft.com/office/drawing/2014/main" id="{07BA349D-6D5E-FCA9-B8C4-70FCBEBE2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8" y="164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28" name="Line 2471">
                <a:extLst>
                  <a:ext uri="{FF2B5EF4-FFF2-40B4-BE49-F238E27FC236}">
                    <a16:creationId xmlns:a16="http://schemas.microsoft.com/office/drawing/2014/main" id="{A3817D30-AFF1-221B-2E8F-E1E5B9C1EE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165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29" name="Line 2472">
                <a:extLst>
                  <a:ext uri="{FF2B5EF4-FFF2-40B4-BE49-F238E27FC236}">
                    <a16:creationId xmlns:a16="http://schemas.microsoft.com/office/drawing/2014/main" id="{2CE13C7A-27D1-6C38-4181-BBE753F16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3" y="166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30" name="Line 2473">
                <a:extLst>
                  <a:ext uri="{FF2B5EF4-FFF2-40B4-BE49-F238E27FC236}">
                    <a16:creationId xmlns:a16="http://schemas.microsoft.com/office/drawing/2014/main" id="{8ECB1E04-B1FB-AAF9-DA47-361599C1B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166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31" name="Line 2474">
                <a:extLst>
                  <a:ext uri="{FF2B5EF4-FFF2-40B4-BE49-F238E27FC236}">
                    <a16:creationId xmlns:a16="http://schemas.microsoft.com/office/drawing/2014/main" id="{377FFB66-CE29-3D82-3C3A-F1E712D12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167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32" name="Line 2475">
                <a:extLst>
                  <a:ext uri="{FF2B5EF4-FFF2-40B4-BE49-F238E27FC236}">
                    <a16:creationId xmlns:a16="http://schemas.microsoft.com/office/drawing/2014/main" id="{8583D734-10B4-DE5B-CB97-777A70270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9" y="168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33" name="Line 2476">
                <a:extLst>
                  <a:ext uri="{FF2B5EF4-FFF2-40B4-BE49-F238E27FC236}">
                    <a16:creationId xmlns:a16="http://schemas.microsoft.com/office/drawing/2014/main" id="{F80821D6-D496-4E7F-AB62-5EF8B1BCEB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9" y="169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34" name="Line 2477">
                <a:extLst>
                  <a:ext uri="{FF2B5EF4-FFF2-40B4-BE49-F238E27FC236}">
                    <a16:creationId xmlns:a16="http://schemas.microsoft.com/office/drawing/2014/main" id="{084209C1-A5DB-201B-26E7-2385CC7C6D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9" y="169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35" name="Line 2478">
                <a:extLst>
                  <a:ext uri="{FF2B5EF4-FFF2-40B4-BE49-F238E27FC236}">
                    <a16:creationId xmlns:a16="http://schemas.microsoft.com/office/drawing/2014/main" id="{1CEB1353-7F20-3EA6-4E75-A0F8F74DB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65" y="170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36" name="Line 2479">
                <a:extLst>
                  <a:ext uri="{FF2B5EF4-FFF2-40B4-BE49-F238E27FC236}">
                    <a16:creationId xmlns:a16="http://schemas.microsoft.com/office/drawing/2014/main" id="{D542D141-6E38-A87C-6DE8-7AB19D738F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171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37" name="Line 2480">
                <a:extLst>
                  <a:ext uri="{FF2B5EF4-FFF2-40B4-BE49-F238E27FC236}">
                    <a16:creationId xmlns:a16="http://schemas.microsoft.com/office/drawing/2014/main" id="{4AA7675C-669D-2206-A515-5E2469618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172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38" name="Line 2481">
                <a:extLst>
                  <a:ext uri="{FF2B5EF4-FFF2-40B4-BE49-F238E27FC236}">
                    <a16:creationId xmlns:a16="http://schemas.microsoft.com/office/drawing/2014/main" id="{0E906155-FE9F-4BA4-83EB-067AB00F91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60" y="1727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39" name="Line 2482">
                <a:extLst>
                  <a:ext uri="{FF2B5EF4-FFF2-40B4-BE49-F238E27FC236}">
                    <a16:creationId xmlns:a16="http://schemas.microsoft.com/office/drawing/2014/main" id="{FC1E88FB-189C-4A17-B097-9C03DED8C3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0" y="173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40" name="Line 2483">
                <a:extLst>
                  <a:ext uri="{FF2B5EF4-FFF2-40B4-BE49-F238E27FC236}">
                    <a16:creationId xmlns:a16="http://schemas.microsoft.com/office/drawing/2014/main" id="{D6B909E7-1D55-4E88-173D-6777A91C75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56" y="174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41" name="Line 2484">
                <a:extLst>
                  <a:ext uri="{FF2B5EF4-FFF2-40B4-BE49-F238E27FC236}">
                    <a16:creationId xmlns:a16="http://schemas.microsoft.com/office/drawing/2014/main" id="{89BF0B9C-8E19-829A-C5A1-C9559683B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6" y="175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42" name="Line 2485">
                <a:extLst>
                  <a:ext uri="{FF2B5EF4-FFF2-40B4-BE49-F238E27FC236}">
                    <a16:creationId xmlns:a16="http://schemas.microsoft.com/office/drawing/2014/main" id="{78E9F92B-9FE5-7CBB-A0C5-04B2705846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6" y="1757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43" name="Line 2486">
                <a:extLst>
                  <a:ext uri="{FF2B5EF4-FFF2-40B4-BE49-F238E27FC236}">
                    <a16:creationId xmlns:a16="http://schemas.microsoft.com/office/drawing/2014/main" id="{BE318E9A-C6B8-F0EE-E1AB-9172281FA3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6" y="176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44" name="Line 2487">
                <a:extLst>
                  <a:ext uri="{FF2B5EF4-FFF2-40B4-BE49-F238E27FC236}">
                    <a16:creationId xmlns:a16="http://schemas.microsoft.com/office/drawing/2014/main" id="{48173B4E-C094-A452-90BE-1D42513156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2" y="177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45" name="Line 2488">
                <a:extLst>
                  <a:ext uri="{FF2B5EF4-FFF2-40B4-BE49-F238E27FC236}">
                    <a16:creationId xmlns:a16="http://schemas.microsoft.com/office/drawing/2014/main" id="{ED4816B8-F91B-8C6A-EE9C-A6EE46A3B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2" y="178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46" name="Line 2489">
                <a:extLst>
                  <a:ext uri="{FF2B5EF4-FFF2-40B4-BE49-F238E27FC236}">
                    <a16:creationId xmlns:a16="http://schemas.microsoft.com/office/drawing/2014/main" id="{90AC0F21-B65F-352A-83C9-D9D2EE4BC0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" y="178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47" name="Line 2490">
                <a:extLst>
                  <a:ext uri="{FF2B5EF4-FFF2-40B4-BE49-F238E27FC236}">
                    <a16:creationId xmlns:a16="http://schemas.microsoft.com/office/drawing/2014/main" id="{1A553A55-775F-50C4-2D5C-750101B9F8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179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48" name="Line 2491">
                <a:extLst>
                  <a:ext uri="{FF2B5EF4-FFF2-40B4-BE49-F238E27FC236}">
                    <a16:creationId xmlns:a16="http://schemas.microsoft.com/office/drawing/2014/main" id="{7F41DC82-F4AC-2E86-1412-DFD8626760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180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49" name="Line 2492">
                <a:extLst>
                  <a:ext uri="{FF2B5EF4-FFF2-40B4-BE49-F238E27FC236}">
                    <a16:creationId xmlns:a16="http://schemas.microsoft.com/office/drawing/2014/main" id="{A165324D-F5C7-DF2C-225D-E6144E489C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3" y="181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50" name="Line 2493">
                <a:extLst>
                  <a:ext uri="{FF2B5EF4-FFF2-40B4-BE49-F238E27FC236}">
                    <a16:creationId xmlns:a16="http://schemas.microsoft.com/office/drawing/2014/main" id="{B888EF7E-3230-C550-5DCA-7975DF740A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3" y="181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51" name="Line 2494">
                <a:extLst>
                  <a:ext uri="{FF2B5EF4-FFF2-40B4-BE49-F238E27FC236}">
                    <a16:creationId xmlns:a16="http://schemas.microsoft.com/office/drawing/2014/main" id="{4E2EF04C-6EC2-8671-CB33-8DFFD3C00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3" y="182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52" name="Line 2495">
                <a:extLst>
                  <a:ext uri="{FF2B5EF4-FFF2-40B4-BE49-F238E27FC236}">
                    <a16:creationId xmlns:a16="http://schemas.microsoft.com/office/drawing/2014/main" id="{64AD53FA-7164-D51C-5A17-9E0E471438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" y="183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53" name="Line 2496">
                <a:extLst>
                  <a:ext uri="{FF2B5EF4-FFF2-40B4-BE49-F238E27FC236}">
                    <a16:creationId xmlns:a16="http://schemas.microsoft.com/office/drawing/2014/main" id="{B4F97198-2A43-CEF9-F5D1-9E7596C6FF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" y="184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54" name="Line 2497">
                <a:extLst>
                  <a:ext uri="{FF2B5EF4-FFF2-40B4-BE49-F238E27FC236}">
                    <a16:creationId xmlns:a16="http://schemas.microsoft.com/office/drawing/2014/main" id="{0577C5D5-DDD1-E40F-1662-D18267DA7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" y="184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55" name="Line 2498">
                <a:extLst>
                  <a:ext uri="{FF2B5EF4-FFF2-40B4-BE49-F238E27FC236}">
                    <a16:creationId xmlns:a16="http://schemas.microsoft.com/office/drawing/2014/main" id="{24C86322-24CF-7445-B657-24D69AE7CC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" y="185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56" name="Line 2499">
                <a:extLst>
                  <a:ext uri="{FF2B5EF4-FFF2-40B4-BE49-F238E27FC236}">
                    <a16:creationId xmlns:a16="http://schemas.microsoft.com/office/drawing/2014/main" id="{8BCA219E-4AD0-497E-D66F-42F0C6AD6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" y="186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57" name="Line 2500">
                <a:extLst>
                  <a:ext uri="{FF2B5EF4-FFF2-40B4-BE49-F238E27FC236}">
                    <a16:creationId xmlns:a16="http://schemas.microsoft.com/office/drawing/2014/main" id="{34CB797E-EC40-B8FF-1953-4D9D2D18B7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" y="1871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58" name="Line 2501">
                <a:extLst>
                  <a:ext uri="{FF2B5EF4-FFF2-40B4-BE49-F238E27FC236}">
                    <a16:creationId xmlns:a16="http://schemas.microsoft.com/office/drawing/2014/main" id="{35A54B59-6CAD-FDAF-CD96-384AFDE69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35" y="187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59" name="Line 2502">
                <a:extLst>
                  <a:ext uri="{FF2B5EF4-FFF2-40B4-BE49-F238E27FC236}">
                    <a16:creationId xmlns:a16="http://schemas.microsoft.com/office/drawing/2014/main" id="{2F0E3177-7609-7919-C033-9DDC3127D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188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60" name="Line 2503">
                <a:extLst>
                  <a:ext uri="{FF2B5EF4-FFF2-40B4-BE49-F238E27FC236}">
                    <a16:creationId xmlns:a16="http://schemas.microsoft.com/office/drawing/2014/main" id="{C28DDF85-EDB8-05ED-CDF6-0FEA981E75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189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61" name="Line 2504">
                <a:extLst>
                  <a:ext uri="{FF2B5EF4-FFF2-40B4-BE49-F238E27FC236}">
                    <a16:creationId xmlns:a16="http://schemas.microsoft.com/office/drawing/2014/main" id="{978B16FB-B6C3-B605-4297-87BA0822BC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190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62" name="Line 2505">
                <a:extLst>
                  <a:ext uri="{FF2B5EF4-FFF2-40B4-BE49-F238E27FC236}">
                    <a16:creationId xmlns:a16="http://schemas.microsoft.com/office/drawing/2014/main" id="{27A2F2AA-B3EE-2A95-4FB9-A76E8470CA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190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63" name="Line 2506">
                <a:extLst>
                  <a:ext uri="{FF2B5EF4-FFF2-40B4-BE49-F238E27FC236}">
                    <a16:creationId xmlns:a16="http://schemas.microsoft.com/office/drawing/2014/main" id="{10B59C7F-79EF-5007-7444-4C93A98EAF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191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64" name="Line 2507">
                <a:extLst>
                  <a:ext uri="{FF2B5EF4-FFF2-40B4-BE49-F238E27FC236}">
                    <a16:creationId xmlns:a16="http://schemas.microsoft.com/office/drawing/2014/main" id="{3EAD2F32-9A06-685E-02A2-E68F3D35D3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0" y="192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65" name="Line 2508">
                <a:extLst>
                  <a:ext uri="{FF2B5EF4-FFF2-40B4-BE49-F238E27FC236}">
                    <a16:creationId xmlns:a16="http://schemas.microsoft.com/office/drawing/2014/main" id="{1D3562F4-59A4-3B77-B2D6-0E1B5DC2D1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0" y="193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66" name="Line 2509">
                <a:extLst>
                  <a:ext uri="{FF2B5EF4-FFF2-40B4-BE49-F238E27FC236}">
                    <a16:creationId xmlns:a16="http://schemas.microsoft.com/office/drawing/2014/main" id="{E8B58CF1-4E2A-3585-B9CE-1CCB58C89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0" y="193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67" name="Line 2510">
                <a:extLst>
                  <a:ext uri="{FF2B5EF4-FFF2-40B4-BE49-F238E27FC236}">
                    <a16:creationId xmlns:a16="http://schemas.microsoft.com/office/drawing/2014/main" id="{333FA17A-01A7-D7BD-D63E-E0A3386DC3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0" y="194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68" name="Line 2511">
                <a:extLst>
                  <a:ext uri="{FF2B5EF4-FFF2-40B4-BE49-F238E27FC236}">
                    <a16:creationId xmlns:a16="http://schemas.microsoft.com/office/drawing/2014/main" id="{BA071113-4CE0-3C8A-C7E2-A0078F842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0" y="195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69" name="Line 2512">
                <a:extLst>
                  <a:ext uri="{FF2B5EF4-FFF2-40B4-BE49-F238E27FC236}">
                    <a16:creationId xmlns:a16="http://schemas.microsoft.com/office/drawing/2014/main" id="{878CFF37-E898-6FCD-D63F-ED8BCFF6A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26" y="196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70" name="Line 2513">
                <a:extLst>
                  <a:ext uri="{FF2B5EF4-FFF2-40B4-BE49-F238E27FC236}">
                    <a16:creationId xmlns:a16="http://schemas.microsoft.com/office/drawing/2014/main" id="{A05DAF6C-C1E9-3F88-A3DE-FA013B83C2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196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71" name="Line 2514">
                <a:extLst>
                  <a:ext uri="{FF2B5EF4-FFF2-40B4-BE49-F238E27FC236}">
                    <a16:creationId xmlns:a16="http://schemas.microsoft.com/office/drawing/2014/main" id="{C9DF3C05-F40A-49A7-1556-B96F446B21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197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72" name="Line 2515">
                <a:extLst>
                  <a:ext uri="{FF2B5EF4-FFF2-40B4-BE49-F238E27FC236}">
                    <a16:creationId xmlns:a16="http://schemas.microsoft.com/office/drawing/2014/main" id="{3D9D36EA-E89C-5F56-8028-046B1D6EDB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1985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73" name="Line 2516">
                <a:extLst>
                  <a:ext uri="{FF2B5EF4-FFF2-40B4-BE49-F238E27FC236}">
                    <a16:creationId xmlns:a16="http://schemas.microsoft.com/office/drawing/2014/main" id="{1198A88F-6DD5-B9EC-6EC3-FBA967B14E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198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74" name="Line 2517">
                <a:extLst>
                  <a:ext uri="{FF2B5EF4-FFF2-40B4-BE49-F238E27FC236}">
                    <a16:creationId xmlns:a16="http://schemas.microsoft.com/office/drawing/2014/main" id="{2F0C5F2C-D36D-58AA-B591-6DD2BA88D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199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75" name="Line 2518">
                <a:extLst>
                  <a:ext uri="{FF2B5EF4-FFF2-40B4-BE49-F238E27FC236}">
                    <a16:creationId xmlns:a16="http://schemas.microsoft.com/office/drawing/2014/main" id="{C89928BA-F748-FC38-DAE3-60867C5D5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199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76" name="Line 2519">
                <a:extLst>
                  <a:ext uri="{FF2B5EF4-FFF2-40B4-BE49-F238E27FC236}">
                    <a16:creationId xmlns:a16="http://schemas.microsoft.com/office/drawing/2014/main" id="{55ACCF4D-735F-B13E-8FED-4B6528AE9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01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77" name="Line 2520">
                <a:extLst>
                  <a:ext uri="{FF2B5EF4-FFF2-40B4-BE49-F238E27FC236}">
                    <a16:creationId xmlns:a16="http://schemas.microsoft.com/office/drawing/2014/main" id="{26438CF3-A60E-7B56-3CF8-8E20DCB1B6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01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78" name="Line 2521">
                <a:extLst>
                  <a:ext uri="{FF2B5EF4-FFF2-40B4-BE49-F238E27FC236}">
                    <a16:creationId xmlns:a16="http://schemas.microsoft.com/office/drawing/2014/main" id="{6DD1ADCA-9EF3-8335-544B-E4ACD26024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02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79" name="Line 2522">
                <a:extLst>
                  <a:ext uri="{FF2B5EF4-FFF2-40B4-BE49-F238E27FC236}">
                    <a16:creationId xmlns:a16="http://schemas.microsoft.com/office/drawing/2014/main" id="{60A358F2-7B61-1899-86CA-B16A2D878D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22" y="202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80" name="Line 2523">
                <a:extLst>
                  <a:ext uri="{FF2B5EF4-FFF2-40B4-BE49-F238E27FC236}">
                    <a16:creationId xmlns:a16="http://schemas.microsoft.com/office/drawing/2014/main" id="{9D9B2D4D-5FC8-97DF-24F6-2AF970A406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04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81" name="Line 2524">
                <a:extLst>
                  <a:ext uri="{FF2B5EF4-FFF2-40B4-BE49-F238E27FC236}">
                    <a16:creationId xmlns:a16="http://schemas.microsoft.com/office/drawing/2014/main" id="{2A5E8A88-61C2-B8BC-0492-9146EB0E7E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04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82" name="Line 2525">
                <a:extLst>
                  <a:ext uri="{FF2B5EF4-FFF2-40B4-BE49-F238E27FC236}">
                    <a16:creationId xmlns:a16="http://schemas.microsoft.com/office/drawing/2014/main" id="{4A935490-56AD-A17C-2799-DA2938D0B7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05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83" name="Line 2526">
                <a:extLst>
                  <a:ext uri="{FF2B5EF4-FFF2-40B4-BE49-F238E27FC236}">
                    <a16:creationId xmlns:a16="http://schemas.microsoft.com/office/drawing/2014/main" id="{D839DE5A-EB9E-EC5C-2BF7-804913A28E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05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84" name="Line 2527">
                <a:extLst>
                  <a:ext uri="{FF2B5EF4-FFF2-40B4-BE49-F238E27FC236}">
                    <a16:creationId xmlns:a16="http://schemas.microsoft.com/office/drawing/2014/main" id="{D099B22D-66F9-2205-2FF5-C1BB286ED2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07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85" name="Line 2528">
                <a:extLst>
                  <a:ext uri="{FF2B5EF4-FFF2-40B4-BE49-F238E27FC236}">
                    <a16:creationId xmlns:a16="http://schemas.microsoft.com/office/drawing/2014/main" id="{3AEE3F4E-4037-BC3D-FEE1-B8F3BF291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07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86" name="Line 2529">
                <a:extLst>
                  <a:ext uri="{FF2B5EF4-FFF2-40B4-BE49-F238E27FC236}">
                    <a16:creationId xmlns:a16="http://schemas.microsoft.com/office/drawing/2014/main" id="{9B138E91-14E2-DCB3-7C58-10EC1CF748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08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87" name="Line 2530">
                <a:extLst>
                  <a:ext uri="{FF2B5EF4-FFF2-40B4-BE49-F238E27FC236}">
                    <a16:creationId xmlns:a16="http://schemas.microsoft.com/office/drawing/2014/main" id="{D78548F3-822F-02F6-6EB2-0136BBFB8B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08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88" name="Line 2531">
                <a:extLst>
                  <a:ext uri="{FF2B5EF4-FFF2-40B4-BE49-F238E27FC236}">
                    <a16:creationId xmlns:a16="http://schemas.microsoft.com/office/drawing/2014/main" id="{0B3E1203-198B-AD02-2549-196AA85DD9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0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89" name="Line 2532">
                <a:extLst>
                  <a:ext uri="{FF2B5EF4-FFF2-40B4-BE49-F238E27FC236}">
                    <a16:creationId xmlns:a16="http://schemas.microsoft.com/office/drawing/2014/main" id="{7FA2880D-E7DC-3705-E1A9-5A264E1D2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0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90" name="Line 2533">
                <a:extLst>
                  <a:ext uri="{FF2B5EF4-FFF2-40B4-BE49-F238E27FC236}">
                    <a16:creationId xmlns:a16="http://schemas.microsoft.com/office/drawing/2014/main" id="{BF8EEAC3-4D79-3891-9808-3104D98670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1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91" name="Line 2534">
                <a:extLst>
                  <a:ext uri="{FF2B5EF4-FFF2-40B4-BE49-F238E27FC236}">
                    <a16:creationId xmlns:a16="http://schemas.microsoft.com/office/drawing/2014/main" id="{55755831-E71A-D8A8-335A-BEA0EA9BEF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1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92" name="Line 2535">
                <a:extLst>
                  <a:ext uri="{FF2B5EF4-FFF2-40B4-BE49-F238E27FC236}">
                    <a16:creationId xmlns:a16="http://schemas.microsoft.com/office/drawing/2014/main" id="{895D7EB2-4465-F5AF-F06F-36733B40B6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3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93" name="Line 2536">
                <a:extLst>
                  <a:ext uri="{FF2B5EF4-FFF2-40B4-BE49-F238E27FC236}">
                    <a16:creationId xmlns:a16="http://schemas.microsoft.com/office/drawing/2014/main" id="{820AD4EA-23A0-7A03-66EC-A210EC5DCC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3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94" name="Line 2537">
                <a:extLst>
                  <a:ext uri="{FF2B5EF4-FFF2-40B4-BE49-F238E27FC236}">
                    <a16:creationId xmlns:a16="http://schemas.microsoft.com/office/drawing/2014/main" id="{3241948B-E20A-0E03-F2E1-16E740054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4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95" name="Line 2538">
                <a:extLst>
                  <a:ext uri="{FF2B5EF4-FFF2-40B4-BE49-F238E27FC236}">
                    <a16:creationId xmlns:a16="http://schemas.microsoft.com/office/drawing/2014/main" id="{470F7F30-D0EB-1035-5519-66A70F828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4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96" name="Line 2539">
                <a:extLst>
                  <a:ext uri="{FF2B5EF4-FFF2-40B4-BE49-F238E27FC236}">
                    <a16:creationId xmlns:a16="http://schemas.microsoft.com/office/drawing/2014/main" id="{00B918F7-1F4F-002A-0275-9003931D05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6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97" name="Line 2540">
                <a:extLst>
                  <a:ext uri="{FF2B5EF4-FFF2-40B4-BE49-F238E27FC236}">
                    <a16:creationId xmlns:a16="http://schemas.microsoft.com/office/drawing/2014/main" id="{545DFC3F-1AC7-763A-9164-D05B8053CB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6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98" name="Line 2541">
                <a:extLst>
                  <a:ext uri="{FF2B5EF4-FFF2-40B4-BE49-F238E27FC236}">
                    <a16:creationId xmlns:a16="http://schemas.microsoft.com/office/drawing/2014/main" id="{1E952049-9E73-B0C5-FA7A-1CAD67B843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7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899" name="Line 2542">
                <a:extLst>
                  <a:ext uri="{FF2B5EF4-FFF2-40B4-BE49-F238E27FC236}">
                    <a16:creationId xmlns:a16="http://schemas.microsoft.com/office/drawing/2014/main" id="{2F95FBB8-9EF4-56B7-E151-7FB8FD4FC6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7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00" name="Line 2543">
                <a:extLst>
                  <a:ext uri="{FF2B5EF4-FFF2-40B4-BE49-F238E27FC236}">
                    <a16:creationId xmlns:a16="http://schemas.microsoft.com/office/drawing/2014/main" id="{CAF80A7F-5BCE-EF9B-35F1-B16D71D9C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9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01" name="Line 2544">
                <a:extLst>
                  <a:ext uri="{FF2B5EF4-FFF2-40B4-BE49-F238E27FC236}">
                    <a16:creationId xmlns:a16="http://schemas.microsoft.com/office/drawing/2014/main" id="{AC1B9401-8C45-BD09-8F1E-B6E41D16EF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19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02" name="Line 2545">
                <a:extLst>
                  <a:ext uri="{FF2B5EF4-FFF2-40B4-BE49-F238E27FC236}">
                    <a16:creationId xmlns:a16="http://schemas.microsoft.com/office/drawing/2014/main" id="{8A418F01-389F-3C22-6F29-CA40F0B76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20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03" name="Line 2546">
                <a:extLst>
                  <a:ext uri="{FF2B5EF4-FFF2-40B4-BE49-F238E27FC236}">
                    <a16:creationId xmlns:a16="http://schemas.microsoft.com/office/drawing/2014/main" id="{9CF5B5DB-7191-CB1D-9A95-E9917BB52E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20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04" name="Line 2547">
                <a:extLst>
                  <a:ext uri="{FF2B5EF4-FFF2-40B4-BE49-F238E27FC236}">
                    <a16:creationId xmlns:a16="http://schemas.microsoft.com/office/drawing/2014/main" id="{BF7FFA6C-1F71-D471-4B2A-E150DE2565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22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05" name="Line 2548">
                <a:extLst>
                  <a:ext uri="{FF2B5EF4-FFF2-40B4-BE49-F238E27FC236}">
                    <a16:creationId xmlns:a16="http://schemas.microsoft.com/office/drawing/2014/main" id="{99E3C7C2-17ED-7591-BC08-1DC2CC8203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22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06" name="Line 2549">
                <a:extLst>
                  <a:ext uri="{FF2B5EF4-FFF2-40B4-BE49-F238E27FC236}">
                    <a16:creationId xmlns:a16="http://schemas.microsoft.com/office/drawing/2014/main" id="{DE762186-036D-C05D-F47B-F8DADAFCB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23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07" name="Line 2550">
                <a:extLst>
                  <a:ext uri="{FF2B5EF4-FFF2-40B4-BE49-F238E27FC236}">
                    <a16:creationId xmlns:a16="http://schemas.microsoft.com/office/drawing/2014/main" id="{D714F83B-857B-6378-55C6-510B3F81B4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23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08" name="Line 2551">
                <a:extLst>
                  <a:ext uri="{FF2B5EF4-FFF2-40B4-BE49-F238E27FC236}">
                    <a16:creationId xmlns:a16="http://schemas.microsoft.com/office/drawing/2014/main" id="{EE0CB29F-F869-7697-7CB8-C9BF9F7BA2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25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09" name="Line 2552">
                <a:extLst>
                  <a:ext uri="{FF2B5EF4-FFF2-40B4-BE49-F238E27FC236}">
                    <a16:creationId xmlns:a16="http://schemas.microsoft.com/office/drawing/2014/main" id="{DA53DBC6-91EA-A098-3EED-01208AEF3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2" y="225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10" name="Line 2553">
                <a:extLst>
                  <a:ext uri="{FF2B5EF4-FFF2-40B4-BE49-F238E27FC236}">
                    <a16:creationId xmlns:a16="http://schemas.microsoft.com/office/drawing/2014/main" id="{3A2B17A6-EEA7-F272-7D9F-C387A0BE1A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26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11" name="Line 2554">
                <a:extLst>
                  <a:ext uri="{FF2B5EF4-FFF2-40B4-BE49-F238E27FC236}">
                    <a16:creationId xmlns:a16="http://schemas.microsoft.com/office/drawing/2014/main" id="{FDF0A94C-732E-AA91-DA83-9D93A5D90F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26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12" name="Line 2555">
                <a:extLst>
                  <a:ext uri="{FF2B5EF4-FFF2-40B4-BE49-F238E27FC236}">
                    <a16:creationId xmlns:a16="http://schemas.microsoft.com/office/drawing/2014/main" id="{EF966B99-09BB-263E-23A8-D51F34B73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28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13" name="Line 2556">
                <a:extLst>
                  <a:ext uri="{FF2B5EF4-FFF2-40B4-BE49-F238E27FC236}">
                    <a16:creationId xmlns:a16="http://schemas.microsoft.com/office/drawing/2014/main" id="{EC4919BE-3B96-02B8-4B1E-6717658A0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28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14" name="Line 2557">
                <a:extLst>
                  <a:ext uri="{FF2B5EF4-FFF2-40B4-BE49-F238E27FC236}">
                    <a16:creationId xmlns:a16="http://schemas.microsoft.com/office/drawing/2014/main" id="{A40AD429-C17F-D024-F255-63DF5D83D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29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15" name="Line 2558">
                <a:extLst>
                  <a:ext uri="{FF2B5EF4-FFF2-40B4-BE49-F238E27FC236}">
                    <a16:creationId xmlns:a16="http://schemas.microsoft.com/office/drawing/2014/main" id="{3F9AFA9A-ADA0-7237-694F-6F200B6933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29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16" name="Line 2559">
                <a:extLst>
                  <a:ext uri="{FF2B5EF4-FFF2-40B4-BE49-F238E27FC236}">
                    <a16:creationId xmlns:a16="http://schemas.microsoft.com/office/drawing/2014/main" id="{E1AF4ACF-7CA0-8A99-9E02-0A981715A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31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17" name="Line 2560">
                <a:extLst>
                  <a:ext uri="{FF2B5EF4-FFF2-40B4-BE49-F238E27FC236}">
                    <a16:creationId xmlns:a16="http://schemas.microsoft.com/office/drawing/2014/main" id="{E4F26AEA-87AF-CA41-7083-8B1F303E26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31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18" name="Line 2561">
                <a:extLst>
                  <a:ext uri="{FF2B5EF4-FFF2-40B4-BE49-F238E27FC236}">
                    <a16:creationId xmlns:a16="http://schemas.microsoft.com/office/drawing/2014/main" id="{41351FFD-88B7-1BB4-D7E9-381C988EB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6" y="232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19" name="Line 2562">
                <a:extLst>
                  <a:ext uri="{FF2B5EF4-FFF2-40B4-BE49-F238E27FC236}">
                    <a16:creationId xmlns:a16="http://schemas.microsoft.com/office/drawing/2014/main" id="{5FA4E23D-13FF-809D-A311-6276219ABA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0" y="232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20" name="Line 2563">
                <a:extLst>
                  <a:ext uri="{FF2B5EF4-FFF2-40B4-BE49-F238E27FC236}">
                    <a16:creationId xmlns:a16="http://schemas.microsoft.com/office/drawing/2014/main" id="{C1BD32E2-7A85-3C3A-3073-05EF8E75F4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0" y="234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21" name="Line 2564">
                <a:extLst>
                  <a:ext uri="{FF2B5EF4-FFF2-40B4-BE49-F238E27FC236}">
                    <a16:creationId xmlns:a16="http://schemas.microsoft.com/office/drawing/2014/main" id="{27C457F4-930F-B33D-D1AA-77CD00267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0" y="234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22" name="Line 2565">
                <a:extLst>
                  <a:ext uri="{FF2B5EF4-FFF2-40B4-BE49-F238E27FC236}">
                    <a16:creationId xmlns:a16="http://schemas.microsoft.com/office/drawing/2014/main" id="{31852D67-C56E-5F1E-C53A-626522A3D9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0" y="235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23" name="Line 2566">
                <a:extLst>
                  <a:ext uri="{FF2B5EF4-FFF2-40B4-BE49-F238E27FC236}">
                    <a16:creationId xmlns:a16="http://schemas.microsoft.com/office/drawing/2014/main" id="{4FE8CE89-AB5D-7D2C-2DF4-756BAC55F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0" y="235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24" name="Line 2567">
                <a:extLst>
                  <a:ext uri="{FF2B5EF4-FFF2-40B4-BE49-F238E27FC236}">
                    <a16:creationId xmlns:a16="http://schemas.microsoft.com/office/drawing/2014/main" id="{49CBB271-7941-BD99-23EA-AE8214E931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237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25" name="Line 2568">
                <a:extLst>
                  <a:ext uri="{FF2B5EF4-FFF2-40B4-BE49-F238E27FC236}">
                    <a16:creationId xmlns:a16="http://schemas.microsoft.com/office/drawing/2014/main" id="{D5CE5D9D-2C14-BB3C-3B84-8C58DB875B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237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26" name="Line 2569">
                <a:extLst>
                  <a:ext uri="{FF2B5EF4-FFF2-40B4-BE49-F238E27FC236}">
                    <a16:creationId xmlns:a16="http://schemas.microsoft.com/office/drawing/2014/main" id="{25711D89-D141-6FF7-4524-383128D733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238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27" name="Line 2570">
                <a:extLst>
                  <a:ext uri="{FF2B5EF4-FFF2-40B4-BE49-F238E27FC236}">
                    <a16:creationId xmlns:a16="http://schemas.microsoft.com/office/drawing/2014/main" id="{3FCA6159-9DF6-0A3E-C498-A6F996137D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238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28" name="Line 2571">
                <a:extLst>
                  <a:ext uri="{FF2B5EF4-FFF2-40B4-BE49-F238E27FC236}">
                    <a16:creationId xmlns:a16="http://schemas.microsoft.com/office/drawing/2014/main" id="{08A59836-F094-7B2B-69F7-07E46D7D2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240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29" name="Line 2572">
                <a:extLst>
                  <a:ext uri="{FF2B5EF4-FFF2-40B4-BE49-F238E27FC236}">
                    <a16:creationId xmlns:a16="http://schemas.microsoft.com/office/drawing/2014/main" id="{496B39B7-6249-3C46-DDE6-020D799E6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240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30" name="Line 2573">
                <a:extLst>
                  <a:ext uri="{FF2B5EF4-FFF2-40B4-BE49-F238E27FC236}">
                    <a16:creationId xmlns:a16="http://schemas.microsoft.com/office/drawing/2014/main" id="{547DCBB7-2DD4-BB0C-5A8D-740061A489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5" y="241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31" name="Line 2574">
                <a:extLst>
                  <a:ext uri="{FF2B5EF4-FFF2-40B4-BE49-F238E27FC236}">
                    <a16:creationId xmlns:a16="http://schemas.microsoft.com/office/drawing/2014/main" id="{B1112831-AE3A-CC01-C989-B2A4D0A1C2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" y="241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32" name="Line 2575">
                <a:extLst>
                  <a:ext uri="{FF2B5EF4-FFF2-40B4-BE49-F238E27FC236}">
                    <a16:creationId xmlns:a16="http://schemas.microsoft.com/office/drawing/2014/main" id="{6936DD98-4802-F351-55F7-11B62370C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" y="243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33" name="Line 2576">
                <a:extLst>
                  <a:ext uri="{FF2B5EF4-FFF2-40B4-BE49-F238E27FC236}">
                    <a16:creationId xmlns:a16="http://schemas.microsoft.com/office/drawing/2014/main" id="{B50F39D3-44DF-A73D-3537-183F89C80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" y="243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34" name="Line 2577">
                <a:extLst>
                  <a:ext uri="{FF2B5EF4-FFF2-40B4-BE49-F238E27FC236}">
                    <a16:creationId xmlns:a16="http://schemas.microsoft.com/office/drawing/2014/main" id="{D0470CAF-85C2-6B4E-48AE-998A1E6CDD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" y="244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35" name="Line 2578">
                <a:extLst>
                  <a:ext uri="{FF2B5EF4-FFF2-40B4-BE49-F238E27FC236}">
                    <a16:creationId xmlns:a16="http://schemas.microsoft.com/office/drawing/2014/main" id="{52816ECC-5AC6-867D-B6DF-34276BF5F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" y="2446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36" name="Line 2579">
                <a:extLst>
                  <a:ext uri="{FF2B5EF4-FFF2-40B4-BE49-F238E27FC236}">
                    <a16:creationId xmlns:a16="http://schemas.microsoft.com/office/drawing/2014/main" id="{7B2B93CF-FD68-2A50-E469-7AF1864E6C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3" y="246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37" name="Line 2580">
                <a:extLst>
                  <a:ext uri="{FF2B5EF4-FFF2-40B4-BE49-F238E27FC236}">
                    <a16:creationId xmlns:a16="http://schemas.microsoft.com/office/drawing/2014/main" id="{CB2CE99F-8BE2-F1EF-878B-7D38A43B3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3" y="246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38" name="Line 2581">
                <a:extLst>
                  <a:ext uri="{FF2B5EF4-FFF2-40B4-BE49-F238E27FC236}">
                    <a16:creationId xmlns:a16="http://schemas.microsoft.com/office/drawing/2014/main" id="{1EA14E23-3F05-AF94-2254-0177300FE4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3" y="247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39" name="Line 2582">
                <a:extLst>
                  <a:ext uri="{FF2B5EF4-FFF2-40B4-BE49-F238E27FC236}">
                    <a16:creationId xmlns:a16="http://schemas.microsoft.com/office/drawing/2014/main" id="{2716EA84-9AF5-D917-0DF4-C0129ACA1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3" y="247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40" name="Line 2583">
                <a:extLst>
                  <a:ext uri="{FF2B5EF4-FFF2-40B4-BE49-F238E27FC236}">
                    <a16:creationId xmlns:a16="http://schemas.microsoft.com/office/drawing/2014/main" id="{1D0BB9DE-C544-E4D7-6A4F-C40FF33CF2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249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41" name="Line 2584">
                <a:extLst>
                  <a:ext uri="{FF2B5EF4-FFF2-40B4-BE49-F238E27FC236}">
                    <a16:creationId xmlns:a16="http://schemas.microsoft.com/office/drawing/2014/main" id="{80A4CDBA-9BBC-E856-4D6A-9579283619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249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42" name="Line 2585">
                <a:extLst>
                  <a:ext uri="{FF2B5EF4-FFF2-40B4-BE49-F238E27FC236}">
                    <a16:creationId xmlns:a16="http://schemas.microsoft.com/office/drawing/2014/main" id="{DC1B0CC9-810D-6BA8-F9A4-71A4B23678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250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43" name="Line 2586">
                <a:extLst>
                  <a:ext uri="{FF2B5EF4-FFF2-40B4-BE49-F238E27FC236}">
                    <a16:creationId xmlns:a16="http://schemas.microsoft.com/office/drawing/2014/main" id="{466C3271-D201-F892-367E-42C73F69D4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2" y="250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44" name="Line 2587">
                <a:extLst>
                  <a:ext uri="{FF2B5EF4-FFF2-40B4-BE49-F238E27FC236}">
                    <a16:creationId xmlns:a16="http://schemas.microsoft.com/office/drawing/2014/main" id="{EB560611-464E-A044-2D55-D40F723C9F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2" y="252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45" name="Line 2588">
                <a:extLst>
                  <a:ext uri="{FF2B5EF4-FFF2-40B4-BE49-F238E27FC236}">
                    <a16:creationId xmlns:a16="http://schemas.microsoft.com/office/drawing/2014/main" id="{66413234-32DD-DB20-22D1-ED547E7D74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6" y="252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46" name="Line 2589">
                <a:extLst>
                  <a:ext uri="{FF2B5EF4-FFF2-40B4-BE49-F238E27FC236}">
                    <a16:creationId xmlns:a16="http://schemas.microsoft.com/office/drawing/2014/main" id="{0C3B9266-6B9B-84E4-AAC1-11D01FE78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6" y="253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47" name="Line 2590">
                <a:extLst>
                  <a:ext uri="{FF2B5EF4-FFF2-40B4-BE49-F238E27FC236}">
                    <a16:creationId xmlns:a16="http://schemas.microsoft.com/office/drawing/2014/main" id="{C38074A1-1E42-5A7C-398D-A1E98D1D97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6" y="253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48" name="Line 2591">
                <a:extLst>
                  <a:ext uri="{FF2B5EF4-FFF2-40B4-BE49-F238E27FC236}">
                    <a16:creationId xmlns:a16="http://schemas.microsoft.com/office/drawing/2014/main" id="{40B10823-D453-4288-80C5-F3D828B28E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0" y="255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49" name="Line 2592">
                <a:extLst>
                  <a:ext uri="{FF2B5EF4-FFF2-40B4-BE49-F238E27FC236}">
                    <a16:creationId xmlns:a16="http://schemas.microsoft.com/office/drawing/2014/main" id="{25D66B9E-EDA2-EA0A-DE3A-34A29D1379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0" y="255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50" name="Line 2593">
                <a:extLst>
                  <a:ext uri="{FF2B5EF4-FFF2-40B4-BE49-F238E27FC236}">
                    <a16:creationId xmlns:a16="http://schemas.microsoft.com/office/drawing/2014/main" id="{317F3922-564D-0CD8-511C-0651523D62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0" y="2560"/>
                <a:ext cx="5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51" name="Line 2594">
                <a:extLst>
                  <a:ext uri="{FF2B5EF4-FFF2-40B4-BE49-F238E27FC236}">
                    <a16:creationId xmlns:a16="http://schemas.microsoft.com/office/drawing/2014/main" id="{B3B63B19-758A-2524-F369-B851EF27C0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256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52" name="Line 2595">
                <a:extLst>
                  <a:ext uri="{FF2B5EF4-FFF2-40B4-BE49-F238E27FC236}">
                    <a16:creationId xmlns:a16="http://schemas.microsoft.com/office/drawing/2014/main" id="{90368DB2-4AA8-A4F0-A021-9024F90953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257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53" name="Line 2596">
                <a:extLst>
                  <a:ext uri="{FF2B5EF4-FFF2-40B4-BE49-F238E27FC236}">
                    <a16:creationId xmlns:a16="http://schemas.microsoft.com/office/drawing/2014/main" id="{5B84A14F-34EC-57DD-A508-C30B0378DD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258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54" name="Line 2597">
                <a:extLst>
                  <a:ext uri="{FF2B5EF4-FFF2-40B4-BE49-F238E27FC236}">
                    <a16:creationId xmlns:a16="http://schemas.microsoft.com/office/drawing/2014/main" id="{71FF6039-07F2-5219-C81A-21278B89E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9" y="258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55" name="Line 2598">
                <a:extLst>
                  <a:ext uri="{FF2B5EF4-FFF2-40B4-BE49-F238E27FC236}">
                    <a16:creationId xmlns:a16="http://schemas.microsoft.com/office/drawing/2014/main" id="{1D13B743-CDC8-BF86-315E-9BE05E496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9" y="259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56" name="Line 2599">
                <a:extLst>
                  <a:ext uri="{FF2B5EF4-FFF2-40B4-BE49-F238E27FC236}">
                    <a16:creationId xmlns:a16="http://schemas.microsoft.com/office/drawing/2014/main" id="{62410906-1B10-8086-7B15-244AB296D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60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57" name="Line 2600">
                <a:extLst>
                  <a:ext uri="{FF2B5EF4-FFF2-40B4-BE49-F238E27FC236}">
                    <a16:creationId xmlns:a16="http://schemas.microsoft.com/office/drawing/2014/main" id="{919C1E62-4E59-A58F-AC9A-C387B8BC47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61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58" name="Line 2601">
                <a:extLst>
                  <a:ext uri="{FF2B5EF4-FFF2-40B4-BE49-F238E27FC236}">
                    <a16:creationId xmlns:a16="http://schemas.microsoft.com/office/drawing/2014/main" id="{C3607856-184C-22D4-1C44-30B2AACF77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61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59" name="Line 2602">
                <a:extLst>
                  <a:ext uri="{FF2B5EF4-FFF2-40B4-BE49-F238E27FC236}">
                    <a16:creationId xmlns:a16="http://schemas.microsoft.com/office/drawing/2014/main" id="{F39FB25F-9C74-BDB6-258C-9085A82928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3" y="262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60" name="Line 2603">
                <a:extLst>
                  <a:ext uri="{FF2B5EF4-FFF2-40B4-BE49-F238E27FC236}">
                    <a16:creationId xmlns:a16="http://schemas.microsoft.com/office/drawing/2014/main" id="{F940A8D8-437C-E4FC-FD8B-FA840D90C6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263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61" name="Line 2604">
                <a:extLst>
                  <a:ext uri="{FF2B5EF4-FFF2-40B4-BE49-F238E27FC236}">
                    <a16:creationId xmlns:a16="http://schemas.microsoft.com/office/drawing/2014/main" id="{C24A28A8-4658-7D66-A742-96306C5B15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264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62" name="Line 2605">
                <a:extLst>
                  <a:ext uri="{FF2B5EF4-FFF2-40B4-BE49-F238E27FC236}">
                    <a16:creationId xmlns:a16="http://schemas.microsoft.com/office/drawing/2014/main" id="{28512AB3-8C63-509F-BF37-85E834A87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2" y="264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63" name="Line 2606">
                <a:extLst>
                  <a:ext uri="{FF2B5EF4-FFF2-40B4-BE49-F238E27FC236}">
                    <a16:creationId xmlns:a16="http://schemas.microsoft.com/office/drawing/2014/main" id="{ECBA7503-6079-650A-F573-C7881AF23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2" y="265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64" name="Line 2607">
                <a:extLst>
                  <a:ext uri="{FF2B5EF4-FFF2-40B4-BE49-F238E27FC236}">
                    <a16:creationId xmlns:a16="http://schemas.microsoft.com/office/drawing/2014/main" id="{EBAF5C00-9657-8CBB-C340-341C7F8EF7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6" y="266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65" name="Line 2608">
                <a:extLst>
                  <a:ext uri="{FF2B5EF4-FFF2-40B4-BE49-F238E27FC236}">
                    <a16:creationId xmlns:a16="http://schemas.microsoft.com/office/drawing/2014/main" id="{323016F1-9B6E-93C4-126E-73B5C02FED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6" y="2674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66" name="Line 2609">
                <a:extLst>
                  <a:ext uri="{FF2B5EF4-FFF2-40B4-BE49-F238E27FC236}">
                    <a16:creationId xmlns:a16="http://schemas.microsoft.com/office/drawing/2014/main" id="{8C21F7B1-4185-C0B1-0BF4-CF499AB495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6" y="2678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67" name="Line 2610">
                <a:extLst>
                  <a:ext uri="{FF2B5EF4-FFF2-40B4-BE49-F238E27FC236}">
                    <a16:creationId xmlns:a16="http://schemas.microsoft.com/office/drawing/2014/main" id="{870D747B-0222-839B-60F5-35D41D7BE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1" y="268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68" name="Line 2611">
                <a:extLst>
                  <a:ext uri="{FF2B5EF4-FFF2-40B4-BE49-F238E27FC236}">
                    <a16:creationId xmlns:a16="http://schemas.microsoft.com/office/drawing/2014/main" id="{C8CEED2C-7540-FD90-C958-04B412B21F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5" y="269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69" name="Line 2612">
                <a:extLst>
                  <a:ext uri="{FF2B5EF4-FFF2-40B4-BE49-F238E27FC236}">
                    <a16:creationId xmlns:a16="http://schemas.microsoft.com/office/drawing/2014/main" id="{9B5546DB-AB82-DC03-7464-8824D9CF06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5" y="2703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70" name="Line 2613">
                <a:extLst>
                  <a:ext uri="{FF2B5EF4-FFF2-40B4-BE49-F238E27FC236}">
                    <a16:creationId xmlns:a16="http://schemas.microsoft.com/office/drawing/2014/main" id="{2633A16D-69E7-DDDD-3CD4-9AB7A8CD27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9" y="270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71" name="Line 2614">
                <a:extLst>
                  <a:ext uri="{FF2B5EF4-FFF2-40B4-BE49-F238E27FC236}">
                    <a16:creationId xmlns:a16="http://schemas.microsoft.com/office/drawing/2014/main" id="{1F8FF801-D5BB-F904-CEC3-2D6DAF1C9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9" y="271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72" name="Line 2615">
                <a:extLst>
                  <a:ext uri="{FF2B5EF4-FFF2-40B4-BE49-F238E27FC236}">
                    <a16:creationId xmlns:a16="http://schemas.microsoft.com/office/drawing/2014/main" id="{4FBDB45E-2728-B520-AB73-B15CD6AA9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4" y="272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73" name="Line 2616">
                <a:extLst>
                  <a:ext uri="{FF2B5EF4-FFF2-40B4-BE49-F238E27FC236}">
                    <a16:creationId xmlns:a16="http://schemas.microsoft.com/office/drawing/2014/main" id="{914E00D3-A4EC-1EC2-1F1A-4C3E61F843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8" y="273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74" name="Line 2617">
                <a:extLst>
                  <a:ext uri="{FF2B5EF4-FFF2-40B4-BE49-F238E27FC236}">
                    <a16:creationId xmlns:a16="http://schemas.microsoft.com/office/drawing/2014/main" id="{FAFCAD92-7D5F-787B-3EFF-882D51BF95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8" y="273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75" name="Line 2618">
                <a:extLst>
                  <a:ext uri="{FF2B5EF4-FFF2-40B4-BE49-F238E27FC236}">
                    <a16:creationId xmlns:a16="http://schemas.microsoft.com/office/drawing/2014/main" id="{D47E615D-98AB-2518-1B87-6CC41A2F16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8" y="274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76" name="Line 2619">
                <a:extLst>
                  <a:ext uri="{FF2B5EF4-FFF2-40B4-BE49-F238E27FC236}">
                    <a16:creationId xmlns:a16="http://schemas.microsoft.com/office/drawing/2014/main" id="{DD2FBAB9-D965-D496-C408-43111F7D8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2" y="275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77" name="Line 2620">
                <a:extLst>
                  <a:ext uri="{FF2B5EF4-FFF2-40B4-BE49-F238E27FC236}">
                    <a16:creationId xmlns:a16="http://schemas.microsoft.com/office/drawing/2014/main" id="{9F082E3A-E1EF-AD18-D51B-E2534A5EC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2" y="276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78" name="Line 2621">
                <a:extLst>
                  <a:ext uri="{FF2B5EF4-FFF2-40B4-BE49-F238E27FC236}">
                    <a16:creationId xmlns:a16="http://schemas.microsoft.com/office/drawing/2014/main" id="{F86898A0-3719-31AF-A244-42CB486475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7" y="276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79" name="Line 2622">
                <a:extLst>
                  <a:ext uri="{FF2B5EF4-FFF2-40B4-BE49-F238E27FC236}">
                    <a16:creationId xmlns:a16="http://schemas.microsoft.com/office/drawing/2014/main" id="{C496FA7A-8435-0812-F712-8310F4D600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1" y="277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80" name="Line 2623">
                <a:extLst>
                  <a:ext uri="{FF2B5EF4-FFF2-40B4-BE49-F238E27FC236}">
                    <a16:creationId xmlns:a16="http://schemas.microsoft.com/office/drawing/2014/main" id="{4FA51A67-6734-F676-1D49-1E8E3FBB3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278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81" name="Line 2624">
                <a:extLst>
                  <a:ext uri="{FF2B5EF4-FFF2-40B4-BE49-F238E27FC236}">
                    <a16:creationId xmlns:a16="http://schemas.microsoft.com/office/drawing/2014/main" id="{705FBF1C-EE1C-D5DA-564A-00C96DD4B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2793"/>
                <a:ext cx="5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82" name="Line 2625">
                <a:extLst>
                  <a:ext uri="{FF2B5EF4-FFF2-40B4-BE49-F238E27FC236}">
                    <a16:creationId xmlns:a16="http://schemas.microsoft.com/office/drawing/2014/main" id="{FD05975E-A379-2538-BCD6-05D3AC245E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0" y="279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83" name="Line 2626">
                <a:extLst>
                  <a:ext uri="{FF2B5EF4-FFF2-40B4-BE49-F238E27FC236}">
                    <a16:creationId xmlns:a16="http://schemas.microsoft.com/office/drawing/2014/main" id="{1D182EE6-592F-6F55-E25F-222193F66B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0" y="280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84" name="Line 2627">
                <a:extLst>
                  <a:ext uri="{FF2B5EF4-FFF2-40B4-BE49-F238E27FC236}">
                    <a16:creationId xmlns:a16="http://schemas.microsoft.com/office/drawing/2014/main" id="{CB8C5B62-6700-0FF6-CAD6-9F6A1FA522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" y="281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85" name="Line 2628">
                <a:extLst>
                  <a:ext uri="{FF2B5EF4-FFF2-40B4-BE49-F238E27FC236}">
                    <a16:creationId xmlns:a16="http://schemas.microsoft.com/office/drawing/2014/main" id="{9433B548-FC83-E649-D0A1-6C94CA4F8D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" y="282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986" name="Line 2629">
                <a:extLst>
                  <a:ext uri="{FF2B5EF4-FFF2-40B4-BE49-F238E27FC236}">
                    <a16:creationId xmlns:a16="http://schemas.microsoft.com/office/drawing/2014/main" id="{D8BEB61A-BA51-1C30-6C7D-352E80174C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8" y="2827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grpSp>
          <p:nvGrpSpPr>
            <p:cNvPr id="20503" name="Group 2831">
              <a:extLst>
                <a:ext uri="{FF2B5EF4-FFF2-40B4-BE49-F238E27FC236}">
                  <a16:creationId xmlns:a16="http://schemas.microsoft.com/office/drawing/2014/main" id="{60478C3B-82EE-104F-3245-4C1DD1FA26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3" y="2252"/>
              <a:ext cx="796" cy="903"/>
              <a:chOff x="2443" y="2252"/>
              <a:chExt cx="796" cy="903"/>
            </a:xfrm>
          </p:grpSpPr>
          <p:sp>
            <p:nvSpPr>
              <p:cNvPr id="20587" name="Line 2631">
                <a:extLst>
                  <a:ext uri="{FF2B5EF4-FFF2-40B4-BE49-F238E27FC236}">
                    <a16:creationId xmlns:a16="http://schemas.microsoft.com/office/drawing/2014/main" id="{C95ED0FF-F68B-3DEE-D3AA-851169874A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3" y="283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88" name="Line 2632">
                <a:extLst>
                  <a:ext uri="{FF2B5EF4-FFF2-40B4-BE49-F238E27FC236}">
                    <a16:creationId xmlns:a16="http://schemas.microsoft.com/office/drawing/2014/main" id="{7813A9DF-DE33-4A20-159F-4C48FBF0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7" y="284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89" name="Line 2633">
                <a:extLst>
                  <a:ext uri="{FF2B5EF4-FFF2-40B4-BE49-F238E27FC236}">
                    <a16:creationId xmlns:a16="http://schemas.microsoft.com/office/drawing/2014/main" id="{7A31E756-2402-5002-06DA-0D55B24623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7" y="285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90" name="Line 2634">
                <a:extLst>
                  <a:ext uri="{FF2B5EF4-FFF2-40B4-BE49-F238E27FC236}">
                    <a16:creationId xmlns:a16="http://schemas.microsoft.com/office/drawing/2014/main" id="{5F08BF31-31B8-83D4-1A61-B9C96E929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1" y="2857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91" name="Line 2635">
                <a:extLst>
                  <a:ext uri="{FF2B5EF4-FFF2-40B4-BE49-F238E27FC236}">
                    <a16:creationId xmlns:a16="http://schemas.microsoft.com/office/drawing/2014/main" id="{4D6A8564-E06D-556C-E65F-CE74F126E2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6" y="286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92" name="Line 2636">
                <a:extLst>
                  <a:ext uri="{FF2B5EF4-FFF2-40B4-BE49-F238E27FC236}">
                    <a16:creationId xmlns:a16="http://schemas.microsoft.com/office/drawing/2014/main" id="{E8AEE31A-45F0-5D35-2E6B-C83DD2A50F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0" y="287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93" name="Line 2637">
                <a:extLst>
                  <a:ext uri="{FF2B5EF4-FFF2-40B4-BE49-F238E27FC236}">
                    <a16:creationId xmlns:a16="http://schemas.microsoft.com/office/drawing/2014/main" id="{B7889C89-1521-F4E4-771B-609DB8D58B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4" y="288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94" name="Line 2638">
                <a:extLst>
                  <a:ext uri="{FF2B5EF4-FFF2-40B4-BE49-F238E27FC236}">
                    <a16:creationId xmlns:a16="http://schemas.microsoft.com/office/drawing/2014/main" id="{799356C4-9277-6121-F9C7-CD47510FF9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9" y="288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95" name="Line 2639">
                <a:extLst>
                  <a:ext uri="{FF2B5EF4-FFF2-40B4-BE49-F238E27FC236}">
                    <a16:creationId xmlns:a16="http://schemas.microsoft.com/office/drawing/2014/main" id="{245A27E4-3AD8-E39A-57E0-783E45539D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9" y="289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96" name="Line 2640">
                <a:extLst>
                  <a:ext uri="{FF2B5EF4-FFF2-40B4-BE49-F238E27FC236}">
                    <a16:creationId xmlns:a16="http://schemas.microsoft.com/office/drawing/2014/main" id="{C31C4516-1F43-71A8-D247-7D71887D3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2" y="2907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97" name="Line 2641">
                <a:extLst>
                  <a:ext uri="{FF2B5EF4-FFF2-40B4-BE49-F238E27FC236}">
                    <a16:creationId xmlns:a16="http://schemas.microsoft.com/office/drawing/2014/main" id="{83EF6C71-6323-B0D7-119C-0DEDF7A345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6" y="291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98" name="Line 2642">
                <a:extLst>
                  <a:ext uri="{FF2B5EF4-FFF2-40B4-BE49-F238E27FC236}">
                    <a16:creationId xmlns:a16="http://schemas.microsoft.com/office/drawing/2014/main" id="{42FE621C-0CA2-47A8-B298-2C256E91E1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6" y="291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599" name="Line 2643">
                <a:extLst>
                  <a:ext uri="{FF2B5EF4-FFF2-40B4-BE49-F238E27FC236}">
                    <a16:creationId xmlns:a16="http://schemas.microsoft.com/office/drawing/2014/main" id="{FBF618BB-A687-C236-387D-0056B1C35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0" y="292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00" name="Line 2644">
                <a:extLst>
                  <a:ext uri="{FF2B5EF4-FFF2-40B4-BE49-F238E27FC236}">
                    <a16:creationId xmlns:a16="http://schemas.microsoft.com/office/drawing/2014/main" id="{D7B1627E-DBF8-D1DB-A236-9CD0A91DC2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9" y="293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01" name="Line 2645">
                <a:extLst>
                  <a:ext uri="{FF2B5EF4-FFF2-40B4-BE49-F238E27FC236}">
                    <a16:creationId xmlns:a16="http://schemas.microsoft.com/office/drawing/2014/main" id="{485B7263-FADD-58A2-23AB-E9ECA2B06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9" y="294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02" name="Line 2646">
                <a:extLst>
                  <a:ext uri="{FF2B5EF4-FFF2-40B4-BE49-F238E27FC236}">
                    <a16:creationId xmlns:a16="http://schemas.microsoft.com/office/drawing/2014/main" id="{39C0DE7E-584A-2367-7E38-83004BFA3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03" y="294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03" name="Line 2647">
                <a:extLst>
                  <a:ext uri="{FF2B5EF4-FFF2-40B4-BE49-F238E27FC236}">
                    <a16:creationId xmlns:a16="http://schemas.microsoft.com/office/drawing/2014/main" id="{3E115DED-2A47-7D7F-6BBE-07F0B6825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07" y="2951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04" name="Line 2648">
                <a:extLst>
                  <a:ext uri="{FF2B5EF4-FFF2-40B4-BE49-F238E27FC236}">
                    <a16:creationId xmlns:a16="http://schemas.microsoft.com/office/drawing/2014/main" id="{5D5D82E4-34E3-82B0-2A69-E639BF6581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16" y="296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05" name="Line 2649">
                <a:extLst>
                  <a:ext uri="{FF2B5EF4-FFF2-40B4-BE49-F238E27FC236}">
                    <a16:creationId xmlns:a16="http://schemas.microsoft.com/office/drawing/2014/main" id="{375ECBDE-2995-E4F2-9DC1-C6C715A2C9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0" y="297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06" name="Line 2650">
                <a:extLst>
                  <a:ext uri="{FF2B5EF4-FFF2-40B4-BE49-F238E27FC236}">
                    <a16:creationId xmlns:a16="http://schemas.microsoft.com/office/drawing/2014/main" id="{AC04EF8D-0D28-BDA4-5FAB-889152D15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0" y="297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07" name="Line 2651">
                <a:extLst>
                  <a:ext uri="{FF2B5EF4-FFF2-40B4-BE49-F238E27FC236}">
                    <a16:creationId xmlns:a16="http://schemas.microsoft.com/office/drawing/2014/main" id="{1C573B94-BA31-C276-752C-5AC3181A71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5" y="298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08" name="Line 2652">
                <a:extLst>
                  <a:ext uri="{FF2B5EF4-FFF2-40B4-BE49-F238E27FC236}">
                    <a16:creationId xmlns:a16="http://schemas.microsoft.com/office/drawing/2014/main" id="{F553B12D-B3B8-3EA4-779E-58AEEFAFBB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09" name="Line 2653">
                <a:extLst>
                  <a:ext uri="{FF2B5EF4-FFF2-40B4-BE49-F238E27FC236}">
                    <a16:creationId xmlns:a16="http://schemas.microsoft.com/office/drawing/2014/main" id="{CE3D76B7-BA83-38AB-AC65-63D3757720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8" y="300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10" name="Line 2654">
                <a:extLst>
                  <a:ext uri="{FF2B5EF4-FFF2-40B4-BE49-F238E27FC236}">
                    <a16:creationId xmlns:a16="http://schemas.microsoft.com/office/drawing/2014/main" id="{239DBADA-028A-C08F-6390-F87A68865B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2" y="300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11" name="Line 2655">
                <a:extLst>
                  <a:ext uri="{FF2B5EF4-FFF2-40B4-BE49-F238E27FC236}">
                    <a16:creationId xmlns:a16="http://schemas.microsoft.com/office/drawing/2014/main" id="{582265E0-213F-A993-59C4-4295F66ED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6" y="3011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12" name="Line 2656">
                <a:extLst>
                  <a:ext uri="{FF2B5EF4-FFF2-40B4-BE49-F238E27FC236}">
                    <a16:creationId xmlns:a16="http://schemas.microsoft.com/office/drawing/2014/main" id="{6AAA7CC8-B6E8-5272-9031-ECD5128CC4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59" y="302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13" name="Line 2657">
                <a:extLst>
                  <a:ext uri="{FF2B5EF4-FFF2-40B4-BE49-F238E27FC236}">
                    <a16:creationId xmlns:a16="http://schemas.microsoft.com/office/drawing/2014/main" id="{2C260AB0-E64D-0901-D96A-B2F49888B4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4" y="303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14" name="Line 2658">
                <a:extLst>
                  <a:ext uri="{FF2B5EF4-FFF2-40B4-BE49-F238E27FC236}">
                    <a16:creationId xmlns:a16="http://schemas.microsoft.com/office/drawing/2014/main" id="{69A68E99-2D03-F943-A58F-58C5F890C6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8" y="303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15" name="Line 2659">
                <a:extLst>
                  <a:ext uri="{FF2B5EF4-FFF2-40B4-BE49-F238E27FC236}">
                    <a16:creationId xmlns:a16="http://schemas.microsoft.com/office/drawing/2014/main" id="{F05B5640-5FB4-D3CB-233B-EE8626A888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72" y="304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16" name="Line 2660">
                <a:extLst>
                  <a:ext uri="{FF2B5EF4-FFF2-40B4-BE49-F238E27FC236}">
                    <a16:creationId xmlns:a16="http://schemas.microsoft.com/office/drawing/2014/main" id="{B3BD8C17-732F-5057-DF4B-7B5E062317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5" y="305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17" name="Line 2661">
                <a:extLst>
                  <a:ext uri="{FF2B5EF4-FFF2-40B4-BE49-F238E27FC236}">
                    <a16:creationId xmlns:a16="http://schemas.microsoft.com/office/drawing/2014/main" id="{2962190B-6162-419D-E7D8-422149D58E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0" y="306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18" name="Line 2662">
                <a:extLst>
                  <a:ext uri="{FF2B5EF4-FFF2-40B4-BE49-F238E27FC236}">
                    <a16:creationId xmlns:a16="http://schemas.microsoft.com/office/drawing/2014/main" id="{BE8C922D-36DD-2C94-602C-F11ECCA406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4" y="306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19" name="Line 2663">
                <a:extLst>
                  <a:ext uri="{FF2B5EF4-FFF2-40B4-BE49-F238E27FC236}">
                    <a16:creationId xmlns:a16="http://schemas.microsoft.com/office/drawing/2014/main" id="{26585E2F-5DF9-0793-5ED5-B05FD38A7C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8" y="3070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20" name="Line 2664">
                <a:extLst>
                  <a:ext uri="{FF2B5EF4-FFF2-40B4-BE49-F238E27FC236}">
                    <a16:creationId xmlns:a16="http://schemas.microsoft.com/office/drawing/2014/main" id="{FE358AB1-C2B5-7DD9-DE86-2A858764BE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11" y="308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21" name="Line 2665">
                <a:extLst>
                  <a:ext uri="{FF2B5EF4-FFF2-40B4-BE49-F238E27FC236}">
                    <a16:creationId xmlns:a16="http://schemas.microsoft.com/office/drawing/2014/main" id="{EE25C180-A0BF-99DA-CEA1-DDB73DFA9F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16" y="308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22" name="Line 2666">
                <a:extLst>
                  <a:ext uri="{FF2B5EF4-FFF2-40B4-BE49-F238E27FC236}">
                    <a16:creationId xmlns:a16="http://schemas.microsoft.com/office/drawing/2014/main" id="{A9F959A6-D79A-F3F6-6FBB-460908B79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0" y="309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23" name="Line 2667">
                <a:extLst>
                  <a:ext uri="{FF2B5EF4-FFF2-40B4-BE49-F238E27FC236}">
                    <a16:creationId xmlns:a16="http://schemas.microsoft.com/office/drawing/2014/main" id="{86141D33-608B-85C3-E84C-EEC8EEAC63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4" y="309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24" name="Line 2668">
                <a:extLst>
                  <a:ext uri="{FF2B5EF4-FFF2-40B4-BE49-F238E27FC236}">
                    <a16:creationId xmlns:a16="http://schemas.microsoft.com/office/drawing/2014/main" id="{67F5D48D-047A-87BF-DB85-2512202B30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7" y="310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25" name="Line 2669">
                <a:extLst>
                  <a:ext uri="{FF2B5EF4-FFF2-40B4-BE49-F238E27FC236}">
                    <a16:creationId xmlns:a16="http://schemas.microsoft.com/office/drawing/2014/main" id="{B188A84D-E763-658B-E885-1FEBD75F5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42" y="310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26" name="Line 2670">
                <a:extLst>
                  <a:ext uri="{FF2B5EF4-FFF2-40B4-BE49-F238E27FC236}">
                    <a16:creationId xmlns:a16="http://schemas.microsoft.com/office/drawing/2014/main" id="{6C85E368-BB37-6B3F-ABCD-9D40EEC6E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46" y="311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27" name="Line 2671">
                <a:extLst>
                  <a:ext uri="{FF2B5EF4-FFF2-40B4-BE49-F238E27FC236}">
                    <a16:creationId xmlns:a16="http://schemas.microsoft.com/office/drawing/2014/main" id="{3A162D7A-BE3F-B2F8-2340-D9796B0F1D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50" y="311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28" name="Line 2672">
                <a:extLst>
                  <a:ext uri="{FF2B5EF4-FFF2-40B4-BE49-F238E27FC236}">
                    <a16:creationId xmlns:a16="http://schemas.microsoft.com/office/drawing/2014/main" id="{C9256053-EE31-D98B-BF04-ADB09FBEF6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3" y="3120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29" name="Line 2673">
                <a:extLst>
                  <a:ext uri="{FF2B5EF4-FFF2-40B4-BE49-F238E27FC236}">
                    <a16:creationId xmlns:a16="http://schemas.microsoft.com/office/drawing/2014/main" id="{3F300DC8-D8AA-0FBC-1EAA-8625D6366F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8" y="312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30" name="Line 2674">
                <a:extLst>
                  <a:ext uri="{FF2B5EF4-FFF2-40B4-BE49-F238E27FC236}">
                    <a16:creationId xmlns:a16="http://schemas.microsoft.com/office/drawing/2014/main" id="{47C1A07F-5A18-9B6B-1034-8B7476ACA1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2" y="312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31" name="Line 2675">
                <a:extLst>
                  <a:ext uri="{FF2B5EF4-FFF2-40B4-BE49-F238E27FC236}">
                    <a16:creationId xmlns:a16="http://schemas.microsoft.com/office/drawing/2014/main" id="{66C53205-7622-388C-5DAD-5F0319634A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6" y="312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32" name="Line 2676">
                <a:extLst>
                  <a:ext uri="{FF2B5EF4-FFF2-40B4-BE49-F238E27FC236}">
                    <a16:creationId xmlns:a16="http://schemas.microsoft.com/office/drawing/2014/main" id="{1964C031-06E7-448B-B8F6-CE4ACC763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9" y="313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33" name="Line 2677">
                <a:extLst>
                  <a:ext uri="{FF2B5EF4-FFF2-40B4-BE49-F238E27FC236}">
                    <a16:creationId xmlns:a16="http://schemas.microsoft.com/office/drawing/2014/main" id="{12449B55-DEA5-2CA2-B996-FD3351AA2D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93" y="3135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34" name="Line 2678">
                <a:extLst>
                  <a:ext uri="{FF2B5EF4-FFF2-40B4-BE49-F238E27FC236}">
                    <a16:creationId xmlns:a16="http://schemas.microsoft.com/office/drawing/2014/main" id="{23F28027-8A57-83CC-3432-78F99F57C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98" y="3135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35" name="Line 2679">
                <a:extLst>
                  <a:ext uri="{FF2B5EF4-FFF2-40B4-BE49-F238E27FC236}">
                    <a16:creationId xmlns:a16="http://schemas.microsoft.com/office/drawing/2014/main" id="{9B707BBB-4DA3-3752-62F7-C44EB15C27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02" y="3139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36" name="Line 2680">
                <a:extLst>
                  <a:ext uri="{FF2B5EF4-FFF2-40B4-BE49-F238E27FC236}">
                    <a16:creationId xmlns:a16="http://schemas.microsoft.com/office/drawing/2014/main" id="{16C7303E-DFDB-6EFE-6BCB-485805976E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15" y="3144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37" name="Line 2681">
                <a:extLst>
                  <a:ext uri="{FF2B5EF4-FFF2-40B4-BE49-F238E27FC236}">
                    <a16:creationId xmlns:a16="http://schemas.microsoft.com/office/drawing/2014/main" id="{AA52EBAF-3BDF-4D2F-22DA-5474AFD66D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19" y="3144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38" name="Line 2682">
                <a:extLst>
                  <a:ext uri="{FF2B5EF4-FFF2-40B4-BE49-F238E27FC236}">
                    <a16:creationId xmlns:a16="http://schemas.microsoft.com/office/drawing/2014/main" id="{E0330F4C-FD01-B95A-CEFD-4C4E1E552C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24" y="314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39" name="Line 2683">
                <a:extLst>
                  <a:ext uri="{FF2B5EF4-FFF2-40B4-BE49-F238E27FC236}">
                    <a16:creationId xmlns:a16="http://schemas.microsoft.com/office/drawing/2014/main" id="{7E888DB4-48DB-98C7-3ABD-6F5426FEE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28" y="3149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40" name="Line 2684">
                <a:extLst>
                  <a:ext uri="{FF2B5EF4-FFF2-40B4-BE49-F238E27FC236}">
                    <a16:creationId xmlns:a16="http://schemas.microsoft.com/office/drawing/2014/main" id="{A4D959EB-EDBA-65C5-D812-AF3B2B99B6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1" y="3149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41" name="Line 2685">
                <a:extLst>
                  <a:ext uri="{FF2B5EF4-FFF2-40B4-BE49-F238E27FC236}">
                    <a16:creationId xmlns:a16="http://schemas.microsoft.com/office/drawing/2014/main" id="{A179146D-F42A-F5AC-ADC3-5AF499B363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5" y="3149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42" name="Line 2686">
                <a:extLst>
                  <a:ext uri="{FF2B5EF4-FFF2-40B4-BE49-F238E27FC236}">
                    <a16:creationId xmlns:a16="http://schemas.microsoft.com/office/drawing/2014/main" id="{6322E3A4-E895-2445-54A8-1E9B207CC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0" y="3149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43" name="Line 2687">
                <a:extLst>
                  <a:ext uri="{FF2B5EF4-FFF2-40B4-BE49-F238E27FC236}">
                    <a16:creationId xmlns:a16="http://schemas.microsoft.com/office/drawing/2014/main" id="{BDD59440-7092-F5A7-0100-E10AC5B201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4" y="3149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44" name="Line 2688">
                <a:extLst>
                  <a:ext uri="{FF2B5EF4-FFF2-40B4-BE49-F238E27FC236}">
                    <a16:creationId xmlns:a16="http://schemas.microsoft.com/office/drawing/2014/main" id="{43197162-FA9F-977E-5757-D704E5019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67" y="3154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45" name="Line 2689">
                <a:extLst>
                  <a:ext uri="{FF2B5EF4-FFF2-40B4-BE49-F238E27FC236}">
                    <a16:creationId xmlns:a16="http://schemas.microsoft.com/office/drawing/2014/main" id="{09024C18-4298-8C1D-5075-BD6FF2E49C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1" y="3154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46" name="Line 2690">
                <a:extLst>
                  <a:ext uri="{FF2B5EF4-FFF2-40B4-BE49-F238E27FC236}">
                    <a16:creationId xmlns:a16="http://schemas.microsoft.com/office/drawing/2014/main" id="{D1591A99-4B61-E376-811F-2E6A879753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6" y="3154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47" name="Line 2691">
                <a:extLst>
                  <a:ext uri="{FF2B5EF4-FFF2-40B4-BE49-F238E27FC236}">
                    <a16:creationId xmlns:a16="http://schemas.microsoft.com/office/drawing/2014/main" id="{15B3A3C9-679E-7870-4A6F-7D3420FA41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0" y="3154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48" name="Line 2692">
                <a:extLst>
                  <a:ext uri="{FF2B5EF4-FFF2-40B4-BE49-F238E27FC236}">
                    <a16:creationId xmlns:a16="http://schemas.microsoft.com/office/drawing/2014/main" id="{C13DE625-99AD-952B-35F2-1B5BED8D49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93" y="3154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49" name="Line 2693">
                <a:extLst>
                  <a:ext uri="{FF2B5EF4-FFF2-40B4-BE49-F238E27FC236}">
                    <a16:creationId xmlns:a16="http://schemas.microsoft.com/office/drawing/2014/main" id="{C47CA10A-82A3-F525-672C-187E5DE63B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97" y="3149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50" name="Line 2694">
                <a:extLst>
                  <a:ext uri="{FF2B5EF4-FFF2-40B4-BE49-F238E27FC236}">
                    <a16:creationId xmlns:a16="http://schemas.microsoft.com/office/drawing/2014/main" id="{B3947248-D761-679C-875F-E320B89BCE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2" y="3149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51" name="Line 2695">
                <a:extLst>
                  <a:ext uri="{FF2B5EF4-FFF2-40B4-BE49-F238E27FC236}">
                    <a16:creationId xmlns:a16="http://schemas.microsoft.com/office/drawing/2014/main" id="{65535C03-809F-4759-D895-1B65C15B2E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6" y="3149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52" name="Line 2696">
                <a:extLst>
                  <a:ext uri="{FF2B5EF4-FFF2-40B4-BE49-F238E27FC236}">
                    <a16:creationId xmlns:a16="http://schemas.microsoft.com/office/drawing/2014/main" id="{5D40A04D-0E65-1957-086A-67CEE78E62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" y="3149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53" name="Line 2697">
                <a:extLst>
                  <a:ext uri="{FF2B5EF4-FFF2-40B4-BE49-F238E27FC236}">
                    <a16:creationId xmlns:a16="http://schemas.microsoft.com/office/drawing/2014/main" id="{07822D9B-2BFD-4B9E-4051-CE4E950176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3" y="3149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54" name="Line 2698">
                <a:extLst>
                  <a:ext uri="{FF2B5EF4-FFF2-40B4-BE49-F238E27FC236}">
                    <a16:creationId xmlns:a16="http://schemas.microsoft.com/office/drawing/2014/main" id="{0ABACAF4-C430-2594-091B-92C1C5D8E9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8" y="3149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55" name="Line 2699">
                <a:extLst>
                  <a:ext uri="{FF2B5EF4-FFF2-40B4-BE49-F238E27FC236}">
                    <a16:creationId xmlns:a16="http://schemas.microsoft.com/office/drawing/2014/main" id="{9103A743-8701-6304-F5B8-0C6E3A392E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32" y="3144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56" name="Line 2700">
                <a:extLst>
                  <a:ext uri="{FF2B5EF4-FFF2-40B4-BE49-F238E27FC236}">
                    <a16:creationId xmlns:a16="http://schemas.microsoft.com/office/drawing/2014/main" id="{973762F3-39C2-CC2D-EB57-98D43B281B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5" y="3144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57" name="Line 2701">
                <a:extLst>
                  <a:ext uri="{FF2B5EF4-FFF2-40B4-BE49-F238E27FC236}">
                    <a16:creationId xmlns:a16="http://schemas.microsoft.com/office/drawing/2014/main" id="{9F748DAD-55F8-6669-8030-9291740BAB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9" y="313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58" name="Line 2702">
                <a:extLst>
                  <a:ext uri="{FF2B5EF4-FFF2-40B4-BE49-F238E27FC236}">
                    <a16:creationId xmlns:a16="http://schemas.microsoft.com/office/drawing/2014/main" id="{F5405526-15D9-03DF-768A-8640A6CCB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3" y="3139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59" name="Line 2703">
                <a:extLst>
                  <a:ext uri="{FF2B5EF4-FFF2-40B4-BE49-F238E27FC236}">
                    <a16:creationId xmlns:a16="http://schemas.microsoft.com/office/drawing/2014/main" id="{0B16529C-5AD6-CC88-6024-A24108CF05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58" y="3135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60" name="Line 2704">
                <a:extLst>
                  <a:ext uri="{FF2B5EF4-FFF2-40B4-BE49-F238E27FC236}">
                    <a16:creationId xmlns:a16="http://schemas.microsoft.com/office/drawing/2014/main" id="{46BC0611-644F-89BE-13E8-15142E4D3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1" y="313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61" name="Line 2705">
                <a:extLst>
                  <a:ext uri="{FF2B5EF4-FFF2-40B4-BE49-F238E27FC236}">
                    <a16:creationId xmlns:a16="http://schemas.microsoft.com/office/drawing/2014/main" id="{B02B7F0C-59E9-0377-A9E3-8F4491C63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5" y="313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62" name="Line 2706">
                <a:extLst>
                  <a:ext uri="{FF2B5EF4-FFF2-40B4-BE49-F238E27FC236}">
                    <a16:creationId xmlns:a16="http://schemas.microsoft.com/office/drawing/2014/main" id="{7867533E-C0A2-01B7-BB0B-D272A32F3C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3130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63" name="Line 2707">
                <a:extLst>
                  <a:ext uri="{FF2B5EF4-FFF2-40B4-BE49-F238E27FC236}">
                    <a16:creationId xmlns:a16="http://schemas.microsoft.com/office/drawing/2014/main" id="{F7183CE0-F849-DA7E-FC40-C6565D4C2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4" y="312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64" name="Line 2708">
                <a:extLst>
                  <a:ext uri="{FF2B5EF4-FFF2-40B4-BE49-F238E27FC236}">
                    <a16:creationId xmlns:a16="http://schemas.microsoft.com/office/drawing/2014/main" id="{4EEABCF8-0067-6BD8-14CE-A4174A4E16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7" y="3120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65" name="Line 2709">
                <a:extLst>
                  <a:ext uri="{FF2B5EF4-FFF2-40B4-BE49-F238E27FC236}">
                    <a16:creationId xmlns:a16="http://schemas.microsoft.com/office/drawing/2014/main" id="{926EE11A-A376-33E0-1895-0C16FE929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01" y="311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66" name="Line 2710">
                <a:extLst>
                  <a:ext uri="{FF2B5EF4-FFF2-40B4-BE49-F238E27FC236}">
                    <a16:creationId xmlns:a16="http://schemas.microsoft.com/office/drawing/2014/main" id="{35231F1F-95E6-BBA5-3D02-4DC9EB766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5" y="3115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67" name="Line 2711">
                <a:extLst>
                  <a:ext uri="{FF2B5EF4-FFF2-40B4-BE49-F238E27FC236}">
                    <a16:creationId xmlns:a16="http://schemas.microsoft.com/office/drawing/2014/main" id="{FF3CDCD4-FE80-2A18-D4DA-419A35616A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10" y="311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68" name="Line 2712">
                <a:extLst>
                  <a:ext uri="{FF2B5EF4-FFF2-40B4-BE49-F238E27FC236}">
                    <a16:creationId xmlns:a16="http://schemas.microsoft.com/office/drawing/2014/main" id="{7FB1B5F5-0456-1E03-008A-B152809EC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18" y="310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69" name="Line 2713">
                <a:extLst>
                  <a:ext uri="{FF2B5EF4-FFF2-40B4-BE49-F238E27FC236}">
                    <a16:creationId xmlns:a16="http://schemas.microsoft.com/office/drawing/2014/main" id="{CA48E165-8963-3699-27EE-4DA1A662CD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23" y="309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70" name="Line 2714">
                <a:extLst>
                  <a:ext uri="{FF2B5EF4-FFF2-40B4-BE49-F238E27FC236}">
                    <a16:creationId xmlns:a16="http://schemas.microsoft.com/office/drawing/2014/main" id="{7A49CCC2-A322-2B53-0033-7EEC3DB54F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7" y="309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71" name="Line 2715">
                <a:extLst>
                  <a:ext uri="{FF2B5EF4-FFF2-40B4-BE49-F238E27FC236}">
                    <a16:creationId xmlns:a16="http://schemas.microsoft.com/office/drawing/2014/main" id="{BEC014C5-A326-9A09-BB25-324D19CD7C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31" y="3090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72" name="Line 2716">
                <a:extLst>
                  <a:ext uri="{FF2B5EF4-FFF2-40B4-BE49-F238E27FC236}">
                    <a16:creationId xmlns:a16="http://schemas.microsoft.com/office/drawing/2014/main" id="{3EE8E261-B820-9853-B03D-374C31BFCA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3085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73" name="Line 2717">
                <a:extLst>
                  <a:ext uri="{FF2B5EF4-FFF2-40B4-BE49-F238E27FC236}">
                    <a16:creationId xmlns:a16="http://schemas.microsoft.com/office/drawing/2014/main" id="{1799D1BD-0801-6AD1-6E02-DDD2BE3B0D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49" y="308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74" name="Line 2718">
                <a:extLst>
                  <a:ext uri="{FF2B5EF4-FFF2-40B4-BE49-F238E27FC236}">
                    <a16:creationId xmlns:a16="http://schemas.microsoft.com/office/drawing/2014/main" id="{C3C52185-AD64-6609-F14A-CAA888F13A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49" y="307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75" name="Line 2719">
                <a:extLst>
                  <a:ext uri="{FF2B5EF4-FFF2-40B4-BE49-F238E27FC236}">
                    <a16:creationId xmlns:a16="http://schemas.microsoft.com/office/drawing/2014/main" id="{F715F169-6450-DF4B-B8D0-386289EDD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53" y="307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76" name="Line 2720">
                <a:extLst>
                  <a:ext uri="{FF2B5EF4-FFF2-40B4-BE49-F238E27FC236}">
                    <a16:creationId xmlns:a16="http://schemas.microsoft.com/office/drawing/2014/main" id="{B73BF813-D270-67C6-6FAC-5ACC79B3AA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66" y="306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77" name="Line 2721">
                <a:extLst>
                  <a:ext uri="{FF2B5EF4-FFF2-40B4-BE49-F238E27FC236}">
                    <a16:creationId xmlns:a16="http://schemas.microsoft.com/office/drawing/2014/main" id="{53D57A03-129B-BC5B-04F2-F2080A84A2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0" y="305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78" name="Line 2722">
                <a:extLst>
                  <a:ext uri="{FF2B5EF4-FFF2-40B4-BE49-F238E27FC236}">
                    <a16:creationId xmlns:a16="http://schemas.microsoft.com/office/drawing/2014/main" id="{FC6F4303-8ACA-9F2F-6E4C-65D66BDA58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5" y="3050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79" name="Line 2723">
                <a:extLst>
                  <a:ext uri="{FF2B5EF4-FFF2-40B4-BE49-F238E27FC236}">
                    <a16:creationId xmlns:a16="http://schemas.microsoft.com/office/drawing/2014/main" id="{C7B5F671-A1E0-6D37-0CA6-7733C00120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9" y="304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80" name="Line 2724">
                <a:extLst>
                  <a:ext uri="{FF2B5EF4-FFF2-40B4-BE49-F238E27FC236}">
                    <a16:creationId xmlns:a16="http://schemas.microsoft.com/office/drawing/2014/main" id="{92978906-EBCE-F664-F750-B313FDFA4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2" y="3035"/>
                <a:ext cx="4" cy="1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81" name="Line 2725">
                <a:extLst>
                  <a:ext uri="{FF2B5EF4-FFF2-40B4-BE49-F238E27FC236}">
                    <a16:creationId xmlns:a16="http://schemas.microsoft.com/office/drawing/2014/main" id="{B95EC7E4-9B30-D1FF-BA6E-6E0453CE46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96" y="303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82" name="Line 2726">
                <a:extLst>
                  <a:ext uri="{FF2B5EF4-FFF2-40B4-BE49-F238E27FC236}">
                    <a16:creationId xmlns:a16="http://schemas.microsoft.com/office/drawing/2014/main" id="{A6A26185-368D-F4E5-73E7-C216C058E1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96" y="302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83" name="Line 2727">
                <a:extLst>
                  <a:ext uri="{FF2B5EF4-FFF2-40B4-BE49-F238E27FC236}">
                    <a16:creationId xmlns:a16="http://schemas.microsoft.com/office/drawing/2014/main" id="{7904206C-6A9F-F103-E3D7-6787DB1D65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1" y="3021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84" name="Line 2728">
                <a:extLst>
                  <a:ext uri="{FF2B5EF4-FFF2-40B4-BE49-F238E27FC236}">
                    <a16:creationId xmlns:a16="http://schemas.microsoft.com/office/drawing/2014/main" id="{BA581471-F01E-CE4F-6CFD-070314DEF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3" y="300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85" name="Line 2729">
                <a:extLst>
                  <a:ext uri="{FF2B5EF4-FFF2-40B4-BE49-F238E27FC236}">
                    <a16:creationId xmlns:a16="http://schemas.microsoft.com/office/drawing/2014/main" id="{4D0FD7CE-21B4-FBDE-D645-E778486F5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8" y="300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86" name="Line 2730">
                <a:extLst>
                  <a:ext uri="{FF2B5EF4-FFF2-40B4-BE49-F238E27FC236}">
                    <a16:creationId xmlns:a16="http://schemas.microsoft.com/office/drawing/2014/main" id="{300D465A-5A86-46EE-571D-BF8FFDA190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2" y="299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87" name="Line 2731">
                <a:extLst>
                  <a:ext uri="{FF2B5EF4-FFF2-40B4-BE49-F238E27FC236}">
                    <a16:creationId xmlns:a16="http://schemas.microsoft.com/office/drawing/2014/main" id="{65EC85B5-2CDC-A540-6F24-59955734CD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6" y="299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88" name="Line 2732">
                <a:extLst>
                  <a:ext uri="{FF2B5EF4-FFF2-40B4-BE49-F238E27FC236}">
                    <a16:creationId xmlns:a16="http://schemas.microsoft.com/office/drawing/2014/main" id="{B4964C58-EF2B-0BC3-06C6-534EECC550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1" y="2976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89" name="Line 2733">
                <a:extLst>
                  <a:ext uri="{FF2B5EF4-FFF2-40B4-BE49-F238E27FC236}">
                    <a16:creationId xmlns:a16="http://schemas.microsoft.com/office/drawing/2014/main" id="{DC206794-4AA3-3BB6-2591-8511B86E3D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5" y="297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90" name="Line 2734">
                <a:extLst>
                  <a:ext uri="{FF2B5EF4-FFF2-40B4-BE49-F238E27FC236}">
                    <a16:creationId xmlns:a16="http://schemas.microsoft.com/office/drawing/2014/main" id="{E2C0CC37-5F2C-25B4-15B8-B4911815EF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9" y="296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91" name="Line 2735">
                <a:extLst>
                  <a:ext uri="{FF2B5EF4-FFF2-40B4-BE49-F238E27FC236}">
                    <a16:creationId xmlns:a16="http://schemas.microsoft.com/office/drawing/2014/main" id="{BFED58EF-10AA-4D07-198D-AA3CCEA033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9" y="2961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92" name="Line 2736">
                <a:extLst>
                  <a:ext uri="{FF2B5EF4-FFF2-40B4-BE49-F238E27FC236}">
                    <a16:creationId xmlns:a16="http://schemas.microsoft.com/office/drawing/2014/main" id="{6FCC499B-CE0E-A564-F201-CF7D66E9DE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2" y="294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93" name="Line 2737">
                <a:extLst>
                  <a:ext uri="{FF2B5EF4-FFF2-40B4-BE49-F238E27FC236}">
                    <a16:creationId xmlns:a16="http://schemas.microsoft.com/office/drawing/2014/main" id="{80BBFA62-D010-3E14-94BB-CB61D52242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7" y="294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94" name="Line 2738">
                <a:extLst>
                  <a:ext uri="{FF2B5EF4-FFF2-40B4-BE49-F238E27FC236}">
                    <a16:creationId xmlns:a16="http://schemas.microsoft.com/office/drawing/2014/main" id="{B430BD62-F24F-243C-AE89-C24FD5698B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7" y="293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95" name="Line 2739">
                <a:extLst>
                  <a:ext uri="{FF2B5EF4-FFF2-40B4-BE49-F238E27FC236}">
                    <a16:creationId xmlns:a16="http://schemas.microsoft.com/office/drawing/2014/main" id="{222335BC-9A81-692C-95E0-0AEE66FE5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7" y="293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96" name="Line 2740">
                <a:extLst>
                  <a:ext uri="{FF2B5EF4-FFF2-40B4-BE49-F238E27FC236}">
                    <a16:creationId xmlns:a16="http://schemas.microsoft.com/office/drawing/2014/main" id="{6A2E1D3A-7C87-3C03-89EB-C71FF89505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0" y="291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97" name="Line 2741">
                <a:extLst>
                  <a:ext uri="{FF2B5EF4-FFF2-40B4-BE49-F238E27FC236}">
                    <a16:creationId xmlns:a16="http://schemas.microsoft.com/office/drawing/2014/main" id="{CA821589-B376-D5D9-E2DF-B839924B0B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0" y="291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98" name="Line 2742">
                <a:extLst>
                  <a:ext uri="{FF2B5EF4-FFF2-40B4-BE49-F238E27FC236}">
                    <a16:creationId xmlns:a16="http://schemas.microsoft.com/office/drawing/2014/main" id="{5C562ACC-AD66-4360-16C0-891ABF7A2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4" y="2907"/>
                <a:ext cx="4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699" name="Line 2743">
                <a:extLst>
                  <a:ext uri="{FF2B5EF4-FFF2-40B4-BE49-F238E27FC236}">
                    <a16:creationId xmlns:a16="http://schemas.microsoft.com/office/drawing/2014/main" id="{98EBC45B-1C5F-8D22-DD85-DF3A7AE10B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8" y="2902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00" name="Line 2744">
                <a:extLst>
                  <a:ext uri="{FF2B5EF4-FFF2-40B4-BE49-F238E27FC236}">
                    <a16:creationId xmlns:a16="http://schemas.microsoft.com/office/drawing/2014/main" id="{66979322-EDA9-F546-D29F-2F7ABEBD50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7" y="288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01" name="Line 2745">
                <a:extLst>
                  <a:ext uri="{FF2B5EF4-FFF2-40B4-BE49-F238E27FC236}">
                    <a16:creationId xmlns:a16="http://schemas.microsoft.com/office/drawing/2014/main" id="{1012F1BE-520F-AA81-ABAA-2CCBAB5F95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7" y="288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02" name="Line 2746">
                <a:extLst>
                  <a:ext uri="{FF2B5EF4-FFF2-40B4-BE49-F238E27FC236}">
                    <a16:creationId xmlns:a16="http://schemas.microsoft.com/office/drawing/2014/main" id="{500AD1FA-C5F3-9E78-B8FD-B6C6D06E86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1" y="2877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03" name="Line 2747">
                <a:extLst>
                  <a:ext uri="{FF2B5EF4-FFF2-40B4-BE49-F238E27FC236}">
                    <a16:creationId xmlns:a16="http://schemas.microsoft.com/office/drawing/2014/main" id="{ACF4BDF3-7D21-0FA2-B94C-F963BFD733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6" y="287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04" name="Line 2748">
                <a:extLst>
                  <a:ext uri="{FF2B5EF4-FFF2-40B4-BE49-F238E27FC236}">
                    <a16:creationId xmlns:a16="http://schemas.microsoft.com/office/drawing/2014/main" id="{889CE102-FB4C-251E-7D53-9F246BEAA1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0" y="285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05" name="Line 2749">
                <a:extLst>
                  <a:ext uri="{FF2B5EF4-FFF2-40B4-BE49-F238E27FC236}">
                    <a16:creationId xmlns:a16="http://schemas.microsoft.com/office/drawing/2014/main" id="{39B76D2D-88E0-3024-0758-2948956C2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4" y="285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06" name="Line 2750">
                <a:extLst>
                  <a:ext uri="{FF2B5EF4-FFF2-40B4-BE49-F238E27FC236}">
                    <a16:creationId xmlns:a16="http://schemas.microsoft.com/office/drawing/2014/main" id="{6F969FEA-583B-E0A2-4D1F-A61887601E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4" y="2847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07" name="Line 2751">
                <a:extLst>
                  <a:ext uri="{FF2B5EF4-FFF2-40B4-BE49-F238E27FC236}">
                    <a16:creationId xmlns:a16="http://schemas.microsoft.com/office/drawing/2014/main" id="{7A413F2A-D15C-7C61-8FA6-5C471F72C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9" y="284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08" name="Line 2752">
                <a:extLst>
                  <a:ext uri="{FF2B5EF4-FFF2-40B4-BE49-F238E27FC236}">
                    <a16:creationId xmlns:a16="http://schemas.microsoft.com/office/drawing/2014/main" id="{152D6D47-0F05-50C8-2BC4-348EC8F9D4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3" y="282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09" name="Line 2753">
                <a:extLst>
                  <a:ext uri="{FF2B5EF4-FFF2-40B4-BE49-F238E27FC236}">
                    <a16:creationId xmlns:a16="http://schemas.microsoft.com/office/drawing/2014/main" id="{A870D917-0E3B-1A81-0830-FF25B44C57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7" y="282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10" name="Line 2754">
                <a:extLst>
                  <a:ext uri="{FF2B5EF4-FFF2-40B4-BE49-F238E27FC236}">
                    <a16:creationId xmlns:a16="http://schemas.microsoft.com/office/drawing/2014/main" id="{142298A1-961A-A310-DE5E-9927ADFBF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7" y="2817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11" name="Line 2755">
                <a:extLst>
                  <a:ext uri="{FF2B5EF4-FFF2-40B4-BE49-F238E27FC236}">
                    <a16:creationId xmlns:a16="http://schemas.microsoft.com/office/drawing/2014/main" id="{EA6DD63B-82A2-1A51-AD89-1133C8F11B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2" y="2812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12" name="Line 2756">
                <a:extLst>
                  <a:ext uri="{FF2B5EF4-FFF2-40B4-BE49-F238E27FC236}">
                    <a16:creationId xmlns:a16="http://schemas.microsoft.com/office/drawing/2014/main" id="{5D55E597-56C8-03FB-E330-4667139A84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6" y="279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13" name="Line 2757">
                <a:extLst>
                  <a:ext uri="{FF2B5EF4-FFF2-40B4-BE49-F238E27FC236}">
                    <a16:creationId xmlns:a16="http://schemas.microsoft.com/office/drawing/2014/main" id="{374B15F6-BA6C-6C70-22D8-D977829506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2793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14" name="Line 2758">
                <a:extLst>
                  <a:ext uri="{FF2B5EF4-FFF2-40B4-BE49-F238E27FC236}">
                    <a16:creationId xmlns:a16="http://schemas.microsoft.com/office/drawing/2014/main" id="{9EBB2C8B-3935-0DBE-1AEF-AD127D9EB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278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15" name="Line 2759">
                <a:extLst>
                  <a:ext uri="{FF2B5EF4-FFF2-40B4-BE49-F238E27FC236}">
                    <a16:creationId xmlns:a16="http://schemas.microsoft.com/office/drawing/2014/main" id="{1AF4B334-D62B-8EB7-A3C4-7A1D520306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278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16" name="Line 2760">
                <a:extLst>
                  <a:ext uri="{FF2B5EF4-FFF2-40B4-BE49-F238E27FC236}">
                    <a16:creationId xmlns:a16="http://schemas.microsoft.com/office/drawing/2014/main" id="{B480C6E8-494B-19E3-F7BB-1433745A5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276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17" name="Line 2761">
                <a:extLst>
                  <a:ext uri="{FF2B5EF4-FFF2-40B4-BE49-F238E27FC236}">
                    <a16:creationId xmlns:a16="http://schemas.microsoft.com/office/drawing/2014/main" id="{24912BBA-0CF7-8021-E265-DF501D5E8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9" y="276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18" name="Line 2762">
                <a:extLst>
                  <a:ext uri="{FF2B5EF4-FFF2-40B4-BE49-F238E27FC236}">
                    <a16:creationId xmlns:a16="http://schemas.microsoft.com/office/drawing/2014/main" id="{AB63FD20-8F1B-D20A-557B-405282880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9" y="275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19" name="Line 2763">
                <a:extLst>
                  <a:ext uri="{FF2B5EF4-FFF2-40B4-BE49-F238E27FC236}">
                    <a16:creationId xmlns:a16="http://schemas.microsoft.com/office/drawing/2014/main" id="{0A003F47-25E1-FBDA-E944-A00BBD3E9D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43" y="2753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20" name="Line 2764">
                <a:extLst>
                  <a:ext uri="{FF2B5EF4-FFF2-40B4-BE49-F238E27FC236}">
                    <a16:creationId xmlns:a16="http://schemas.microsoft.com/office/drawing/2014/main" id="{1489EA35-D377-C92A-0B64-A86017FB80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48" y="273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21" name="Line 2765">
                <a:extLst>
                  <a:ext uri="{FF2B5EF4-FFF2-40B4-BE49-F238E27FC236}">
                    <a16:creationId xmlns:a16="http://schemas.microsoft.com/office/drawing/2014/main" id="{14F82E1D-971D-F962-12A8-FBD6C07C0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48" y="2733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22" name="Line 2766">
                <a:extLst>
                  <a:ext uri="{FF2B5EF4-FFF2-40B4-BE49-F238E27FC236}">
                    <a16:creationId xmlns:a16="http://schemas.microsoft.com/office/drawing/2014/main" id="{4BB7055C-63D7-205C-FD5E-D2528CC7C6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2" y="272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23" name="Line 2767">
                <a:extLst>
                  <a:ext uri="{FF2B5EF4-FFF2-40B4-BE49-F238E27FC236}">
                    <a16:creationId xmlns:a16="http://schemas.microsoft.com/office/drawing/2014/main" id="{F41CFE8B-7727-430A-263D-A470ADD6B0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2" y="272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24" name="Line 2768">
                <a:extLst>
                  <a:ext uri="{FF2B5EF4-FFF2-40B4-BE49-F238E27FC236}">
                    <a16:creationId xmlns:a16="http://schemas.microsoft.com/office/drawing/2014/main" id="{E7535538-014C-25F1-6536-64617B1788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6" y="270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25" name="Line 2769">
                <a:extLst>
                  <a:ext uri="{FF2B5EF4-FFF2-40B4-BE49-F238E27FC236}">
                    <a16:creationId xmlns:a16="http://schemas.microsoft.com/office/drawing/2014/main" id="{EE5BB828-ED30-89C9-CA71-70ACDB321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6" y="270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26" name="Line 2770">
                <a:extLst>
                  <a:ext uri="{FF2B5EF4-FFF2-40B4-BE49-F238E27FC236}">
                    <a16:creationId xmlns:a16="http://schemas.microsoft.com/office/drawing/2014/main" id="{32FCCE0D-AD5A-A1BA-29FB-E91A61BEE3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6" y="2698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27" name="Line 2771">
                <a:extLst>
                  <a:ext uri="{FF2B5EF4-FFF2-40B4-BE49-F238E27FC236}">
                    <a16:creationId xmlns:a16="http://schemas.microsoft.com/office/drawing/2014/main" id="{1625BC0D-B482-A1BF-11DE-57D1BFDC8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61" y="2693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28" name="Line 2772">
                <a:extLst>
                  <a:ext uri="{FF2B5EF4-FFF2-40B4-BE49-F238E27FC236}">
                    <a16:creationId xmlns:a16="http://schemas.microsoft.com/office/drawing/2014/main" id="{34757CA2-9E1C-03D1-E7E4-218D9C478B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69" y="2678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29" name="Line 2773">
                <a:extLst>
                  <a:ext uri="{FF2B5EF4-FFF2-40B4-BE49-F238E27FC236}">
                    <a16:creationId xmlns:a16="http://schemas.microsoft.com/office/drawing/2014/main" id="{88FCCC18-95DB-6DB8-6049-654C9C3894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69" y="2674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30" name="Line 2774">
                <a:extLst>
                  <a:ext uri="{FF2B5EF4-FFF2-40B4-BE49-F238E27FC236}">
                    <a16:creationId xmlns:a16="http://schemas.microsoft.com/office/drawing/2014/main" id="{B0DA22C6-E0A8-22D9-E05B-E2ADBA06E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69" y="266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31" name="Line 2775">
                <a:extLst>
                  <a:ext uri="{FF2B5EF4-FFF2-40B4-BE49-F238E27FC236}">
                    <a16:creationId xmlns:a16="http://schemas.microsoft.com/office/drawing/2014/main" id="{2240832E-EB08-D2F4-ECAF-CA541694C3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69" y="2664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32" name="Line 2776">
                <a:extLst>
                  <a:ext uri="{FF2B5EF4-FFF2-40B4-BE49-F238E27FC236}">
                    <a16:creationId xmlns:a16="http://schemas.microsoft.com/office/drawing/2014/main" id="{ECA42DF8-6967-577A-B793-62CE51632A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74" y="264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33" name="Line 2777">
                <a:extLst>
                  <a:ext uri="{FF2B5EF4-FFF2-40B4-BE49-F238E27FC236}">
                    <a16:creationId xmlns:a16="http://schemas.microsoft.com/office/drawing/2014/main" id="{34CC43D3-2F66-C29B-30F3-E26E0D53C5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78" y="264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34" name="Line 2778">
                <a:extLst>
                  <a:ext uri="{FF2B5EF4-FFF2-40B4-BE49-F238E27FC236}">
                    <a16:creationId xmlns:a16="http://schemas.microsoft.com/office/drawing/2014/main" id="{D03F1AB7-5BDA-D46F-CE95-9F907786F3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78" y="263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35" name="Line 2779">
                <a:extLst>
                  <a:ext uri="{FF2B5EF4-FFF2-40B4-BE49-F238E27FC236}">
                    <a16:creationId xmlns:a16="http://schemas.microsoft.com/office/drawing/2014/main" id="{4F3BB10A-2CD0-C960-47ED-5B985FC7B3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78" y="263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36" name="Line 2780">
                <a:extLst>
                  <a:ext uri="{FF2B5EF4-FFF2-40B4-BE49-F238E27FC236}">
                    <a16:creationId xmlns:a16="http://schemas.microsoft.com/office/drawing/2014/main" id="{6AB18CBF-12A1-49D5-9690-6A17EEF805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82" y="261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37" name="Line 2781">
                <a:extLst>
                  <a:ext uri="{FF2B5EF4-FFF2-40B4-BE49-F238E27FC236}">
                    <a16:creationId xmlns:a16="http://schemas.microsoft.com/office/drawing/2014/main" id="{F762FF29-EDBF-CF73-C987-59B103641B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82" y="261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38" name="Line 2782">
                <a:extLst>
                  <a:ext uri="{FF2B5EF4-FFF2-40B4-BE49-F238E27FC236}">
                    <a16:creationId xmlns:a16="http://schemas.microsoft.com/office/drawing/2014/main" id="{18179991-6170-892D-4755-CE307C5109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82" y="260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39" name="Line 2783">
                <a:extLst>
                  <a:ext uri="{FF2B5EF4-FFF2-40B4-BE49-F238E27FC236}">
                    <a16:creationId xmlns:a16="http://schemas.microsoft.com/office/drawing/2014/main" id="{150A7142-3042-7AD3-6052-BB6E0F0C5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86" y="260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40" name="Line 2784">
                <a:extLst>
                  <a:ext uri="{FF2B5EF4-FFF2-40B4-BE49-F238E27FC236}">
                    <a16:creationId xmlns:a16="http://schemas.microsoft.com/office/drawing/2014/main" id="{A7E00D4D-0D04-DA2B-C7B7-00C5A171EF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1" y="2589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41" name="Line 2785">
                <a:extLst>
                  <a:ext uri="{FF2B5EF4-FFF2-40B4-BE49-F238E27FC236}">
                    <a16:creationId xmlns:a16="http://schemas.microsoft.com/office/drawing/2014/main" id="{99EF7055-5B0B-25D3-41E1-815B1D8880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5" y="258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42" name="Line 2786">
                <a:extLst>
                  <a:ext uri="{FF2B5EF4-FFF2-40B4-BE49-F238E27FC236}">
                    <a16:creationId xmlns:a16="http://schemas.microsoft.com/office/drawing/2014/main" id="{9EDAE835-9424-4666-39D8-CA0707D7CB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5" y="2579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43" name="Line 2787">
                <a:extLst>
                  <a:ext uri="{FF2B5EF4-FFF2-40B4-BE49-F238E27FC236}">
                    <a16:creationId xmlns:a16="http://schemas.microsoft.com/office/drawing/2014/main" id="{FB0E29F8-A7B0-AEF3-D4A8-5E217B7BB2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5" y="2574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44" name="Line 2788">
                <a:extLst>
                  <a:ext uri="{FF2B5EF4-FFF2-40B4-BE49-F238E27FC236}">
                    <a16:creationId xmlns:a16="http://schemas.microsoft.com/office/drawing/2014/main" id="{F31ED469-0616-B88F-D8B7-0792A11532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9" y="2560"/>
                <a:ext cx="1" cy="4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45" name="Line 2789">
                <a:extLst>
                  <a:ext uri="{FF2B5EF4-FFF2-40B4-BE49-F238E27FC236}">
                    <a16:creationId xmlns:a16="http://schemas.microsoft.com/office/drawing/2014/main" id="{EAE3BCC0-4FDB-B551-97B5-56A2F4DF6C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9" y="255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46" name="Line 2790">
                <a:extLst>
                  <a:ext uri="{FF2B5EF4-FFF2-40B4-BE49-F238E27FC236}">
                    <a16:creationId xmlns:a16="http://schemas.microsoft.com/office/drawing/2014/main" id="{3DF56E87-CCB9-6DC0-7FE8-E8E1C0B46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9" y="255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47" name="Line 2791">
                <a:extLst>
                  <a:ext uri="{FF2B5EF4-FFF2-40B4-BE49-F238E27FC236}">
                    <a16:creationId xmlns:a16="http://schemas.microsoft.com/office/drawing/2014/main" id="{B99C261E-9FC3-6D3D-239C-A0F523AE96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9" y="2545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48" name="Line 2792">
                <a:extLst>
                  <a:ext uri="{FF2B5EF4-FFF2-40B4-BE49-F238E27FC236}">
                    <a16:creationId xmlns:a16="http://schemas.microsoft.com/office/drawing/2014/main" id="{78CFCE31-50C3-8637-6404-2D48D283EB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04" y="253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49" name="Line 2793">
                <a:extLst>
                  <a:ext uri="{FF2B5EF4-FFF2-40B4-BE49-F238E27FC236}">
                    <a16:creationId xmlns:a16="http://schemas.microsoft.com/office/drawing/2014/main" id="{73B6BD7F-DAE3-3FA4-FE28-94D028696E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04" y="2525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50" name="Line 2794">
                <a:extLst>
                  <a:ext uri="{FF2B5EF4-FFF2-40B4-BE49-F238E27FC236}">
                    <a16:creationId xmlns:a16="http://schemas.microsoft.com/office/drawing/2014/main" id="{A7C8A52A-393D-F738-C1E3-87B1FA97C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08" y="252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51" name="Line 2795">
                <a:extLst>
                  <a:ext uri="{FF2B5EF4-FFF2-40B4-BE49-F238E27FC236}">
                    <a16:creationId xmlns:a16="http://schemas.microsoft.com/office/drawing/2014/main" id="{91B591E2-26B4-2C4C-9A4B-2DCC5B2AE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08" y="251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52" name="Line 2796">
                <a:extLst>
                  <a:ext uri="{FF2B5EF4-FFF2-40B4-BE49-F238E27FC236}">
                    <a16:creationId xmlns:a16="http://schemas.microsoft.com/office/drawing/2014/main" id="{A43F5B54-82CB-7FF7-1C70-60ABC7BE95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2" y="250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53" name="Line 2797">
                <a:extLst>
                  <a:ext uri="{FF2B5EF4-FFF2-40B4-BE49-F238E27FC236}">
                    <a16:creationId xmlns:a16="http://schemas.microsoft.com/office/drawing/2014/main" id="{FBEA1445-3380-EE03-DB36-D0220C2291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2" y="249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54" name="Line 2798">
                <a:extLst>
                  <a:ext uri="{FF2B5EF4-FFF2-40B4-BE49-F238E27FC236}">
                    <a16:creationId xmlns:a16="http://schemas.microsoft.com/office/drawing/2014/main" id="{76AB5746-27D0-FF26-3067-331C387250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2" y="249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55" name="Line 2799">
                <a:extLst>
                  <a:ext uri="{FF2B5EF4-FFF2-40B4-BE49-F238E27FC236}">
                    <a16:creationId xmlns:a16="http://schemas.microsoft.com/office/drawing/2014/main" id="{36DC36CB-8C09-6064-852E-558DA5BA8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2" y="248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56" name="Line 2800">
                <a:extLst>
                  <a:ext uri="{FF2B5EF4-FFF2-40B4-BE49-F238E27FC236}">
                    <a16:creationId xmlns:a16="http://schemas.microsoft.com/office/drawing/2014/main" id="{387491E2-F6CA-E13E-3AE1-5D0312F320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7" y="247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57" name="Line 2801">
                <a:extLst>
                  <a:ext uri="{FF2B5EF4-FFF2-40B4-BE49-F238E27FC236}">
                    <a16:creationId xmlns:a16="http://schemas.microsoft.com/office/drawing/2014/main" id="{4BF398AE-A5C1-CA08-811D-FC8833C2B8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7" y="246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58" name="Line 2802">
                <a:extLst>
                  <a:ext uri="{FF2B5EF4-FFF2-40B4-BE49-F238E27FC236}">
                    <a16:creationId xmlns:a16="http://schemas.microsoft.com/office/drawing/2014/main" id="{21FBB071-B652-0F0E-6CE0-D600E2F6C2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7" y="2460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59" name="Line 2803">
                <a:extLst>
                  <a:ext uri="{FF2B5EF4-FFF2-40B4-BE49-F238E27FC236}">
                    <a16:creationId xmlns:a16="http://schemas.microsoft.com/office/drawing/2014/main" id="{901F8C7A-A296-AE84-7345-B5E4417B09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7" y="2455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60" name="Line 2804">
                <a:extLst>
                  <a:ext uri="{FF2B5EF4-FFF2-40B4-BE49-F238E27FC236}">
                    <a16:creationId xmlns:a16="http://schemas.microsoft.com/office/drawing/2014/main" id="{BE07F993-8917-2EC8-A8D6-30CBFCAC01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7" y="244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61" name="Line 2805">
                <a:extLst>
                  <a:ext uri="{FF2B5EF4-FFF2-40B4-BE49-F238E27FC236}">
                    <a16:creationId xmlns:a16="http://schemas.microsoft.com/office/drawing/2014/main" id="{EE60CF8F-DD19-F29F-556A-237D0B93C3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1" y="243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62" name="Line 2806">
                <a:extLst>
                  <a:ext uri="{FF2B5EF4-FFF2-40B4-BE49-F238E27FC236}">
                    <a16:creationId xmlns:a16="http://schemas.microsoft.com/office/drawing/2014/main" id="{C07CEEB1-C4F2-A7B4-0F65-80EEB3FB84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1" y="243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63" name="Line 2807">
                <a:extLst>
                  <a:ext uri="{FF2B5EF4-FFF2-40B4-BE49-F238E27FC236}">
                    <a16:creationId xmlns:a16="http://schemas.microsoft.com/office/drawing/2014/main" id="{BA62A6C4-C149-8CDA-CFC8-3B8257F3DF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1" y="242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64" name="Line 2808">
                <a:extLst>
                  <a:ext uri="{FF2B5EF4-FFF2-40B4-BE49-F238E27FC236}">
                    <a16:creationId xmlns:a16="http://schemas.microsoft.com/office/drawing/2014/main" id="{0A7D93A0-AC0B-39E1-D774-F5EFC80D9F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5" y="241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65" name="Line 2809">
                <a:extLst>
                  <a:ext uri="{FF2B5EF4-FFF2-40B4-BE49-F238E27FC236}">
                    <a16:creationId xmlns:a16="http://schemas.microsoft.com/office/drawing/2014/main" id="{2BD4C92B-785A-D62D-AF8B-F992896DA8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5" y="240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66" name="Line 2810">
                <a:extLst>
                  <a:ext uri="{FF2B5EF4-FFF2-40B4-BE49-F238E27FC236}">
                    <a16:creationId xmlns:a16="http://schemas.microsoft.com/office/drawing/2014/main" id="{E9D13BFC-C6DC-1BEA-8995-DF1A7A9B1B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5" y="240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67" name="Line 2811">
                <a:extLst>
                  <a:ext uri="{FF2B5EF4-FFF2-40B4-BE49-F238E27FC236}">
                    <a16:creationId xmlns:a16="http://schemas.microsoft.com/office/drawing/2014/main" id="{ECE2443D-CEA5-ED32-2449-C8A97158C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5" y="2396"/>
                <a:ext cx="5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68" name="Line 2812">
                <a:extLst>
                  <a:ext uri="{FF2B5EF4-FFF2-40B4-BE49-F238E27FC236}">
                    <a16:creationId xmlns:a16="http://schemas.microsoft.com/office/drawing/2014/main" id="{E26AEB9E-7A2D-F223-DABE-DB62382D47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0" y="238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69" name="Line 2813">
                <a:extLst>
                  <a:ext uri="{FF2B5EF4-FFF2-40B4-BE49-F238E27FC236}">
                    <a16:creationId xmlns:a16="http://schemas.microsoft.com/office/drawing/2014/main" id="{861C2BB0-19FB-0D72-7BC7-2D3C2D5BE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0" y="237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70" name="Line 2814">
                <a:extLst>
                  <a:ext uri="{FF2B5EF4-FFF2-40B4-BE49-F238E27FC236}">
                    <a16:creationId xmlns:a16="http://schemas.microsoft.com/office/drawing/2014/main" id="{04025FD6-FEBE-54FA-CF41-B66B78A1C6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0" y="237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71" name="Line 2815">
                <a:extLst>
                  <a:ext uri="{FF2B5EF4-FFF2-40B4-BE49-F238E27FC236}">
                    <a16:creationId xmlns:a16="http://schemas.microsoft.com/office/drawing/2014/main" id="{D0A487D1-D875-1386-40D9-E9E284F7F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0" y="236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72" name="Line 2816">
                <a:extLst>
                  <a:ext uri="{FF2B5EF4-FFF2-40B4-BE49-F238E27FC236}">
                    <a16:creationId xmlns:a16="http://schemas.microsoft.com/office/drawing/2014/main" id="{3D674DE0-5982-466E-CE66-AF9DAF8EC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0" y="2351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73" name="Line 2817">
                <a:extLst>
                  <a:ext uri="{FF2B5EF4-FFF2-40B4-BE49-F238E27FC236}">
                    <a16:creationId xmlns:a16="http://schemas.microsoft.com/office/drawing/2014/main" id="{0D5D0E23-62AD-4F71-CDA2-563EB45C77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4" y="234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74" name="Line 2818">
                <a:extLst>
                  <a:ext uri="{FF2B5EF4-FFF2-40B4-BE49-F238E27FC236}">
                    <a16:creationId xmlns:a16="http://schemas.microsoft.com/office/drawing/2014/main" id="{ED1BC55A-9710-BB51-0609-DCFD50AE16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4" y="2341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75" name="Line 2819">
                <a:extLst>
                  <a:ext uri="{FF2B5EF4-FFF2-40B4-BE49-F238E27FC236}">
                    <a16:creationId xmlns:a16="http://schemas.microsoft.com/office/drawing/2014/main" id="{BE227005-21BB-2791-5D78-4449CA74A6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4" y="2336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76" name="Line 2820">
                <a:extLst>
                  <a:ext uri="{FF2B5EF4-FFF2-40B4-BE49-F238E27FC236}">
                    <a16:creationId xmlns:a16="http://schemas.microsoft.com/office/drawing/2014/main" id="{F7AFE8C7-DBE0-89CB-FB4A-FEA922A66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4" y="232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77" name="Line 2821">
                <a:extLst>
                  <a:ext uri="{FF2B5EF4-FFF2-40B4-BE49-F238E27FC236}">
                    <a16:creationId xmlns:a16="http://schemas.microsoft.com/office/drawing/2014/main" id="{E952E362-02F6-E1FF-EB20-04AE0AF94E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4" y="231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78" name="Line 2822">
                <a:extLst>
                  <a:ext uri="{FF2B5EF4-FFF2-40B4-BE49-F238E27FC236}">
                    <a16:creationId xmlns:a16="http://schemas.microsoft.com/office/drawing/2014/main" id="{6B06257A-846C-D98A-1FED-355B126E4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4" y="231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79" name="Line 2823">
                <a:extLst>
                  <a:ext uri="{FF2B5EF4-FFF2-40B4-BE49-F238E27FC236}">
                    <a16:creationId xmlns:a16="http://schemas.microsoft.com/office/drawing/2014/main" id="{49AAAA6E-4AAF-12F5-F2B3-BBD38CCEBA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4" y="2307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80" name="Line 2824">
                <a:extLst>
                  <a:ext uri="{FF2B5EF4-FFF2-40B4-BE49-F238E27FC236}">
                    <a16:creationId xmlns:a16="http://schemas.microsoft.com/office/drawing/2014/main" id="{92BE1ABA-9120-B75C-ED88-C8EF58683C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8" y="229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81" name="Line 2825">
                <a:extLst>
                  <a:ext uri="{FF2B5EF4-FFF2-40B4-BE49-F238E27FC236}">
                    <a16:creationId xmlns:a16="http://schemas.microsoft.com/office/drawing/2014/main" id="{FF1759DD-CB5A-A1D4-96C7-C501A50EA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8" y="228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82" name="Line 2826">
                <a:extLst>
                  <a:ext uri="{FF2B5EF4-FFF2-40B4-BE49-F238E27FC236}">
                    <a16:creationId xmlns:a16="http://schemas.microsoft.com/office/drawing/2014/main" id="{731C168F-9F04-F56A-1D50-0CF099B10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8" y="228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83" name="Line 2827">
                <a:extLst>
                  <a:ext uri="{FF2B5EF4-FFF2-40B4-BE49-F238E27FC236}">
                    <a16:creationId xmlns:a16="http://schemas.microsoft.com/office/drawing/2014/main" id="{AD963EFD-4603-5425-5467-B45536091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8" y="227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84" name="Line 2828">
                <a:extLst>
                  <a:ext uri="{FF2B5EF4-FFF2-40B4-BE49-F238E27FC236}">
                    <a16:creationId xmlns:a16="http://schemas.microsoft.com/office/drawing/2014/main" id="{524854CC-BB1A-2D44-D351-BB97D39682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8" y="226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85" name="Line 2829">
                <a:extLst>
                  <a:ext uri="{FF2B5EF4-FFF2-40B4-BE49-F238E27FC236}">
                    <a16:creationId xmlns:a16="http://schemas.microsoft.com/office/drawing/2014/main" id="{7FE652C0-6237-E0B9-3FFE-AA7D1D6534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8" y="2257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  <p:sp>
            <p:nvSpPr>
              <p:cNvPr id="20786" name="Line 2830">
                <a:extLst>
                  <a:ext uri="{FF2B5EF4-FFF2-40B4-BE49-F238E27FC236}">
                    <a16:creationId xmlns:a16="http://schemas.microsoft.com/office/drawing/2014/main" id="{71882840-4B67-5452-7BCD-682526B1F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8" y="2252"/>
                <a:ext cx="1" cy="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ko-KR" altLang="en-US" sz="3200"/>
              </a:p>
            </p:txBody>
          </p:sp>
        </p:grpSp>
        <p:sp>
          <p:nvSpPr>
            <p:cNvPr id="20504" name="Line 2832">
              <a:extLst>
                <a:ext uri="{FF2B5EF4-FFF2-40B4-BE49-F238E27FC236}">
                  <a16:creationId xmlns:a16="http://schemas.microsoft.com/office/drawing/2014/main" id="{E2416032-1520-1400-EB81-57D8951CD0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8" y="2247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05" name="Line 2833">
              <a:extLst>
                <a:ext uri="{FF2B5EF4-FFF2-40B4-BE49-F238E27FC236}">
                  <a16:creationId xmlns:a16="http://schemas.microsoft.com/office/drawing/2014/main" id="{2DBB4B04-9D0B-1D25-CC0D-64324FF28C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232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06" name="Line 2834">
              <a:extLst>
                <a:ext uri="{FF2B5EF4-FFF2-40B4-BE49-F238E27FC236}">
                  <a16:creationId xmlns:a16="http://schemas.microsoft.com/office/drawing/2014/main" id="{A4A2E39B-C245-4278-B948-538DD0FEBD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227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07" name="Line 2835">
              <a:extLst>
                <a:ext uri="{FF2B5EF4-FFF2-40B4-BE49-F238E27FC236}">
                  <a16:creationId xmlns:a16="http://schemas.microsoft.com/office/drawing/2014/main" id="{AEB1B084-FE0E-968B-3CB7-0FB94448D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222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08" name="Line 2836">
              <a:extLst>
                <a:ext uri="{FF2B5EF4-FFF2-40B4-BE49-F238E27FC236}">
                  <a16:creationId xmlns:a16="http://schemas.microsoft.com/office/drawing/2014/main" id="{C5918CD9-15EC-257A-E3B9-9EFABB143F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218"/>
              <a:ext cx="1" cy="4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09" name="Line 2837">
              <a:extLst>
                <a:ext uri="{FF2B5EF4-FFF2-40B4-BE49-F238E27FC236}">
                  <a16:creationId xmlns:a16="http://schemas.microsoft.com/office/drawing/2014/main" id="{95EF4C49-AB7A-B588-5FDD-98DCB25D38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203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10" name="Line 2838">
              <a:extLst>
                <a:ext uri="{FF2B5EF4-FFF2-40B4-BE49-F238E27FC236}">
                  <a16:creationId xmlns:a16="http://schemas.microsoft.com/office/drawing/2014/main" id="{4C356BDD-D651-3644-FDC0-9135ABC11C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98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11" name="Line 2839">
              <a:extLst>
                <a:ext uri="{FF2B5EF4-FFF2-40B4-BE49-F238E27FC236}">
                  <a16:creationId xmlns:a16="http://schemas.microsoft.com/office/drawing/2014/main" id="{78F2863B-58C9-3247-2E38-32DCD8F6A6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93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12" name="Line 2840">
              <a:extLst>
                <a:ext uri="{FF2B5EF4-FFF2-40B4-BE49-F238E27FC236}">
                  <a16:creationId xmlns:a16="http://schemas.microsoft.com/office/drawing/2014/main" id="{9E2F27BB-F2B6-8E68-39CA-865FD6DC9A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88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13" name="Line 2841">
              <a:extLst>
                <a:ext uri="{FF2B5EF4-FFF2-40B4-BE49-F238E27FC236}">
                  <a16:creationId xmlns:a16="http://schemas.microsoft.com/office/drawing/2014/main" id="{E3A51B00-6A3A-689F-C28D-A55C3BBE4D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73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14" name="Line 2842">
              <a:extLst>
                <a:ext uri="{FF2B5EF4-FFF2-40B4-BE49-F238E27FC236}">
                  <a16:creationId xmlns:a16="http://schemas.microsoft.com/office/drawing/2014/main" id="{B7F23606-4027-3AA3-41AD-2D37275B6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68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15" name="Line 2843">
              <a:extLst>
                <a:ext uri="{FF2B5EF4-FFF2-40B4-BE49-F238E27FC236}">
                  <a16:creationId xmlns:a16="http://schemas.microsoft.com/office/drawing/2014/main" id="{974D1FCE-0106-CC17-0996-5B39B11E6E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63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16" name="Line 2844">
              <a:extLst>
                <a:ext uri="{FF2B5EF4-FFF2-40B4-BE49-F238E27FC236}">
                  <a16:creationId xmlns:a16="http://schemas.microsoft.com/office/drawing/2014/main" id="{8CF8B3B2-50FA-AF71-DC90-C64F06F722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58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17" name="Line 2845">
              <a:extLst>
                <a:ext uri="{FF2B5EF4-FFF2-40B4-BE49-F238E27FC236}">
                  <a16:creationId xmlns:a16="http://schemas.microsoft.com/office/drawing/2014/main" id="{E23899B8-9314-A510-FA41-6008D0D3B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43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18" name="Line 2846">
              <a:extLst>
                <a:ext uri="{FF2B5EF4-FFF2-40B4-BE49-F238E27FC236}">
                  <a16:creationId xmlns:a16="http://schemas.microsoft.com/office/drawing/2014/main" id="{F65C20FA-B3BD-AB75-3EC8-8168688A5E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38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19" name="Line 2847">
              <a:extLst>
                <a:ext uri="{FF2B5EF4-FFF2-40B4-BE49-F238E27FC236}">
                  <a16:creationId xmlns:a16="http://schemas.microsoft.com/office/drawing/2014/main" id="{DF2A0075-F56A-ED83-835A-00FC7D9C49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33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20" name="Line 2848">
              <a:extLst>
                <a:ext uri="{FF2B5EF4-FFF2-40B4-BE49-F238E27FC236}">
                  <a16:creationId xmlns:a16="http://schemas.microsoft.com/office/drawing/2014/main" id="{1D46C476-F3CE-F67E-A4A2-1A05B55FA8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28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21" name="Line 2849">
              <a:extLst>
                <a:ext uri="{FF2B5EF4-FFF2-40B4-BE49-F238E27FC236}">
                  <a16:creationId xmlns:a16="http://schemas.microsoft.com/office/drawing/2014/main" id="{399529B0-D593-F56F-4CBE-85108EABCD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13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22" name="Line 2850">
              <a:extLst>
                <a:ext uri="{FF2B5EF4-FFF2-40B4-BE49-F238E27FC236}">
                  <a16:creationId xmlns:a16="http://schemas.microsoft.com/office/drawing/2014/main" id="{DC29E5C1-5F5A-AF34-3F92-056A4CFF12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08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23" name="Line 2851">
              <a:extLst>
                <a:ext uri="{FF2B5EF4-FFF2-40B4-BE49-F238E27FC236}">
                  <a16:creationId xmlns:a16="http://schemas.microsoft.com/office/drawing/2014/main" id="{B94B600A-8F95-7939-4CBF-0CFA28B90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103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24" name="Line 2852">
              <a:extLst>
                <a:ext uri="{FF2B5EF4-FFF2-40B4-BE49-F238E27FC236}">
                  <a16:creationId xmlns:a16="http://schemas.microsoft.com/office/drawing/2014/main" id="{2F35066A-CD22-3F56-85B4-20FAB15A41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099"/>
              <a:ext cx="1" cy="4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25" name="Line 2853">
              <a:extLst>
                <a:ext uri="{FF2B5EF4-FFF2-40B4-BE49-F238E27FC236}">
                  <a16:creationId xmlns:a16="http://schemas.microsoft.com/office/drawing/2014/main" id="{FA9F455B-8463-3C05-1A54-DBF7BBAF11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084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26" name="Line 2854">
              <a:extLst>
                <a:ext uri="{FF2B5EF4-FFF2-40B4-BE49-F238E27FC236}">
                  <a16:creationId xmlns:a16="http://schemas.microsoft.com/office/drawing/2014/main" id="{35B990C6-2CEB-A893-038A-EC832AD26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079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27" name="Line 2855">
              <a:extLst>
                <a:ext uri="{FF2B5EF4-FFF2-40B4-BE49-F238E27FC236}">
                  <a16:creationId xmlns:a16="http://schemas.microsoft.com/office/drawing/2014/main" id="{5FD1ABDA-EA1B-5EF2-CF56-F2D8BF8A23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074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28" name="Line 2856">
              <a:extLst>
                <a:ext uri="{FF2B5EF4-FFF2-40B4-BE49-F238E27FC236}">
                  <a16:creationId xmlns:a16="http://schemas.microsoft.com/office/drawing/2014/main" id="{F2095A9C-9519-E691-2551-8FB7C012EE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069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29" name="Line 2857">
              <a:extLst>
                <a:ext uri="{FF2B5EF4-FFF2-40B4-BE49-F238E27FC236}">
                  <a16:creationId xmlns:a16="http://schemas.microsoft.com/office/drawing/2014/main" id="{C30FEE2F-F35B-2788-BB7E-9B10F3AC4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054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30" name="Line 2858">
              <a:extLst>
                <a:ext uri="{FF2B5EF4-FFF2-40B4-BE49-F238E27FC236}">
                  <a16:creationId xmlns:a16="http://schemas.microsoft.com/office/drawing/2014/main" id="{66BF9DD3-79AC-C872-F309-3E59B13546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2049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31" name="Line 2859">
              <a:extLst>
                <a:ext uri="{FF2B5EF4-FFF2-40B4-BE49-F238E27FC236}">
                  <a16:creationId xmlns:a16="http://schemas.microsoft.com/office/drawing/2014/main" id="{30B969A9-C816-2D85-9F4C-B8D515FDC6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38" y="2044"/>
              <a:ext cx="5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32" name="Line 2860">
              <a:extLst>
                <a:ext uri="{FF2B5EF4-FFF2-40B4-BE49-F238E27FC236}">
                  <a16:creationId xmlns:a16="http://schemas.microsoft.com/office/drawing/2014/main" id="{4D80DFA5-5ADA-07AA-A32D-DA00B79FB8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8" y="2039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33" name="Line 2861">
              <a:extLst>
                <a:ext uri="{FF2B5EF4-FFF2-40B4-BE49-F238E27FC236}">
                  <a16:creationId xmlns:a16="http://schemas.microsoft.com/office/drawing/2014/main" id="{9A4117FE-D939-3F60-5B3F-FB37054A79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8" y="2024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34" name="Line 2862">
              <a:extLst>
                <a:ext uri="{FF2B5EF4-FFF2-40B4-BE49-F238E27FC236}">
                  <a16:creationId xmlns:a16="http://schemas.microsoft.com/office/drawing/2014/main" id="{287ED0C7-81BB-9AD2-0718-568007DA8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8" y="2019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35" name="Line 2863">
              <a:extLst>
                <a:ext uri="{FF2B5EF4-FFF2-40B4-BE49-F238E27FC236}">
                  <a16:creationId xmlns:a16="http://schemas.microsoft.com/office/drawing/2014/main" id="{54C92223-33C3-EE3F-E5B7-3B2CEAAC28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8" y="2014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36" name="Line 2864">
              <a:extLst>
                <a:ext uri="{FF2B5EF4-FFF2-40B4-BE49-F238E27FC236}">
                  <a16:creationId xmlns:a16="http://schemas.microsoft.com/office/drawing/2014/main" id="{33B69116-F4C6-870B-BF1C-E33228657E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8" y="2009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37" name="Line 2865">
              <a:extLst>
                <a:ext uri="{FF2B5EF4-FFF2-40B4-BE49-F238E27FC236}">
                  <a16:creationId xmlns:a16="http://schemas.microsoft.com/office/drawing/2014/main" id="{B79EC913-955D-6C8B-FD00-6F8ADD0904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8" y="1994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38" name="Line 2866">
              <a:extLst>
                <a:ext uri="{FF2B5EF4-FFF2-40B4-BE49-F238E27FC236}">
                  <a16:creationId xmlns:a16="http://schemas.microsoft.com/office/drawing/2014/main" id="{A30605E8-BFF3-D743-51B6-D4265CF63E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8" y="1989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39" name="Line 2867">
              <a:extLst>
                <a:ext uri="{FF2B5EF4-FFF2-40B4-BE49-F238E27FC236}">
                  <a16:creationId xmlns:a16="http://schemas.microsoft.com/office/drawing/2014/main" id="{58278113-116F-6ECD-5698-3BD2EA4853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8" y="1985"/>
              <a:ext cx="1" cy="4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40" name="Line 2868">
              <a:extLst>
                <a:ext uri="{FF2B5EF4-FFF2-40B4-BE49-F238E27FC236}">
                  <a16:creationId xmlns:a16="http://schemas.microsoft.com/office/drawing/2014/main" id="{74D6DC4F-259A-9815-41B4-81BA796885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34" y="1980"/>
              <a:ext cx="4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41" name="Line 2869">
              <a:extLst>
                <a:ext uri="{FF2B5EF4-FFF2-40B4-BE49-F238E27FC236}">
                  <a16:creationId xmlns:a16="http://schemas.microsoft.com/office/drawing/2014/main" id="{CAA9A383-4990-15B9-683A-0246F534FA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4" y="1965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42" name="Line 2870">
              <a:extLst>
                <a:ext uri="{FF2B5EF4-FFF2-40B4-BE49-F238E27FC236}">
                  <a16:creationId xmlns:a16="http://schemas.microsoft.com/office/drawing/2014/main" id="{92E15B34-F861-68F3-C61C-413DE2D7CE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4" y="1960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43" name="Line 2871">
              <a:extLst>
                <a:ext uri="{FF2B5EF4-FFF2-40B4-BE49-F238E27FC236}">
                  <a16:creationId xmlns:a16="http://schemas.microsoft.com/office/drawing/2014/main" id="{D0BE4834-CEEA-250D-9321-B34B19EE71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4" y="1955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44" name="Line 2872">
              <a:extLst>
                <a:ext uri="{FF2B5EF4-FFF2-40B4-BE49-F238E27FC236}">
                  <a16:creationId xmlns:a16="http://schemas.microsoft.com/office/drawing/2014/main" id="{50C4462E-FDC9-D0A0-BB22-2A2FA49885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4" y="1950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45" name="Line 2873">
              <a:extLst>
                <a:ext uri="{FF2B5EF4-FFF2-40B4-BE49-F238E27FC236}">
                  <a16:creationId xmlns:a16="http://schemas.microsoft.com/office/drawing/2014/main" id="{BC36A340-8D96-C742-DA71-2FD6EE73E7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30" y="1935"/>
              <a:ext cx="4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46" name="Line 2874">
              <a:extLst>
                <a:ext uri="{FF2B5EF4-FFF2-40B4-BE49-F238E27FC236}">
                  <a16:creationId xmlns:a16="http://schemas.microsoft.com/office/drawing/2014/main" id="{A9B27F52-FC31-BC18-E70E-A6A0AFFFA8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0" y="1930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47" name="Line 2875">
              <a:extLst>
                <a:ext uri="{FF2B5EF4-FFF2-40B4-BE49-F238E27FC236}">
                  <a16:creationId xmlns:a16="http://schemas.microsoft.com/office/drawing/2014/main" id="{DF207473-B55B-810F-AFBF-AA49BF3286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0" y="1925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48" name="Line 2876">
              <a:extLst>
                <a:ext uri="{FF2B5EF4-FFF2-40B4-BE49-F238E27FC236}">
                  <a16:creationId xmlns:a16="http://schemas.microsoft.com/office/drawing/2014/main" id="{B3959D37-2FD5-490B-214B-3FB029F19A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0" y="1920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49" name="Line 2877">
              <a:extLst>
                <a:ext uri="{FF2B5EF4-FFF2-40B4-BE49-F238E27FC236}">
                  <a16:creationId xmlns:a16="http://schemas.microsoft.com/office/drawing/2014/main" id="{80FAFDEF-D86F-32BF-521A-937BCA94CB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0" y="1905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50" name="Line 2878">
              <a:extLst>
                <a:ext uri="{FF2B5EF4-FFF2-40B4-BE49-F238E27FC236}">
                  <a16:creationId xmlns:a16="http://schemas.microsoft.com/office/drawing/2014/main" id="{E390A1DC-473E-9B1B-2968-D1D7D8BAE0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0" y="1900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51" name="Line 2879">
              <a:extLst>
                <a:ext uri="{FF2B5EF4-FFF2-40B4-BE49-F238E27FC236}">
                  <a16:creationId xmlns:a16="http://schemas.microsoft.com/office/drawing/2014/main" id="{5CE2AC6D-D0CF-B56B-94DA-51209EF622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0" y="1895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52" name="Line 2880">
              <a:extLst>
                <a:ext uri="{FF2B5EF4-FFF2-40B4-BE49-F238E27FC236}">
                  <a16:creationId xmlns:a16="http://schemas.microsoft.com/office/drawing/2014/main" id="{2B184535-DCEB-4A48-F679-F53D185D43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25" y="1890"/>
              <a:ext cx="5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53" name="Line 2881">
              <a:extLst>
                <a:ext uri="{FF2B5EF4-FFF2-40B4-BE49-F238E27FC236}">
                  <a16:creationId xmlns:a16="http://schemas.microsoft.com/office/drawing/2014/main" id="{26A6A86D-1414-EE28-1A7F-3E86D7C271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5" y="1875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54" name="Line 2882">
              <a:extLst>
                <a:ext uri="{FF2B5EF4-FFF2-40B4-BE49-F238E27FC236}">
                  <a16:creationId xmlns:a16="http://schemas.microsoft.com/office/drawing/2014/main" id="{3E6437DB-6B4B-585E-DB2C-C175A6ABE3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21" y="1871"/>
              <a:ext cx="4" cy="4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55" name="Line 2883">
              <a:extLst>
                <a:ext uri="{FF2B5EF4-FFF2-40B4-BE49-F238E27FC236}">
                  <a16:creationId xmlns:a16="http://schemas.microsoft.com/office/drawing/2014/main" id="{BB9949F2-C94E-082D-CC04-166911C895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1" y="1866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56" name="Line 2884">
              <a:extLst>
                <a:ext uri="{FF2B5EF4-FFF2-40B4-BE49-F238E27FC236}">
                  <a16:creationId xmlns:a16="http://schemas.microsoft.com/office/drawing/2014/main" id="{0703693F-2311-65E0-E3F9-7B8A24DEF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1" y="1861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57" name="Line 2885">
              <a:extLst>
                <a:ext uri="{FF2B5EF4-FFF2-40B4-BE49-F238E27FC236}">
                  <a16:creationId xmlns:a16="http://schemas.microsoft.com/office/drawing/2014/main" id="{2DC79B11-CDCD-8F8B-0438-37787A0942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17" y="1846"/>
              <a:ext cx="4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58" name="Line 2886">
              <a:extLst>
                <a:ext uri="{FF2B5EF4-FFF2-40B4-BE49-F238E27FC236}">
                  <a16:creationId xmlns:a16="http://schemas.microsoft.com/office/drawing/2014/main" id="{A784EFD5-429F-EB84-486F-4CBC735083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7" y="1841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59" name="Line 2887">
              <a:extLst>
                <a:ext uri="{FF2B5EF4-FFF2-40B4-BE49-F238E27FC236}">
                  <a16:creationId xmlns:a16="http://schemas.microsoft.com/office/drawing/2014/main" id="{375BCA9D-1813-BEC6-5D8E-A8F55CE997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7" y="1836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60" name="Line 2888">
              <a:extLst>
                <a:ext uri="{FF2B5EF4-FFF2-40B4-BE49-F238E27FC236}">
                  <a16:creationId xmlns:a16="http://schemas.microsoft.com/office/drawing/2014/main" id="{7B9A8AD1-E9D8-2D2E-6A5B-71F8000137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7" y="1831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61" name="Line 2889">
              <a:extLst>
                <a:ext uri="{FF2B5EF4-FFF2-40B4-BE49-F238E27FC236}">
                  <a16:creationId xmlns:a16="http://schemas.microsoft.com/office/drawing/2014/main" id="{EF213546-21F5-0E59-FCE3-E56B95414D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7" y="1816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62" name="Line 2890">
              <a:extLst>
                <a:ext uri="{FF2B5EF4-FFF2-40B4-BE49-F238E27FC236}">
                  <a16:creationId xmlns:a16="http://schemas.microsoft.com/office/drawing/2014/main" id="{ED2C3E07-2CDD-9FAA-413E-07C33E74CF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7" y="1811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63" name="Line 2891">
              <a:extLst>
                <a:ext uri="{FF2B5EF4-FFF2-40B4-BE49-F238E27FC236}">
                  <a16:creationId xmlns:a16="http://schemas.microsoft.com/office/drawing/2014/main" id="{184D2612-702E-DECB-08A4-C66D201AD7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12" y="1806"/>
              <a:ext cx="5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64" name="Line 2892">
              <a:extLst>
                <a:ext uri="{FF2B5EF4-FFF2-40B4-BE49-F238E27FC236}">
                  <a16:creationId xmlns:a16="http://schemas.microsoft.com/office/drawing/2014/main" id="{E48EFA6B-BF7A-F56A-8DD6-BABE6EB52A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2" y="1801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65" name="Line 2893">
              <a:extLst>
                <a:ext uri="{FF2B5EF4-FFF2-40B4-BE49-F238E27FC236}">
                  <a16:creationId xmlns:a16="http://schemas.microsoft.com/office/drawing/2014/main" id="{E36BCF14-9E77-8C50-5FEE-6043731B79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2" y="1786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66" name="Line 2894">
              <a:extLst>
                <a:ext uri="{FF2B5EF4-FFF2-40B4-BE49-F238E27FC236}">
                  <a16:creationId xmlns:a16="http://schemas.microsoft.com/office/drawing/2014/main" id="{D632091C-6BDC-995A-376D-52419EC98C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08" y="1781"/>
              <a:ext cx="4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67" name="Line 2895">
              <a:extLst>
                <a:ext uri="{FF2B5EF4-FFF2-40B4-BE49-F238E27FC236}">
                  <a16:creationId xmlns:a16="http://schemas.microsoft.com/office/drawing/2014/main" id="{94545261-0390-AC26-7343-2FCC941EEE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8" y="1776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68" name="Line 2896">
              <a:extLst>
                <a:ext uri="{FF2B5EF4-FFF2-40B4-BE49-F238E27FC236}">
                  <a16:creationId xmlns:a16="http://schemas.microsoft.com/office/drawing/2014/main" id="{D5ABD29C-9C5F-D72E-3146-0B4F140CA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8" y="1771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69" name="Line 2897">
              <a:extLst>
                <a:ext uri="{FF2B5EF4-FFF2-40B4-BE49-F238E27FC236}">
                  <a16:creationId xmlns:a16="http://schemas.microsoft.com/office/drawing/2014/main" id="{5B86163C-C9B3-A5C8-3F1E-5C154EF1D9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4" y="1757"/>
              <a:ext cx="1" cy="4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70" name="Line 2898">
              <a:extLst>
                <a:ext uri="{FF2B5EF4-FFF2-40B4-BE49-F238E27FC236}">
                  <a16:creationId xmlns:a16="http://schemas.microsoft.com/office/drawing/2014/main" id="{A8A82715-5183-F806-E2EC-C1CA3682B0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4" y="1752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71" name="Line 2899">
              <a:extLst>
                <a:ext uri="{FF2B5EF4-FFF2-40B4-BE49-F238E27FC236}">
                  <a16:creationId xmlns:a16="http://schemas.microsoft.com/office/drawing/2014/main" id="{01008FD4-E03C-137B-A9DF-4A559E9FF6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4" y="1747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72" name="Line 2900">
              <a:extLst>
                <a:ext uri="{FF2B5EF4-FFF2-40B4-BE49-F238E27FC236}">
                  <a16:creationId xmlns:a16="http://schemas.microsoft.com/office/drawing/2014/main" id="{8C4D5682-1356-3308-3B78-67B7560477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99" y="1742"/>
              <a:ext cx="5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73" name="Line 2901">
              <a:extLst>
                <a:ext uri="{FF2B5EF4-FFF2-40B4-BE49-F238E27FC236}">
                  <a16:creationId xmlns:a16="http://schemas.microsoft.com/office/drawing/2014/main" id="{80BB052B-8D9B-A347-93E9-C335156532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9" y="1727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74" name="Line 2902">
              <a:extLst>
                <a:ext uri="{FF2B5EF4-FFF2-40B4-BE49-F238E27FC236}">
                  <a16:creationId xmlns:a16="http://schemas.microsoft.com/office/drawing/2014/main" id="{4EECF6EC-8D19-9200-D94A-B9A647EFAF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95" y="1722"/>
              <a:ext cx="4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75" name="Line 2903">
              <a:extLst>
                <a:ext uri="{FF2B5EF4-FFF2-40B4-BE49-F238E27FC236}">
                  <a16:creationId xmlns:a16="http://schemas.microsoft.com/office/drawing/2014/main" id="{DEA0D842-750D-2E93-4EED-42ACF51429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5" y="1717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76" name="Line 2904">
              <a:extLst>
                <a:ext uri="{FF2B5EF4-FFF2-40B4-BE49-F238E27FC236}">
                  <a16:creationId xmlns:a16="http://schemas.microsoft.com/office/drawing/2014/main" id="{885D48D7-4DFB-C1E4-2E10-94637A1272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5" y="1712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77" name="Line 2905">
              <a:extLst>
                <a:ext uri="{FF2B5EF4-FFF2-40B4-BE49-F238E27FC236}">
                  <a16:creationId xmlns:a16="http://schemas.microsoft.com/office/drawing/2014/main" id="{0D7F460D-8170-BB54-F1C6-C66D5024B8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91" y="1697"/>
              <a:ext cx="4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78" name="Line 2906">
              <a:extLst>
                <a:ext uri="{FF2B5EF4-FFF2-40B4-BE49-F238E27FC236}">
                  <a16:creationId xmlns:a16="http://schemas.microsoft.com/office/drawing/2014/main" id="{F772FF3F-3B91-7DC4-E541-AD2BE4882A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1" y="1692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79" name="Line 2907">
              <a:extLst>
                <a:ext uri="{FF2B5EF4-FFF2-40B4-BE49-F238E27FC236}">
                  <a16:creationId xmlns:a16="http://schemas.microsoft.com/office/drawing/2014/main" id="{FCB35270-444C-FBFF-15CC-EC3033D34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86" y="1687"/>
              <a:ext cx="5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80" name="Line 2908">
              <a:extLst>
                <a:ext uri="{FF2B5EF4-FFF2-40B4-BE49-F238E27FC236}">
                  <a16:creationId xmlns:a16="http://schemas.microsoft.com/office/drawing/2014/main" id="{C30CAFC8-8FFE-FDA8-B167-6A6B115885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86" y="1682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81" name="Line 2909">
              <a:extLst>
                <a:ext uri="{FF2B5EF4-FFF2-40B4-BE49-F238E27FC236}">
                  <a16:creationId xmlns:a16="http://schemas.microsoft.com/office/drawing/2014/main" id="{B9B2C6B1-F95D-818C-7C69-3BBED669F8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82" y="1667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82" name="Line 2910">
              <a:extLst>
                <a:ext uri="{FF2B5EF4-FFF2-40B4-BE49-F238E27FC236}">
                  <a16:creationId xmlns:a16="http://schemas.microsoft.com/office/drawing/2014/main" id="{6D245E07-2CB5-4DA4-0657-7CB8ED3F67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82" y="1662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83" name="Line 2911">
              <a:extLst>
                <a:ext uri="{FF2B5EF4-FFF2-40B4-BE49-F238E27FC236}">
                  <a16:creationId xmlns:a16="http://schemas.microsoft.com/office/drawing/2014/main" id="{4E7C532D-566B-133B-A2FC-7C404F2D48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78" y="1657"/>
              <a:ext cx="4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84" name="Line 2912">
              <a:extLst>
                <a:ext uri="{FF2B5EF4-FFF2-40B4-BE49-F238E27FC236}">
                  <a16:creationId xmlns:a16="http://schemas.microsoft.com/office/drawing/2014/main" id="{F7E12A5D-F343-E6F6-19B4-21169648A2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8" y="1652"/>
              <a:ext cx="1" cy="5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85" name="Freeform 2913">
              <a:extLst>
                <a:ext uri="{FF2B5EF4-FFF2-40B4-BE49-F238E27FC236}">
                  <a16:creationId xmlns:a16="http://schemas.microsoft.com/office/drawing/2014/main" id="{4F471616-E792-B473-02D3-2B2A45CE4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1826"/>
              <a:ext cx="562" cy="610"/>
            </a:xfrm>
            <a:custGeom>
              <a:avLst/>
              <a:gdLst>
                <a:gd name="T0" fmla="*/ 445 w 562"/>
                <a:gd name="T1" fmla="*/ 610 h 610"/>
                <a:gd name="T2" fmla="*/ 432 w 562"/>
                <a:gd name="T3" fmla="*/ 600 h 610"/>
                <a:gd name="T4" fmla="*/ 424 w 562"/>
                <a:gd name="T5" fmla="*/ 595 h 610"/>
                <a:gd name="T6" fmla="*/ 415 w 562"/>
                <a:gd name="T7" fmla="*/ 590 h 610"/>
                <a:gd name="T8" fmla="*/ 406 w 562"/>
                <a:gd name="T9" fmla="*/ 585 h 610"/>
                <a:gd name="T10" fmla="*/ 393 w 562"/>
                <a:gd name="T11" fmla="*/ 580 h 610"/>
                <a:gd name="T12" fmla="*/ 385 w 562"/>
                <a:gd name="T13" fmla="*/ 570 h 610"/>
                <a:gd name="T14" fmla="*/ 376 w 562"/>
                <a:gd name="T15" fmla="*/ 565 h 610"/>
                <a:gd name="T16" fmla="*/ 363 w 562"/>
                <a:gd name="T17" fmla="*/ 555 h 610"/>
                <a:gd name="T18" fmla="*/ 354 w 562"/>
                <a:gd name="T19" fmla="*/ 550 h 610"/>
                <a:gd name="T20" fmla="*/ 341 w 562"/>
                <a:gd name="T21" fmla="*/ 540 h 610"/>
                <a:gd name="T22" fmla="*/ 333 w 562"/>
                <a:gd name="T23" fmla="*/ 530 h 610"/>
                <a:gd name="T24" fmla="*/ 324 w 562"/>
                <a:gd name="T25" fmla="*/ 520 h 610"/>
                <a:gd name="T26" fmla="*/ 311 w 562"/>
                <a:gd name="T27" fmla="*/ 510 h 610"/>
                <a:gd name="T28" fmla="*/ 302 w 562"/>
                <a:gd name="T29" fmla="*/ 501 h 610"/>
                <a:gd name="T30" fmla="*/ 289 w 562"/>
                <a:gd name="T31" fmla="*/ 491 h 610"/>
                <a:gd name="T32" fmla="*/ 281 w 562"/>
                <a:gd name="T33" fmla="*/ 481 h 610"/>
                <a:gd name="T34" fmla="*/ 272 w 562"/>
                <a:gd name="T35" fmla="*/ 471 h 610"/>
                <a:gd name="T36" fmla="*/ 259 w 562"/>
                <a:gd name="T37" fmla="*/ 461 h 610"/>
                <a:gd name="T38" fmla="*/ 246 w 562"/>
                <a:gd name="T39" fmla="*/ 451 h 610"/>
                <a:gd name="T40" fmla="*/ 238 w 562"/>
                <a:gd name="T41" fmla="*/ 436 h 610"/>
                <a:gd name="T42" fmla="*/ 229 w 562"/>
                <a:gd name="T43" fmla="*/ 426 h 610"/>
                <a:gd name="T44" fmla="*/ 220 w 562"/>
                <a:gd name="T45" fmla="*/ 416 h 610"/>
                <a:gd name="T46" fmla="*/ 212 w 562"/>
                <a:gd name="T47" fmla="*/ 406 h 610"/>
                <a:gd name="T48" fmla="*/ 203 w 562"/>
                <a:gd name="T49" fmla="*/ 392 h 610"/>
                <a:gd name="T50" fmla="*/ 194 w 562"/>
                <a:gd name="T51" fmla="*/ 382 h 610"/>
                <a:gd name="T52" fmla="*/ 186 w 562"/>
                <a:gd name="T53" fmla="*/ 367 h 610"/>
                <a:gd name="T54" fmla="*/ 177 w 562"/>
                <a:gd name="T55" fmla="*/ 357 h 610"/>
                <a:gd name="T56" fmla="*/ 168 w 562"/>
                <a:gd name="T57" fmla="*/ 337 h 610"/>
                <a:gd name="T58" fmla="*/ 160 w 562"/>
                <a:gd name="T59" fmla="*/ 327 h 610"/>
                <a:gd name="T60" fmla="*/ 151 w 562"/>
                <a:gd name="T61" fmla="*/ 307 h 610"/>
                <a:gd name="T62" fmla="*/ 142 w 562"/>
                <a:gd name="T63" fmla="*/ 292 h 610"/>
                <a:gd name="T64" fmla="*/ 134 w 562"/>
                <a:gd name="T65" fmla="*/ 277 h 610"/>
                <a:gd name="T66" fmla="*/ 125 w 562"/>
                <a:gd name="T67" fmla="*/ 263 h 610"/>
                <a:gd name="T68" fmla="*/ 121 w 562"/>
                <a:gd name="T69" fmla="*/ 248 h 610"/>
                <a:gd name="T70" fmla="*/ 112 w 562"/>
                <a:gd name="T71" fmla="*/ 233 h 610"/>
                <a:gd name="T72" fmla="*/ 108 w 562"/>
                <a:gd name="T73" fmla="*/ 218 h 610"/>
                <a:gd name="T74" fmla="*/ 0 w 562"/>
                <a:gd name="T75" fmla="*/ 273 h 610"/>
                <a:gd name="T76" fmla="*/ 177 w 562"/>
                <a:gd name="T77" fmla="*/ 0 h 610"/>
                <a:gd name="T78" fmla="*/ 475 w 562"/>
                <a:gd name="T79" fmla="*/ 30 h 610"/>
                <a:gd name="T80" fmla="*/ 354 w 562"/>
                <a:gd name="T81" fmla="*/ 89 h 610"/>
                <a:gd name="T82" fmla="*/ 363 w 562"/>
                <a:gd name="T83" fmla="*/ 109 h 610"/>
                <a:gd name="T84" fmla="*/ 372 w 562"/>
                <a:gd name="T85" fmla="*/ 124 h 610"/>
                <a:gd name="T86" fmla="*/ 380 w 562"/>
                <a:gd name="T87" fmla="*/ 144 h 610"/>
                <a:gd name="T88" fmla="*/ 393 w 562"/>
                <a:gd name="T89" fmla="*/ 168 h 610"/>
                <a:gd name="T90" fmla="*/ 402 w 562"/>
                <a:gd name="T91" fmla="*/ 183 h 610"/>
                <a:gd name="T92" fmla="*/ 415 w 562"/>
                <a:gd name="T93" fmla="*/ 198 h 610"/>
                <a:gd name="T94" fmla="*/ 428 w 562"/>
                <a:gd name="T95" fmla="*/ 218 h 610"/>
                <a:gd name="T96" fmla="*/ 441 w 562"/>
                <a:gd name="T97" fmla="*/ 228 h 610"/>
                <a:gd name="T98" fmla="*/ 454 w 562"/>
                <a:gd name="T99" fmla="*/ 243 h 610"/>
                <a:gd name="T100" fmla="*/ 467 w 562"/>
                <a:gd name="T101" fmla="*/ 258 h 610"/>
                <a:gd name="T102" fmla="*/ 480 w 562"/>
                <a:gd name="T103" fmla="*/ 273 h 610"/>
                <a:gd name="T104" fmla="*/ 493 w 562"/>
                <a:gd name="T105" fmla="*/ 282 h 610"/>
                <a:gd name="T106" fmla="*/ 506 w 562"/>
                <a:gd name="T107" fmla="*/ 292 h 610"/>
                <a:gd name="T108" fmla="*/ 523 w 562"/>
                <a:gd name="T109" fmla="*/ 307 h 610"/>
                <a:gd name="T110" fmla="*/ 536 w 562"/>
                <a:gd name="T111" fmla="*/ 317 h 610"/>
                <a:gd name="T112" fmla="*/ 549 w 562"/>
                <a:gd name="T113" fmla="*/ 322 h 610"/>
                <a:gd name="T114" fmla="*/ 562 w 562"/>
                <a:gd name="T115" fmla="*/ 327 h 610"/>
                <a:gd name="T116" fmla="*/ 445 w 562"/>
                <a:gd name="T117" fmla="*/ 610 h 61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2"/>
                <a:gd name="T178" fmla="*/ 0 h 610"/>
                <a:gd name="T179" fmla="*/ 562 w 562"/>
                <a:gd name="T180" fmla="*/ 610 h 61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2" h="610">
                  <a:moveTo>
                    <a:pt x="445" y="610"/>
                  </a:moveTo>
                  <a:lnTo>
                    <a:pt x="432" y="600"/>
                  </a:lnTo>
                  <a:lnTo>
                    <a:pt x="424" y="595"/>
                  </a:lnTo>
                  <a:lnTo>
                    <a:pt x="415" y="590"/>
                  </a:lnTo>
                  <a:lnTo>
                    <a:pt x="406" y="585"/>
                  </a:lnTo>
                  <a:lnTo>
                    <a:pt x="393" y="580"/>
                  </a:lnTo>
                  <a:lnTo>
                    <a:pt x="385" y="570"/>
                  </a:lnTo>
                  <a:lnTo>
                    <a:pt x="376" y="565"/>
                  </a:lnTo>
                  <a:lnTo>
                    <a:pt x="363" y="555"/>
                  </a:lnTo>
                  <a:lnTo>
                    <a:pt x="354" y="550"/>
                  </a:lnTo>
                  <a:lnTo>
                    <a:pt x="341" y="540"/>
                  </a:lnTo>
                  <a:lnTo>
                    <a:pt x="333" y="530"/>
                  </a:lnTo>
                  <a:lnTo>
                    <a:pt x="324" y="520"/>
                  </a:lnTo>
                  <a:lnTo>
                    <a:pt x="311" y="510"/>
                  </a:lnTo>
                  <a:lnTo>
                    <a:pt x="302" y="501"/>
                  </a:lnTo>
                  <a:lnTo>
                    <a:pt x="289" y="491"/>
                  </a:lnTo>
                  <a:lnTo>
                    <a:pt x="281" y="481"/>
                  </a:lnTo>
                  <a:lnTo>
                    <a:pt x="272" y="471"/>
                  </a:lnTo>
                  <a:lnTo>
                    <a:pt x="259" y="461"/>
                  </a:lnTo>
                  <a:lnTo>
                    <a:pt x="246" y="451"/>
                  </a:lnTo>
                  <a:lnTo>
                    <a:pt x="238" y="436"/>
                  </a:lnTo>
                  <a:lnTo>
                    <a:pt x="229" y="426"/>
                  </a:lnTo>
                  <a:lnTo>
                    <a:pt x="220" y="416"/>
                  </a:lnTo>
                  <a:lnTo>
                    <a:pt x="212" y="406"/>
                  </a:lnTo>
                  <a:lnTo>
                    <a:pt x="203" y="392"/>
                  </a:lnTo>
                  <a:lnTo>
                    <a:pt x="194" y="382"/>
                  </a:lnTo>
                  <a:lnTo>
                    <a:pt x="186" y="367"/>
                  </a:lnTo>
                  <a:lnTo>
                    <a:pt x="177" y="357"/>
                  </a:lnTo>
                  <a:lnTo>
                    <a:pt x="168" y="337"/>
                  </a:lnTo>
                  <a:lnTo>
                    <a:pt x="160" y="327"/>
                  </a:lnTo>
                  <a:lnTo>
                    <a:pt x="151" y="307"/>
                  </a:lnTo>
                  <a:lnTo>
                    <a:pt x="142" y="292"/>
                  </a:lnTo>
                  <a:lnTo>
                    <a:pt x="134" y="277"/>
                  </a:lnTo>
                  <a:lnTo>
                    <a:pt x="125" y="263"/>
                  </a:lnTo>
                  <a:lnTo>
                    <a:pt x="121" y="248"/>
                  </a:lnTo>
                  <a:lnTo>
                    <a:pt x="112" y="233"/>
                  </a:lnTo>
                  <a:lnTo>
                    <a:pt x="108" y="218"/>
                  </a:lnTo>
                  <a:lnTo>
                    <a:pt x="0" y="273"/>
                  </a:lnTo>
                  <a:lnTo>
                    <a:pt x="177" y="0"/>
                  </a:lnTo>
                  <a:lnTo>
                    <a:pt x="475" y="30"/>
                  </a:lnTo>
                  <a:lnTo>
                    <a:pt x="354" y="89"/>
                  </a:lnTo>
                  <a:lnTo>
                    <a:pt x="363" y="109"/>
                  </a:lnTo>
                  <a:lnTo>
                    <a:pt x="372" y="124"/>
                  </a:lnTo>
                  <a:lnTo>
                    <a:pt x="380" y="144"/>
                  </a:lnTo>
                  <a:lnTo>
                    <a:pt x="393" y="168"/>
                  </a:lnTo>
                  <a:lnTo>
                    <a:pt x="402" y="183"/>
                  </a:lnTo>
                  <a:lnTo>
                    <a:pt x="415" y="198"/>
                  </a:lnTo>
                  <a:lnTo>
                    <a:pt x="428" y="218"/>
                  </a:lnTo>
                  <a:lnTo>
                    <a:pt x="441" y="228"/>
                  </a:lnTo>
                  <a:lnTo>
                    <a:pt x="454" y="243"/>
                  </a:lnTo>
                  <a:lnTo>
                    <a:pt x="467" y="258"/>
                  </a:lnTo>
                  <a:lnTo>
                    <a:pt x="480" y="273"/>
                  </a:lnTo>
                  <a:lnTo>
                    <a:pt x="493" y="282"/>
                  </a:lnTo>
                  <a:lnTo>
                    <a:pt x="506" y="292"/>
                  </a:lnTo>
                  <a:lnTo>
                    <a:pt x="523" y="307"/>
                  </a:lnTo>
                  <a:lnTo>
                    <a:pt x="536" y="317"/>
                  </a:lnTo>
                  <a:lnTo>
                    <a:pt x="549" y="322"/>
                  </a:lnTo>
                  <a:lnTo>
                    <a:pt x="562" y="327"/>
                  </a:lnTo>
                  <a:lnTo>
                    <a:pt x="445" y="610"/>
                  </a:lnTo>
                  <a:close/>
                </a:path>
              </a:pathLst>
            </a:custGeom>
            <a:solidFill>
              <a:srgbClr val="FF00FF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en-US" sz="3200"/>
            </a:p>
          </p:txBody>
        </p:sp>
        <p:sp>
          <p:nvSpPr>
            <p:cNvPr id="20586" name="Freeform 2914">
              <a:extLst>
                <a:ext uri="{FF2B5EF4-FFF2-40B4-BE49-F238E27FC236}">
                  <a16:creationId xmlns:a16="http://schemas.microsoft.com/office/drawing/2014/main" id="{260F3476-BF6B-D6BC-896E-1E5ADF09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826"/>
              <a:ext cx="557" cy="610"/>
            </a:xfrm>
            <a:custGeom>
              <a:avLst/>
              <a:gdLst>
                <a:gd name="T0" fmla="*/ 116 w 557"/>
                <a:gd name="T1" fmla="*/ 610 h 610"/>
                <a:gd name="T2" fmla="*/ 129 w 557"/>
                <a:gd name="T3" fmla="*/ 600 h 610"/>
                <a:gd name="T4" fmla="*/ 138 w 557"/>
                <a:gd name="T5" fmla="*/ 595 h 610"/>
                <a:gd name="T6" fmla="*/ 147 w 557"/>
                <a:gd name="T7" fmla="*/ 590 h 610"/>
                <a:gd name="T8" fmla="*/ 155 w 557"/>
                <a:gd name="T9" fmla="*/ 585 h 610"/>
                <a:gd name="T10" fmla="*/ 164 w 557"/>
                <a:gd name="T11" fmla="*/ 580 h 610"/>
                <a:gd name="T12" fmla="*/ 177 w 557"/>
                <a:gd name="T13" fmla="*/ 570 h 610"/>
                <a:gd name="T14" fmla="*/ 185 w 557"/>
                <a:gd name="T15" fmla="*/ 565 h 610"/>
                <a:gd name="T16" fmla="*/ 194 w 557"/>
                <a:gd name="T17" fmla="*/ 555 h 610"/>
                <a:gd name="T18" fmla="*/ 207 w 557"/>
                <a:gd name="T19" fmla="*/ 550 h 610"/>
                <a:gd name="T20" fmla="*/ 220 w 557"/>
                <a:gd name="T21" fmla="*/ 540 h 610"/>
                <a:gd name="T22" fmla="*/ 229 w 557"/>
                <a:gd name="T23" fmla="*/ 530 h 610"/>
                <a:gd name="T24" fmla="*/ 237 w 557"/>
                <a:gd name="T25" fmla="*/ 520 h 610"/>
                <a:gd name="T26" fmla="*/ 246 w 557"/>
                <a:gd name="T27" fmla="*/ 510 h 610"/>
                <a:gd name="T28" fmla="*/ 259 w 557"/>
                <a:gd name="T29" fmla="*/ 501 h 610"/>
                <a:gd name="T30" fmla="*/ 268 w 557"/>
                <a:gd name="T31" fmla="*/ 491 h 610"/>
                <a:gd name="T32" fmla="*/ 281 w 557"/>
                <a:gd name="T33" fmla="*/ 481 h 610"/>
                <a:gd name="T34" fmla="*/ 289 w 557"/>
                <a:gd name="T35" fmla="*/ 471 h 610"/>
                <a:gd name="T36" fmla="*/ 302 w 557"/>
                <a:gd name="T37" fmla="*/ 461 h 610"/>
                <a:gd name="T38" fmla="*/ 311 w 557"/>
                <a:gd name="T39" fmla="*/ 451 h 610"/>
                <a:gd name="T40" fmla="*/ 320 w 557"/>
                <a:gd name="T41" fmla="*/ 436 h 610"/>
                <a:gd name="T42" fmla="*/ 328 w 557"/>
                <a:gd name="T43" fmla="*/ 426 h 610"/>
                <a:gd name="T44" fmla="*/ 337 w 557"/>
                <a:gd name="T45" fmla="*/ 416 h 610"/>
                <a:gd name="T46" fmla="*/ 345 w 557"/>
                <a:gd name="T47" fmla="*/ 406 h 610"/>
                <a:gd name="T48" fmla="*/ 354 w 557"/>
                <a:gd name="T49" fmla="*/ 392 h 610"/>
                <a:gd name="T50" fmla="*/ 363 w 557"/>
                <a:gd name="T51" fmla="*/ 382 h 610"/>
                <a:gd name="T52" fmla="*/ 371 w 557"/>
                <a:gd name="T53" fmla="*/ 367 h 610"/>
                <a:gd name="T54" fmla="*/ 380 w 557"/>
                <a:gd name="T55" fmla="*/ 357 h 610"/>
                <a:gd name="T56" fmla="*/ 389 w 557"/>
                <a:gd name="T57" fmla="*/ 337 h 610"/>
                <a:gd name="T58" fmla="*/ 397 w 557"/>
                <a:gd name="T59" fmla="*/ 327 h 610"/>
                <a:gd name="T60" fmla="*/ 410 w 557"/>
                <a:gd name="T61" fmla="*/ 307 h 610"/>
                <a:gd name="T62" fmla="*/ 419 w 557"/>
                <a:gd name="T63" fmla="*/ 292 h 610"/>
                <a:gd name="T64" fmla="*/ 423 w 557"/>
                <a:gd name="T65" fmla="*/ 277 h 610"/>
                <a:gd name="T66" fmla="*/ 432 w 557"/>
                <a:gd name="T67" fmla="*/ 263 h 610"/>
                <a:gd name="T68" fmla="*/ 441 w 557"/>
                <a:gd name="T69" fmla="*/ 248 h 610"/>
                <a:gd name="T70" fmla="*/ 445 w 557"/>
                <a:gd name="T71" fmla="*/ 233 h 610"/>
                <a:gd name="T72" fmla="*/ 454 w 557"/>
                <a:gd name="T73" fmla="*/ 218 h 610"/>
                <a:gd name="T74" fmla="*/ 557 w 557"/>
                <a:gd name="T75" fmla="*/ 273 h 610"/>
                <a:gd name="T76" fmla="*/ 384 w 557"/>
                <a:gd name="T77" fmla="*/ 0 h 610"/>
                <a:gd name="T78" fmla="*/ 86 w 557"/>
                <a:gd name="T79" fmla="*/ 30 h 610"/>
                <a:gd name="T80" fmla="*/ 207 w 557"/>
                <a:gd name="T81" fmla="*/ 89 h 610"/>
                <a:gd name="T82" fmla="*/ 198 w 557"/>
                <a:gd name="T83" fmla="*/ 109 h 610"/>
                <a:gd name="T84" fmla="*/ 190 w 557"/>
                <a:gd name="T85" fmla="*/ 124 h 610"/>
                <a:gd name="T86" fmla="*/ 181 w 557"/>
                <a:gd name="T87" fmla="*/ 144 h 610"/>
                <a:gd name="T88" fmla="*/ 168 w 557"/>
                <a:gd name="T89" fmla="*/ 168 h 610"/>
                <a:gd name="T90" fmla="*/ 155 w 557"/>
                <a:gd name="T91" fmla="*/ 183 h 610"/>
                <a:gd name="T92" fmla="*/ 142 w 557"/>
                <a:gd name="T93" fmla="*/ 198 h 610"/>
                <a:gd name="T94" fmla="*/ 134 w 557"/>
                <a:gd name="T95" fmla="*/ 218 h 610"/>
                <a:gd name="T96" fmla="*/ 121 w 557"/>
                <a:gd name="T97" fmla="*/ 228 h 610"/>
                <a:gd name="T98" fmla="*/ 108 w 557"/>
                <a:gd name="T99" fmla="*/ 243 h 610"/>
                <a:gd name="T100" fmla="*/ 95 w 557"/>
                <a:gd name="T101" fmla="*/ 258 h 610"/>
                <a:gd name="T102" fmla="*/ 82 w 557"/>
                <a:gd name="T103" fmla="*/ 273 h 610"/>
                <a:gd name="T104" fmla="*/ 69 w 557"/>
                <a:gd name="T105" fmla="*/ 282 h 610"/>
                <a:gd name="T106" fmla="*/ 56 w 557"/>
                <a:gd name="T107" fmla="*/ 292 h 610"/>
                <a:gd name="T108" fmla="*/ 38 w 557"/>
                <a:gd name="T109" fmla="*/ 307 h 610"/>
                <a:gd name="T110" fmla="*/ 21 w 557"/>
                <a:gd name="T111" fmla="*/ 317 h 610"/>
                <a:gd name="T112" fmla="*/ 12 w 557"/>
                <a:gd name="T113" fmla="*/ 322 h 610"/>
                <a:gd name="T114" fmla="*/ 0 w 557"/>
                <a:gd name="T115" fmla="*/ 327 h 610"/>
                <a:gd name="T116" fmla="*/ 116 w 557"/>
                <a:gd name="T117" fmla="*/ 610 h 61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7"/>
                <a:gd name="T178" fmla="*/ 0 h 610"/>
                <a:gd name="T179" fmla="*/ 557 w 557"/>
                <a:gd name="T180" fmla="*/ 610 h 61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7" h="610">
                  <a:moveTo>
                    <a:pt x="116" y="610"/>
                  </a:moveTo>
                  <a:lnTo>
                    <a:pt x="129" y="600"/>
                  </a:lnTo>
                  <a:lnTo>
                    <a:pt x="138" y="595"/>
                  </a:lnTo>
                  <a:lnTo>
                    <a:pt x="147" y="590"/>
                  </a:lnTo>
                  <a:lnTo>
                    <a:pt x="155" y="585"/>
                  </a:lnTo>
                  <a:lnTo>
                    <a:pt x="164" y="580"/>
                  </a:lnTo>
                  <a:lnTo>
                    <a:pt x="177" y="570"/>
                  </a:lnTo>
                  <a:lnTo>
                    <a:pt x="185" y="565"/>
                  </a:lnTo>
                  <a:lnTo>
                    <a:pt x="194" y="555"/>
                  </a:lnTo>
                  <a:lnTo>
                    <a:pt x="207" y="550"/>
                  </a:lnTo>
                  <a:lnTo>
                    <a:pt x="220" y="540"/>
                  </a:lnTo>
                  <a:lnTo>
                    <a:pt x="229" y="530"/>
                  </a:lnTo>
                  <a:lnTo>
                    <a:pt x="237" y="520"/>
                  </a:lnTo>
                  <a:lnTo>
                    <a:pt x="246" y="510"/>
                  </a:lnTo>
                  <a:lnTo>
                    <a:pt x="259" y="501"/>
                  </a:lnTo>
                  <a:lnTo>
                    <a:pt x="268" y="491"/>
                  </a:lnTo>
                  <a:lnTo>
                    <a:pt x="281" y="481"/>
                  </a:lnTo>
                  <a:lnTo>
                    <a:pt x="289" y="471"/>
                  </a:lnTo>
                  <a:lnTo>
                    <a:pt x="302" y="461"/>
                  </a:lnTo>
                  <a:lnTo>
                    <a:pt x="311" y="451"/>
                  </a:lnTo>
                  <a:lnTo>
                    <a:pt x="320" y="436"/>
                  </a:lnTo>
                  <a:lnTo>
                    <a:pt x="328" y="426"/>
                  </a:lnTo>
                  <a:lnTo>
                    <a:pt x="337" y="416"/>
                  </a:lnTo>
                  <a:lnTo>
                    <a:pt x="345" y="406"/>
                  </a:lnTo>
                  <a:lnTo>
                    <a:pt x="354" y="392"/>
                  </a:lnTo>
                  <a:lnTo>
                    <a:pt x="363" y="382"/>
                  </a:lnTo>
                  <a:lnTo>
                    <a:pt x="371" y="367"/>
                  </a:lnTo>
                  <a:lnTo>
                    <a:pt x="380" y="357"/>
                  </a:lnTo>
                  <a:lnTo>
                    <a:pt x="389" y="337"/>
                  </a:lnTo>
                  <a:lnTo>
                    <a:pt x="397" y="327"/>
                  </a:lnTo>
                  <a:lnTo>
                    <a:pt x="410" y="307"/>
                  </a:lnTo>
                  <a:lnTo>
                    <a:pt x="419" y="292"/>
                  </a:lnTo>
                  <a:lnTo>
                    <a:pt x="423" y="277"/>
                  </a:lnTo>
                  <a:lnTo>
                    <a:pt x="432" y="263"/>
                  </a:lnTo>
                  <a:lnTo>
                    <a:pt x="441" y="248"/>
                  </a:lnTo>
                  <a:lnTo>
                    <a:pt x="445" y="233"/>
                  </a:lnTo>
                  <a:lnTo>
                    <a:pt x="454" y="218"/>
                  </a:lnTo>
                  <a:lnTo>
                    <a:pt x="557" y="273"/>
                  </a:lnTo>
                  <a:lnTo>
                    <a:pt x="384" y="0"/>
                  </a:lnTo>
                  <a:lnTo>
                    <a:pt x="86" y="30"/>
                  </a:lnTo>
                  <a:lnTo>
                    <a:pt x="207" y="89"/>
                  </a:lnTo>
                  <a:lnTo>
                    <a:pt x="198" y="109"/>
                  </a:lnTo>
                  <a:lnTo>
                    <a:pt x="190" y="124"/>
                  </a:lnTo>
                  <a:lnTo>
                    <a:pt x="181" y="144"/>
                  </a:lnTo>
                  <a:lnTo>
                    <a:pt x="168" y="168"/>
                  </a:lnTo>
                  <a:lnTo>
                    <a:pt x="155" y="183"/>
                  </a:lnTo>
                  <a:lnTo>
                    <a:pt x="142" y="198"/>
                  </a:lnTo>
                  <a:lnTo>
                    <a:pt x="134" y="218"/>
                  </a:lnTo>
                  <a:lnTo>
                    <a:pt x="121" y="228"/>
                  </a:lnTo>
                  <a:lnTo>
                    <a:pt x="108" y="243"/>
                  </a:lnTo>
                  <a:lnTo>
                    <a:pt x="95" y="258"/>
                  </a:lnTo>
                  <a:lnTo>
                    <a:pt x="82" y="273"/>
                  </a:lnTo>
                  <a:lnTo>
                    <a:pt x="69" y="282"/>
                  </a:lnTo>
                  <a:lnTo>
                    <a:pt x="56" y="292"/>
                  </a:lnTo>
                  <a:lnTo>
                    <a:pt x="38" y="307"/>
                  </a:lnTo>
                  <a:lnTo>
                    <a:pt x="21" y="317"/>
                  </a:lnTo>
                  <a:lnTo>
                    <a:pt x="12" y="322"/>
                  </a:lnTo>
                  <a:lnTo>
                    <a:pt x="0" y="327"/>
                  </a:lnTo>
                  <a:lnTo>
                    <a:pt x="116" y="610"/>
                  </a:lnTo>
                  <a:close/>
                </a:path>
              </a:pathLst>
            </a:custGeom>
            <a:solidFill>
              <a:srgbClr val="FF00FF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en-US" sz="3200"/>
            </a:p>
          </p:txBody>
        </p:sp>
      </p:grpSp>
      <p:pic>
        <p:nvPicPr>
          <p:cNvPr id="20484" name="Picture 15">
            <a:extLst>
              <a:ext uri="{FF2B5EF4-FFF2-40B4-BE49-F238E27FC236}">
                <a16:creationId xmlns:a16="http://schemas.microsoft.com/office/drawing/2014/main" id="{F2FCBB34-46EF-D63B-B96D-B6324BD05A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1579" y="11514667"/>
            <a:ext cx="2898421" cy="325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5" name="Picture 16">
            <a:extLst>
              <a:ext uri="{FF2B5EF4-FFF2-40B4-BE49-F238E27FC236}">
                <a16:creationId xmlns:a16="http://schemas.microsoft.com/office/drawing/2014/main" id="{29BDF870-6CB7-4B59-D5D7-9F9CB8E2FC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1333" y="11906957"/>
            <a:ext cx="2844800" cy="2723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6" name="Picture 17">
            <a:extLst>
              <a:ext uri="{FF2B5EF4-FFF2-40B4-BE49-F238E27FC236}">
                <a16:creationId xmlns:a16="http://schemas.microsoft.com/office/drawing/2014/main" id="{BB4D9CDA-28E1-30D6-412E-DC4958973C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5600" y="11771490"/>
            <a:ext cx="2844800" cy="272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7" name="Rectangle 2916">
            <a:extLst>
              <a:ext uri="{FF2B5EF4-FFF2-40B4-BE49-F238E27FC236}">
                <a16:creationId xmlns:a16="http://schemas.microsoft.com/office/drawing/2014/main" id="{6F86CF31-BCF2-0C03-0CC7-D6BF36AB1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4933" y="1086557"/>
            <a:ext cx="3251200" cy="67733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ko-KR" altLang="en-US" sz="2844"/>
              <a:t>원가의 구성</a:t>
            </a:r>
          </a:p>
        </p:txBody>
      </p:sp>
      <p:sp>
        <p:nvSpPr>
          <p:cNvPr id="20488" name="Rectangle 10">
            <a:extLst>
              <a:ext uri="{FF2B5EF4-FFF2-40B4-BE49-F238E27FC236}">
                <a16:creationId xmlns:a16="http://schemas.microsoft.com/office/drawing/2014/main" id="{6E0BC3C7-5139-73C7-7902-6F5C0FE8B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489" y="7484534"/>
            <a:ext cx="2302933" cy="71249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fontAlgn="t" hangingPunct="1">
              <a:spcBef>
                <a:spcPct val="50000"/>
              </a:spcBef>
            </a:pPr>
            <a:r>
              <a:rPr lang="ko-KR" altLang="en-US" sz="1778" b="0">
                <a:latin typeface="맑은 고딕" panose="020B0503020000020004" pitchFamily="50" charset="-127"/>
                <a:ea typeface="맑은 고딕" panose="020B0503020000020004" pitchFamily="50" charset="-127"/>
              </a:rPr>
              <a:t>물건에 부가가치를 주는 원가</a:t>
            </a:r>
            <a:endParaRPr lang="ja-JP" altLang="en-US" sz="1778" b="0">
              <a:latin typeface="맑은 고딕" panose="020B0503020000020004" pitchFamily="50" charset="-127"/>
            </a:endParaRPr>
          </a:p>
        </p:txBody>
      </p:sp>
      <p:sp>
        <p:nvSpPr>
          <p:cNvPr id="20489" name="Rectangle 10">
            <a:extLst>
              <a:ext uri="{FF2B5EF4-FFF2-40B4-BE49-F238E27FC236}">
                <a16:creationId xmlns:a16="http://schemas.microsoft.com/office/drawing/2014/main" id="{1FF832CB-3BAE-10C1-C618-A54A42C41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289" y="7388579"/>
            <a:ext cx="2302933" cy="71249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63689" tIns="81845" rIns="163689" bIns="81845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fontAlgn="t" hangingPunct="1">
              <a:spcBef>
                <a:spcPct val="50000"/>
              </a:spcBef>
            </a:pPr>
            <a:r>
              <a:rPr lang="ko-KR" altLang="en-US" sz="1778" b="0">
                <a:latin typeface="맑은 고딕" panose="020B0503020000020004" pitchFamily="50" charset="-127"/>
              </a:rPr>
              <a:t>원가만을 높이는 비용</a:t>
            </a:r>
            <a:endParaRPr lang="ja-JP" altLang="en-US" sz="1778" b="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슬라이드 번호 개체 틀 1">
            <a:extLst>
              <a:ext uri="{FF2B5EF4-FFF2-40B4-BE49-F238E27FC236}">
                <a16:creationId xmlns:a16="http://schemas.microsoft.com/office/drawing/2014/main" id="{A7EE7566-09B1-B267-C757-3F117AD071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1320817" indent="-508006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2032025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284483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3657646" indent="-406405" eaLnBrk="0" hangingPunct="0"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447045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528326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609607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6908886" indent="-406405" eaLnBrk="0" fontAlgn="base" hangingPunct="0">
              <a:spcBef>
                <a:spcPct val="20000"/>
              </a:spcBef>
              <a:spcAft>
                <a:spcPct val="0"/>
              </a:spcAft>
              <a:defRPr kumimoji="1" sz="3556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fld id="{7E33F4E7-46A1-44CD-A673-8050C0E7B639}" type="slidenum">
              <a:rPr lang="en-US" altLang="ko-KR" sz="2489" b="0">
                <a:latin typeface="Arial" panose="020B0604020202020204" pitchFamily="34" charset="0"/>
                <a:ea typeface="MS PGothic" panose="020B0600070205080204" pitchFamily="34" charset="-128"/>
              </a:rPr>
              <a:pPr eaLnBrk="1" hangingPunct="1"/>
              <a:t>9</a:t>
            </a:fld>
            <a:endParaRPr lang="en-US" altLang="ko-KR" sz="2489" b="0">
              <a:latin typeface="Arial" panose="020B0604020202020204" pitchFamily="34" charset="0"/>
              <a:ea typeface="MS PGothic" panose="020B0600070205080204" pitchFamily="34" charset="-128"/>
            </a:endParaRPr>
          </a:p>
        </p:txBody>
      </p:sp>
      <p:pic>
        <p:nvPicPr>
          <p:cNvPr id="23555" name="Picture 2" descr="man_work">
            <a:extLst>
              <a:ext uri="{FF2B5EF4-FFF2-40B4-BE49-F238E27FC236}">
                <a16:creationId xmlns:a16="http://schemas.microsoft.com/office/drawing/2014/main" id="{C1FEF05D-27FC-2A53-4416-7FF7577D57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47201" y="2709333"/>
            <a:ext cx="2139244" cy="2167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6" name="AutoShape 4">
            <a:extLst>
              <a:ext uri="{FF2B5EF4-FFF2-40B4-BE49-F238E27FC236}">
                <a16:creationId xmlns:a16="http://schemas.microsoft.com/office/drawing/2014/main" id="{E2A07AE5-83BD-F8CA-0A3F-CBAD6A922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1354667"/>
            <a:ext cx="5825067" cy="541867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2844"/>
              <a:t>3. </a:t>
            </a:r>
            <a:r>
              <a:rPr lang="ko-KR" altLang="en-US" sz="2844"/>
              <a:t>개선활동 전개 시의 마음가짐</a:t>
            </a:r>
          </a:p>
        </p:txBody>
      </p:sp>
      <p:sp>
        <p:nvSpPr>
          <p:cNvPr id="23557" name="Text Box 5">
            <a:extLst>
              <a:ext uri="{FF2B5EF4-FFF2-40B4-BE49-F238E27FC236}">
                <a16:creationId xmlns:a16="http://schemas.microsoft.com/office/drawing/2014/main" id="{9530DAAD-BF62-352B-3CB1-744D9E61E6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6068" y="2032000"/>
            <a:ext cx="6319359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ko-KR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</a:t>
            </a:r>
            <a:r>
              <a:rPr lang="ko-KR" altLang="en-US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새로운 제조기술을 확립하기 위해서는 많은 개선활동을 </a:t>
            </a:r>
          </a:p>
          <a:p>
            <a:pPr eaLnBrk="1" hangingPunct="1"/>
            <a:r>
              <a:rPr lang="ko-KR" altLang="en-US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  전개해야만 한다</a:t>
            </a:r>
            <a:r>
              <a:rPr lang="en-US" altLang="ko-KR" sz="1778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rPr>
              <a:t>.</a:t>
            </a:r>
          </a:p>
        </p:txBody>
      </p:sp>
      <p:pic>
        <p:nvPicPr>
          <p:cNvPr id="23558" name="Picture 33" descr="donkey">
            <a:extLst>
              <a:ext uri="{FF2B5EF4-FFF2-40B4-BE49-F238E27FC236}">
                <a16:creationId xmlns:a16="http://schemas.microsoft.com/office/drawing/2014/main" id="{07822FC4-C4BB-BF9C-1504-6D59EAB0BE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333" y="12736691"/>
            <a:ext cx="2438400" cy="2396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9" name="Text Box 39">
            <a:extLst>
              <a:ext uri="{FF2B5EF4-FFF2-40B4-BE49-F238E27FC236}">
                <a16:creationId xmlns:a16="http://schemas.microsoft.com/office/drawing/2014/main" id="{1C666DB1-87AC-549A-F043-4B38438E9E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1200" y="13665200"/>
            <a:ext cx="6207148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1pPr>
            <a:lvl2pPr marL="742950" indent="-28575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2pPr>
            <a:lvl3pPr marL="11430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3pPr>
            <a:lvl4pPr marL="16002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4pPr>
            <a:lvl5pPr marL="2057400" indent="-228600" eaLnBrk="0" hangingPunct="0"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kumimoji="1" sz="2000" b="1">
                <a:solidFill>
                  <a:schemeClr val="tx1"/>
                </a:solidFill>
                <a:latin typeface="HG丸ｺﾞｼｯｸM-PRO" panose="020F0400000000000000" pitchFamily="34" charset="-128"/>
                <a:ea typeface="HG丸ｺﾞｼｯｸM-PRO" panose="020F0400000000000000" pitchFamily="34" charset="-128"/>
              </a:defRPr>
            </a:lvl9pPr>
          </a:lstStyle>
          <a:p>
            <a:pPr eaLnBrk="1" hangingPunct="1"/>
            <a:r>
              <a:rPr lang="en-US" altLang="ko-KR" sz="3556">
                <a:latin typeface="Times New Roman" panose="02020603050405020304" pitchFamily="18" charset="0"/>
                <a:ea typeface="파도체"/>
                <a:cs typeface="파도체"/>
              </a:rPr>
              <a:t>“</a:t>
            </a:r>
            <a:r>
              <a:rPr lang="ko-KR" altLang="en-US" sz="3556">
                <a:latin typeface="파도체"/>
                <a:ea typeface="파도체"/>
                <a:cs typeface="파도체"/>
              </a:rPr>
              <a:t>네 안에 잠든 거인을 깨워라</a:t>
            </a:r>
            <a:r>
              <a:rPr lang="en-US" altLang="ko-KR" sz="3556">
                <a:latin typeface="파도체"/>
                <a:ea typeface="파도체"/>
                <a:cs typeface="파도체"/>
              </a:rPr>
              <a:t>!</a:t>
            </a:r>
            <a:r>
              <a:rPr lang="en-US" altLang="ko-KR" sz="3556">
                <a:latin typeface="Times New Roman" panose="02020603050405020304" pitchFamily="18" charset="0"/>
                <a:ea typeface="파도체"/>
                <a:cs typeface="파도체"/>
              </a:rPr>
              <a:t>”</a:t>
            </a:r>
            <a:endParaRPr lang="en-US" altLang="ko-KR" sz="3556">
              <a:latin typeface="파도체"/>
              <a:ea typeface="파도체"/>
              <a:cs typeface="파도체"/>
            </a:endParaRPr>
          </a:p>
        </p:txBody>
      </p:sp>
      <p:grpSp>
        <p:nvGrpSpPr>
          <p:cNvPr id="23560" name="그룹 1">
            <a:extLst>
              <a:ext uri="{FF2B5EF4-FFF2-40B4-BE49-F238E27FC236}">
                <a16:creationId xmlns:a16="http://schemas.microsoft.com/office/drawing/2014/main" id="{51F4EA70-2490-C1CC-B39E-8D36C112518B}"/>
              </a:ext>
            </a:extLst>
          </p:cNvPr>
          <p:cNvGrpSpPr>
            <a:grpSpLocks/>
          </p:cNvGrpSpPr>
          <p:nvPr/>
        </p:nvGrpSpPr>
        <p:grpSpPr bwMode="auto">
          <a:xfrm>
            <a:off x="671690" y="3691468"/>
            <a:ext cx="11184468" cy="8147756"/>
            <a:chOff x="288505" y="2076451"/>
            <a:chExt cx="6291037" cy="4583781"/>
          </a:xfrm>
        </p:grpSpPr>
        <p:sp>
          <p:nvSpPr>
            <p:cNvPr id="23562" name="Rectangle 6">
              <a:extLst>
                <a:ext uri="{FF2B5EF4-FFF2-40B4-BE49-F238E27FC236}">
                  <a16:creationId xmlns:a16="http://schemas.microsoft.com/office/drawing/2014/main" id="{09F10ECA-EB33-BCA9-3EB4-D225054D7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67" y="2076451"/>
              <a:ext cx="3564581" cy="335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①</a:t>
              </a:r>
              <a:r>
                <a:rPr lang="ja-JP" altLang="en-US" sz="2489">
                  <a:latin typeface="맑은 고딕" panose="020B0503020000020004" pitchFamily="50" charset="-127"/>
                </a:rPr>
                <a:t>　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작업자에 대한 배려를 소중하게 여길 것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  <p:sp>
          <p:nvSpPr>
            <p:cNvPr id="23563" name="Rectangle 7">
              <a:extLst>
                <a:ext uri="{FF2B5EF4-FFF2-40B4-BE49-F238E27FC236}">
                  <a16:creationId xmlns:a16="http://schemas.microsoft.com/office/drawing/2014/main" id="{8ED49FD8-68DB-9571-6939-EE3883DF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67" y="2503655"/>
              <a:ext cx="3792759" cy="3354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②</a:t>
              </a:r>
              <a:r>
                <a:rPr lang="ja-JP" altLang="en-US" sz="2489">
                  <a:latin typeface="맑은 고딕" panose="020B0503020000020004" pitchFamily="50" charset="-127"/>
                </a:rPr>
                <a:t>　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자사의 독자적 지혜 및 아이디어를 도입할 것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  <p:sp>
          <p:nvSpPr>
            <p:cNvPr id="23564" name="Rectangle 8">
              <a:extLst>
                <a:ext uri="{FF2B5EF4-FFF2-40B4-BE49-F238E27FC236}">
                  <a16:creationId xmlns:a16="http://schemas.microsoft.com/office/drawing/2014/main" id="{30EF43C0-FE74-5DD7-279F-B3A966677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38" y="2983163"/>
              <a:ext cx="3708226" cy="3354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③</a:t>
              </a:r>
              <a:r>
                <a:rPr lang="ja-JP" altLang="en-US" sz="2489">
                  <a:latin typeface="맑은 고딕" panose="020B0503020000020004" pitchFamily="50" charset="-127"/>
                </a:rPr>
                <a:t>　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곤란에 처하지  않으면 지혜는 나오지 않는다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  <p:sp>
          <p:nvSpPr>
            <p:cNvPr id="23565" name="Rectangle 9">
              <a:extLst>
                <a:ext uri="{FF2B5EF4-FFF2-40B4-BE49-F238E27FC236}">
                  <a16:creationId xmlns:a16="http://schemas.microsoft.com/office/drawing/2014/main" id="{D8A61665-9ED6-F5FD-E103-24659776E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05" y="3462671"/>
              <a:ext cx="4478559" cy="335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④</a:t>
              </a:r>
              <a:r>
                <a:rPr lang="ja-JP" altLang="en-US" sz="2489">
                  <a:latin typeface="맑은 고딕" panose="020B0503020000020004" pitchFamily="50" charset="-127"/>
                </a:rPr>
                <a:t>　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돈을 쓰지 마라</a:t>
              </a:r>
              <a:r>
                <a:rPr lang="en-US" altLang="ko-KR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, 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지혜를 내라</a:t>
              </a:r>
              <a:r>
                <a:rPr lang="en-US" altLang="ko-KR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, 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지혜가 없으면 땀을 흘려라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  <p:sp>
          <p:nvSpPr>
            <p:cNvPr id="23566" name="Rectangle 10">
              <a:extLst>
                <a:ext uri="{FF2B5EF4-FFF2-40B4-BE49-F238E27FC236}">
                  <a16:creationId xmlns:a16="http://schemas.microsoft.com/office/drawing/2014/main" id="{CCB11E61-09E1-E6FF-DE34-E8465A899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38" y="3926144"/>
              <a:ext cx="4027985" cy="335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⑤ 변명하지 마라</a:t>
              </a:r>
              <a:r>
                <a:rPr lang="ja-JP" altLang="en-US" sz="2489">
                  <a:latin typeface="맑은 고딕" panose="020B0503020000020004" pitchFamily="50" charset="-127"/>
                </a:rPr>
                <a:t>！　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할 수 있는 방법을 생각해라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  <p:sp>
          <p:nvSpPr>
            <p:cNvPr id="23567" name="Rectangle 11">
              <a:extLst>
                <a:ext uri="{FF2B5EF4-FFF2-40B4-BE49-F238E27FC236}">
                  <a16:creationId xmlns:a16="http://schemas.microsoft.com/office/drawing/2014/main" id="{E3192D7D-52B1-D922-5B6F-1AAEC91AA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38" y="4405651"/>
              <a:ext cx="4478559" cy="3354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⑥</a:t>
              </a:r>
              <a:r>
                <a:rPr lang="ja-JP" altLang="en-US" sz="2489">
                  <a:latin typeface="맑은 고딕" panose="020B0503020000020004" pitchFamily="50" charset="-127"/>
                </a:rPr>
                <a:t>　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당장 실행할 것</a:t>
              </a:r>
              <a:r>
                <a:rPr lang="en-US" altLang="ko-KR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. 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완벽을 노리지 마라</a:t>
              </a:r>
              <a:r>
                <a:rPr lang="en-US" altLang="ko-KR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, 60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점이라도 좋다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  <p:sp>
          <p:nvSpPr>
            <p:cNvPr id="23568" name="Rectangle 12">
              <a:extLst>
                <a:ext uri="{FF2B5EF4-FFF2-40B4-BE49-F238E27FC236}">
                  <a16:creationId xmlns:a16="http://schemas.microsoft.com/office/drawing/2014/main" id="{61FC36E4-7759-CD45-6E48-041E7430D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38" y="4885159"/>
              <a:ext cx="4320479" cy="3354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⑦</a:t>
              </a:r>
              <a:r>
                <a:rPr lang="ja-JP" altLang="en-US" sz="2489">
                  <a:latin typeface="맑은 고딕" panose="020B0503020000020004" pitchFamily="50" charset="-127"/>
                </a:rPr>
                <a:t>　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돈이 되지 않는 움직임을 돈이 되는 일로 바꾸어라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  <p:sp>
          <p:nvSpPr>
            <p:cNvPr id="23569" name="Rectangle 14">
              <a:extLst>
                <a:ext uri="{FF2B5EF4-FFF2-40B4-BE49-F238E27FC236}">
                  <a16:creationId xmlns:a16="http://schemas.microsoft.com/office/drawing/2014/main" id="{3AC82E07-D99C-38C5-0B48-B94875D3A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05" y="5845233"/>
              <a:ext cx="4844971" cy="335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⑨</a:t>
              </a:r>
              <a:r>
                <a:rPr lang="ja-JP" altLang="en-US" sz="2489">
                  <a:latin typeface="맑은 고딕" panose="020B0503020000020004" pitchFamily="50" charset="-127"/>
                </a:rPr>
                <a:t>　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개선은 무한하다</a:t>
              </a:r>
              <a:r>
                <a:rPr lang="en-US" altLang="ko-KR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. 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지금의 방식이 가장 나쁘다고 생각하라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  <p:sp>
          <p:nvSpPr>
            <p:cNvPr id="23570" name="Rectangle 15">
              <a:extLst>
                <a:ext uri="{FF2B5EF4-FFF2-40B4-BE49-F238E27FC236}">
                  <a16:creationId xmlns:a16="http://schemas.microsoft.com/office/drawing/2014/main" id="{2143398D-B5A3-7135-A8B4-D03AE3840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67" y="6324740"/>
              <a:ext cx="1854299" cy="3354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⑩</a:t>
              </a:r>
              <a:r>
                <a:rPr lang="ja-JP" altLang="en-US" sz="2489">
                  <a:latin typeface="맑은 고딕" panose="020B0503020000020004" pitchFamily="50" charset="-127"/>
                </a:rPr>
                <a:t>　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문제를 숨기지  말 것</a:t>
              </a:r>
              <a:r>
                <a:rPr lang="en-US" altLang="ko-KR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.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  <p:sp>
          <p:nvSpPr>
            <p:cNvPr id="23571" name="Rectangle 13">
              <a:extLst>
                <a:ext uri="{FF2B5EF4-FFF2-40B4-BE49-F238E27FC236}">
                  <a16:creationId xmlns:a16="http://schemas.microsoft.com/office/drawing/2014/main" id="{60E3CF0F-6494-E51F-DDC0-5D8A93111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05" y="5364667"/>
              <a:ext cx="6291037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1pPr>
              <a:lvl2pPr marL="742950" indent="-28575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2pPr>
              <a:lvl3pPr marL="11430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3pPr>
              <a:lvl4pPr marL="16002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4pPr>
              <a:lvl5pPr marL="2057400" indent="-228600" eaLnBrk="0" hangingPunct="0"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kumimoji="1" sz="2000" b="1">
                  <a:solidFill>
                    <a:schemeClr val="tx1"/>
                  </a:solidFill>
                  <a:latin typeface="HG丸ｺﾞｼｯｸM-PRO" panose="020F0400000000000000" pitchFamily="34" charset="-128"/>
                  <a:ea typeface="HG丸ｺﾞｼｯｸM-PRO" panose="020F0400000000000000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ja-JP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⑧</a:t>
              </a:r>
              <a:r>
                <a:rPr lang="ja-JP" altLang="en-US" sz="2489">
                  <a:latin typeface="맑은 고딕" panose="020B0503020000020004" pitchFamily="50" charset="-127"/>
                </a:rPr>
                <a:t>　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시간은 동작의 그림자다</a:t>
              </a:r>
              <a:r>
                <a:rPr lang="en-US" altLang="ko-KR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. </a:t>
              </a:r>
              <a:r>
                <a:rPr lang="ko-KR" altLang="en-US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낭비적인 동작의 그늘에는 시간의 낭비가 있다</a:t>
              </a:r>
              <a:r>
                <a:rPr lang="en-US" altLang="ko-KR" sz="2489">
                  <a:latin typeface="맑은 고딕" panose="020B0503020000020004" pitchFamily="50" charset="-127"/>
                  <a:ea typeface="맑은 고딕" panose="020B0503020000020004" pitchFamily="50" charset="-127"/>
                </a:rPr>
                <a:t>.</a:t>
              </a:r>
              <a:endParaRPr lang="ja-JP" altLang="en-US" sz="2489">
                <a:latin typeface="맑은 고딕" panose="020B0503020000020004" pitchFamily="50" charset="-127"/>
              </a:endParaRPr>
            </a:p>
          </p:txBody>
        </p: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7D4E9972-1F6D-CCDC-C822-74730BF64CB2}"/>
              </a:ext>
            </a:extLst>
          </p:cNvPr>
          <p:cNvSpPr/>
          <p:nvPr/>
        </p:nvSpPr>
        <p:spPr bwMode="auto">
          <a:xfrm>
            <a:off x="719668" y="445912"/>
            <a:ext cx="5545666" cy="640645"/>
          </a:xfrm>
          <a:prstGeom prst="rect">
            <a:avLst/>
          </a:prstGeom>
          <a:ln>
            <a:headEnd type="none" w="sm" len="sm"/>
            <a:tailEnd type="none" w="sm" len="sm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spcBef>
                <a:spcPct val="0"/>
              </a:spcBef>
              <a:defRPr/>
            </a:pPr>
            <a:r>
              <a:rPr lang="ko-KR" altLang="en-US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도입에</a:t>
            </a:r>
            <a:r>
              <a:rPr lang="en-US" altLang="ko-KR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3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있어서의 포인트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2013 - 2022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2013 - 2022 Theme</Template>
  <TotalTime>2</TotalTime>
  <Words>5319</Words>
  <Application>Microsoft Office PowerPoint</Application>
  <PresentationFormat>사용자 지정</PresentationFormat>
  <Paragraphs>1598</Paragraphs>
  <Slides>58</Slides>
  <Notes>26</Notes>
  <HiddenSlides>0</HiddenSlides>
  <MMClips>0</MMClips>
  <ScaleCrop>false</ScaleCrop>
  <HeadingPairs>
    <vt:vector size="8" baseType="variant">
      <vt:variant>
        <vt:lpstr>사용한 글꼴</vt:lpstr>
      </vt:variant>
      <vt:variant>
        <vt:i4>11</vt:i4>
      </vt:variant>
      <vt:variant>
        <vt:lpstr>테마</vt:lpstr>
      </vt:variant>
      <vt:variant>
        <vt:i4>1</vt:i4>
      </vt:variant>
      <vt:variant>
        <vt:lpstr>포함된 OLE 서버</vt:lpstr>
      </vt:variant>
      <vt:variant>
        <vt:i4>4</vt:i4>
      </vt:variant>
      <vt:variant>
        <vt:lpstr>슬라이드 제목</vt:lpstr>
      </vt:variant>
      <vt:variant>
        <vt:i4>58</vt:i4>
      </vt:variant>
    </vt:vector>
  </HeadingPairs>
  <TitlesOfParts>
    <vt:vector size="74" baseType="lpstr">
      <vt:lpstr>HG丸ｺﾞｼｯｸM-PRO</vt:lpstr>
      <vt:lpstr>MS PMincho</vt:lpstr>
      <vt:lpstr>굴림</vt:lpstr>
      <vt:lpstr>굴림체</vt:lpstr>
      <vt:lpstr>돋움</vt:lpstr>
      <vt:lpstr>맑은 고딕</vt:lpstr>
      <vt:lpstr>Arial</vt:lpstr>
      <vt:lpstr>Calibri</vt:lpstr>
      <vt:lpstr>Calibri Light</vt:lpstr>
      <vt:lpstr>Times New Roman</vt:lpstr>
      <vt:lpstr>파도체</vt:lpstr>
      <vt:lpstr>Office 테마</vt:lpstr>
      <vt:lpstr>훈민정음</vt:lpstr>
      <vt:lpstr>ビットマップ イメージ</vt:lpstr>
      <vt:lpstr>Photo Editor Photo</vt:lpstr>
      <vt:lpstr>비트맵 이미지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haeseong lim</dc:creator>
  <cp:lastModifiedBy>haeseong lim</cp:lastModifiedBy>
  <cp:revision>1</cp:revision>
  <dcterms:created xsi:type="dcterms:W3CDTF">2023-10-16T04:21:23Z</dcterms:created>
  <dcterms:modified xsi:type="dcterms:W3CDTF">2023-10-16T04:31:43Z</dcterms:modified>
</cp:coreProperties>
</file>