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6" r:id="rId6"/>
    <p:sldId id="268" r:id="rId7"/>
    <p:sldId id="270" r:id="rId8"/>
    <p:sldId id="271" r:id="rId9"/>
    <p:sldId id="272" r:id="rId10"/>
    <p:sldId id="273" r:id="rId11"/>
    <p:sldId id="274" r:id="rId12"/>
    <p:sldId id="288" r:id="rId13"/>
    <p:sldId id="285" r:id="rId14"/>
    <p:sldId id="275" r:id="rId15"/>
    <p:sldId id="287" r:id="rId16"/>
    <p:sldId id="280" r:id="rId17"/>
    <p:sldId id="281" r:id="rId18"/>
    <p:sldId id="286" r:id="rId19"/>
    <p:sldId id="276" r:id="rId20"/>
    <p:sldId id="282" r:id="rId21"/>
    <p:sldId id="283" r:id="rId22"/>
    <p:sldId id="284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6E2B14-DA53-4EE3-ABDF-6DC2982E5F41}" v="95" dt="2023-03-18T02:26:54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sha Saleh Hashla Nasser Almessabi" userId="9c39aeb7-1cde-4292-9b1c-6b0cba2cae96" providerId="ADAL" clId="{8B6E2B14-DA53-4EE3-ABDF-6DC2982E5F41}"/>
    <pc:docChg chg="custSel addSld delSld modSld sldOrd">
      <pc:chgData name="Aisha Saleh Hashla Nasser Almessabi" userId="9c39aeb7-1cde-4292-9b1c-6b0cba2cae96" providerId="ADAL" clId="{8B6E2B14-DA53-4EE3-ABDF-6DC2982E5F41}" dt="2023-03-18T02:27:29.502" v="207" actId="2696"/>
      <pc:docMkLst>
        <pc:docMk/>
      </pc:docMkLst>
      <pc:sldChg chg="del">
        <pc:chgData name="Aisha Saleh Hashla Nasser Almessabi" userId="9c39aeb7-1cde-4292-9b1c-6b0cba2cae96" providerId="ADAL" clId="{8B6E2B14-DA53-4EE3-ABDF-6DC2982E5F41}" dt="2023-03-17T18:01:46.452" v="0" actId="2696"/>
        <pc:sldMkLst>
          <pc:docMk/>
          <pc:sldMk cId="0" sldId="262"/>
        </pc:sldMkLst>
      </pc:sldChg>
      <pc:sldChg chg="del">
        <pc:chgData name="Aisha Saleh Hashla Nasser Almessabi" userId="9c39aeb7-1cde-4292-9b1c-6b0cba2cae96" providerId="ADAL" clId="{8B6E2B14-DA53-4EE3-ABDF-6DC2982E5F41}" dt="2023-03-17T18:01:53.058" v="1" actId="2696"/>
        <pc:sldMkLst>
          <pc:docMk/>
          <pc:sldMk cId="0" sldId="263"/>
        </pc:sldMkLst>
      </pc:sldChg>
      <pc:sldChg chg="del">
        <pc:chgData name="Aisha Saleh Hashla Nasser Almessabi" userId="9c39aeb7-1cde-4292-9b1c-6b0cba2cae96" providerId="ADAL" clId="{8B6E2B14-DA53-4EE3-ABDF-6DC2982E5F41}" dt="2023-03-17T18:01:55.579" v="2" actId="2696"/>
        <pc:sldMkLst>
          <pc:docMk/>
          <pc:sldMk cId="0" sldId="264"/>
        </pc:sldMkLst>
      </pc:sldChg>
      <pc:sldChg chg="del">
        <pc:chgData name="Aisha Saleh Hashla Nasser Almessabi" userId="9c39aeb7-1cde-4292-9b1c-6b0cba2cae96" providerId="ADAL" clId="{8B6E2B14-DA53-4EE3-ABDF-6DC2982E5F41}" dt="2023-03-17T19:52:33.031" v="155" actId="2696"/>
        <pc:sldMkLst>
          <pc:docMk/>
          <pc:sldMk cId="0" sldId="265"/>
        </pc:sldMkLst>
      </pc:sldChg>
      <pc:sldChg chg="del">
        <pc:chgData name="Aisha Saleh Hashla Nasser Almessabi" userId="9c39aeb7-1cde-4292-9b1c-6b0cba2cae96" providerId="ADAL" clId="{8B6E2B14-DA53-4EE3-ABDF-6DC2982E5F41}" dt="2023-03-17T18:15:14.741" v="31" actId="2696"/>
        <pc:sldMkLst>
          <pc:docMk/>
          <pc:sldMk cId="0" sldId="267"/>
        </pc:sldMkLst>
      </pc:sldChg>
      <pc:sldChg chg="del">
        <pc:chgData name="Aisha Saleh Hashla Nasser Almessabi" userId="9c39aeb7-1cde-4292-9b1c-6b0cba2cae96" providerId="ADAL" clId="{8B6E2B14-DA53-4EE3-ABDF-6DC2982E5F41}" dt="2023-03-17T18:30:28.657" v="32" actId="2696"/>
        <pc:sldMkLst>
          <pc:docMk/>
          <pc:sldMk cId="0" sldId="269"/>
        </pc:sldMkLst>
      </pc:sldChg>
      <pc:sldChg chg="addSp delSp modSp new del mod">
        <pc:chgData name="Aisha Saleh Hashla Nasser Almessabi" userId="9c39aeb7-1cde-4292-9b1c-6b0cba2cae96" providerId="ADAL" clId="{8B6E2B14-DA53-4EE3-ABDF-6DC2982E5F41}" dt="2023-03-17T19:35:47.136" v="111" actId="2696"/>
        <pc:sldMkLst>
          <pc:docMk/>
          <pc:sldMk cId="781495293" sldId="280"/>
        </pc:sldMkLst>
        <pc:spChg chg="del">
          <ac:chgData name="Aisha Saleh Hashla Nasser Almessabi" userId="9c39aeb7-1cde-4292-9b1c-6b0cba2cae96" providerId="ADAL" clId="{8B6E2B14-DA53-4EE3-ABDF-6DC2982E5F41}" dt="2023-03-17T18:02:44.160" v="4" actId="478"/>
          <ac:spMkLst>
            <pc:docMk/>
            <pc:sldMk cId="781495293" sldId="280"/>
            <ac:spMk id="2" creationId="{C847AF52-7657-AC00-FC23-D1495BE3E104}"/>
          </ac:spMkLst>
        </pc:spChg>
        <pc:spChg chg="del">
          <ac:chgData name="Aisha Saleh Hashla Nasser Almessabi" userId="9c39aeb7-1cde-4292-9b1c-6b0cba2cae96" providerId="ADAL" clId="{8B6E2B14-DA53-4EE3-ABDF-6DC2982E5F41}" dt="2023-03-17T18:02:46.905" v="5" actId="478"/>
          <ac:spMkLst>
            <pc:docMk/>
            <pc:sldMk cId="781495293" sldId="280"/>
            <ac:spMk id="3" creationId="{E1148DB3-A715-B107-D480-8B77237F8F08}"/>
          </ac:spMkLst>
        </pc:spChg>
        <pc:spChg chg="add mod">
          <ac:chgData name="Aisha Saleh Hashla Nasser Almessabi" userId="9c39aeb7-1cde-4292-9b1c-6b0cba2cae96" providerId="ADAL" clId="{8B6E2B14-DA53-4EE3-ABDF-6DC2982E5F41}" dt="2023-03-17T18:11:48.023" v="30" actId="14100"/>
          <ac:spMkLst>
            <pc:docMk/>
            <pc:sldMk cId="781495293" sldId="280"/>
            <ac:spMk id="9" creationId="{C3067520-A2B4-3557-437F-492CCF23994E}"/>
          </ac:spMkLst>
        </pc:spChg>
        <pc:picChg chg="add del">
          <ac:chgData name="Aisha Saleh Hashla Nasser Almessabi" userId="9c39aeb7-1cde-4292-9b1c-6b0cba2cae96" providerId="ADAL" clId="{8B6E2B14-DA53-4EE3-ABDF-6DC2982E5F41}" dt="2023-03-17T18:10:59.889" v="23" actId="478"/>
          <ac:picMkLst>
            <pc:docMk/>
            <pc:sldMk cId="781495293" sldId="280"/>
            <ac:picMk id="5" creationId="{0B497689-AD78-C7B2-78C3-F495DA760696}"/>
          </ac:picMkLst>
        </pc:picChg>
        <pc:picChg chg="add mod ord">
          <ac:chgData name="Aisha Saleh Hashla Nasser Almessabi" userId="9c39aeb7-1cde-4292-9b1c-6b0cba2cae96" providerId="ADAL" clId="{8B6E2B14-DA53-4EE3-ABDF-6DC2982E5F41}" dt="2023-03-17T18:11:22.842" v="27" actId="14100"/>
          <ac:picMkLst>
            <pc:docMk/>
            <pc:sldMk cId="781495293" sldId="280"/>
            <ac:picMk id="11" creationId="{D7823F1B-42D4-272F-639E-DFB8E211CD3E}"/>
          </ac:picMkLst>
        </pc:picChg>
        <pc:cxnChg chg="add mod">
          <ac:chgData name="Aisha Saleh Hashla Nasser Almessabi" userId="9c39aeb7-1cde-4292-9b1c-6b0cba2cae96" providerId="ADAL" clId="{8B6E2B14-DA53-4EE3-ABDF-6DC2982E5F41}" dt="2023-03-17T18:11:26.580" v="28" actId="1076"/>
          <ac:cxnSpMkLst>
            <pc:docMk/>
            <pc:sldMk cId="781495293" sldId="280"/>
            <ac:cxnSpMk id="7" creationId="{F7CF5255-B654-7124-C080-0AD1FD5DA94A}"/>
          </ac:cxnSpMkLst>
        </pc:cxnChg>
      </pc:sldChg>
      <pc:sldChg chg="add">
        <pc:chgData name="Aisha Saleh Hashla Nasser Almessabi" userId="9c39aeb7-1cde-4292-9b1c-6b0cba2cae96" providerId="ADAL" clId="{8B6E2B14-DA53-4EE3-ABDF-6DC2982E5F41}" dt="2023-03-17T19:36:46.959" v="112"/>
        <pc:sldMkLst>
          <pc:docMk/>
          <pc:sldMk cId="2971309554" sldId="280"/>
        </pc:sldMkLst>
      </pc:sldChg>
      <pc:sldChg chg="add ord">
        <pc:chgData name="Aisha Saleh Hashla Nasser Almessabi" userId="9c39aeb7-1cde-4292-9b1c-6b0cba2cae96" providerId="ADAL" clId="{8B6E2B14-DA53-4EE3-ABDF-6DC2982E5F41}" dt="2023-03-17T19:36:55.383" v="114"/>
        <pc:sldMkLst>
          <pc:docMk/>
          <pc:sldMk cId="188432687" sldId="281"/>
        </pc:sldMkLst>
      </pc:sldChg>
      <pc:sldChg chg="addSp delSp modSp new mod">
        <pc:chgData name="Aisha Saleh Hashla Nasser Almessabi" userId="9c39aeb7-1cde-4292-9b1c-6b0cba2cae96" providerId="ADAL" clId="{8B6E2B14-DA53-4EE3-ABDF-6DC2982E5F41}" dt="2023-03-17T19:06:02.188" v="73" actId="1076"/>
        <pc:sldMkLst>
          <pc:docMk/>
          <pc:sldMk cId="884792904" sldId="282"/>
        </pc:sldMkLst>
        <pc:spChg chg="del">
          <ac:chgData name="Aisha Saleh Hashla Nasser Almessabi" userId="9c39aeb7-1cde-4292-9b1c-6b0cba2cae96" providerId="ADAL" clId="{8B6E2B14-DA53-4EE3-ABDF-6DC2982E5F41}" dt="2023-03-17T18:57:26.182" v="34" actId="478"/>
          <ac:spMkLst>
            <pc:docMk/>
            <pc:sldMk cId="884792904" sldId="282"/>
            <ac:spMk id="2" creationId="{3BB3AF1F-7312-9924-1065-3CA1FB4AAE08}"/>
          </ac:spMkLst>
        </pc:spChg>
        <pc:spChg chg="del">
          <ac:chgData name="Aisha Saleh Hashla Nasser Almessabi" userId="9c39aeb7-1cde-4292-9b1c-6b0cba2cae96" providerId="ADAL" clId="{8B6E2B14-DA53-4EE3-ABDF-6DC2982E5F41}" dt="2023-03-17T18:57:26.182" v="34" actId="478"/>
          <ac:spMkLst>
            <pc:docMk/>
            <pc:sldMk cId="884792904" sldId="282"/>
            <ac:spMk id="3" creationId="{C28630FD-C0FD-FDB9-5150-88996FE033C3}"/>
          </ac:spMkLst>
        </pc:spChg>
        <pc:spChg chg="add mod">
          <ac:chgData name="Aisha Saleh Hashla Nasser Almessabi" userId="9c39aeb7-1cde-4292-9b1c-6b0cba2cae96" providerId="ADAL" clId="{8B6E2B14-DA53-4EE3-ABDF-6DC2982E5F41}" dt="2023-03-17T19:06:02.188" v="73" actId="1076"/>
          <ac:spMkLst>
            <pc:docMk/>
            <pc:sldMk cId="884792904" sldId="282"/>
            <ac:spMk id="4" creationId="{9EE898A3-0D1E-B346-43BC-E45A2FF9A602}"/>
          </ac:spMkLst>
        </pc:spChg>
        <pc:spChg chg="add mod">
          <ac:chgData name="Aisha Saleh Hashla Nasser Almessabi" userId="9c39aeb7-1cde-4292-9b1c-6b0cba2cae96" providerId="ADAL" clId="{8B6E2B14-DA53-4EE3-ABDF-6DC2982E5F41}" dt="2023-03-17T19:05:52.284" v="70" actId="1076"/>
          <ac:spMkLst>
            <pc:docMk/>
            <pc:sldMk cId="884792904" sldId="282"/>
            <ac:spMk id="6" creationId="{2F20D11E-EB0F-7A6F-941F-6CAA0B4501F6}"/>
          </ac:spMkLst>
        </pc:spChg>
        <pc:picChg chg="add del mod">
          <ac:chgData name="Aisha Saleh Hashla Nasser Almessabi" userId="9c39aeb7-1cde-4292-9b1c-6b0cba2cae96" providerId="ADAL" clId="{8B6E2B14-DA53-4EE3-ABDF-6DC2982E5F41}" dt="2023-03-17T18:57:36.090" v="38" actId="478"/>
          <ac:picMkLst>
            <pc:docMk/>
            <pc:sldMk cId="884792904" sldId="282"/>
            <ac:picMk id="1026" creationId="{3F8043FF-AC6D-EF42-169D-011313EB24DA}"/>
          </ac:picMkLst>
        </pc:picChg>
        <pc:picChg chg="add mod">
          <ac:chgData name="Aisha Saleh Hashla Nasser Almessabi" userId="9c39aeb7-1cde-4292-9b1c-6b0cba2cae96" providerId="ADAL" clId="{8B6E2B14-DA53-4EE3-ABDF-6DC2982E5F41}" dt="2023-03-17T19:05:59.721" v="72" actId="1076"/>
          <ac:picMkLst>
            <pc:docMk/>
            <pc:sldMk cId="884792904" sldId="282"/>
            <ac:picMk id="1028" creationId="{43B70C31-EC80-5402-2457-160454C81260}"/>
          </ac:picMkLst>
        </pc:picChg>
        <pc:picChg chg="add mod">
          <ac:chgData name="Aisha Saleh Hashla Nasser Almessabi" userId="9c39aeb7-1cde-4292-9b1c-6b0cba2cae96" providerId="ADAL" clId="{8B6E2B14-DA53-4EE3-ABDF-6DC2982E5F41}" dt="2023-03-17T19:03:41.432" v="67" actId="1076"/>
          <ac:picMkLst>
            <pc:docMk/>
            <pc:sldMk cId="884792904" sldId="282"/>
            <ac:picMk id="1030" creationId="{55086686-7D4F-9B2B-409F-3F39C12492AB}"/>
          </ac:picMkLst>
        </pc:picChg>
        <pc:picChg chg="add mod">
          <ac:chgData name="Aisha Saleh Hashla Nasser Almessabi" userId="9c39aeb7-1cde-4292-9b1c-6b0cba2cae96" providerId="ADAL" clId="{8B6E2B14-DA53-4EE3-ABDF-6DC2982E5F41}" dt="2023-03-17T19:05:56.325" v="71" actId="1076"/>
          <ac:picMkLst>
            <pc:docMk/>
            <pc:sldMk cId="884792904" sldId="282"/>
            <ac:picMk id="1032" creationId="{0364D9D8-41B6-8E68-7FDD-5225C0F6DC8A}"/>
          </ac:picMkLst>
        </pc:picChg>
      </pc:sldChg>
      <pc:sldChg chg="addSp delSp modSp new mod modAnim">
        <pc:chgData name="Aisha Saleh Hashla Nasser Almessabi" userId="9c39aeb7-1cde-4292-9b1c-6b0cba2cae96" providerId="ADAL" clId="{8B6E2B14-DA53-4EE3-ABDF-6DC2982E5F41}" dt="2023-03-17T19:13:47.325" v="83" actId="1076"/>
        <pc:sldMkLst>
          <pc:docMk/>
          <pc:sldMk cId="2068245115" sldId="283"/>
        </pc:sldMkLst>
        <pc:spChg chg="del">
          <ac:chgData name="Aisha Saleh Hashla Nasser Almessabi" userId="9c39aeb7-1cde-4292-9b1c-6b0cba2cae96" providerId="ADAL" clId="{8B6E2B14-DA53-4EE3-ABDF-6DC2982E5F41}" dt="2023-03-17T19:12:27.153" v="75" actId="478"/>
          <ac:spMkLst>
            <pc:docMk/>
            <pc:sldMk cId="2068245115" sldId="283"/>
            <ac:spMk id="2" creationId="{DA4FBFDF-36B4-287F-96A2-1BC805D80C92}"/>
          </ac:spMkLst>
        </pc:spChg>
        <pc:spChg chg="del">
          <ac:chgData name="Aisha Saleh Hashla Nasser Almessabi" userId="9c39aeb7-1cde-4292-9b1c-6b0cba2cae96" providerId="ADAL" clId="{8B6E2B14-DA53-4EE3-ABDF-6DC2982E5F41}" dt="2023-03-17T19:12:27.153" v="75" actId="478"/>
          <ac:spMkLst>
            <pc:docMk/>
            <pc:sldMk cId="2068245115" sldId="283"/>
            <ac:spMk id="3" creationId="{724B73E3-87A2-89E0-F933-6C5C396E0E02}"/>
          </ac:spMkLst>
        </pc:spChg>
        <pc:spChg chg="add mod">
          <ac:chgData name="Aisha Saleh Hashla Nasser Almessabi" userId="9c39aeb7-1cde-4292-9b1c-6b0cba2cae96" providerId="ADAL" clId="{8B6E2B14-DA53-4EE3-ABDF-6DC2982E5F41}" dt="2023-03-17T19:13:47.325" v="83" actId="1076"/>
          <ac:spMkLst>
            <pc:docMk/>
            <pc:sldMk cId="2068245115" sldId="283"/>
            <ac:spMk id="6" creationId="{0A9DA483-E052-88A8-33B2-B0167F915779}"/>
          </ac:spMkLst>
        </pc:spChg>
        <pc:picChg chg="add mod">
          <ac:chgData name="Aisha Saleh Hashla Nasser Almessabi" userId="9c39aeb7-1cde-4292-9b1c-6b0cba2cae96" providerId="ADAL" clId="{8B6E2B14-DA53-4EE3-ABDF-6DC2982E5F41}" dt="2023-03-17T19:13:21.096" v="80" actId="1076"/>
          <ac:picMkLst>
            <pc:docMk/>
            <pc:sldMk cId="2068245115" sldId="283"/>
            <ac:picMk id="4" creationId="{DC79A201-3CD5-7EC0-1A21-44155484FBC8}"/>
          </ac:picMkLst>
        </pc:picChg>
      </pc:sldChg>
      <pc:sldChg chg="addSp delSp modSp new mod modAnim">
        <pc:chgData name="Aisha Saleh Hashla Nasser Almessabi" userId="9c39aeb7-1cde-4292-9b1c-6b0cba2cae96" providerId="ADAL" clId="{8B6E2B14-DA53-4EE3-ABDF-6DC2982E5F41}" dt="2023-03-17T19:22:24.659" v="91" actId="14100"/>
        <pc:sldMkLst>
          <pc:docMk/>
          <pc:sldMk cId="453362292" sldId="284"/>
        </pc:sldMkLst>
        <pc:spChg chg="del">
          <ac:chgData name="Aisha Saleh Hashla Nasser Almessabi" userId="9c39aeb7-1cde-4292-9b1c-6b0cba2cae96" providerId="ADAL" clId="{8B6E2B14-DA53-4EE3-ABDF-6DC2982E5F41}" dt="2023-03-17T19:21:46.360" v="85" actId="478"/>
          <ac:spMkLst>
            <pc:docMk/>
            <pc:sldMk cId="453362292" sldId="284"/>
            <ac:spMk id="2" creationId="{36DC9C17-2DC7-D20E-71B3-B8927D183FC9}"/>
          </ac:spMkLst>
        </pc:spChg>
        <pc:spChg chg="del">
          <ac:chgData name="Aisha Saleh Hashla Nasser Almessabi" userId="9c39aeb7-1cde-4292-9b1c-6b0cba2cae96" providerId="ADAL" clId="{8B6E2B14-DA53-4EE3-ABDF-6DC2982E5F41}" dt="2023-03-17T19:21:48.577" v="86" actId="478"/>
          <ac:spMkLst>
            <pc:docMk/>
            <pc:sldMk cId="453362292" sldId="284"/>
            <ac:spMk id="3" creationId="{2A192081-72D1-CC58-1B19-2A012D2C8238}"/>
          </ac:spMkLst>
        </pc:spChg>
        <pc:spChg chg="add del">
          <ac:chgData name="Aisha Saleh Hashla Nasser Almessabi" userId="9c39aeb7-1cde-4292-9b1c-6b0cba2cae96" providerId="ADAL" clId="{8B6E2B14-DA53-4EE3-ABDF-6DC2982E5F41}" dt="2023-03-17T19:21:52.319" v="88" actId="478"/>
          <ac:spMkLst>
            <pc:docMk/>
            <pc:sldMk cId="453362292" sldId="284"/>
            <ac:spMk id="5" creationId="{57FF20FF-36E1-04EF-07D8-064DC9D858A9}"/>
          </ac:spMkLst>
        </pc:spChg>
        <pc:picChg chg="add mod">
          <ac:chgData name="Aisha Saleh Hashla Nasser Almessabi" userId="9c39aeb7-1cde-4292-9b1c-6b0cba2cae96" providerId="ADAL" clId="{8B6E2B14-DA53-4EE3-ABDF-6DC2982E5F41}" dt="2023-03-17T19:22:24.659" v="91" actId="14100"/>
          <ac:picMkLst>
            <pc:docMk/>
            <pc:sldMk cId="453362292" sldId="284"/>
            <ac:picMk id="6" creationId="{80950EB4-5500-0072-FB30-A0A4D3F9C0EA}"/>
          </ac:picMkLst>
        </pc:picChg>
      </pc:sldChg>
      <pc:sldChg chg="addSp delSp modSp new mod">
        <pc:chgData name="Aisha Saleh Hashla Nasser Almessabi" userId="9c39aeb7-1cde-4292-9b1c-6b0cba2cae96" providerId="ADAL" clId="{8B6E2B14-DA53-4EE3-ABDF-6DC2982E5F41}" dt="2023-03-17T19:30:20.232" v="110" actId="1076"/>
        <pc:sldMkLst>
          <pc:docMk/>
          <pc:sldMk cId="3966842089" sldId="285"/>
        </pc:sldMkLst>
        <pc:spChg chg="del">
          <ac:chgData name="Aisha Saleh Hashla Nasser Almessabi" userId="9c39aeb7-1cde-4292-9b1c-6b0cba2cae96" providerId="ADAL" clId="{8B6E2B14-DA53-4EE3-ABDF-6DC2982E5F41}" dt="2023-03-17T19:25:14.770" v="93" actId="478"/>
          <ac:spMkLst>
            <pc:docMk/>
            <pc:sldMk cId="3966842089" sldId="285"/>
            <ac:spMk id="2" creationId="{26A81950-5B4D-D7CE-CAF3-E13898406EFE}"/>
          </ac:spMkLst>
        </pc:spChg>
        <pc:spChg chg="del">
          <ac:chgData name="Aisha Saleh Hashla Nasser Almessabi" userId="9c39aeb7-1cde-4292-9b1c-6b0cba2cae96" providerId="ADAL" clId="{8B6E2B14-DA53-4EE3-ABDF-6DC2982E5F41}" dt="2023-03-17T19:25:14.770" v="93" actId="478"/>
          <ac:spMkLst>
            <pc:docMk/>
            <pc:sldMk cId="3966842089" sldId="285"/>
            <ac:spMk id="3" creationId="{5DA07EB7-E90D-2798-0A75-A5DE5A7CABEF}"/>
          </ac:spMkLst>
        </pc:spChg>
        <pc:spChg chg="add mod">
          <ac:chgData name="Aisha Saleh Hashla Nasser Almessabi" userId="9c39aeb7-1cde-4292-9b1c-6b0cba2cae96" providerId="ADAL" clId="{8B6E2B14-DA53-4EE3-ABDF-6DC2982E5F41}" dt="2023-03-17T19:26:02.947" v="98" actId="1076"/>
          <ac:spMkLst>
            <pc:docMk/>
            <pc:sldMk cId="3966842089" sldId="285"/>
            <ac:spMk id="5" creationId="{5200E045-5910-2F63-8DB7-AD336478696F}"/>
          </ac:spMkLst>
        </pc:spChg>
        <pc:picChg chg="add mod">
          <ac:chgData name="Aisha Saleh Hashla Nasser Almessabi" userId="9c39aeb7-1cde-4292-9b1c-6b0cba2cae96" providerId="ADAL" clId="{8B6E2B14-DA53-4EE3-ABDF-6DC2982E5F41}" dt="2023-03-17T19:25:22.358" v="96" actId="14100"/>
          <ac:picMkLst>
            <pc:docMk/>
            <pc:sldMk cId="3966842089" sldId="285"/>
            <ac:picMk id="2050" creationId="{F861E816-4C67-ADCE-61E0-A09CEAE2EA49}"/>
          </ac:picMkLst>
        </pc:picChg>
        <pc:picChg chg="add mod">
          <ac:chgData name="Aisha Saleh Hashla Nasser Almessabi" userId="9c39aeb7-1cde-4292-9b1c-6b0cba2cae96" providerId="ADAL" clId="{8B6E2B14-DA53-4EE3-ABDF-6DC2982E5F41}" dt="2023-03-17T19:28:35.398" v="105" actId="1076"/>
          <ac:picMkLst>
            <pc:docMk/>
            <pc:sldMk cId="3966842089" sldId="285"/>
            <ac:picMk id="2052" creationId="{C1F31BEA-4E1E-D55A-0467-AE2AA12EEA30}"/>
          </ac:picMkLst>
        </pc:picChg>
        <pc:picChg chg="add mod">
          <ac:chgData name="Aisha Saleh Hashla Nasser Almessabi" userId="9c39aeb7-1cde-4292-9b1c-6b0cba2cae96" providerId="ADAL" clId="{8B6E2B14-DA53-4EE3-ABDF-6DC2982E5F41}" dt="2023-03-17T19:28:38.265" v="106" actId="1076"/>
          <ac:picMkLst>
            <pc:docMk/>
            <pc:sldMk cId="3966842089" sldId="285"/>
            <ac:picMk id="2054" creationId="{2EC161C0-1354-6FEB-745D-6B15658CF011}"/>
          </ac:picMkLst>
        </pc:picChg>
        <pc:picChg chg="add mod">
          <ac:chgData name="Aisha Saleh Hashla Nasser Almessabi" userId="9c39aeb7-1cde-4292-9b1c-6b0cba2cae96" providerId="ADAL" clId="{8B6E2B14-DA53-4EE3-ABDF-6DC2982E5F41}" dt="2023-03-17T19:30:20.232" v="110" actId="1076"/>
          <ac:picMkLst>
            <pc:docMk/>
            <pc:sldMk cId="3966842089" sldId="285"/>
            <ac:picMk id="2056" creationId="{084780BD-3F34-ED28-DE8B-4A966465E890}"/>
          </ac:picMkLst>
        </pc:picChg>
      </pc:sldChg>
      <pc:sldChg chg="addSp delSp modSp new mod">
        <pc:chgData name="Aisha Saleh Hashla Nasser Almessabi" userId="9c39aeb7-1cde-4292-9b1c-6b0cba2cae96" providerId="ADAL" clId="{8B6E2B14-DA53-4EE3-ABDF-6DC2982E5F41}" dt="2023-03-18T02:27:00.318" v="206" actId="166"/>
        <pc:sldMkLst>
          <pc:docMk/>
          <pc:sldMk cId="1211973740" sldId="286"/>
        </pc:sldMkLst>
        <pc:spChg chg="del">
          <ac:chgData name="Aisha Saleh Hashla Nasser Almessabi" userId="9c39aeb7-1cde-4292-9b1c-6b0cba2cae96" providerId="ADAL" clId="{8B6E2B14-DA53-4EE3-ABDF-6DC2982E5F41}" dt="2023-03-17T19:38:12.470" v="116" actId="478"/>
          <ac:spMkLst>
            <pc:docMk/>
            <pc:sldMk cId="1211973740" sldId="286"/>
            <ac:spMk id="2" creationId="{A6AB3111-534A-02B3-45A9-87CDF79FE75B}"/>
          </ac:spMkLst>
        </pc:spChg>
        <pc:spChg chg="add del mod">
          <ac:chgData name="Aisha Saleh Hashla Nasser Almessabi" userId="9c39aeb7-1cde-4292-9b1c-6b0cba2cae96" providerId="ADAL" clId="{8B6E2B14-DA53-4EE3-ABDF-6DC2982E5F41}" dt="2023-03-18T02:25:49.257" v="195" actId="478"/>
          <ac:spMkLst>
            <pc:docMk/>
            <pc:sldMk cId="1211973740" sldId="286"/>
            <ac:spMk id="3" creationId="{1C0F7B91-67B1-E5AA-0EE3-5BF52753F986}"/>
          </ac:spMkLst>
        </pc:spChg>
        <pc:spChg chg="del">
          <ac:chgData name="Aisha Saleh Hashla Nasser Almessabi" userId="9c39aeb7-1cde-4292-9b1c-6b0cba2cae96" providerId="ADAL" clId="{8B6E2B14-DA53-4EE3-ABDF-6DC2982E5F41}" dt="2023-03-17T19:38:12.470" v="116" actId="478"/>
          <ac:spMkLst>
            <pc:docMk/>
            <pc:sldMk cId="1211973740" sldId="286"/>
            <ac:spMk id="3" creationId="{D08882AB-6195-37F1-06F8-948651F04A1C}"/>
          </ac:spMkLst>
        </pc:spChg>
        <pc:spChg chg="add mod ord">
          <ac:chgData name="Aisha Saleh Hashla Nasser Almessabi" userId="9c39aeb7-1cde-4292-9b1c-6b0cba2cae96" providerId="ADAL" clId="{8B6E2B14-DA53-4EE3-ABDF-6DC2982E5F41}" dt="2023-03-18T02:27:00.318" v="206" actId="166"/>
          <ac:spMkLst>
            <pc:docMk/>
            <pc:sldMk cId="1211973740" sldId="286"/>
            <ac:spMk id="6" creationId="{9512734F-C06C-7B7B-4318-286B054222D0}"/>
          </ac:spMkLst>
        </pc:spChg>
        <pc:picChg chg="add mod">
          <ac:chgData name="Aisha Saleh Hashla Nasser Almessabi" userId="9c39aeb7-1cde-4292-9b1c-6b0cba2cae96" providerId="ADAL" clId="{8B6E2B14-DA53-4EE3-ABDF-6DC2982E5F41}" dt="2023-03-17T19:50:17.364" v="154" actId="14100"/>
          <ac:picMkLst>
            <pc:docMk/>
            <pc:sldMk cId="1211973740" sldId="286"/>
            <ac:picMk id="4" creationId="{2A7A8F22-81D5-9077-50EA-0394A19F9CCB}"/>
          </ac:picMkLst>
        </pc:picChg>
        <pc:picChg chg="add mod">
          <ac:chgData name="Aisha Saleh Hashla Nasser Almessabi" userId="9c39aeb7-1cde-4292-9b1c-6b0cba2cae96" providerId="ADAL" clId="{8B6E2B14-DA53-4EE3-ABDF-6DC2982E5F41}" dt="2023-03-18T02:26:54.929" v="205" actId="167"/>
          <ac:picMkLst>
            <pc:docMk/>
            <pc:sldMk cId="1211973740" sldId="286"/>
            <ac:picMk id="1026" creationId="{170BD5B2-DC5C-7454-153C-433E1613E621}"/>
          </ac:picMkLst>
        </pc:picChg>
        <pc:picChg chg="add mod">
          <ac:chgData name="Aisha Saleh Hashla Nasser Almessabi" userId="9c39aeb7-1cde-4292-9b1c-6b0cba2cae96" providerId="ADAL" clId="{8B6E2B14-DA53-4EE3-ABDF-6DC2982E5F41}" dt="2023-03-17T19:40:56.072" v="128" actId="732"/>
          <ac:picMkLst>
            <pc:docMk/>
            <pc:sldMk cId="1211973740" sldId="286"/>
            <ac:picMk id="3074" creationId="{60216AAF-5E91-747C-69E0-1E8984654690}"/>
          </ac:picMkLst>
        </pc:picChg>
        <pc:picChg chg="add mod">
          <ac:chgData name="Aisha Saleh Hashla Nasser Almessabi" userId="9c39aeb7-1cde-4292-9b1c-6b0cba2cae96" providerId="ADAL" clId="{8B6E2B14-DA53-4EE3-ABDF-6DC2982E5F41}" dt="2023-03-17T19:41:01.304" v="129" actId="1076"/>
          <ac:picMkLst>
            <pc:docMk/>
            <pc:sldMk cId="1211973740" sldId="286"/>
            <ac:picMk id="3076" creationId="{BF130FBC-8BC8-EF9A-B4A3-09BDCCD15E97}"/>
          </ac:picMkLst>
        </pc:picChg>
      </pc:sldChg>
      <pc:sldChg chg="addSp delSp modSp new mod">
        <pc:chgData name="Aisha Saleh Hashla Nasser Almessabi" userId="9c39aeb7-1cde-4292-9b1c-6b0cba2cae96" providerId="ADAL" clId="{8B6E2B14-DA53-4EE3-ABDF-6DC2982E5F41}" dt="2023-03-17T19:50:05.386" v="151" actId="1076"/>
        <pc:sldMkLst>
          <pc:docMk/>
          <pc:sldMk cId="2314328644" sldId="287"/>
        </pc:sldMkLst>
        <pc:spChg chg="del">
          <ac:chgData name="Aisha Saleh Hashla Nasser Almessabi" userId="9c39aeb7-1cde-4292-9b1c-6b0cba2cae96" providerId="ADAL" clId="{8B6E2B14-DA53-4EE3-ABDF-6DC2982E5F41}" dt="2023-03-17T19:39:09.457" v="120" actId="478"/>
          <ac:spMkLst>
            <pc:docMk/>
            <pc:sldMk cId="2314328644" sldId="287"/>
            <ac:spMk id="2" creationId="{844BD244-491E-5848-545F-BAE81FF4AA3C}"/>
          </ac:spMkLst>
        </pc:spChg>
        <pc:spChg chg="del">
          <ac:chgData name="Aisha Saleh Hashla Nasser Almessabi" userId="9c39aeb7-1cde-4292-9b1c-6b0cba2cae96" providerId="ADAL" clId="{8B6E2B14-DA53-4EE3-ABDF-6DC2982E5F41}" dt="2023-03-17T19:39:09.457" v="120" actId="478"/>
          <ac:spMkLst>
            <pc:docMk/>
            <pc:sldMk cId="2314328644" sldId="287"/>
            <ac:spMk id="3" creationId="{C07BBED5-40B8-D7AA-0FC8-6D43A99E9554}"/>
          </ac:spMkLst>
        </pc:spChg>
        <pc:picChg chg="add mod">
          <ac:chgData name="Aisha Saleh Hashla Nasser Almessabi" userId="9c39aeb7-1cde-4292-9b1c-6b0cba2cae96" providerId="ADAL" clId="{8B6E2B14-DA53-4EE3-ABDF-6DC2982E5F41}" dt="2023-03-17T19:50:02.470" v="150" actId="1076"/>
          <ac:picMkLst>
            <pc:docMk/>
            <pc:sldMk cId="2314328644" sldId="287"/>
            <ac:picMk id="4098" creationId="{83101FAA-3485-2C03-1CCF-03B3BC16BCE7}"/>
          </ac:picMkLst>
        </pc:picChg>
        <pc:picChg chg="add del mod">
          <ac:chgData name="Aisha Saleh Hashla Nasser Almessabi" userId="9c39aeb7-1cde-4292-9b1c-6b0cba2cae96" providerId="ADAL" clId="{8B6E2B14-DA53-4EE3-ABDF-6DC2982E5F41}" dt="2023-03-17T19:49:59.676" v="149" actId="21"/>
          <ac:picMkLst>
            <pc:docMk/>
            <pc:sldMk cId="2314328644" sldId="287"/>
            <ac:picMk id="4100" creationId="{A0E87523-A889-C3BB-ED9B-6F12017104C8}"/>
          </ac:picMkLst>
        </pc:picChg>
        <pc:picChg chg="add mod">
          <ac:chgData name="Aisha Saleh Hashla Nasser Almessabi" userId="9c39aeb7-1cde-4292-9b1c-6b0cba2cae96" providerId="ADAL" clId="{8B6E2B14-DA53-4EE3-ABDF-6DC2982E5F41}" dt="2023-03-17T19:50:05.386" v="151" actId="1076"/>
          <ac:picMkLst>
            <pc:docMk/>
            <pc:sldMk cId="2314328644" sldId="287"/>
            <ac:picMk id="4102" creationId="{DB363719-8702-EE74-EF77-7D6D522099C3}"/>
          </ac:picMkLst>
        </pc:picChg>
        <pc:picChg chg="add mod">
          <ac:chgData name="Aisha Saleh Hashla Nasser Almessabi" userId="9c39aeb7-1cde-4292-9b1c-6b0cba2cae96" providerId="ADAL" clId="{8B6E2B14-DA53-4EE3-ABDF-6DC2982E5F41}" dt="2023-03-17T19:49:56.438" v="148" actId="14100"/>
          <ac:picMkLst>
            <pc:docMk/>
            <pc:sldMk cId="2314328644" sldId="287"/>
            <ac:picMk id="4104" creationId="{A54B6896-5F2E-8A14-B95B-8697242EF153}"/>
          </ac:picMkLst>
        </pc:picChg>
        <pc:picChg chg="add mod">
          <ac:chgData name="Aisha Saleh Hashla Nasser Almessabi" userId="9c39aeb7-1cde-4292-9b1c-6b0cba2cae96" providerId="ADAL" clId="{8B6E2B14-DA53-4EE3-ABDF-6DC2982E5F41}" dt="2023-03-17T19:49:51.870" v="147" actId="14100"/>
          <ac:picMkLst>
            <pc:docMk/>
            <pc:sldMk cId="2314328644" sldId="287"/>
            <ac:picMk id="4106" creationId="{C3A0AE65-EDE2-B2B5-3F07-686C59065111}"/>
          </ac:picMkLst>
        </pc:picChg>
      </pc:sldChg>
      <pc:sldChg chg="addSp delSp modSp new mod">
        <pc:chgData name="Aisha Saleh Hashla Nasser Almessabi" userId="9c39aeb7-1cde-4292-9b1c-6b0cba2cae96" providerId="ADAL" clId="{8B6E2B14-DA53-4EE3-ABDF-6DC2982E5F41}" dt="2023-03-17T20:11:15.110" v="186" actId="403"/>
        <pc:sldMkLst>
          <pc:docMk/>
          <pc:sldMk cId="1446713205" sldId="288"/>
        </pc:sldMkLst>
        <pc:spChg chg="del">
          <ac:chgData name="Aisha Saleh Hashla Nasser Almessabi" userId="9c39aeb7-1cde-4292-9b1c-6b0cba2cae96" providerId="ADAL" clId="{8B6E2B14-DA53-4EE3-ABDF-6DC2982E5F41}" dt="2023-03-17T20:06:20.428" v="157" actId="478"/>
          <ac:spMkLst>
            <pc:docMk/>
            <pc:sldMk cId="1446713205" sldId="288"/>
            <ac:spMk id="2" creationId="{850EF9E5-A526-C36A-E97D-E6A2E04FA837}"/>
          </ac:spMkLst>
        </pc:spChg>
        <pc:spChg chg="del">
          <ac:chgData name="Aisha Saleh Hashla Nasser Almessabi" userId="9c39aeb7-1cde-4292-9b1c-6b0cba2cae96" providerId="ADAL" clId="{8B6E2B14-DA53-4EE3-ABDF-6DC2982E5F41}" dt="2023-03-17T20:06:20.428" v="157" actId="478"/>
          <ac:spMkLst>
            <pc:docMk/>
            <pc:sldMk cId="1446713205" sldId="288"/>
            <ac:spMk id="3" creationId="{8F053F6C-2B56-F32D-0275-D561C0DCFB72}"/>
          </ac:spMkLst>
        </pc:spChg>
        <pc:spChg chg="add mod">
          <ac:chgData name="Aisha Saleh Hashla Nasser Almessabi" userId="9c39aeb7-1cde-4292-9b1c-6b0cba2cae96" providerId="ADAL" clId="{8B6E2B14-DA53-4EE3-ABDF-6DC2982E5F41}" dt="2023-03-17T20:11:15.110" v="186" actId="403"/>
          <ac:spMkLst>
            <pc:docMk/>
            <pc:sldMk cId="1446713205" sldId="288"/>
            <ac:spMk id="5" creationId="{EAF16B5A-7BB0-7C0C-9EDC-0BFC82C4BABE}"/>
          </ac:spMkLst>
        </pc:spChg>
        <pc:picChg chg="add mod">
          <ac:chgData name="Aisha Saleh Hashla Nasser Almessabi" userId="9c39aeb7-1cde-4292-9b1c-6b0cba2cae96" providerId="ADAL" clId="{8B6E2B14-DA53-4EE3-ABDF-6DC2982E5F41}" dt="2023-03-17T20:06:39.620" v="162" actId="14100"/>
          <ac:picMkLst>
            <pc:docMk/>
            <pc:sldMk cId="1446713205" sldId="288"/>
            <ac:picMk id="5122" creationId="{E222B7C2-7183-A23F-1819-5126623D6A56}"/>
          </ac:picMkLst>
        </pc:picChg>
        <pc:picChg chg="add del mod">
          <ac:chgData name="Aisha Saleh Hashla Nasser Almessabi" userId="9c39aeb7-1cde-4292-9b1c-6b0cba2cae96" providerId="ADAL" clId="{8B6E2B14-DA53-4EE3-ABDF-6DC2982E5F41}" dt="2023-03-17T20:08:04.400" v="166" actId="478"/>
          <ac:picMkLst>
            <pc:docMk/>
            <pc:sldMk cId="1446713205" sldId="288"/>
            <ac:picMk id="5124" creationId="{6D1A9B53-A942-6A34-B2E0-59093627D684}"/>
          </ac:picMkLst>
        </pc:picChg>
        <pc:picChg chg="add mod">
          <ac:chgData name="Aisha Saleh Hashla Nasser Almessabi" userId="9c39aeb7-1cde-4292-9b1c-6b0cba2cae96" providerId="ADAL" clId="{8B6E2B14-DA53-4EE3-ABDF-6DC2982E5F41}" dt="2023-03-17T20:08:31.304" v="170" actId="14100"/>
          <ac:picMkLst>
            <pc:docMk/>
            <pc:sldMk cId="1446713205" sldId="288"/>
            <ac:picMk id="5126" creationId="{77FFCF3A-EA17-E8D5-BBA5-2605AC5D91F5}"/>
          </ac:picMkLst>
        </pc:picChg>
        <pc:picChg chg="add mod">
          <ac:chgData name="Aisha Saleh Hashla Nasser Almessabi" userId="9c39aeb7-1cde-4292-9b1c-6b0cba2cae96" providerId="ADAL" clId="{8B6E2B14-DA53-4EE3-ABDF-6DC2982E5F41}" dt="2023-03-17T20:10:26.216" v="175" actId="14100"/>
          <ac:picMkLst>
            <pc:docMk/>
            <pc:sldMk cId="1446713205" sldId="288"/>
            <ac:picMk id="5128" creationId="{BA43684D-3A4F-117E-8B0B-75D2A591AF95}"/>
          </ac:picMkLst>
        </pc:picChg>
      </pc:sldChg>
      <pc:sldChg chg="delSp new del mod">
        <pc:chgData name="Aisha Saleh Hashla Nasser Almessabi" userId="9c39aeb7-1cde-4292-9b1c-6b0cba2cae96" providerId="ADAL" clId="{8B6E2B14-DA53-4EE3-ABDF-6DC2982E5F41}" dt="2023-03-18T02:27:29.502" v="207" actId="2696"/>
        <pc:sldMkLst>
          <pc:docMk/>
          <pc:sldMk cId="160872784" sldId="289"/>
        </pc:sldMkLst>
        <pc:spChg chg="del">
          <ac:chgData name="Aisha Saleh Hashla Nasser Almessabi" userId="9c39aeb7-1cde-4292-9b1c-6b0cba2cae96" providerId="ADAL" clId="{8B6E2B14-DA53-4EE3-ABDF-6DC2982E5F41}" dt="2023-03-17T20:15:02.742" v="188" actId="478"/>
          <ac:spMkLst>
            <pc:docMk/>
            <pc:sldMk cId="160872784" sldId="289"/>
            <ac:spMk id="2" creationId="{3B4AB56C-14A9-10DA-573D-46A9B610BD88}"/>
          </ac:spMkLst>
        </pc:spChg>
        <pc:spChg chg="del">
          <ac:chgData name="Aisha Saleh Hashla Nasser Almessabi" userId="9c39aeb7-1cde-4292-9b1c-6b0cba2cae96" providerId="ADAL" clId="{8B6E2B14-DA53-4EE3-ABDF-6DC2982E5F41}" dt="2023-03-17T20:15:05.606" v="189" actId="478"/>
          <ac:spMkLst>
            <pc:docMk/>
            <pc:sldMk cId="160872784" sldId="289"/>
            <ac:spMk id="3" creationId="{919AD062-C3A4-12F3-DB9F-4CE8CDB9B362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AC901-9068-4FC9-937B-479BE7DC7B0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86F64DD-4481-4C4C-A364-1911CBBC09D5}">
      <dgm:prSet/>
      <dgm:spPr/>
      <dgm:t>
        <a:bodyPr/>
        <a:lstStyle/>
        <a:p>
          <a:r>
            <a:rPr lang="en-US"/>
            <a:t>“Specially designed instruction, at no cost to parents, to  meet the unique needs of a child with a disability”</a:t>
          </a:r>
        </a:p>
      </dgm:t>
    </dgm:pt>
    <dgm:pt modelId="{9442102A-DE2D-48F2-9B0A-AFBB729E6CC6}" type="parTrans" cxnId="{04E02D76-9BC4-4186-B909-7FF9FB5AADE2}">
      <dgm:prSet/>
      <dgm:spPr/>
      <dgm:t>
        <a:bodyPr/>
        <a:lstStyle/>
        <a:p>
          <a:endParaRPr lang="en-US"/>
        </a:p>
      </dgm:t>
    </dgm:pt>
    <dgm:pt modelId="{61FB7B48-CC2E-4297-92C6-35FA6EB4EBCE}" type="sibTrans" cxnId="{04E02D76-9BC4-4186-B909-7FF9FB5AADE2}">
      <dgm:prSet/>
      <dgm:spPr/>
      <dgm:t>
        <a:bodyPr/>
        <a:lstStyle/>
        <a:p>
          <a:endParaRPr lang="en-US"/>
        </a:p>
      </dgm:t>
    </dgm:pt>
    <dgm:pt modelId="{23988BB0-05A2-4BAD-84F7-C55F21F9CD0B}">
      <dgm:prSet/>
      <dgm:spPr/>
      <dgm:t>
        <a:bodyPr/>
        <a:lstStyle/>
        <a:p>
          <a:r>
            <a:rPr lang="en-US"/>
            <a:t>All children and youth with disabilities have the right to  free appropriate public education</a:t>
          </a:r>
        </a:p>
      </dgm:t>
    </dgm:pt>
    <dgm:pt modelId="{5E79A780-868F-46F0-93DD-BFA520BDEB36}" type="parTrans" cxnId="{47BCF730-DD9C-4C66-B982-9D072D40076C}">
      <dgm:prSet/>
      <dgm:spPr/>
      <dgm:t>
        <a:bodyPr/>
        <a:lstStyle/>
        <a:p>
          <a:endParaRPr lang="en-US"/>
        </a:p>
      </dgm:t>
    </dgm:pt>
    <dgm:pt modelId="{94DC8B74-FD4C-4ADA-A037-81F4B05A3C06}" type="sibTrans" cxnId="{47BCF730-DD9C-4C66-B982-9D072D40076C}">
      <dgm:prSet/>
      <dgm:spPr/>
      <dgm:t>
        <a:bodyPr/>
        <a:lstStyle/>
        <a:p>
          <a:endParaRPr lang="en-US"/>
        </a:p>
      </dgm:t>
    </dgm:pt>
    <dgm:pt modelId="{FEDD3224-CF6B-4AAC-9A85-7001EE60F2DC}">
      <dgm:prSet/>
      <dgm:spPr/>
      <dgm:t>
        <a:bodyPr/>
        <a:lstStyle/>
        <a:p>
          <a:r>
            <a:rPr lang="en-US"/>
            <a:t>95% of students with disabilities are in regular schools</a:t>
          </a:r>
        </a:p>
      </dgm:t>
    </dgm:pt>
    <dgm:pt modelId="{F70A70C7-BB94-455E-8708-5B0BA6748957}" type="parTrans" cxnId="{477E4797-5AAD-4F31-BFCF-E0E2DE1B8672}">
      <dgm:prSet/>
      <dgm:spPr/>
      <dgm:t>
        <a:bodyPr/>
        <a:lstStyle/>
        <a:p>
          <a:endParaRPr lang="en-US"/>
        </a:p>
      </dgm:t>
    </dgm:pt>
    <dgm:pt modelId="{C3B97FF6-4A0B-4458-82C8-84383A7C7572}" type="sibTrans" cxnId="{477E4797-5AAD-4F31-BFCF-E0E2DE1B8672}">
      <dgm:prSet/>
      <dgm:spPr/>
      <dgm:t>
        <a:bodyPr/>
        <a:lstStyle/>
        <a:p>
          <a:endParaRPr lang="en-US"/>
        </a:p>
      </dgm:t>
    </dgm:pt>
    <dgm:pt modelId="{BEEA6C99-D77F-456A-A40F-8650910859FB}">
      <dgm:prSet/>
      <dgm:spPr/>
      <dgm:t>
        <a:bodyPr/>
        <a:lstStyle/>
        <a:p>
          <a:r>
            <a:rPr lang="en-US"/>
            <a:t>– 60% of these students are in general education  classrooms</a:t>
          </a:r>
        </a:p>
      </dgm:t>
    </dgm:pt>
    <dgm:pt modelId="{EB422B74-687D-4339-8DB6-EB062ED7D529}" type="parTrans" cxnId="{837190F6-6F47-4D74-B1AB-36F9FD7A2A38}">
      <dgm:prSet/>
      <dgm:spPr/>
      <dgm:t>
        <a:bodyPr/>
        <a:lstStyle/>
        <a:p>
          <a:endParaRPr lang="en-US"/>
        </a:p>
      </dgm:t>
    </dgm:pt>
    <dgm:pt modelId="{FB9DB303-20D2-41FF-94F1-E2F833962EA0}" type="sibTrans" cxnId="{837190F6-6F47-4D74-B1AB-36F9FD7A2A38}">
      <dgm:prSet/>
      <dgm:spPr/>
      <dgm:t>
        <a:bodyPr/>
        <a:lstStyle/>
        <a:p>
          <a:endParaRPr lang="en-US"/>
        </a:p>
      </dgm:t>
    </dgm:pt>
    <dgm:pt modelId="{1A8C918C-4418-46B0-BC8E-D8D3887368CC}">
      <dgm:prSet/>
      <dgm:spPr/>
      <dgm:t>
        <a:bodyPr/>
        <a:lstStyle/>
        <a:p>
          <a:r>
            <a:rPr lang="en-US"/>
            <a:t>All educators need to be informed and involved in special  education technologies</a:t>
          </a:r>
        </a:p>
      </dgm:t>
    </dgm:pt>
    <dgm:pt modelId="{FFFC4DF7-D2A4-4AD8-9F47-E1C279E02749}" type="parTrans" cxnId="{A9E71009-46FA-4800-BBDA-59D74E6C4D03}">
      <dgm:prSet/>
      <dgm:spPr/>
      <dgm:t>
        <a:bodyPr/>
        <a:lstStyle/>
        <a:p>
          <a:endParaRPr lang="en-US"/>
        </a:p>
      </dgm:t>
    </dgm:pt>
    <dgm:pt modelId="{2BBB7633-B71D-4B45-9785-F7C96D9FDFEA}" type="sibTrans" cxnId="{A9E71009-46FA-4800-BBDA-59D74E6C4D03}">
      <dgm:prSet/>
      <dgm:spPr/>
      <dgm:t>
        <a:bodyPr/>
        <a:lstStyle/>
        <a:p>
          <a:endParaRPr lang="en-US"/>
        </a:p>
      </dgm:t>
    </dgm:pt>
    <dgm:pt modelId="{AFC68370-EC77-4943-93CE-8D76E1C7864A}" type="pres">
      <dgm:prSet presAssocID="{491AC901-9068-4FC9-937B-479BE7DC7B0F}" presName="diagram" presStyleCnt="0">
        <dgm:presLayoutVars>
          <dgm:dir/>
          <dgm:resizeHandles val="exact"/>
        </dgm:presLayoutVars>
      </dgm:prSet>
      <dgm:spPr/>
    </dgm:pt>
    <dgm:pt modelId="{1956F650-437B-4D1C-9BEE-CBBEADF1BDB2}" type="pres">
      <dgm:prSet presAssocID="{486F64DD-4481-4C4C-A364-1911CBBC09D5}" presName="node" presStyleLbl="node1" presStyleIdx="0" presStyleCnt="4">
        <dgm:presLayoutVars>
          <dgm:bulletEnabled val="1"/>
        </dgm:presLayoutVars>
      </dgm:prSet>
      <dgm:spPr/>
    </dgm:pt>
    <dgm:pt modelId="{7A5D16B1-3A6C-43B1-8A14-C9BBB876AD02}" type="pres">
      <dgm:prSet presAssocID="{61FB7B48-CC2E-4297-92C6-35FA6EB4EBCE}" presName="sibTrans" presStyleCnt="0"/>
      <dgm:spPr/>
    </dgm:pt>
    <dgm:pt modelId="{629172CF-8864-4A93-B54F-0965549D934F}" type="pres">
      <dgm:prSet presAssocID="{23988BB0-05A2-4BAD-84F7-C55F21F9CD0B}" presName="node" presStyleLbl="node1" presStyleIdx="1" presStyleCnt="4">
        <dgm:presLayoutVars>
          <dgm:bulletEnabled val="1"/>
        </dgm:presLayoutVars>
      </dgm:prSet>
      <dgm:spPr/>
    </dgm:pt>
    <dgm:pt modelId="{7DA7749C-C854-400B-9CE4-A6CCBC727889}" type="pres">
      <dgm:prSet presAssocID="{94DC8B74-FD4C-4ADA-A037-81F4B05A3C06}" presName="sibTrans" presStyleCnt="0"/>
      <dgm:spPr/>
    </dgm:pt>
    <dgm:pt modelId="{62F0A6B0-55E1-471D-A18D-84B24B9F19AA}" type="pres">
      <dgm:prSet presAssocID="{FEDD3224-CF6B-4AAC-9A85-7001EE60F2DC}" presName="node" presStyleLbl="node1" presStyleIdx="2" presStyleCnt="4">
        <dgm:presLayoutVars>
          <dgm:bulletEnabled val="1"/>
        </dgm:presLayoutVars>
      </dgm:prSet>
      <dgm:spPr/>
    </dgm:pt>
    <dgm:pt modelId="{712F3440-F4C4-481D-A99B-794AE2CCC9BA}" type="pres">
      <dgm:prSet presAssocID="{C3B97FF6-4A0B-4458-82C8-84383A7C7572}" presName="sibTrans" presStyleCnt="0"/>
      <dgm:spPr/>
    </dgm:pt>
    <dgm:pt modelId="{36D8A8E1-6131-4545-BE2A-04D9B777801C}" type="pres">
      <dgm:prSet presAssocID="{1A8C918C-4418-46B0-BC8E-D8D3887368CC}" presName="node" presStyleLbl="node1" presStyleIdx="3" presStyleCnt="4">
        <dgm:presLayoutVars>
          <dgm:bulletEnabled val="1"/>
        </dgm:presLayoutVars>
      </dgm:prSet>
      <dgm:spPr/>
    </dgm:pt>
  </dgm:ptLst>
  <dgm:cxnLst>
    <dgm:cxn modelId="{A9E71009-46FA-4800-BBDA-59D74E6C4D03}" srcId="{491AC901-9068-4FC9-937B-479BE7DC7B0F}" destId="{1A8C918C-4418-46B0-BC8E-D8D3887368CC}" srcOrd="3" destOrd="0" parTransId="{FFFC4DF7-D2A4-4AD8-9F47-E1C279E02749}" sibTransId="{2BBB7633-B71D-4B45-9785-F7C96D9FDFEA}"/>
    <dgm:cxn modelId="{47BCF730-DD9C-4C66-B982-9D072D40076C}" srcId="{491AC901-9068-4FC9-937B-479BE7DC7B0F}" destId="{23988BB0-05A2-4BAD-84F7-C55F21F9CD0B}" srcOrd="1" destOrd="0" parTransId="{5E79A780-868F-46F0-93DD-BFA520BDEB36}" sibTransId="{94DC8B74-FD4C-4ADA-A037-81F4B05A3C06}"/>
    <dgm:cxn modelId="{9EC3EB47-C41C-42EF-BAD9-9591C6368842}" type="presOf" srcId="{FEDD3224-CF6B-4AAC-9A85-7001EE60F2DC}" destId="{62F0A6B0-55E1-471D-A18D-84B24B9F19AA}" srcOrd="0" destOrd="0" presId="urn:microsoft.com/office/officeart/2005/8/layout/default"/>
    <dgm:cxn modelId="{88B4394C-FCB9-4923-A2A2-A3BAC5DC5A87}" type="presOf" srcId="{486F64DD-4481-4C4C-A364-1911CBBC09D5}" destId="{1956F650-437B-4D1C-9BEE-CBBEADF1BDB2}" srcOrd="0" destOrd="0" presId="urn:microsoft.com/office/officeart/2005/8/layout/default"/>
    <dgm:cxn modelId="{8FAEB555-02DC-4032-8D66-72B3B8746F2A}" type="presOf" srcId="{BEEA6C99-D77F-456A-A40F-8650910859FB}" destId="{62F0A6B0-55E1-471D-A18D-84B24B9F19AA}" srcOrd="0" destOrd="1" presId="urn:microsoft.com/office/officeart/2005/8/layout/default"/>
    <dgm:cxn modelId="{04E02D76-9BC4-4186-B909-7FF9FB5AADE2}" srcId="{491AC901-9068-4FC9-937B-479BE7DC7B0F}" destId="{486F64DD-4481-4C4C-A364-1911CBBC09D5}" srcOrd="0" destOrd="0" parTransId="{9442102A-DE2D-48F2-9B0A-AFBB729E6CC6}" sibTransId="{61FB7B48-CC2E-4297-92C6-35FA6EB4EBCE}"/>
    <dgm:cxn modelId="{7C502977-F420-4320-A028-E4A82A704855}" type="presOf" srcId="{1A8C918C-4418-46B0-BC8E-D8D3887368CC}" destId="{36D8A8E1-6131-4545-BE2A-04D9B777801C}" srcOrd="0" destOrd="0" presId="urn:microsoft.com/office/officeart/2005/8/layout/default"/>
    <dgm:cxn modelId="{100E3783-AE35-4B41-B88E-E5182EC850BD}" type="presOf" srcId="{491AC901-9068-4FC9-937B-479BE7DC7B0F}" destId="{AFC68370-EC77-4943-93CE-8D76E1C7864A}" srcOrd="0" destOrd="0" presId="urn:microsoft.com/office/officeart/2005/8/layout/default"/>
    <dgm:cxn modelId="{477E4797-5AAD-4F31-BFCF-E0E2DE1B8672}" srcId="{491AC901-9068-4FC9-937B-479BE7DC7B0F}" destId="{FEDD3224-CF6B-4AAC-9A85-7001EE60F2DC}" srcOrd="2" destOrd="0" parTransId="{F70A70C7-BB94-455E-8708-5B0BA6748957}" sibTransId="{C3B97FF6-4A0B-4458-82C8-84383A7C7572}"/>
    <dgm:cxn modelId="{837190F6-6F47-4D74-B1AB-36F9FD7A2A38}" srcId="{FEDD3224-CF6B-4AAC-9A85-7001EE60F2DC}" destId="{BEEA6C99-D77F-456A-A40F-8650910859FB}" srcOrd="0" destOrd="0" parTransId="{EB422B74-687D-4339-8DB6-EB062ED7D529}" sibTransId="{FB9DB303-20D2-41FF-94F1-E2F833962EA0}"/>
    <dgm:cxn modelId="{0916ADFA-F337-4AAA-B9BF-6CCBF8AC7FBC}" type="presOf" srcId="{23988BB0-05A2-4BAD-84F7-C55F21F9CD0B}" destId="{629172CF-8864-4A93-B54F-0965549D934F}" srcOrd="0" destOrd="0" presId="urn:microsoft.com/office/officeart/2005/8/layout/default"/>
    <dgm:cxn modelId="{0CD48297-FEDB-4152-B889-ED8757DACA02}" type="presParOf" srcId="{AFC68370-EC77-4943-93CE-8D76E1C7864A}" destId="{1956F650-437B-4D1C-9BEE-CBBEADF1BDB2}" srcOrd="0" destOrd="0" presId="urn:microsoft.com/office/officeart/2005/8/layout/default"/>
    <dgm:cxn modelId="{8A3972AC-C0EB-4739-8BD6-B6C5F9CD1883}" type="presParOf" srcId="{AFC68370-EC77-4943-93CE-8D76E1C7864A}" destId="{7A5D16B1-3A6C-43B1-8A14-C9BBB876AD02}" srcOrd="1" destOrd="0" presId="urn:microsoft.com/office/officeart/2005/8/layout/default"/>
    <dgm:cxn modelId="{85D0C80A-33A1-48F8-A8E9-4FEF768BE19A}" type="presParOf" srcId="{AFC68370-EC77-4943-93CE-8D76E1C7864A}" destId="{629172CF-8864-4A93-B54F-0965549D934F}" srcOrd="2" destOrd="0" presId="urn:microsoft.com/office/officeart/2005/8/layout/default"/>
    <dgm:cxn modelId="{911CA510-380D-4DDE-B493-4A8C89DA5B30}" type="presParOf" srcId="{AFC68370-EC77-4943-93CE-8D76E1C7864A}" destId="{7DA7749C-C854-400B-9CE4-A6CCBC727889}" srcOrd="3" destOrd="0" presId="urn:microsoft.com/office/officeart/2005/8/layout/default"/>
    <dgm:cxn modelId="{CD7C8F9A-48BE-493A-B829-3573466031E9}" type="presParOf" srcId="{AFC68370-EC77-4943-93CE-8D76E1C7864A}" destId="{62F0A6B0-55E1-471D-A18D-84B24B9F19AA}" srcOrd="4" destOrd="0" presId="urn:microsoft.com/office/officeart/2005/8/layout/default"/>
    <dgm:cxn modelId="{3489CE20-6C8D-42E3-9569-2C5DDEE1A214}" type="presParOf" srcId="{AFC68370-EC77-4943-93CE-8D76E1C7864A}" destId="{712F3440-F4C4-481D-A99B-794AE2CCC9BA}" srcOrd="5" destOrd="0" presId="urn:microsoft.com/office/officeart/2005/8/layout/default"/>
    <dgm:cxn modelId="{E5945B24-60AD-452F-9C69-081A97CC2E4E}" type="presParOf" srcId="{AFC68370-EC77-4943-93CE-8D76E1C7864A}" destId="{36D8A8E1-6131-4545-BE2A-04D9B777801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4F6BD-81C4-49FD-9327-B30EFF31B8A0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B15D66-CD19-4293-96D0-0C57A8D1926C}">
      <dgm:prSet/>
      <dgm:spPr/>
      <dgm:t>
        <a:bodyPr/>
        <a:lstStyle/>
        <a:p>
          <a:r>
            <a:rPr lang="en-US" dirty="0"/>
            <a:t>The Individuals with Disabilities Act (IDEA) – Federal law  requiring IEP teams consider appropriate assistive  technology devices and services for students with special  needs</a:t>
          </a:r>
        </a:p>
      </dgm:t>
    </dgm:pt>
    <dgm:pt modelId="{35BE2B0A-2AF1-4C28-A261-A794E4C1F3E4}" type="parTrans" cxnId="{A71F885A-C852-4ED8-9E07-86150ABAD567}">
      <dgm:prSet/>
      <dgm:spPr/>
      <dgm:t>
        <a:bodyPr/>
        <a:lstStyle/>
        <a:p>
          <a:endParaRPr lang="en-US"/>
        </a:p>
      </dgm:t>
    </dgm:pt>
    <dgm:pt modelId="{E88E09C6-01E4-4608-9540-3185C29F52C5}" type="sibTrans" cxnId="{A71F885A-C852-4ED8-9E07-86150ABAD567}">
      <dgm:prSet/>
      <dgm:spPr/>
      <dgm:t>
        <a:bodyPr/>
        <a:lstStyle/>
        <a:p>
          <a:endParaRPr lang="en-US"/>
        </a:p>
      </dgm:t>
    </dgm:pt>
    <dgm:pt modelId="{45565925-9575-4D3D-8DF5-EB934718BE7F}">
      <dgm:prSet/>
      <dgm:spPr/>
      <dgm:t>
        <a:bodyPr/>
        <a:lstStyle/>
        <a:p>
          <a:r>
            <a:rPr lang="en-US" dirty="0"/>
            <a:t>Universal Design for Learning (UDL) – Principles  underlying technology that gives all individuals equal  opportunities to learn through multiple means of  representation, expression, and engagement</a:t>
          </a:r>
        </a:p>
      </dgm:t>
    </dgm:pt>
    <dgm:pt modelId="{3F6E7359-E262-4B12-8434-477C7E5C7059}" type="parTrans" cxnId="{A8A6624B-643A-45C5-BD1B-FA953E485A0D}">
      <dgm:prSet/>
      <dgm:spPr/>
      <dgm:t>
        <a:bodyPr/>
        <a:lstStyle/>
        <a:p>
          <a:endParaRPr lang="en-US"/>
        </a:p>
      </dgm:t>
    </dgm:pt>
    <dgm:pt modelId="{FE3B00B6-6CCB-4EAF-9D03-493489765F32}" type="sibTrans" cxnId="{A8A6624B-643A-45C5-BD1B-FA953E485A0D}">
      <dgm:prSet/>
      <dgm:spPr/>
      <dgm:t>
        <a:bodyPr/>
        <a:lstStyle/>
        <a:p>
          <a:endParaRPr lang="en-US"/>
        </a:p>
      </dgm:t>
    </dgm:pt>
    <dgm:pt modelId="{2AFAA848-F1A8-4B38-AD12-343ED60720D6}">
      <dgm:prSet/>
      <dgm:spPr/>
      <dgm:t>
        <a:bodyPr/>
        <a:lstStyle/>
        <a:p>
          <a:r>
            <a:rPr lang="en-US" dirty="0"/>
            <a:t>Web accessibility – Providing greater access to online  information for all users</a:t>
          </a:r>
        </a:p>
      </dgm:t>
    </dgm:pt>
    <dgm:pt modelId="{61E12337-6E49-4A8D-B922-8B86F2131304}" type="parTrans" cxnId="{130A795B-8107-420A-BF98-36E52562AD16}">
      <dgm:prSet/>
      <dgm:spPr/>
      <dgm:t>
        <a:bodyPr/>
        <a:lstStyle/>
        <a:p>
          <a:endParaRPr lang="en-US"/>
        </a:p>
      </dgm:t>
    </dgm:pt>
    <dgm:pt modelId="{34BC1A5C-A842-43E7-9481-45723F53159B}" type="sibTrans" cxnId="{130A795B-8107-420A-BF98-36E52562AD16}">
      <dgm:prSet/>
      <dgm:spPr/>
      <dgm:t>
        <a:bodyPr/>
        <a:lstStyle/>
        <a:p>
          <a:endParaRPr lang="en-US"/>
        </a:p>
      </dgm:t>
    </dgm:pt>
    <dgm:pt modelId="{8A1DA56F-D931-4D78-97B8-3CACC1BC5887}" type="pres">
      <dgm:prSet presAssocID="{5264F6BD-81C4-49FD-9327-B30EFF31B8A0}" presName="Name0" presStyleCnt="0">
        <dgm:presLayoutVars>
          <dgm:dir/>
          <dgm:animLvl val="lvl"/>
          <dgm:resizeHandles val="exact"/>
        </dgm:presLayoutVars>
      </dgm:prSet>
      <dgm:spPr/>
    </dgm:pt>
    <dgm:pt modelId="{820005E3-D974-4AD2-AE73-DD53AF3BBC1C}" type="pres">
      <dgm:prSet presAssocID="{2AFAA848-F1A8-4B38-AD12-343ED60720D6}" presName="boxAndChildren" presStyleCnt="0"/>
      <dgm:spPr/>
    </dgm:pt>
    <dgm:pt modelId="{C7601A2C-F9AF-4930-9711-76282EA4CAFC}" type="pres">
      <dgm:prSet presAssocID="{2AFAA848-F1A8-4B38-AD12-343ED60720D6}" presName="parentTextBox" presStyleLbl="node1" presStyleIdx="0" presStyleCnt="3"/>
      <dgm:spPr/>
    </dgm:pt>
    <dgm:pt modelId="{14DC92B5-633C-46AB-9147-97B05DD20C6D}" type="pres">
      <dgm:prSet presAssocID="{FE3B00B6-6CCB-4EAF-9D03-493489765F32}" presName="sp" presStyleCnt="0"/>
      <dgm:spPr/>
    </dgm:pt>
    <dgm:pt modelId="{08521341-7DF6-4375-8695-42736C0F8046}" type="pres">
      <dgm:prSet presAssocID="{45565925-9575-4D3D-8DF5-EB934718BE7F}" presName="arrowAndChildren" presStyleCnt="0"/>
      <dgm:spPr/>
    </dgm:pt>
    <dgm:pt modelId="{34DB8B2A-36DB-4820-80A5-68AC80A2365B}" type="pres">
      <dgm:prSet presAssocID="{45565925-9575-4D3D-8DF5-EB934718BE7F}" presName="parentTextArrow" presStyleLbl="node1" presStyleIdx="1" presStyleCnt="3"/>
      <dgm:spPr/>
    </dgm:pt>
    <dgm:pt modelId="{4E4DBC60-C28D-48C0-8987-775F2FE90F67}" type="pres">
      <dgm:prSet presAssocID="{E88E09C6-01E4-4608-9540-3185C29F52C5}" presName="sp" presStyleCnt="0"/>
      <dgm:spPr/>
    </dgm:pt>
    <dgm:pt modelId="{4A5CBC93-52ED-494B-8E11-A57E6C95FAF5}" type="pres">
      <dgm:prSet presAssocID="{12B15D66-CD19-4293-96D0-0C57A8D1926C}" presName="arrowAndChildren" presStyleCnt="0"/>
      <dgm:spPr/>
    </dgm:pt>
    <dgm:pt modelId="{C1C65BF2-95BC-47B9-9C90-6C5B5A18057D}" type="pres">
      <dgm:prSet presAssocID="{12B15D66-CD19-4293-96D0-0C57A8D1926C}" presName="parentTextArrow" presStyleLbl="node1" presStyleIdx="2" presStyleCnt="3"/>
      <dgm:spPr/>
    </dgm:pt>
  </dgm:ptLst>
  <dgm:cxnLst>
    <dgm:cxn modelId="{DD2BAB18-A222-44FD-B877-7547FA9A3A5B}" type="presOf" srcId="{12B15D66-CD19-4293-96D0-0C57A8D1926C}" destId="{C1C65BF2-95BC-47B9-9C90-6C5B5A18057D}" srcOrd="0" destOrd="0" presId="urn:microsoft.com/office/officeart/2005/8/layout/process4"/>
    <dgm:cxn modelId="{130A795B-8107-420A-BF98-36E52562AD16}" srcId="{5264F6BD-81C4-49FD-9327-B30EFF31B8A0}" destId="{2AFAA848-F1A8-4B38-AD12-343ED60720D6}" srcOrd="2" destOrd="0" parTransId="{61E12337-6E49-4A8D-B922-8B86F2131304}" sibTransId="{34BC1A5C-A842-43E7-9481-45723F53159B}"/>
    <dgm:cxn modelId="{A8A6624B-643A-45C5-BD1B-FA953E485A0D}" srcId="{5264F6BD-81C4-49FD-9327-B30EFF31B8A0}" destId="{45565925-9575-4D3D-8DF5-EB934718BE7F}" srcOrd="1" destOrd="0" parTransId="{3F6E7359-E262-4B12-8434-477C7E5C7059}" sibTransId="{FE3B00B6-6CCB-4EAF-9D03-493489765F32}"/>
    <dgm:cxn modelId="{A71F885A-C852-4ED8-9E07-86150ABAD567}" srcId="{5264F6BD-81C4-49FD-9327-B30EFF31B8A0}" destId="{12B15D66-CD19-4293-96D0-0C57A8D1926C}" srcOrd="0" destOrd="0" parTransId="{35BE2B0A-2AF1-4C28-A261-A794E4C1F3E4}" sibTransId="{E88E09C6-01E4-4608-9540-3185C29F52C5}"/>
    <dgm:cxn modelId="{BBDAA794-985A-4520-95E6-A8BF053F4816}" type="presOf" srcId="{5264F6BD-81C4-49FD-9327-B30EFF31B8A0}" destId="{8A1DA56F-D931-4D78-97B8-3CACC1BC5887}" srcOrd="0" destOrd="0" presId="urn:microsoft.com/office/officeart/2005/8/layout/process4"/>
    <dgm:cxn modelId="{2292AA9D-583B-4E11-8A33-D5DD353C2A46}" type="presOf" srcId="{2AFAA848-F1A8-4B38-AD12-343ED60720D6}" destId="{C7601A2C-F9AF-4930-9711-76282EA4CAFC}" srcOrd="0" destOrd="0" presId="urn:microsoft.com/office/officeart/2005/8/layout/process4"/>
    <dgm:cxn modelId="{B70181D9-425B-420B-8D92-8E33B3AA8B60}" type="presOf" srcId="{45565925-9575-4D3D-8DF5-EB934718BE7F}" destId="{34DB8B2A-36DB-4820-80A5-68AC80A2365B}" srcOrd="0" destOrd="0" presId="urn:microsoft.com/office/officeart/2005/8/layout/process4"/>
    <dgm:cxn modelId="{C73D122E-E4C9-4974-8711-544506636F47}" type="presParOf" srcId="{8A1DA56F-D931-4D78-97B8-3CACC1BC5887}" destId="{820005E3-D974-4AD2-AE73-DD53AF3BBC1C}" srcOrd="0" destOrd="0" presId="urn:microsoft.com/office/officeart/2005/8/layout/process4"/>
    <dgm:cxn modelId="{27C052B2-10B9-4415-B2C0-C5B7FAAD5027}" type="presParOf" srcId="{820005E3-D974-4AD2-AE73-DD53AF3BBC1C}" destId="{C7601A2C-F9AF-4930-9711-76282EA4CAFC}" srcOrd="0" destOrd="0" presId="urn:microsoft.com/office/officeart/2005/8/layout/process4"/>
    <dgm:cxn modelId="{DE3788E4-B72C-488F-999C-241F0C4C1816}" type="presParOf" srcId="{8A1DA56F-D931-4D78-97B8-3CACC1BC5887}" destId="{14DC92B5-633C-46AB-9147-97B05DD20C6D}" srcOrd="1" destOrd="0" presId="urn:microsoft.com/office/officeart/2005/8/layout/process4"/>
    <dgm:cxn modelId="{0B4AFC61-7CA9-4642-8830-1745D9B65FB3}" type="presParOf" srcId="{8A1DA56F-D931-4D78-97B8-3CACC1BC5887}" destId="{08521341-7DF6-4375-8695-42736C0F8046}" srcOrd="2" destOrd="0" presId="urn:microsoft.com/office/officeart/2005/8/layout/process4"/>
    <dgm:cxn modelId="{B7597C13-8556-4937-8712-7E8547D3908F}" type="presParOf" srcId="{08521341-7DF6-4375-8695-42736C0F8046}" destId="{34DB8B2A-36DB-4820-80A5-68AC80A2365B}" srcOrd="0" destOrd="0" presId="urn:microsoft.com/office/officeart/2005/8/layout/process4"/>
    <dgm:cxn modelId="{4C959D0D-7640-4445-96D8-1AB7FCD76B4B}" type="presParOf" srcId="{8A1DA56F-D931-4D78-97B8-3CACC1BC5887}" destId="{4E4DBC60-C28D-48C0-8987-775F2FE90F67}" srcOrd="3" destOrd="0" presId="urn:microsoft.com/office/officeart/2005/8/layout/process4"/>
    <dgm:cxn modelId="{6E4D2CA9-A6D9-4239-A845-8146293C21A5}" type="presParOf" srcId="{8A1DA56F-D931-4D78-97B8-3CACC1BC5887}" destId="{4A5CBC93-52ED-494B-8E11-A57E6C95FAF5}" srcOrd="4" destOrd="0" presId="urn:microsoft.com/office/officeart/2005/8/layout/process4"/>
    <dgm:cxn modelId="{765740DF-7013-45F0-AE54-DE311A67AE18}" type="presParOf" srcId="{4A5CBC93-52ED-494B-8E11-A57E6C95FAF5}" destId="{C1C65BF2-95BC-47B9-9C90-6C5B5A1805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303EE3-EA0A-469A-8121-3F029D4E105B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DFB33FB-F289-42B3-BDE2-AE65A8674748}">
      <dgm:prSet/>
      <dgm:spPr/>
      <dgm:t>
        <a:bodyPr/>
        <a:lstStyle/>
        <a:p>
          <a:r>
            <a:rPr lang="en-US" dirty="0"/>
            <a:t>Teacher knowledge of technologies for students with  disabilities</a:t>
          </a:r>
        </a:p>
      </dgm:t>
    </dgm:pt>
    <dgm:pt modelId="{2DA875F8-EB94-4963-BA79-93E8F62B9D14}" type="parTrans" cxnId="{8F170A70-B492-4493-8965-161A2948FD9A}">
      <dgm:prSet/>
      <dgm:spPr/>
      <dgm:t>
        <a:bodyPr/>
        <a:lstStyle/>
        <a:p>
          <a:endParaRPr lang="en-US"/>
        </a:p>
      </dgm:t>
    </dgm:pt>
    <dgm:pt modelId="{53574D62-F3AC-4A09-BD9E-A34E663D8A23}" type="sibTrans" cxnId="{8F170A70-B492-4493-8965-161A2948FD9A}">
      <dgm:prSet/>
      <dgm:spPr/>
      <dgm:t>
        <a:bodyPr/>
        <a:lstStyle/>
        <a:p>
          <a:endParaRPr lang="en-US"/>
        </a:p>
      </dgm:t>
    </dgm:pt>
    <dgm:pt modelId="{7FC3D1B4-DAC4-46FD-9841-CD035F0BDC06}">
      <dgm:prSet/>
      <dgm:spPr/>
      <dgm:t>
        <a:bodyPr/>
        <a:lstStyle/>
        <a:p>
          <a:r>
            <a:rPr lang="en-US" dirty="0"/>
            <a:t>Low emphasis on assistive technologies in teacher  preparation</a:t>
          </a:r>
        </a:p>
      </dgm:t>
    </dgm:pt>
    <dgm:pt modelId="{17ACBAB6-056B-4DB9-AAC2-5296CC7A41E5}" type="parTrans" cxnId="{4D3EABC3-BA90-456B-931E-7FF9999509EE}">
      <dgm:prSet/>
      <dgm:spPr/>
      <dgm:t>
        <a:bodyPr/>
        <a:lstStyle/>
        <a:p>
          <a:endParaRPr lang="en-US"/>
        </a:p>
      </dgm:t>
    </dgm:pt>
    <dgm:pt modelId="{C4BB3A35-C985-4215-AB74-ACF086C38879}" type="sibTrans" cxnId="{4D3EABC3-BA90-456B-931E-7FF9999509EE}">
      <dgm:prSet/>
      <dgm:spPr/>
      <dgm:t>
        <a:bodyPr/>
        <a:lstStyle/>
        <a:p>
          <a:endParaRPr lang="en-US"/>
        </a:p>
      </dgm:t>
    </dgm:pt>
    <dgm:pt modelId="{E2DD6040-4ED5-474B-96A6-4D54F1002F7E}">
      <dgm:prSet/>
      <dgm:spPr/>
      <dgm:t>
        <a:bodyPr/>
        <a:lstStyle/>
        <a:p>
          <a:r>
            <a:rPr lang="en-US" dirty="0"/>
            <a:t>Student abandonment of assistive technologies</a:t>
          </a:r>
        </a:p>
      </dgm:t>
    </dgm:pt>
    <dgm:pt modelId="{4623C6D0-C1BE-41B5-AB16-C4D282FD37C0}" type="parTrans" cxnId="{0C69427C-4455-40BB-A39A-772B205A3201}">
      <dgm:prSet/>
      <dgm:spPr/>
      <dgm:t>
        <a:bodyPr/>
        <a:lstStyle/>
        <a:p>
          <a:endParaRPr lang="en-US"/>
        </a:p>
      </dgm:t>
    </dgm:pt>
    <dgm:pt modelId="{9D6A661C-68C0-4CB6-8B93-2A2048D29594}" type="sibTrans" cxnId="{0C69427C-4455-40BB-A39A-772B205A3201}">
      <dgm:prSet/>
      <dgm:spPr/>
      <dgm:t>
        <a:bodyPr/>
        <a:lstStyle/>
        <a:p>
          <a:endParaRPr lang="en-US"/>
        </a:p>
      </dgm:t>
    </dgm:pt>
    <dgm:pt modelId="{2B220360-185B-4078-87A3-CF20486C589F}">
      <dgm:prSet/>
      <dgm:spPr/>
      <dgm:t>
        <a:bodyPr/>
        <a:lstStyle/>
        <a:p>
          <a:r>
            <a:rPr lang="en-US" dirty="0"/>
            <a:t>Inadequate technology training and support for students,  families, and professionals</a:t>
          </a:r>
        </a:p>
      </dgm:t>
    </dgm:pt>
    <dgm:pt modelId="{F03ECE22-783A-4AA3-A10B-951C4B106C15}" type="parTrans" cxnId="{3656B2BC-1E69-4995-95D0-47BAFFBFA869}">
      <dgm:prSet/>
      <dgm:spPr/>
      <dgm:t>
        <a:bodyPr/>
        <a:lstStyle/>
        <a:p>
          <a:endParaRPr lang="en-US"/>
        </a:p>
      </dgm:t>
    </dgm:pt>
    <dgm:pt modelId="{88BA079F-E692-4BBE-8D6C-AF363E953996}" type="sibTrans" cxnId="{3656B2BC-1E69-4995-95D0-47BAFFBFA869}">
      <dgm:prSet/>
      <dgm:spPr/>
      <dgm:t>
        <a:bodyPr/>
        <a:lstStyle/>
        <a:p>
          <a:endParaRPr lang="en-US"/>
        </a:p>
      </dgm:t>
    </dgm:pt>
    <dgm:pt modelId="{53D6E77C-1781-4E22-83D0-D1BE2C7B7419}" type="pres">
      <dgm:prSet presAssocID="{9D303EE3-EA0A-469A-8121-3F029D4E105B}" presName="vert0" presStyleCnt="0">
        <dgm:presLayoutVars>
          <dgm:dir/>
          <dgm:animOne val="branch"/>
          <dgm:animLvl val="lvl"/>
        </dgm:presLayoutVars>
      </dgm:prSet>
      <dgm:spPr/>
    </dgm:pt>
    <dgm:pt modelId="{E2D7A08F-433B-48AD-9109-A0444F8F81C5}" type="pres">
      <dgm:prSet presAssocID="{5DFB33FB-F289-42B3-BDE2-AE65A8674748}" presName="thickLine" presStyleLbl="alignNode1" presStyleIdx="0" presStyleCnt="4"/>
      <dgm:spPr/>
    </dgm:pt>
    <dgm:pt modelId="{903C69B6-9BDB-40FC-A68A-678024D51C5F}" type="pres">
      <dgm:prSet presAssocID="{5DFB33FB-F289-42B3-BDE2-AE65A8674748}" presName="horz1" presStyleCnt="0"/>
      <dgm:spPr/>
    </dgm:pt>
    <dgm:pt modelId="{BCB88E4F-002B-4C5E-86EE-60EE999D3778}" type="pres">
      <dgm:prSet presAssocID="{5DFB33FB-F289-42B3-BDE2-AE65A8674748}" presName="tx1" presStyleLbl="revTx" presStyleIdx="0" presStyleCnt="4"/>
      <dgm:spPr/>
    </dgm:pt>
    <dgm:pt modelId="{4FA9F29D-5E64-4691-8C22-7DDF3D49E4F6}" type="pres">
      <dgm:prSet presAssocID="{5DFB33FB-F289-42B3-BDE2-AE65A8674748}" presName="vert1" presStyleCnt="0"/>
      <dgm:spPr/>
    </dgm:pt>
    <dgm:pt modelId="{469A7D44-87A2-472A-9253-ACB02F9D282E}" type="pres">
      <dgm:prSet presAssocID="{7FC3D1B4-DAC4-46FD-9841-CD035F0BDC06}" presName="thickLine" presStyleLbl="alignNode1" presStyleIdx="1" presStyleCnt="4"/>
      <dgm:spPr/>
    </dgm:pt>
    <dgm:pt modelId="{9FD2E88E-F5FC-4687-826C-58C19FBA3056}" type="pres">
      <dgm:prSet presAssocID="{7FC3D1B4-DAC4-46FD-9841-CD035F0BDC06}" presName="horz1" presStyleCnt="0"/>
      <dgm:spPr/>
    </dgm:pt>
    <dgm:pt modelId="{762561DF-FFEF-4905-B4E0-342DA1D49E8D}" type="pres">
      <dgm:prSet presAssocID="{7FC3D1B4-DAC4-46FD-9841-CD035F0BDC06}" presName="tx1" presStyleLbl="revTx" presStyleIdx="1" presStyleCnt="4"/>
      <dgm:spPr/>
    </dgm:pt>
    <dgm:pt modelId="{ECCF88C4-0A80-4AC6-8E1B-A82AEC322D2C}" type="pres">
      <dgm:prSet presAssocID="{7FC3D1B4-DAC4-46FD-9841-CD035F0BDC06}" presName="vert1" presStyleCnt="0"/>
      <dgm:spPr/>
    </dgm:pt>
    <dgm:pt modelId="{A382403F-374C-4A6E-B721-ADA2D2C605B3}" type="pres">
      <dgm:prSet presAssocID="{E2DD6040-4ED5-474B-96A6-4D54F1002F7E}" presName="thickLine" presStyleLbl="alignNode1" presStyleIdx="2" presStyleCnt="4"/>
      <dgm:spPr/>
    </dgm:pt>
    <dgm:pt modelId="{A28AAA94-1B85-491E-9965-81A5114CD95A}" type="pres">
      <dgm:prSet presAssocID="{E2DD6040-4ED5-474B-96A6-4D54F1002F7E}" presName="horz1" presStyleCnt="0"/>
      <dgm:spPr/>
    </dgm:pt>
    <dgm:pt modelId="{C335293A-CBC5-41E8-B827-1F766C2FAEB7}" type="pres">
      <dgm:prSet presAssocID="{E2DD6040-4ED5-474B-96A6-4D54F1002F7E}" presName="tx1" presStyleLbl="revTx" presStyleIdx="2" presStyleCnt="4"/>
      <dgm:spPr/>
    </dgm:pt>
    <dgm:pt modelId="{FEC8BDAD-905A-4588-B44B-46DAF0587FD4}" type="pres">
      <dgm:prSet presAssocID="{E2DD6040-4ED5-474B-96A6-4D54F1002F7E}" presName="vert1" presStyleCnt="0"/>
      <dgm:spPr/>
    </dgm:pt>
    <dgm:pt modelId="{284C0ED8-992C-4297-9652-BE75E9AAD1EE}" type="pres">
      <dgm:prSet presAssocID="{2B220360-185B-4078-87A3-CF20486C589F}" presName="thickLine" presStyleLbl="alignNode1" presStyleIdx="3" presStyleCnt="4"/>
      <dgm:spPr/>
    </dgm:pt>
    <dgm:pt modelId="{8FB6400B-10A6-4CB8-9D37-89D64FB31059}" type="pres">
      <dgm:prSet presAssocID="{2B220360-185B-4078-87A3-CF20486C589F}" presName="horz1" presStyleCnt="0"/>
      <dgm:spPr/>
    </dgm:pt>
    <dgm:pt modelId="{F103E9BE-E56E-4EF2-A689-143DF2192D61}" type="pres">
      <dgm:prSet presAssocID="{2B220360-185B-4078-87A3-CF20486C589F}" presName="tx1" presStyleLbl="revTx" presStyleIdx="3" presStyleCnt="4"/>
      <dgm:spPr/>
    </dgm:pt>
    <dgm:pt modelId="{2B350FDC-2329-48B9-BCB5-CC2E50991DDC}" type="pres">
      <dgm:prSet presAssocID="{2B220360-185B-4078-87A3-CF20486C589F}" presName="vert1" presStyleCnt="0"/>
      <dgm:spPr/>
    </dgm:pt>
  </dgm:ptLst>
  <dgm:cxnLst>
    <dgm:cxn modelId="{7A9AC149-A891-4C2E-BD21-4EED487B07BE}" type="presOf" srcId="{9D303EE3-EA0A-469A-8121-3F029D4E105B}" destId="{53D6E77C-1781-4E22-83D0-D1BE2C7B7419}" srcOrd="0" destOrd="0" presId="urn:microsoft.com/office/officeart/2008/layout/LinedList"/>
    <dgm:cxn modelId="{8F170A70-B492-4493-8965-161A2948FD9A}" srcId="{9D303EE3-EA0A-469A-8121-3F029D4E105B}" destId="{5DFB33FB-F289-42B3-BDE2-AE65A8674748}" srcOrd="0" destOrd="0" parTransId="{2DA875F8-EB94-4963-BA79-93E8F62B9D14}" sibTransId="{53574D62-F3AC-4A09-BD9E-A34E663D8A23}"/>
    <dgm:cxn modelId="{0C69427C-4455-40BB-A39A-772B205A3201}" srcId="{9D303EE3-EA0A-469A-8121-3F029D4E105B}" destId="{E2DD6040-4ED5-474B-96A6-4D54F1002F7E}" srcOrd="2" destOrd="0" parTransId="{4623C6D0-C1BE-41B5-AB16-C4D282FD37C0}" sibTransId="{9D6A661C-68C0-4CB6-8B93-2A2048D29594}"/>
    <dgm:cxn modelId="{3656B2BC-1E69-4995-95D0-47BAFFBFA869}" srcId="{9D303EE3-EA0A-469A-8121-3F029D4E105B}" destId="{2B220360-185B-4078-87A3-CF20486C589F}" srcOrd="3" destOrd="0" parTransId="{F03ECE22-783A-4AA3-A10B-951C4B106C15}" sibTransId="{88BA079F-E692-4BBE-8D6C-AF363E953996}"/>
    <dgm:cxn modelId="{4D3EABC3-BA90-456B-931E-7FF9999509EE}" srcId="{9D303EE3-EA0A-469A-8121-3F029D4E105B}" destId="{7FC3D1B4-DAC4-46FD-9841-CD035F0BDC06}" srcOrd="1" destOrd="0" parTransId="{17ACBAB6-056B-4DB9-AAC2-5296CC7A41E5}" sibTransId="{C4BB3A35-C985-4215-AB74-ACF086C38879}"/>
    <dgm:cxn modelId="{74465CC7-0F0A-4D03-B592-50A2B3953AAA}" type="presOf" srcId="{2B220360-185B-4078-87A3-CF20486C589F}" destId="{F103E9BE-E56E-4EF2-A689-143DF2192D61}" srcOrd="0" destOrd="0" presId="urn:microsoft.com/office/officeart/2008/layout/LinedList"/>
    <dgm:cxn modelId="{B4D0DAD2-AED7-481A-A79E-AABB3852E99D}" type="presOf" srcId="{5DFB33FB-F289-42B3-BDE2-AE65A8674748}" destId="{BCB88E4F-002B-4C5E-86EE-60EE999D3778}" srcOrd="0" destOrd="0" presId="urn:microsoft.com/office/officeart/2008/layout/LinedList"/>
    <dgm:cxn modelId="{12002CD8-241D-4D23-A71D-2C2200049B2C}" type="presOf" srcId="{7FC3D1B4-DAC4-46FD-9841-CD035F0BDC06}" destId="{762561DF-FFEF-4905-B4E0-342DA1D49E8D}" srcOrd="0" destOrd="0" presId="urn:microsoft.com/office/officeart/2008/layout/LinedList"/>
    <dgm:cxn modelId="{090CC1E1-9581-4BBA-AFDB-63E9FC1E6780}" type="presOf" srcId="{E2DD6040-4ED5-474B-96A6-4D54F1002F7E}" destId="{C335293A-CBC5-41E8-B827-1F766C2FAEB7}" srcOrd="0" destOrd="0" presId="urn:microsoft.com/office/officeart/2008/layout/LinedList"/>
    <dgm:cxn modelId="{EE70B980-EE38-4B5A-A03E-801B4F1D78E5}" type="presParOf" srcId="{53D6E77C-1781-4E22-83D0-D1BE2C7B7419}" destId="{E2D7A08F-433B-48AD-9109-A0444F8F81C5}" srcOrd="0" destOrd="0" presId="urn:microsoft.com/office/officeart/2008/layout/LinedList"/>
    <dgm:cxn modelId="{7E8E7D66-DDF1-48B0-B3FF-7FEEE291829A}" type="presParOf" srcId="{53D6E77C-1781-4E22-83D0-D1BE2C7B7419}" destId="{903C69B6-9BDB-40FC-A68A-678024D51C5F}" srcOrd="1" destOrd="0" presId="urn:microsoft.com/office/officeart/2008/layout/LinedList"/>
    <dgm:cxn modelId="{B794CEAE-20E0-4D8D-B4AE-FDFD3534CDEE}" type="presParOf" srcId="{903C69B6-9BDB-40FC-A68A-678024D51C5F}" destId="{BCB88E4F-002B-4C5E-86EE-60EE999D3778}" srcOrd="0" destOrd="0" presId="urn:microsoft.com/office/officeart/2008/layout/LinedList"/>
    <dgm:cxn modelId="{EB8FB895-909A-4B00-8DF1-69C450476E25}" type="presParOf" srcId="{903C69B6-9BDB-40FC-A68A-678024D51C5F}" destId="{4FA9F29D-5E64-4691-8C22-7DDF3D49E4F6}" srcOrd="1" destOrd="0" presId="urn:microsoft.com/office/officeart/2008/layout/LinedList"/>
    <dgm:cxn modelId="{B9AA3EB5-EB6C-4CCF-88ED-2E2B4B97AED9}" type="presParOf" srcId="{53D6E77C-1781-4E22-83D0-D1BE2C7B7419}" destId="{469A7D44-87A2-472A-9253-ACB02F9D282E}" srcOrd="2" destOrd="0" presId="urn:microsoft.com/office/officeart/2008/layout/LinedList"/>
    <dgm:cxn modelId="{66CDB115-244A-4003-9FE6-AEDE8309B4EB}" type="presParOf" srcId="{53D6E77C-1781-4E22-83D0-D1BE2C7B7419}" destId="{9FD2E88E-F5FC-4687-826C-58C19FBA3056}" srcOrd="3" destOrd="0" presId="urn:microsoft.com/office/officeart/2008/layout/LinedList"/>
    <dgm:cxn modelId="{C0E9DAAD-FDB3-4E0E-B358-B4D0AFFD3F1E}" type="presParOf" srcId="{9FD2E88E-F5FC-4687-826C-58C19FBA3056}" destId="{762561DF-FFEF-4905-B4E0-342DA1D49E8D}" srcOrd="0" destOrd="0" presId="urn:microsoft.com/office/officeart/2008/layout/LinedList"/>
    <dgm:cxn modelId="{EE0EA0FE-86D6-416B-AB62-A660B0A31BEB}" type="presParOf" srcId="{9FD2E88E-F5FC-4687-826C-58C19FBA3056}" destId="{ECCF88C4-0A80-4AC6-8E1B-A82AEC322D2C}" srcOrd="1" destOrd="0" presId="urn:microsoft.com/office/officeart/2008/layout/LinedList"/>
    <dgm:cxn modelId="{A4D265CA-07D6-4A3E-86F0-443557D1383A}" type="presParOf" srcId="{53D6E77C-1781-4E22-83D0-D1BE2C7B7419}" destId="{A382403F-374C-4A6E-B721-ADA2D2C605B3}" srcOrd="4" destOrd="0" presId="urn:microsoft.com/office/officeart/2008/layout/LinedList"/>
    <dgm:cxn modelId="{B59A86E1-313E-4ABA-8AE8-B98AE048D1C6}" type="presParOf" srcId="{53D6E77C-1781-4E22-83D0-D1BE2C7B7419}" destId="{A28AAA94-1B85-491E-9965-81A5114CD95A}" srcOrd="5" destOrd="0" presId="urn:microsoft.com/office/officeart/2008/layout/LinedList"/>
    <dgm:cxn modelId="{D58F8A3F-FDF9-4A98-AAA5-D6DA1AC6CFCD}" type="presParOf" srcId="{A28AAA94-1B85-491E-9965-81A5114CD95A}" destId="{C335293A-CBC5-41E8-B827-1F766C2FAEB7}" srcOrd="0" destOrd="0" presId="urn:microsoft.com/office/officeart/2008/layout/LinedList"/>
    <dgm:cxn modelId="{BFAEA866-A98E-4A42-8200-A0C01F30C0FA}" type="presParOf" srcId="{A28AAA94-1B85-491E-9965-81A5114CD95A}" destId="{FEC8BDAD-905A-4588-B44B-46DAF0587FD4}" srcOrd="1" destOrd="0" presId="urn:microsoft.com/office/officeart/2008/layout/LinedList"/>
    <dgm:cxn modelId="{2DC4B5BD-12C1-4703-8010-4BCA059FB563}" type="presParOf" srcId="{53D6E77C-1781-4E22-83D0-D1BE2C7B7419}" destId="{284C0ED8-992C-4297-9652-BE75E9AAD1EE}" srcOrd="6" destOrd="0" presId="urn:microsoft.com/office/officeart/2008/layout/LinedList"/>
    <dgm:cxn modelId="{93BE8780-F53C-421B-867F-9CF18029EA09}" type="presParOf" srcId="{53D6E77C-1781-4E22-83D0-D1BE2C7B7419}" destId="{8FB6400B-10A6-4CB8-9D37-89D64FB31059}" srcOrd="7" destOrd="0" presId="urn:microsoft.com/office/officeart/2008/layout/LinedList"/>
    <dgm:cxn modelId="{DFB129BD-8AF4-40CB-8939-59C07931032F}" type="presParOf" srcId="{8FB6400B-10A6-4CB8-9D37-89D64FB31059}" destId="{F103E9BE-E56E-4EF2-A689-143DF2192D61}" srcOrd="0" destOrd="0" presId="urn:microsoft.com/office/officeart/2008/layout/LinedList"/>
    <dgm:cxn modelId="{292BC77B-28A5-4CAC-93EF-3E4B7AB25FC1}" type="presParOf" srcId="{8FB6400B-10A6-4CB8-9D37-89D64FB31059}" destId="{2B350FDC-2329-48B9-BCB5-CC2E50991D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83C802-BE55-49B6-9FE1-D56C21DAA8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F21DB5C-F141-4DB6-8BB6-9784B63AA029}">
      <dgm:prSet/>
      <dgm:spPr/>
      <dgm:t>
        <a:bodyPr/>
        <a:lstStyle/>
        <a:p>
          <a:r>
            <a:rPr lang="en-US" dirty="0"/>
            <a:t>Multiple means of representation (MMR) – Provides  alternatives to textbook for acquiring information</a:t>
          </a:r>
        </a:p>
      </dgm:t>
    </dgm:pt>
    <dgm:pt modelId="{0C7CAC71-32C9-444C-A526-2F1846FA8D43}" type="parTrans" cxnId="{9B356735-2500-4DE7-AFC9-7B47DFA2B416}">
      <dgm:prSet/>
      <dgm:spPr/>
      <dgm:t>
        <a:bodyPr/>
        <a:lstStyle/>
        <a:p>
          <a:endParaRPr lang="en-US"/>
        </a:p>
      </dgm:t>
    </dgm:pt>
    <dgm:pt modelId="{1C66B14B-0AE1-4A58-A8FD-A705E9C03DA9}" type="sibTrans" cxnId="{9B356735-2500-4DE7-AFC9-7B47DFA2B416}">
      <dgm:prSet/>
      <dgm:spPr/>
      <dgm:t>
        <a:bodyPr/>
        <a:lstStyle/>
        <a:p>
          <a:endParaRPr lang="en-US"/>
        </a:p>
      </dgm:t>
    </dgm:pt>
    <dgm:pt modelId="{E4073054-269C-4A05-9978-A9F673D7A062}">
      <dgm:prSet/>
      <dgm:spPr/>
      <dgm:t>
        <a:bodyPr/>
        <a:lstStyle/>
        <a:p>
          <a:r>
            <a:rPr lang="en-US" dirty="0"/>
            <a:t>Multiple means of expression (MMR) – Allows students  various methods of demonstrating what they know</a:t>
          </a:r>
        </a:p>
      </dgm:t>
    </dgm:pt>
    <dgm:pt modelId="{F3E80983-0E1E-4C88-BE35-8A52B37928C8}" type="parTrans" cxnId="{54DA840C-25ED-476D-A269-F8CD5463B39F}">
      <dgm:prSet/>
      <dgm:spPr/>
      <dgm:t>
        <a:bodyPr/>
        <a:lstStyle/>
        <a:p>
          <a:endParaRPr lang="en-US"/>
        </a:p>
      </dgm:t>
    </dgm:pt>
    <dgm:pt modelId="{F4230309-B40B-436F-A368-695C1F088A8D}" type="sibTrans" cxnId="{54DA840C-25ED-476D-A269-F8CD5463B39F}">
      <dgm:prSet/>
      <dgm:spPr/>
      <dgm:t>
        <a:bodyPr/>
        <a:lstStyle/>
        <a:p>
          <a:endParaRPr lang="en-US"/>
        </a:p>
      </dgm:t>
    </dgm:pt>
    <dgm:pt modelId="{087566FD-41D1-41B8-8ADD-67EBC141B03F}">
      <dgm:prSet/>
      <dgm:spPr/>
      <dgm:t>
        <a:bodyPr/>
        <a:lstStyle/>
        <a:p>
          <a:r>
            <a:rPr lang="en-US" dirty="0"/>
            <a:t>Mobile devices for students – Offers beneficial features such  as touch screens, portability, apps, built-in AT</a:t>
          </a:r>
        </a:p>
      </dgm:t>
    </dgm:pt>
    <dgm:pt modelId="{EB1DD418-ECC5-410D-9B0A-00BBE67F67A8}" type="parTrans" cxnId="{8931C6DD-1E84-49AB-AB00-DE969DBA872A}">
      <dgm:prSet/>
      <dgm:spPr/>
      <dgm:t>
        <a:bodyPr/>
        <a:lstStyle/>
        <a:p>
          <a:endParaRPr lang="en-US"/>
        </a:p>
      </dgm:t>
    </dgm:pt>
    <dgm:pt modelId="{D0A867D2-DD3C-4BFB-8748-96041F3D6EFC}" type="sibTrans" cxnId="{8931C6DD-1E84-49AB-AB00-DE969DBA872A}">
      <dgm:prSet/>
      <dgm:spPr/>
      <dgm:t>
        <a:bodyPr/>
        <a:lstStyle/>
        <a:p>
          <a:endParaRPr lang="en-US"/>
        </a:p>
      </dgm:t>
    </dgm:pt>
    <dgm:pt modelId="{88C64E0E-47DF-43D4-99C7-5F61EC66A013}">
      <dgm:prSet/>
      <dgm:spPr/>
      <dgm:t>
        <a:bodyPr/>
        <a:lstStyle/>
        <a:p>
          <a:r>
            <a:rPr lang="en-US" dirty="0"/>
            <a:t>Selecting apps</a:t>
          </a:r>
        </a:p>
      </dgm:t>
    </dgm:pt>
    <dgm:pt modelId="{0E6C22F1-1AEB-4A66-82E4-7893A57A06E8}" type="parTrans" cxnId="{70444844-E1DF-4FED-AEE0-ED41EE240AB6}">
      <dgm:prSet/>
      <dgm:spPr/>
      <dgm:t>
        <a:bodyPr/>
        <a:lstStyle/>
        <a:p>
          <a:endParaRPr lang="en-US"/>
        </a:p>
      </dgm:t>
    </dgm:pt>
    <dgm:pt modelId="{3FD302B6-9681-48A9-951A-C47A3D3FC078}" type="sibTrans" cxnId="{70444844-E1DF-4FED-AEE0-ED41EE240AB6}">
      <dgm:prSet/>
      <dgm:spPr/>
      <dgm:t>
        <a:bodyPr/>
        <a:lstStyle/>
        <a:p>
          <a:endParaRPr lang="en-US"/>
        </a:p>
      </dgm:t>
    </dgm:pt>
    <dgm:pt modelId="{45AF7C5E-D7C0-440D-9A18-6EC5268A6ABF}">
      <dgm:prSet/>
      <dgm:spPr/>
      <dgm:t>
        <a:bodyPr/>
        <a:lstStyle/>
        <a:p>
          <a:r>
            <a:rPr lang="en-US" dirty="0"/>
            <a:t>Determine if app has effective instructional variables to  meet students’ needs</a:t>
          </a:r>
        </a:p>
      </dgm:t>
    </dgm:pt>
    <dgm:pt modelId="{9DA53501-F67E-49C1-ABD8-49A23E5D3E50}" type="parTrans" cxnId="{449806E1-1519-4FD2-9DAE-45CC59CDD95F}">
      <dgm:prSet/>
      <dgm:spPr/>
      <dgm:t>
        <a:bodyPr/>
        <a:lstStyle/>
        <a:p>
          <a:endParaRPr lang="en-US"/>
        </a:p>
      </dgm:t>
    </dgm:pt>
    <dgm:pt modelId="{72E05F16-3365-456C-AC36-68FBFA12D9B3}" type="sibTrans" cxnId="{449806E1-1519-4FD2-9DAE-45CC59CDD95F}">
      <dgm:prSet/>
      <dgm:spPr/>
      <dgm:t>
        <a:bodyPr/>
        <a:lstStyle/>
        <a:p>
          <a:endParaRPr lang="en-US"/>
        </a:p>
      </dgm:t>
    </dgm:pt>
    <dgm:pt modelId="{AB70132A-D74A-42A9-9C8C-123B4D72C0F1}">
      <dgm:prSet/>
      <dgm:spPr/>
      <dgm:t>
        <a:bodyPr/>
        <a:lstStyle/>
        <a:p>
          <a:r>
            <a:rPr lang="en-US" dirty="0"/>
            <a:t>Consider if app aligns with skills and standards to be  taught</a:t>
          </a:r>
        </a:p>
      </dgm:t>
    </dgm:pt>
    <dgm:pt modelId="{F7C1D85B-EE3E-4F89-8CC6-74273C2736AA}" type="parTrans" cxnId="{029FAA92-29F5-4C1A-B502-E2C7607BF964}">
      <dgm:prSet/>
      <dgm:spPr/>
      <dgm:t>
        <a:bodyPr/>
        <a:lstStyle/>
        <a:p>
          <a:endParaRPr lang="en-US"/>
        </a:p>
      </dgm:t>
    </dgm:pt>
    <dgm:pt modelId="{870E8185-57DA-4BFD-BDC1-41B715649C5E}" type="sibTrans" cxnId="{029FAA92-29F5-4C1A-B502-E2C7607BF964}">
      <dgm:prSet/>
      <dgm:spPr/>
      <dgm:t>
        <a:bodyPr/>
        <a:lstStyle/>
        <a:p>
          <a:endParaRPr lang="en-US"/>
        </a:p>
      </dgm:t>
    </dgm:pt>
    <dgm:pt modelId="{A55B5280-3A2D-4F7F-BD89-8043B224523A}" type="pres">
      <dgm:prSet presAssocID="{CE83C802-BE55-49B6-9FE1-D56C21DAA8AD}" presName="root" presStyleCnt="0">
        <dgm:presLayoutVars>
          <dgm:dir/>
          <dgm:resizeHandles val="exact"/>
        </dgm:presLayoutVars>
      </dgm:prSet>
      <dgm:spPr/>
    </dgm:pt>
    <dgm:pt modelId="{09D6EB13-34AF-4DAF-88B5-CCE0EC712A56}" type="pres">
      <dgm:prSet presAssocID="{2F21DB5C-F141-4DB6-8BB6-9784B63AA029}" presName="compNode" presStyleCnt="0"/>
      <dgm:spPr/>
    </dgm:pt>
    <dgm:pt modelId="{AADF829B-F39D-4409-8042-239E1E7AA91E}" type="pres">
      <dgm:prSet presAssocID="{2F21DB5C-F141-4DB6-8BB6-9784B63AA029}" presName="bgRect" presStyleLbl="bgShp" presStyleIdx="0" presStyleCnt="4"/>
      <dgm:spPr/>
    </dgm:pt>
    <dgm:pt modelId="{C621EDF4-582E-4C4A-A0F4-2329E4A5F0AA}" type="pres">
      <dgm:prSet presAssocID="{2F21DB5C-F141-4DB6-8BB6-9784B63AA02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57C7D875-056D-4363-A5A8-805279DBC03D}" type="pres">
      <dgm:prSet presAssocID="{2F21DB5C-F141-4DB6-8BB6-9784B63AA029}" presName="spaceRect" presStyleCnt="0"/>
      <dgm:spPr/>
    </dgm:pt>
    <dgm:pt modelId="{22487CF5-2991-4A47-B68A-34A2B44B268D}" type="pres">
      <dgm:prSet presAssocID="{2F21DB5C-F141-4DB6-8BB6-9784B63AA029}" presName="parTx" presStyleLbl="revTx" presStyleIdx="0" presStyleCnt="5">
        <dgm:presLayoutVars>
          <dgm:chMax val="0"/>
          <dgm:chPref val="0"/>
        </dgm:presLayoutVars>
      </dgm:prSet>
      <dgm:spPr/>
    </dgm:pt>
    <dgm:pt modelId="{D6FC83C7-0EA0-4836-AD8F-7B5EE47B3005}" type="pres">
      <dgm:prSet presAssocID="{1C66B14B-0AE1-4A58-A8FD-A705E9C03DA9}" presName="sibTrans" presStyleCnt="0"/>
      <dgm:spPr/>
    </dgm:pt>
    <dgm:pt modelId="{47290262-8D25-45DC-A493-DB3CDCAAE201}" type="pres">
      <dgm:prSet presAssocID="{E4073054-269C-4A05-9978-A9F673D7A062}" presName="compNode" presStyleCnt="0"/>
      <dgm:spPr/>
    </dgm:pt>
    <dgm:pt modelId="{123CA9A4-C29A-4206-BB6C-869480D9F482}" type="pres">
      <dgm:prSet presAssocID="{E4073054-269C-4A05-9978-A9F673D7A062}" presName="bgRect" presStyleLbl="bgShp" presStyleIdx="1" presStyleCnt="4"/>
      <dgm:spPr/>
    </dgm:pt>
    <dgm:pt modelId="{D9225062-15B0-4BCE-A4EE-130F33270A35}" type="pres">
      <dgm:prSet presAssocID="{E4073054-269C-4A05-9978-A9F673D7A0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25B9F13E-9285-4650-BD13-D0D03C2963B4}" type="pres">
      <dgm:prSet presAssocID="{E4073054-269C-4A05-9978-A9F673D7A062}" presName="spaceRect" presStyleCnt="0"/>
      <dgm:spPr/>
    </dgm:pt>
    <dgm:pt modelId="{3776876E-9239-4A46-B890-1BB6E2091AEF}" type="pres">
      <dgm:prSet presAssocID="{E4073054-269C-4A05-9978-A9F673D7A062}" presName="parTx" presStyleLbl="revTx" presStyleIdx="1" presStyleCnt="5">
        <dgm:presLayoutVars>
          <dgm:chMax val="0"/>
          <dgm:chPref val="0"/>
        </dgm:presLayoutVars>
      </dgm:prSet>
      <dgm:spPr/>
    </dgm:pt>
    <dgm:pt modelId="{8DB50F25-E503-4771-8E3F-6C822DBBB73F}" type="pres">
      <dgm:prSet presAssocID="{F4230309-B40B-436F-A368-695C1F088A8D}" presName="sibTrans" presStyleCnt="0"/>
      <dgm:spPr/>
    </dgm:pt>
    <dgm:pt modelId="{B987DC98-8F2E-4FA5-9051-06DF88CA35DA}" type="pres">
      <dgm:prSet presAssocID="{087566FD-41D1-41B8-8ADD-67EBC141B03F}" presName="compNode" presStyleCnt="0"/>
      <dgm:spPr/>
    </dgm:pt>
    <dgm:pt modelId="{456D0C6F-7DD7-4837-B70B-4EE5E972B7A4}" type="pres">
      <dgm:prSet presAssocID="{087566FD-41D1-41B8-8ADD-67EBC141B03F}" presName="bgRect" presStyleLbl="bgShp" presStyleIdx="2" presStyleCnt="4"/>
      <dgm:spPr/>
    </dgm:pt>
    <dgm:pt modelId="{B2F64BB0-E0B0-492E-97BD-3540BAEA92FC}" type="pres">
      <dgm:prSet presAssocID="{087566FD-41D1-41B8-8ADD-67EBC141B03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"/>
        </a:ext>
      </dgm:extLst>
    </dgm:pt>
    <dgm:pt modelId="{C18F22C4-2460-4B5A-8FC8-AEA91663E83F}" type="pres">
      <dgm:prSet presAssocID="{087566FD-41D1-41B8-8ADD-67EBC141B03F}" presName="spaceRect" presStyleCnt="0"/>
      <dgm:spPr/>
    </dgm:pt>
    <dgm:pt modelId="{1CE5A026-5A3A-4364-B2F2-ADF823531A06}" type="pres">
      <dgm:prSet presAssocID="{087566FD-41D1-41B8-8ADD-67EBC141B03F}" presName="parTx" presStyleLbl="revTx" presStyleIdx="2" presStyleCnt="5">
        <dgm:presLayoutVars>
          <dgm:chMax val="0"/>
          <dgm:chPref val="0"/>
        </dgm:presLayoutVars>
      </dgm:prSet>
      <dgm:spPr/>
    </dgm:pt>
    <dgm:pt modelId="{23718C2A-61BD-4F54-BF32-60DB479CD32D}" type="pres">
      <dgm:prSet presAssocID="{D0A867D2-DD3C-4BFB-8748-96041F3D6EFC}" presName="sibTrans" presStyleCnt="0"/>
      <dgm:spPr/>
    </dgm:pt>
    <dgm:pt modelId="{B4853CF0-48F7-4E04-89F5-7D5929F3795B}" type="pres">
      <dgm:prSet presAssocID="{88C64E0E-47DF-43D4-99C7-5F61EC66A013}" presName="compNode" presStyleCnt="0"/>
      <dgm:spPr/>
    </dgm:pt>
    <dgm:pt modelId="{8DA62623-A4FF-4F34-AA13-4FC01E713A23}" type="pres">
      <dgm:prSet presAssocID="{88C64E0E-47DF-43D4-99C7-5F61EC66A013}" presName="bgRect" presStyleLbl="bgShp" presStyleIdx="3" presStyleCnt="4"/>
      <dgm:spPr/>
    </dgm:pt>
    <dgm:pt modelId="{CBE8F189-8697-4397-AC96-E7BFC7373C3D}" type="pres">
      <dgm:prSet presAssocID="{88C64E0E-47DF-43D4-99C7-5F61EC66A01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F3BE589-7E30-43D4-A04B-34909D11DA16}" type="pres">
      <dgm:prSet presAssocID="{88C64E0E-47DF-43D4-99C7-5F61EC66A013}" presName="spaceRect" presStyleCnt="0"/>
      <dgm:spPr/>
    </dgm:pt>
    <dgm:pt modelId="{C0A139C1-8C7E-4E79-AEEB-E00415D4791E}" type="pres">
      <dgm:prSet presAssocID="{88C64E0E-47DF-43D4-99C7-5F61EC66A013}" presName="parTx" presStyleLbl="revTx" presStyleIdx="3" presStyleCnt="5">
        <dgm:presLayoutVars>
          <dgm:chMax val="0"/>
          <dgm:chPref val="0"/>
        </dgm:presLayoutVars>
      </dgm:prSet>
      <dgm:spPr/>
    </dgm:pt>
    <dgm:pt modelId="{C8B98774-9C68-4EDD-BF43-FEDC9382FE65}" type="pres">
      <dgm:prSet presAssocID="{88C64E0E-47DF-43D4-99C7-5F61EC66A013}" presName="desTx" presStyleLbl="revTx" presStyleIdx="4" presStyleCnt="5">
        <dgm:presLayoutVars/>
      </dgm:prSet>
      <dgm:spPr/>
    </dgm:pt>
  </dgm:ptLst>
  <dgm:cxnLst>
    <dgm:cxn modelId="{54DA840C-25ED-476D-A269-F8CD5463B39F}" srcId="{CE83C802-BE55-49B6-9FE1-D56C21DAA8AD}" destId="{E4073054-269C-4A05-9978-A9F673D7A062}" srcOrd="1" destOrd="0" parTransId="{F3E80983-0E1E-4C88-BE35-8A52B37928C8}" sibTransId="{F4230309-B40B-436F-A368-695C1F088A8D}"/>
    <dgm:cxn modelId="{4ABEDE0E-69C8-450A-BC2B-96B2CFBA80D4}" type="presOf" srcId="{AB70132A-D74A-42A9-9C8C-123B4D72C0F1}" destId="{C8B98774-9C68-4EDD-BF43-FEDC9382FE65}" srcOrd="0" destOrd="1" presId="urn:microsoft.com/office/officeart/2018/2/layout/IconVerticalSolidList"/>
    <dgm:cxn modelId="{5FE36217-E6CA-46CC-90C1-3C5C4C1D9101}" type="presOf" srcId="{E4073054-269C-4A05-9978-A9F673D7A062}" destId="{3776876E-9239-4A46-B890-1BB6E2091AEF}" srcOrd="0" destOrd="0" presId="urn:microsoft.com/office/officeart/2018/2/layout/IconVerticalSolidList"/>
    <dgm:cxn modelId="{16097C26-26DD-4FE0-9845-C83912DF1564}" type="presOf" srcId="{45AF7C5E-D7C0-440D-9A18-6EC5268A6ABF}" destId="{C8B98774-9C68-4EDD-BF43-FEDC9382FE65}" srcOrd="0" destOrd="0" presId="urn:microsoft.com/office/officeart/2018/2/layout/IconVerticalSolidList"/>
    <dgm:cxn modelId="{9B356735-2500-4DE7-AFC9-7B47DFA2B416}" srcId="{CE83C802-BE55-49B6-9FE1-D56C21DAA8AD}" destId="{2F21DB5C-F141-4DB6-8BB6-9784B63AA029}" srcOrd="0" destOrd="0" parTransId="{0C7CAC71-32C9-444C-A526-2F1846FA8D43}" sibTransId="{1C66B14B-0AE1-4A58-A8FD-A705E9C03DA9}"/>
    <dgm:cxn modelId="{70444844-E1DF-4FED-AEE0-ED41EE240AB6}" srcId="{CE83C802-BE55-49B6-9FE1-D56C21DAA8AD}" destId="{88C64E0E-47DF-43D4-99C7-5F61EC66A013}" srcOrd="3" destOrd="0" parTransId="{0E6C22F1-1AEB-4A66-82E4-7893A57A06E8}" sibTransId="{3FD302B6-9681-48A9-951A-C47A3D3FC078}"/>
    <dgm:cxn modelId="{E9F1227B-8299-4A1E-8A4C-0BA4D8B8C457}" type="presOf" srcId="{2F21DB5C-F141-4DB6-8BB6-9784B63AA029}" destId="{22487CF5-2991-4A47-B68A-34A2B44B268D}" srcOrd="0" destOrd="0" presId="urn:microsoft.com/office/officeart/2018/2/layout/IconVerticalSolidList"/>
    <dgm:cxn modelId="{3E993B8F-CF1F-4B95-845C-9CF3D939D4E6}" type="presOf" srcId="{CE83C802-BE55-49B6-9FE1-D56C21DAA8AD}" destId="{A55B5280-3A2D-4F7F-BD89-8043B224523A}" srcOrd="0" destOrd="0" presId="urn:microsoft.com/office/officeart/2018/2/layout/IconVerticalSolidList"/>
    <dgm:cxn modelId="{029FAA92-29F5-4C1A-B502-E2C7607BF964}" srcId="{88C64E0E-47DF-43D4-99C7-5F61EC66A013}" destId="{AB70132A-D74A-42A9-9C8C-123B4D72C0F1}" srcOrd="1" destOrd="0" parTransId="{F7C1D85B-EE3E-4F89-8CC6-74273C2736AA}" sibTransId="{870E8185-57DA-4BFD-BDC1-41B715649C5E}"/>
    <dgm:cxn modelId="{599EE892-051D-4969-917F-5F40DD2F0B22}" type="presOf" srcId="{087566FD-41D1-41B8-8ADD-67EBC141B03F}" destId="{1CE5A026-5A3A-4364-B2F2-ADF823531A06}" srcOrd="0" destOrd="0" presId="urn:microsoft.com/office/officeart/2018/2/layout/IconVerticalSolidList"/>
    <dgm:cxn modelId="{D47C22C4-ACFB-4746-B733-5438EF58D1AB}" type="presOf" srcId="{88C64E0E-47DF-43D4-99C7-5F61EC66A013}" destId="{C0A139C1-8C7E-4E79-AEEB-E00415D4791E}" srcOrd="0" destOrd="0" presId="urn:microsoft.com/office/officeart/2018/2/layout/IconVerticalSolidList"/>
    <dgm:cxn modelId="{8931C6DD-1E84-49AB-AB00-DE969DBA872A}" srcId="{CE83C802-BE55-49B6-9FE1-D56C21DAA8AD}" destId="{087566FD-41D1-41B8-8ADD-67EBC141B03F}" srcOrd="2" destOrd="0" parTransId="{EB1DD418-ECC5-410D-9B0A-00BBE67F67A8}" sibTransId="{D0A867D2-DD3C-4BFB-8748-96041F3D6EFC}"/>
    <dgm:cxn modelId="{449806E1-1519-4FD2-9DAE-45CC59CDD95F}" srcId="{88C64E0E-47DF-43D4-99C7-5F61EC66A013}" destId="{45AF7C5E-D7C0-440D-9A18-6EC5268A6ABF}" srcOrd="0" destOrd="0" parTransId="{9DA53501-F67E-49C1-ABD8-49A23E5D3E50}" sibTransId="{72E05F16-3365-456C-AC36-68FBFA12D9B3}"/>
    <dgm:cxn modelId="{BE58C04B-AF71-438C-A499-3E4B1E4AFFD9}" type="presParOf" srcId="{A55B5280-3A2D-4F7F-BD89-8043B224523A}" destId="{09D6EB13-34AF-4DAF-88B5-CCE0EC712A56}" srcOrd="0" destOrd="0" presId="urn:microsoft.com/office/officeart/2018/2/layout/IconVerticalSolidList"/>
    <dgm:cxn modelId="{0E0612D4-8C75-4791-9EA4-501C605F2AE5}" type="presParOf" srcId="{09D6EB13-34AF-4DAF-88B5-CCE0EC712A56}" destId="{AADF829B-F39D-4409-8042-239E1E7AA91E}" srcOrd="0" destOrd="0" presId="urn:microsoft.com/office/officeart/2018/2/layout/IconVerticalSolidList"/>
    <dgm:cxn modelId="{E8DE2B30-6B29-4684-8B6C-71798CEE0137}" type="presParOf" srcId="{09D6EB13-34AF-4DAF-88B5-CCE0EC712A56}" destId="{C621EDF4-582E-4C4A-A0F4-2329E4A5F0AA}" srcOrd="1" destOrd="0" presId="urn:microsoft.com/office/officeart/2018/2/layout/IconVerticalSolidList"/>
    <dgm:cxn modelId="{73A1AF51-0F3C-4E4C-A96A-FB548961A2A9}" type="presParOf" srcId="{09D6EB13-34AF-4DAF-88B5-CCE0EC712A56}" destId="{57C7D875-056D-4363-A5A8-805279DBC03D}" srcOrd="2" destOrd="0" presId="urn:microsoft.com/office/officeart/2018/2/layout/IconVerticalSolidList"/>
    <dgm:cxn modelId="{F5B87F41-3B21-425D-A61E-07214BDCA3AE}" type="presParOf" srcId="{09D6EB13-34AF-4DAF-88B5-CCE0EC712A56}" destId="{22487CF5-2991-4A47-B68A-34A2B44B268D}" srcOrd="3" destOrd="0" presId="urn:microsoft.com/office/officeart/2018/2/layout/IconVerticalSolidList"/>
    <dgm:cxn modelId="{66CF5047-DD89-4291-8270-F1F70ACAE8A1}" type="presParOf" srcId="{A55B5280-3A2D-4F7F-BD89-8043B224523A}" destId="{D6FC83C7-0EA0-4836-AD8F-7B5EE47B3005}" srcOrd="1" destOrd="0" presId="urn:microsoft.com/office/officeart/2018/2/layout/IconVerticalSolidList"/>
    <dgm:cxn modelId="{1899698F-2E84-4CF9-976A-6D2F34284FC0}" type="presParOf" srcId="{A55B5280-3A2D-4F7F-BD89-8043B224523A}" destId="{47290262-8D25-45DC-A493-DB3CDCAAE201}" srcOrd="2" destOrd="0" presId="urn:microsoft.com/office/officeart/2018/2/layout/IconVerticalSolidList"/>
    <dgm:cxn modelId="{DF89E90D-A6F0-4F8A-90AB-BAAAF1F04BCD}" type="presParOf" srcId="{47290262-8D25-45DC-A493-DB3CDCAAE201}" destId="{123CA9A4-C29A-4206-BB6C-869480D9F482}" srcOrd="0" destOrd="0" presId="urn:microsoft.com/office/officeart/2018/2/layout/IconVerticalSolidList"/>
    <dgm:cxn modelId="{4C2EAFA1-E0F3-4E5F-A378-DE5BDF97D4AC}" type="presParOf" srcId="{47290262-8D25-45DC-A493-DB3CDCAAE201}" destId="{D9225062-15B0-4BCE-A4EE-130F33270A35}" srcOrd="1" destOrd="0" presId="urn:microsoft.com/office/officeart/2018/2/layout/IconVerticalSolidList"/>
    <dgm:cxn modelId="{EF2BDD75-8F8F-4FC7-B4A3-7E517ED2F3E8}" type="presParOf" srcId="{47290262-8D25-45DC-A493-DB3CDCAAE201}" destId="{25B9F13E-9285-4650-BD13-D0D03C2963B4}" srcOrd="2" destOrd="0" presId="urn:microsoft.com/office/officeart/2018/2/layout/IconVerticalSolidList"/>
    <dgm:cxn modelId="{C99A332F-999B-414A-9524-427D1DC227A4}" type="presParOf" srcId="{47290262-8D25-45DC-A493-DB3CDCAAE201}" destId="{3776876E-9239-4A46-B890-1BB6E2091AEF}" srcOrd="3" destOrd="0" presId="urn:microsoft.com/office/officeart/2018/2/layout/IconVerticalSolidList"/>
    <dgm:cxn modelId="{6104E544-D6C7-43EC-B98A-852F061D7255}" type="presParOf" srcId="{A55B5280-3A2D-4F7F-BD89-8043B224523A}" destId="{8DB50F25-E503-4771-8E3F-6C822DBBB73F}" srcOrd="3" destOrd="0" presId="urn:microsoft.com/office/officeart/2018/2/layout/IconVerticalSolidList"/>
    <dgm:cxn modelId="{28B9F69D-DC8F-4AE3-B17C-6ADE2FE6DC10}" type="presParOf" srcId="{A55B5280-3A2D-4F7F-BD89-8043B224523A}" destId="{B987DC98-8F2E-4FA5-9051-06DF88CA35DA}" srcOrd="4" destOrd="0" presId="urn:microsoft.com/office/officeart/2018/2/layout/IconVerticalSolidList"/>
    <dgm:cxn modelId="{A8F55AD9-E2CA-43BE-934D-E878A40D367E}" type="presParOf" srcId="{B987DC98-8F2E-4FA5-9051-06DF88CA35DA}" destId="{456D0C6F-7DD7-4837-B70B-4EE5E972B7A4}" srcOrd="0" destOrd="0" presId="urn:microsoft.com/office/officeart/2018/2/layout/IconVerticalSolidList"/>
    <dgm:cxn modelId="{9C05C64C-31B3-4C6C-8A6D-04FF270A1A00}" type="presParOf" srcId="{B987DC98-8F2E-4FA5-9051-06DF88CA35DA}" destId="{B2F64BB0-E0B0-492E-97BD-3540BAEA92FC}" srcOrd="1" destOrd="0" presId="urn:microsoft.com/office/officeart/2018/2/layout/IconVerticalSolidList"/>
    <dgm:cxn modelId="{334EEED5-5AC1-46F9-86C9-488467D4945D}" type="presParOf" srcId="{B987DC98-8F2E-4FA5-9051-06DF88CA35DA}" destId="{C18F22C4-2460-4B5A-8FC8-AEA91663E83F}" srcOrd="2" destOrd="0" presId="urn:microsoft.com/office/officeart/2018/2/layout/IconVerticalSolidList"/>
    <dgm:cxn modelId="{C3BA17D7-97A2-4190-960F-BE9B6A0B1D03}" type="presParOf" srcId="{B987DC98-8F2E-4FA5-9051-06DF88CA35DA}" destId="{1CE5A026-5A3A-4364-B2F2-ADF823531A06}" srcOrd="3" destOrd="0" presId="urn:microsoft.com/office/officeart/2018/2/layout/IconVerticalSolidList"/>
    <dgm:cxn modelId="{7AEBD3B4-ED2F-4DA1-B3C1-0760997B3291}" type="presParOf" srcId="{A55B5280-3A2D-4F7F-BD89-8043B224523A}" destId="{23718C2A-61BD-4F54-BF32-60DB479CD32D}" srcOrd="5" destOrd="0" presId="urn:microsoft.com/office/officeart/2018/2/layout/IconVerticalSolidList"/>
    <dgm:cxn modelId="{55B2C527-7A34-4EDA-B12B-202EBA4DE2CC}" type="presParOf" srcId="{A55B5280-3A2D-4F7F-BD89-8043B224523A}" destId="{B4853CF0-48F7-4E04-89F5-7D5929F3795B}" srcOrd="6" destOrd="0" presId="urn:microsoft.com/office/officeart/2018/2/layout/IconVerticalSolidList"/>
    <dgm:cxn modelId="{E661EE5E-9031-474C-9753-27292C03B150}" type="presParOf" srcId="{B4853CF0-48F7-4E04-89F5-7D5929F3795B}" destId="{8DA62623-A4FF-4F34-AA13-4FC01E713A23}" srcOrd="0" destOrd="0" presId="urn:microsoft.com/office/officeart/2018/2/layout/IconVerticalSolidList"/>
    <dgm:cxn modelId="{16C2D8CA-C993-48A4-9255-16520159ECD5}" type="presParOf" srcId="{B4853CF0-48F7-4E04-89F5-7D5929F3795B}" destId="{CBE8F189-8697-4397-AC96-E7BFC7373C3D}" srcOrd="1" destOrd="0" presId="urn:microsoft.com/office/officeart/2018/2/layout/IconVerticalSolidList"/>
    <dgm:cxn modelId="{0ACCD20A-4D48-4EB4-AF7E-BB7305B1273C}" type="presParOf" srcId="{B4853CF0-48F7-4E04-89F5-7D5929F3795B}" destId="{8F3BE589-7E30-43D4-A04B-34909D11DA16}" srcOrd="2" destOrd="0" presId="urn:microsoft.com/office/officeart/2018/2/layout/IconVerticalSolidList"/>
    <dgm:cxn modelId="{B112AD78-031B-47D7-905E-0700A28F43DE}" type="presParOf" srcId="{B4853CF0-48F7-4E04-89F5-7D5929F3795B}" destId="{C0A139C1-8C7E-4E79-AEEB-E00415D4791E}" srcOrd="3" destOrd="0" presId="urn:microsoft.com/office/officeart/2018/2/layout/IconVerticalSolidList"/>
    <dgm:cxn modelId="{B3109B4F-CD77-47FF-A945-CA790E43BC1E}" type="presParOf" srcId="{B4853CF0-48F7-4E04-89F5-7D5929F3795B}" destId="{C8B98774-9C68-4EDD-BF43-FEDC9382FE6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838AB5-BB4B-44BA-8CDC-35A8A6A40E5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BDCC7A5-607E-45FE-A2ED-260CBF6C39B9}">
      <dgm:prSet/>
      <dgm:spPr/>
      <dgm:t>
        <a:bodyPr/>
        <a:lstStyle/>
        <a:p>
          <a:r>
            <a:rPr lang="en-US" dirty="0"/>
            <a:t>Blind – Canes and sensory technology,,  screen readers, Braille software and devices</a:t>
          </a:r>
        </a:p>
      </dgm:t>
    </dgm:pt>
    <dgm:pt modelId="{F92E1C87-5B5D-4778-9715-335E531AFEE3}" type="parTrans" cxnId="{51B979A8-55FD-4E9C-8A2F-D79B12432807}">
      <dgm:prSet/>
      <dgm:spPr/>
      <dgm:t>
        <a:bodyPr/>
        <a:lstStyle/>
        <a:p>
          <a:endParaRPr lang="en-US"/>
        </a:p>
      </dgm:t>
    </dgm:pt>
    <dgm:pt modelId="{28473D1F-01B3-4CA2-8E0D-9A73B8778C9D}" type="sibTrans" cxnId="{51B979A8-55FD-4E9C-8A2F-D79B12432807}">
      <dgm:prSet/>
      <dgm:spPr/>
      <dgm:t>
        <a:bodyPr/>
        <a:lstStyle/>
        <a:p>
          <a:endParaRPr lang="en-US"/>
        </a:p>
      </dgm:t>
    </dgm:pt>
    <dgm:pt modelId="{A4527000-0F52-4537-A142-EADD4BF6CF74}">
      <dgm:prSet/>
      <dgm:spPr/>
      <dgm:t>
        <a:bodyPr/>
        <a:lstStyle/>
        <a:p>
          <a:r>
            <a:rPr lang="en-US" dirty="0"/>
            <a:t>Partially-sighted –screen magnification control  panels</a:t>
          </a:r>
        </a:p>
      </dgm:t>
    </dgm:pt>
    <dgm:pt modelId="{F5A9A61D-2E38-46A4-8245-CC485953DFCB}" type="parTrans" cxnId="{26187117-08AC-4E81-AEDF-0FD7F64C0E12}">
      <dgm:prSet/>
      <dgm:spPr/>
      <dgm:t>
        <a:bodyPr/>
        <a:lstStyle/>
        <a:p>
          <a:endParaRPr lang="en-US"/>
        </a:p>
      </dgm:t>
    </dgm:pt>
    <dgm:pt modelId="{9A750B17-92C4-40EA-9EC5-5AA2AC3BE7DD}" type="sibTrans" cxnId="{26187117-08AC-4E81-AEDF-0FD7F64C0E12}">
      <dgm:prSet/>
      <dgm:spPr/>
      <dgm:t>
        <a:bodyPr/>
        <a:lstStyle/>
        <a:p>
          <a:endParaRPr lang="en-US"/>
        </a:p>
      </dgm:t>
    </dgm:pt>
    <dgm:pt modelId="{27F2E330-65AA-4B52-8BE5-61DE494FD1C0}">
      <dgm:prSet/>
      <dgm:spPr/>
      <dgm:t>
        <a:bodyPr/>
        <a:lstStyle/>
        <a:p>
          <a:r>
            <a:rPr lang="en-US" dirty="0"/>
            <a:t>Deaf – Closed captioning, FM amplification, chatting  technologies</a:t>
          </a:r>
        </a:p>
      </dgm:t>
    </dgm:pt>
    <dgm:pt modelId="{A4B1B140-46C4-44C4-A678-9E8EFEEBCAD1}" type="parTrans" cxnId="{8628AB8C-D8DF-41A3-948A-857214102C14}">
      <dgm:prSet/>
      <dgm:spPr/>
      <dgm:t>
        <a:bodyPr/>
        <a:lstStyle/>
        <a:p>
          <a:endParaRPr lang="en-US"/>
        </a:p>
      </dgm:t>
    </dgm:pt>
    <dgm:pt modelId="{81AE544A-DAAE-4DA8-9FE6-F46E3EA68710}" type="sibTrans" cxnId="{8628AB8C-D8DF-41A3-948A-857214102C14}">
      <dgm:prSet/>
      <dgm:spPr/>
      <dgm:t>
        <a:bodyPr/>
        <a:lstStyle/>
        <a:p>
          <a:endParaRPr lang="en-US"/>
        </a:p>
      </dgm:t>
    </dgm:pt>
    <dgm:pt modelId="{37C9A545-1693-4F01-B717-B66E9EFD53F0}" type="pres">
      <dgm:prSet presAssocID="{46838AB5-BB4B-44BA-8CDC-35A8A6A40E55}" presName="linear" presStyleCnt="0">
        <dgm:presLayoutVars>
          <dgm:animLvl val="lvl"/>
          <dgm:resizeHandles val="exact"/>
        </dgm:presLayoutVars>
      </dgm:prSet>
      <dgm:spPr/>
    </dgm:pt>
    <dgm:pt modelId="{3B72690B-CF03-4D9B-BE13-EFCC8F96B289}" type="pres">
      <dgm:prSet presAssocID="{DBDCC7A5-607E-45FE-A2ED-260CBF6C39B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2155071-4A4E-403C-96A1-F5BB18B81EA5}" type="pres">
      <dgm:prSet presAssocID="{28473D1F-01B3-4CA2-8E0D-9A73B8778C9D}" presName="spacer" presStyleCnt="0"/>
      <dgm:spPr/>
    </dgm:pt>
    <dgm:pt modelId="{3B7DC1FD-ECFC-496E-9CC5-6A2CDACF4761}" type="pres">
      <dgm:prSet presAssocID="{A4527000-0F52-4537-A142-EADD4BF6CF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2A33B4-FD31-406D-9DBD-3E8A46801E3A}" type="pres">
      <dgm:prSet presAssocID="{9A750B17-92C4-40EA-9EC5-5AA2AC3BE7DD}" presName="spacer" presStyleCnt="0"/>
      <dgm:spPr/>
    </dgm:pt>
    <dgm:pt modelId="{AF7BDCE6-F68A-4762-AB77-8237E56050F7}" type="pres">
      <dgm:prSet presAssocID="{27F2E330-65AA-4B52-8BE5-61DE494FD1C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187117-08AC-4E81-AEDF-0FD7F64C0E12}" srcId="{46838AB5-BB4B-44BA-8CDC-35A8A6A40E55}" destId="{A4527000-0F52-4537-A142-EADD4BF6CF74}" srcOrd="1" destOrd="0" parTransId="{F5A9A61D-2E38-46A4-8245-CC485953DFCB}" sibTransId="{9A750B17-92C4-40EA-9EC5-5AA2AC3BE7DD}"/>
    <dgm:cxn modelId="{6D42D046-4E5F-4DC4-AC8D-E1CBCADBC761}" type="presOf" srcId="{DBDCC7A5-607E-45FE-A2ED-260CBF6C39B9}" destId="{3B72690B-CF03-4D9B-BE13-EFCC8F96B289}" srcOrd="0" destOrd="0" presId="urn:microsoft.com/office/officeart/2005/8/layout/vList2"/>
    <dgm:cxn modelId="{ED7B5B84-D4EB-4CE1-9168-AAF2EBCA2028}" type="presOf" srcId="{A4527000-0F52-4537-A142-EADD4BF6CF74}" destId="{3B7DC1FD-ECFC-496E-9CC5-6A2CDACF4761}" srcOrd="0" destOrd="0" presId="urn:microsoft.com/office/officeart/2005/8/layout/vList2"/>
    <dgm:cxn modelId="{63A53E86-0CE0-4701-8C30-1DCB6432A702}" type="presOf" srcId="{46838AB5-BB4B-44BA-8CDC-35A8A6A40E55}" destId="{37C9A545-1693-4F01-B717-B66E9EFD53F0}" srcOrd="0" destOrd="0" presId="urn:microsoft.com/office/officeart/2005/8/layout/vList2"/>
    <dgm:cxn modelId="{8628AB8C-D8DF-41A3-948A-857214102C14}" srcId="{46838AB5-BB4B-44BA-8CDC-35A8A6A40E55}" destId="{27F2E330-65AA-4B52-8BE5-61DE494FD1C0}" srcOrd="2" destOrd="0" parTransId="{A4B1B140-46C4-44C4-A678-9E8EFEEBCAD1}" sibTransId="{81AE544A-DAAE-4DA8-9FE6-F46E3EA68710}"/>
    <dgm:cxn modelId="{51B979A8-55FD-4E9C-8A2F-D79B12432807}" srcId="{46838AB5-BB4B-44BA-8CDC-35A8A6A40E55}" destId="{DBDCC7A5-607E-45FE-A2ED-260CBF6C39B9}" srcOrd="0" destOrd="0" parTransId="{F92E1C87-5B5D-4778-9715-335E531AFEE3}" sibTransId="{28473D1F-01B3-4CA2-8E0D-9A73B8778C9D}"/>
    <dgm:cxn modelId="{68DC9EBB-DF78-4F9D-A855-5823445B1330}" type="presOf" srcId="{27F2E330-65AA-4B52-8BE5-61DE494FD1C0}" destId="{AF7BDCE6-F68A-4762-AB77-8237E56050F7}" srcOrd="0" destOrd="0" presId="urn:microsoft.com/office/officeart/2005/8/layout/vList2"/>
    <dgm:cxn modelId="{4A922522-52BA-43AE-A490-570460A0F417}" type="presParOf" srcId="{37C9A545-1693-4F01-B717-B66E9EFD53F0}" destId="{3B72690B-CF03-4D9B-BE13-EFCC8F96B289}" srcOrd="0" destOrd="0" presId="urn:microsoft.com/office/officeart/2005/8/layout/vList2"/>
    <dgm:cxn modelId="{78D6BB54-05A8-4B23-8E66-575F1F4DA86D}" type="presParOf" srcId="{37C9A545-1693-4F01-B717-B66E9EFD53F0}" destId="{92155071-4A4E-403C-96A1-F5BB18B81EA5}" srcOrd="1" destOrd="0" presId="urn:microsoft.com/office/officeart/2005/8/layout/vList2"/>
    <dgm:cxn modelId="{27DE22E1-5E8F-4589-BFB9-ED4D7DB1C8A1}" type="presParOf" srcId="{37C9A545-1693-4F01-B717-B66E9EFD53F0}" destId="{3B7DC1FD-ECFC-496E-9CC5-6A2CDACF4761}" srcOrd="2" destOrd="0" presId="urn:microsoft.com/office/officeart/2005/8/layout/vList2"/>
    <dgm:cxn modelId="{6EEF40EE-C13A-41FE-BB6B-6C03EB047A05}" type="presParOf" srcId="{37C9A545-1693-4F01-B717-B66E9EFD53F0}" destId="{C72A33B4-FD31-406D-9DBD-3E8A46801E3A}" srcOrd="3" destOrd="0" presId="urn:microsoft.com/office/officeart/2005/8/layout/vList2"/>
    <dgm:cxn modelId="{52D678CC-ED30-4A5E-AFD6-857FC137C27B}" type="presParOf" srcId="{37C9A545-1693-4F01-B717-B66E9EFD53F0}" destId="{AF7BDCE6-F68A-4762-AB77-8237E56050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CABC51-4F2E-424C-AC0F-D6DEDAB138EA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636558E-84D1-4C49-B8D4-E54AB8768436}">
      <dgm:prSet/>
      <dgm:spPr/>
      <dgm:t>
        <a:bodyPr/>
        <a:lstStyle/>
        <a:p>
          <a:r>
            <a:rPr lang="en-US"/>
            <a:t>Continue learning the issues, strategies, and resources  for students with special needs</a:t>
          </a:r>
        </a:p>
      </dgm:t>
    </dgm:pt>
    <dgm:pt modelId="{23F5BA6B-EFD7-4A3B-AD7A-067659D4ABC0}" type="parTrans" cxnId="{178EED58-E4B4-4E8B-80DD-3E1FFA4A2C3A}">
      <dgm:prSet/>
      <dgm:spPr/>
      <dgm:t>
        <a:bodyPr/>
        <a:lstStyle/>
        <a:p>
          <a:endParaRPr lang="en-US"/>
        </a:p>
      </dgm:t>
    </dgm:pt>
    <dgm:pt modelId="{1405DC00-F252-4A7A-8CC7-A6CC4D19DCF7}" type="sibTrans" cxnId="{178EED58-E4B4-4E8B-80DD-3E1FFA4A2C3A}">
      <dgm:prSet/>
      <dgm:spPr/>
      <dgm:t>
        <a:bodyPr/>
        <a:lstStyle/>
        <a:p>
          <a:endParaRPr lang="en-US"/>
        </a:p>
      </dgm:t>
    </dgm:pt>
    <dgm:pt modelId="{5228F83B-FD26-4EF7-93EF-60506E78864D}">
      <dgm:prSet/>
      <dgm:spPr/>
      <dgm:t>
        <a:bodyPr/>
        <a:lstStyle/>
        <a:p>
          <a:r>
            <a:rPr lang="en-US"/>
            <a:t>Become familiar with the array of resources available</a:t>
          </a:r>
        </a:p>
      </dgm:t>
    </dgm:pt>
    <dgm:pt modelId="{2436CCFC-CDFF-4913-80F2-F0FF1A0BD71D}" type="parTrans" cxnId="{2348568C-F5DE-4698-BC7C-7EA9C2AD2A22}">
      <dgm:prSet/>
      <dgm:spPr/>
      <dgm:t>
        <a:bodyPr/>
        <a:lstStyle/>
        <a:p>
          <a:endParaRPr lang="en-US"/>
        </a:p>
      </dgm:t>
    </dgm:pt>
    <dgm:pt modelId="{3CBA10EF-A677-46BB-A044-0B246B65827A}" type="sibTrans" cxnId="{2348568C-F5DE-4698-BC7C-7EA9C2AD2A22}">
      <dgm:prSet/>
      <dgm:spPr/>
      <dgm:t>
        <a:bodyPr/>
        <a:lstStyle/>
        <a:p>
          <a:endParaRPr lang="en-US"/>
        </a:p>
      </dgm:t>
    </dgm:pt>
    <dgm:pt modelId="{79C34A7F-44AB-49AF-A615-DBC97305EFF9}">
      <dgm:prSet/>
      <dgm:spPr/>
      <dgm:t>
        <a:bodyPr/>
        <a:lstStyle/>
        <a:p>
          <a:r>
            <a:rPr lang="en-US"/>
            <a:t>Identify how to gain access to these resources</a:t>
          </a:r>
        </a:p>
      </dgm:t>
    </dgm:pt>
    <dgm:pt modelId="{07B0B0B6-1C18-43EB-B988-DD68F2E6B5DF}" type="parTrans" cxnId="{F2F45C05-E2B5-4B52-9671-54194B5FF34C}">
      <dgm:prSet/>
      <dgm:spPr/>
      <dgm:t>
        <a:bodyPr/>
        <a:lstStyle/>
        <a:p>
          <a:endParaRPr lang="en-US"/>
        </a:p>
      </dgm:t>
    </dgm:pt>
    <dgm:pt modelId="{E987E50C-717D-471D-BF19-704A06C29854}" type="sibTrans" cxnId="{F2F45C05-E2B5-4B52-9671-54194B5FF34C}">
      <dgm:prSet/>
      <dgm:spPr/>
      <dgm:t>
        <a:bodyPr/>
        <a:lstStyle/>
        <a:p>
          <a:endParaRPr lang="en-US"/>
        </a:p>
      </dgm:t>
    </dgm:pt>
    <dgm:pt modelId="{C71D3908-6697-4AA5-AD8E-0DED262EE966}">
      <dgm:prSet/>
      <dgm:spPr/>
      <dgm:t>
        <a:bodyPr/>
        <a:lstStyle/>
        <a:p>
          <a:r>
            <a:rPr lang="en-US"/>
            <a:t>Keep updated on state and federal laws and policies</a:t>
          </a:r>
        </a:p>
      </dgm:t>
    </dgm:pt>
    <dgm:pt modelId="{D5A48975-1488-46A1-A0F5-9D631CC816D9}" type="parTrans" cxnId="{84B04065-C532-49D1-8CA7-5F5D953E4094}">
      <dgm:prSet/>
      <dgm:spPr/>
      <dgm:t>
        <a:bodyPr/>
        <a:lstStyle/>
        <a:p>
          <a:endParaRPr lang="en-US"/>
        </a:p>
      </dgm:t>
    </dgm:pt>
    <dgm:pt modelId="{76510D50-C7D9-404E-AE9A-4BDBCD951528}" type="sibTrans" cxnId="{84B04065-C532-49D1-8CA7-5F5D953E4094}">
      <dgm:prSet/>
      <dgm:spPr/>
      <dgm:t>
        <a:bodyPr/>
        <a:lstStyle/>
        <a:p>
          <a:endParaRPr lang="en-US"/>
        </a:p>
      </dgm:t>
    </dgm:pt>
    <dgm:pt modelId="{00C58CC0-4D56-4278-A829-80E457BFCC7A}">
      <dgm:prSet/>
      <dgm:spPr/>
      <dgm:t>
        <a:bodyPr/>
        <a:lstStyle/>
        <a:p>
          <a:r>
            <a:rPr lang="en-US"/>
            <a:t>Join professional organizations</a:t>
          </a:r>
        </a:p>
      </dgm:t>
    </dgm:pt>
    <dgm:pt modelId="{591C2807-76C0-43C6-AFB0-C00584EC136E}" type="parTrans" cxnId="{1BBE9FBE-5C03-4C95-9F95-469AB17D42CF}">
      <dgm:prSet/>
      <dgm:spPr/>
      <dgm:t>
        <a:bodyPr/>
        <a:lstStyle/>
        <a:p>
          <a:endParaRPr lang="en-US"/>
        </a:p>
      </dgm:t>
    </dgm:pt>
    <dgm:pt modelId="{D582AEDE-54F7-4111-933E-29CB24C2B679}" type="sibTrans" cxnId="{1BBE9FBE-5C03-4C95-9F95-469AB17D42CF}">
      <dgm:prSet/>
      <dgm:spPr/>
      <dgm:t>
        <a:bodyPr/>
        <a:lstStyle/>
        <a:p>
          <a:endParaRPr lang="en-US"/>
        </a:p>
      </dgm:t>
    </dgm:pt>
    <dgm:pt modelId="{9A93A0CC-019F-4AFC-B2F6-ACDFADD17347}">
      <dgm:prSet/>
      <dgm:spPr/>
      <dgm:t>
        <a:bodyPr/>
        <a:lstStyle/>
        <a:p>
          <a:r>
            <a:rPr lang="en-US"/>
            <a:t>Monitor teacher growth using </a:t>
          </a:r>
          <a:r>
            <a:rPr lang="en-US" b="1"/>
            <a:t>Rubric to Measure  Teacher Growth in Technology Integration for  Teachers of Students with Special Needs </a:t>
          </a:r>
          <a:r>
            <a:rPr lang="en-US"/>
            <a:t>(Table 9.2)</a:t>
          </a:r>
        </a:p>
      </dgm:t>
    </dgm:pt>
    <dgm:pt modelId="{68919FC2-F0D3-475D-A750-99F48581008D}" type="parTrans" cxnId="{68836695-AB5E-4832-8951-B6C067427D29}">
      <dgm:prSet/>
      <dgm:spPr/>
      <dgm:t>
        <a:bodyPr/>
        <a:lstStyle/>
        <a:p>
          <a:endParaRPr lang="en-US"/>
        </a:p>
      </dgm:t>
    </dgm:pt>
    <dgm:pt modelId="{EEF6844A-25DE-4134-B81D-C761F7EB21A2}" type="sibTrans" cxnId="{68836695-AB5E-4832-8951-B6C067427D29}">
      <dgm:prSet/>
      <dgm:spPr/>
      <dgm:t>
        <a:bodyPr/>
        <a:lstStyle/>
        <a:p>
          <a:endParaRPr lang="en-US"/>
        </a:p>
      </dgm:t>
    </dgm:pt>
    <dgm:pt modelId="{ADFC9695-0944-4712-BB15-B479B0CBE035}">
      <dgm:prSet/>
      <dgm:spPr/>
      <dgm:t>
        <a:bodyPr/>
        <a:lstStyle/>
        <a:p>
          <a:r>
            <a:rPr lang="en-US"/>
            <a:t>Engage in ongoing professional learning</a:t>
          </a:r>
        </a:p>
      </dgm:t>
    </dgm:pt>
    <dgm:pt modelId="{18F12497-413C-4F14-957B-A4127A16FBE3}" type="parTrans" cxnId="{4C107CF9-7061-43B3-AE5E-33AB5253A296}">
      <dgm:prSet/>
      <dgm:spPr/>
      <dgm:t>
        <a:bodyPr/>
        <a:lstStyle/>
        <a:p>
          <a:endParaRPr lang="en-US"/>
        </a:p>
      </dgm:t>
    </dgm:pt>
    <dgm:pt modelId="{89285CF3-4DA2-41D4-A1E8-019A27FD2A9E}" type="sibTrans" cxnId="{4C107CF9-7061-43B3-AE5E-33AB5253A296}">
      <dgm:prSet/>
      <dgm:spPr/>
      <dgm:t>
        <a:bodyPr/>
        <a:lstStyle/>
        <a:p>
          <a:endParaRPr lang="en-US"/>
        </a:p>
      </dgm:t>
    </dgm:pt>
    <dgm:pt modelId="{176F3742-65F4-458B-AC04-734F9815490B}" type="pres">
      <dgm:prSet presAssocID="{DFCABC51-4F2E-424C-AC0F-D6DEDAB138EA}" presName="Name0" presStyleCnt="0">
        <dgm:presLayoutVars>
          <dgm:dir/>
          <dgm:resizeHandles val="exact"/>
        </dgm:presLayoutVars>
      </dgm:prSet>
      <dgm:spPr/>
    </dgm:pt>
    <dgm:pt modelId="{0F8A452B-3529-4959-A1B0-089BD3C1FA71}" type="pres">
      <dgm:prSet presAssocID="{9636558E-84D1-4C49-B8D4-E54AB8768436}" presName="parAndChTx" presStyleLbl="node1" presStyleIdx="0" presStyleCnt="3">
        <dgm:presLayoutVars>
          <dgm:bulletEnabled val="1"/>
        </dgm:presLayoutVars>
      </dgm:prSet>
      <dgm:spPr/>
    </dgm:pt>
    <dgm:pt modelId="{925DA0E3-1210-4A5D-A4EB-A5668D35A8E2}" type="pres">
      <dgm:prSet presAssocID="{1405DC00-F252-4A7A-8CC7-A6CC4D19DCF7}" presName="parAndChSpace" presStyleCnt="0"/>
      <dgm:spPr/>
    </dgm:pt>
    <dgm:pt modelId="{DC942C24-CA8D-4AB7-885B-E35CBBD03A76}" type="pres">
      <dgm:prSet presAssocID="{9A93A0CC-019F-4AFC-B2F6-ACDFADD17347}" presName="parAndChTx" presStyleLbl="node1" presStyleIdx="1" presStyleCnt="3">
        <dgm:presLayoutVars>
          <dgm:bulletEnabled val="1"/>
        </dgm:presLayoutVars>
      </dgm:prSet>
      <dgm:spPr/>
    </dgm:pt>
    <dgm:pt modelId="{6B24E34D-8C8E-4D88-B2CD-A73EB638CE1A}" type="pres">
      <dgm:prSet presAssocID="{EEF6844A-25DE-4134-B81D-C761F7EB21A2}" presName="parAndChSpace" presStyleCnt="0"/>
      <dgm:spPr/>
    </dgm:pt>
    <dgm:pt modelId="{204191C8-D34D-4F07-AE2F-C7D0FADD7143}" type="pres">
      <dgm:prSet presAssocID="{ADFC9695-0944-4712-BB15-B479B0CBE035}" presName="parAndChTx" presStyleLbl="node1" presStyleIdx="2" presStyleCnt="3">
        <dgm:presLayoutVars>
          <dgm:bulletEnabled val="1"/>
        </dgm:presLayoutVars>
      </dgm:prSet>
      <dgm:spPr/>
    </dgm:pt>
  </dgm:ptLst>
  <dgm:cxnLst>
    <dgm:cxn modelId="{F2F45C05-E2B5-4B52-9671-54194B5FF34C}" srcId="{9636558E-84D1-4C49-B8D4-E54AB8768436}" destId="{79C34A7F-44AB-49AF-A615-DBC97305EFF9}" srcOrd="1" destOrd="0" parTransId="{07B0B0B6-1C18-43EB-B988-DD68F2E6B5DF}" sibTransId="{E987E50C-717D-471D-BF19-704A06C29854}"/>
    <dgm:cxn modelId="{D412BE17-3E10-47A3-95BD-78AC8E95080E}" type="presOf" srcId="{9636558E-84D1-4C49-B8D4-E54AB8768436}" destId="{0F8A452B-3529-4959-A1B0-089BD3C1FA71}" srcOrd="0" destOrd="0" presId="urn:microsoft.com/office/officeart/2005/8/layout/hChevron3"/>
    <dgm:cxn modelId="{511DBC5B-74FB-4EFD-90F6-345591F9A616}" type="presOf" srcId="{C71D3908-6697-4AA5-AD8E-0DED262EE966}" destId="{0F8A452B-3529-4959-A1B0-089BD3C1FA71}" srcOrd="0" destOrd="3" presId="urn:microsoft.com/office/officeart/2005/8/layout/hChevron3"/>
    <dgm:cxn modelId="{84B04065-C532-49D1-8CA7-5F5D953E4094}" srcId="{9636558E-84D1-4C49-B8D4-E54AB8768436}" destId="{C71D3908-6697-4AA5-AD8E-0DED262EE966}" srcOrd="2" destOrd="0" parTransId="{D5A48975-1488-46A1-A0F5-9D631CC816D9}" sibTransId="{76510D50-C7D9-404E-AE9A-4BDBCD951528}"/>
    <dgm:cxn modelId="{178EED58-E4B4-4E8B-80DD-3E1FFA4A2C3A}" srcId="{DFCABC51-4F2E-424C-AC0F-D6DEDAB138EA}" destId="{9636558E-84D1-4C49-B8D4-E54AB8768436}" srcOrd="0" destOrd="0" parTransId="{23F5BA6B-EFD7-4A3B-AD7A-067659D4ABC0}" sibTransId="{1405DC00-F252-4A7A-8CC7-A6CC4D19DCF7}"/>
    <dgm:cxn modelId="{2348568C-F5DE-4698-BC7C-7EA9C2AD2A22}" srcId="{9636558E-84D1-4C49-B8D4-E54AB8768436}" destId="{5228F83B-FD26-4EF7-93EF-60506E78864D}" srcOrd="0" destOrd="0" parTransId="{2436CCFC-CDFF-4913-80F2-F0FF1A0BD71D}" sibTransId="{3CBA10EF-A677-46BB-A044-0B246B65827A}"/>
    <dgm:cxn modelId="{68836695-AB5E-4832-8951-B6C067427D29}" srcId="{DFCABC51-4F2E-424C-AC0F-D6DEDAB138EA}" destId="{9A93A0CC-019F-4AFC-B2F6-ACDFADD17347}" srcOrd="1" destOrd="0" parTransId="{68919FC2-F0D3-475D-A750-99F48581008D}" sibTransId="{EEF6844A-25DE-4134-B81D-C761F7EB21A2}"/>
    <dgm:cxn modelId="{6BEC5596-5929-48B6-BDC4-7A861D7DBAF7}" type="presOf" srcId="{ADFC9695-0944-4712-BB15-B479B0CBE035}" destId="{204191C8-D34D-4F07-AE2F-C7D0FADD7143}" srcOrd="0" destOrd="0" presId="urn:microsoft.com/office/officeart/2005/8/layout/hChevron3"/>
    <dgm:cxn modelId="{DFFA4EA3-2A30-4521-80E4-1B514B41A481}" type="presOf" srcId="{5228F83B-FD26-4EF7-93EF-60506E78864D}" destId="{0F8A452B-3529-4959-A1B0-089BD3C1FA71}" srcOrd="0" destOrd="1" presId="urn:microsoft.com/office/officeart/2005/8/layout/hChevron3"/>
    <dgm:cxn modelId="{1BBE9FBE-5C03-4C95-9F95-469AB17D42CF}" srcId="{9636558E-84D1-4C49-B8D4-E54AB8768436}" destId="{00C58CC0-4D56-4278-A829-80E457BFCC7A}" srcOrd="3" destOrd="0" parTransId="{591C2807-76C0-43C6-AFB0-C00584EC136E}" sibTransId="{D582AEDE-54F7-4111-933E-29CB24C2B679}"/>
    <dgm:cxn modelId="{E45B3EBF-E9CE-4D23-BFD1-B1EDE8FE7BAB}" type="presOf" srcId="{00C58CC0-4D56-4278-A829-80E457BFCC7A}" destId="{0F8A452B-3529-4959-A1B0-089BD3C1FA71}" srcOrd="0" destOrd="4" presId="urn:microsoft.com/office/officeart/2005/8/layout/hChevron3"/>
    <dgm:cxn modelId="{ACC8C8DB-93BD-4597-9B9E-04FAF3FBCD85}" type="presOf" srcId="{9A93A0CC-019F-4AFC-B2F6-ACDFADD17347}" destId="{DC942C24-CA8D-4AB7-885B-E35CBBD03A76}" srcOrd="0" destOrd="0" presId="urn:microsoft.com/office/officeart/2005/8/layout/hChevron3"/>
    <dgm:cxn modelId="{38377DDC-7DB5-458E-BC80-22ED61786433}" type="presOf" srcId="{79C34A7F-44AB-49AF-A615-DBC97305EFF9}" destId="{0F8A452B-3529-4959-A1B0-089BD3C1FA71}" srcOrd="0" destOrd="2" presId="urn:microsoft.com/office/officeart/2005/8/layout/hChevron3"/>
    <dgm:cxn modelId="{4C107CF9-7061-43B3-AE5E-33AB5253A296}" srcId="{DFCABC51-4F2E-424C-AC0F-D6DEDAB138EA}" destId="{ADFC9695-0944-4712-BB15-B479B0CBE035}" srcOrd="2" destOrd="0" parTransId="{18F12497-413C-4F14-957B-A4127A16FBE3}" sibTransId="{89285CF3-4DA2-41D4-A1E8-019A27FD2A9E}"/>
    <dgm:cxn modelId="{A6245AFD-AE7E-4259-9B11-B2699FEF8908}" type="presOf" srcId="{DFCABC51-4F2E-424C-AC0F-D6DEDAB138EA}" destId="{176F3742-65F4-458B-AC04-734F9815490B}" srcOrd="0" destOrd="0" presId="urn:microsoft.com/office/officeart/2005/8/layout/hChevron3"/>
    <dgm:cxn modelId="{6BA665A0-2627-4232-9D14-85C2F1FF8EAA}" type="presParOf" srcId="{176F3742-65F4-458B-AC04-734F9815490B}" destId="{0F8A452B-3529-4959-A1B0-089BD3C1FA71}" srcOrd="0" destOrd="0" presId="urn:microsoft.com/office/officeart/2005/8/layout/hChevron3"/>
    <dgm:cxn modelId="{65CBED22-875B-4B33-B0C5-AF7A729F265E}" type="presParOf" srcId="{176F3742-65F4-458B-AC04-734F9815490B}" destId="{925DA0E3-1210-4A5D-A4EB-A5668D35A8E2}" srcOrd="1" destOrd="0" presId="urn:microsoft.com/office/officeart/2005/8/layout/hChevron3"/>
    <dgm:cxn modelId="{EB76FB1C-80D1-4DFC-92C0-8575D249DBC2}" type="presParOf" srcId="{176F3742-65F4-458B-AC04-734F9815490B}" destId="{DC942C24-CA8D-4AB7-885B-E35CBBD03A76}" srcOrd="2" destOrd="0" presId="urn:microsoft.com/office/officeart/2005/8/layout/hChevron3"/>
    <dgm:cxn modelId="{C5FDD0D5-3380-401C-B8A0-D6C3EBA26DCA}" type="presParOf" srcId="{176F3742-65F4-458B-AC04-734F9815490B}" destId="{6B24E34D-8C8E-4D88-B2CD-A73EB638CE1A}" srcOrd="3" destOrd="0" presId="urn:microsoft.com/office/officeart/2005/8/layout/hChevron3"/>
    <dgm:cxn modelId="{98530B87-21A2-4C95-8C88-7840EC9D538C}" type="presParOf" srcId="{176F3742-65F4-458B-AC04-734F9815490B}" destId="{204191C8-D34D-4F07-AE2F-C7D0FADD714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6F650-437B-4D1C-9BEE-CBBEADF1BDB2}">
      <dsp:nvSpPr>
        <dsp:cNvPr id="0" name=""/>
        <dsp:cNvSpPr/>
      </dsp:nvSpPr>
      <dsp:spPr>
        <a:xfrm>
          <a:off x="356483" y="3344"/>
          <a:ext cx="3342037" cy="20052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“Specially designed instruction, at no cost to parents, to  meet the unique needs of a child with a disability”</a:t>
          </a:r>
        </a:p>
      </dsp:txBody>
      <dsp:txXfrm>
        <a:off x="356483" y="3344"/>
        <a:ext cx="3342037" cy="2005222"/>
      </dsp:txXfrm>
    </dsp:sp>
    <dsp:sp modelId="{629172CF-8864-4A93-B54F-0965549D934F}">
      <dsp:nvSpPr>
        <dsp:cNvPr id="0" name=""/>
        <dsp:cNvSpPr/>
      </dsp:nvSpPr>
      <dsp:spPr>
        <a:xfrm>
          <a:off x="4032724" y="3344"/>
          <a:ext cx="3342037" cy="20052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All children and youth with disabilities have the right to  free appropriate public education</a:t>
          </a:r>
        </a:p>
      </dsp:txBody>
      <dsp:txXfrm>
        <a:off x="4032724" y="3344"/>
        <a:ext cx="3342037" cy="2005222"/>
      </dsp:txXfrm>
    </dsp:sp>
    <dsp:sp modelId="{62F0A6B0-55E1-471D-A18D-84B24B9F19AA}">
      <dsp:nvSpPr>
        <dsp:cNvPr id="0" name=""/>
        <dsp:cNvSpPr/>
      </dsp:nvSpPr>
      <dsp:spPr>
        <a:xfrm>
          <a:off x="7708965" y="3344"/>
          <a:ext cx="3342037" cy="20052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95% of students with disabilities are in regular schools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– 60% of these students are in general education  classrooms</a:t>
          </a:r>
        </a:p>
      </dsp:txBody>
      <dsp:txXfrm>
        <a:off x="7708965" y="3344"/>
        <a:ext cx="3342037" cy="2005222"/>
      </dsp:txXfrm>
    </dsp:sp>
    <dsp:sp modelId="{36D8A8E1-6131-4545-BE2A-04D9B777801C}">
      <dsp:nvSpPr>
        <dsp:cNvPr id="0" name=""/>
        <dsp:cNvSpPr/>
      </dsp:nvSpPr>
      <dsp:spPr>
        <a:xfrm>
          <a:off x="4032724" y="2342770"/>
          <a:ext cx="3342037" cy="20052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All educators need to be informed and involved in special  education technologies</a:t>
          </a:r>
        </a:p>
      </dsp:txBody>
      <dsp:txXfrm>
        <a:off x="4032724" y="2342770"/>
        <a:ext cx="3342037" cy="2005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01A2C-F9AF-4930-9711-76282EA4CAFC}">
      <dsp:nvSpPr>
        <dsp:cNvPr id="0" name=""/>
        <dsp:cNvSpPr/>
      </dsp:nvSpPr>
      <dsp:spPr>
        <a:xfrm>
          <a:off x="0" y="4105454"/>
          <a:ext cx="6666833" cy="1347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Web accessibility – Providing greater access to online  information for all users</a:t>
          </a:r>
        </a:p>
      </dsp:txBody>
      <dsp:txXfrm>
        <a:off x="0" y="4105454"/>
        <a:ext cx="6666833" cy="1347501"/>
      </dsp:txXfrm>
    </dsp:sp>
    <dsp:sp modelId="{34DB8B2A-36DB-4820-80A5-68AC80A2365B}">
      <dsp:nvSpPr>
        <dsp:cNvPr id="0" name=""/>
        <dsp:cNvSpPr/>
      </dsp:nvSpPr>
      <dsp:spPr>
        <a:xfrm rot="10800000">
          <a:off x="0" y="2053209"/>
          <a:ext cx="6666833" cy="2072457"/>
        </a:xfrm>
        <a:prstGeom prst="upArrowCallou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Universal Design for Learning (UDL) – Principles  underlying technology that gives all individuals equal  opportunities to learn through multiple means of  representation, expression, and engagement</a:t>
          </a:r>
        </a:p>
      </dsp:txBody>
      <dsp:txXfrm rot="10800000">
        <a:off x="0" y="2053209"/>
        <a:ext cx="6666833" cy="1346620"/>
      </dsp:txXfrm>
    </dsp:sp>
    <dsp:sp modelId="{C1C65BF2-95BC-47B9-9C90-6C5B5A18057D}">
      <dsp:nvSpPr>
        <dsp:cNvPr id="0" name=""/>
        <dsp:cNvSpPr/>
      </dsp:nvSpPr>
      <dsp:spPr>
        <a:xfrm rot="10800000">
          <a:off x="0" y="964"/>
          <a:ext cx="6666833" cy="2072457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Individuals with Disabilities Act (IDEA) – Federal law  requiring IEP teams consider appropriate assistive  technology devices and services for students with special  needs</a:t>
          </a:r>
        </a:p>
      </dsp:txBody>
      <dsp:txXfrm rot="10800000">
        <a:off x="0" y="964"/>
        <a:ext cx="6666833" cy="1346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7A08F-433B-48AD-9109-A0444F8F81C5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B88E4F-002B-4C5E-86EE-60EE999D3778}">
      <dsp:nvSpPr>
        <dsp:cNvPr id="0" name=""/>
        <dsp:cNvSpPr/>
      </dsp:nvSpPr>
      <dsp:spPr>
        <a:xfrm>
          <a:off x="0" y="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Teacher knowledge of technologies for students with  disabilities</a:t>
          </a:r>
        </a:p>
      </dsp:txBody>
      <dsp:txXfrm>
        <a:off x="0" y="0"/>
        <a:ext cx="6666833" cy="1363480"/>
      </dsp:txXfrm>
    </dsp:sp>
    <dsp:sp modelId="{469A7D44-87A2-472A-9253-ACB02F9D282E}">
      <dsp:nvSpPr>
        <dsp:cNvPr id="0" name=""/>
        <dsp:cNvSpPr/>
      </dsp:nvSpPr>
      <dsp:spPr>
        <a:xfrm>
          <a:off x="0" y="136348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2561DF-FFEF-4905-B4E0-342DA1D49E8D}">
      <dsp:nvSpPr>
        <dsp:cNvPr id="0" name=""/>
        <dsp:cNvSpPr/>
      </dsp:nvSpPr>
      <dsp:spPr>
        <a:xfrm>
          <a:off x="0" y="136348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Low emphasis on assistive technologies in teacher  preparation</a:t>
          </a:r>
        </a:p>
      </dsp:txBody>
      <dsp:txXfrm>
        <a:off x="0" y="1363480"/>
        <a:ext cx="6666833" cy="1363480"/>
      </dsp:txXfrm>
    </dsp:sp>
    <dsp:sp modelId="{A382403F-374C-4A6E-B721-ADA2D2C605B3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35293A-CBC5-41E8-B827-1F766C2FAEB7}">
      <dsp:nvSpPr>
        <dsp:cNvPr id="0" name=""/>
        <dsp:cNvSpPr/>
      </dsp:nvSpPr>
      <dsp:spPr>
        <a:xfrm>
          <a:off x="0" y="272696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Student abandonment of assistive technologies</a:t>
          </a:r>
        </a:p>
      </dsp:txBody>
      <dsp:txXfrm>
        <a:off x="0" y="2726960"/>
        <a:ext cx="6666833" cy="1363480"/>
      </dsp:txXfrm>
    </dsp:sp>
    <dsp:sp modelId="{284C0ED8-992C-4297-9652-BE75E9AAD1EE}">
      <dsp:nvSpPr>
        <dsp:cNvPr id="0" name=""/>
        <dsp:cNvSpPr/>
      </dsp:nvSpPr>
      <dsp:spPr>
        <a:xfrm>
          <a:off x="0" y="409044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03E9BE-E56E-4EF2-A689-143DF2192D61}">
      <dsp:nvSpPr>
        <dsp:cNvPr id="0" name=""/>
        <dsp:cNvSpPr/>
      </dsp:nvSpPr>
      <dsp:spPr>
        <a:xfrm>
          <a:off x="0" y="4090440"/>
          <a:ext cx="6666833" cy="136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Inadequate technology training and support for students,  families, and professionals</a:t>
          </a:r>
        </a:p>
      </dsp:txBody>
      <dsp:txXfrm>
        <a:off x="0" y="4090440"/>
        <a:ext cx="6666833" cy="1363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F829B-F39D-4409-8042-239E1E7AA91E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1EDF4-582E-4C4A-A0F4-2329E4A5F0AA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87CF5-2991-4A47-B68A-34A2B44B268D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Multiple means of representation (MMR) – Provides  alternatives to textbook for acquiring information</a:t>
          </a:r>
        </a:p>
      </dsp:txBody>
      <dsp:txXfrm>
        <a:off x="1432649" y="2447"/>
        <a:ext cx="5156041" cy="1240389"/>
      </dsp:txXfrm>
    </dsp:sp>
    <dsp:sp modelId="{123CA9A4-C29A-4206-BB6C-869480D9F482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25062-15B0-4BCE-A4EE-130F33270A35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6876E-9239-4A46-B890-1BB6E2091AEF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Multiple means of expression (MMR) – Allows students  various methods of demonstrating what they know</a:t>
          </a:r>
        </a:p>
      </dsp:txBody>
      <dsp:txXfrm>
        <a:off x="1432649" y="1552933"/>
        <a:ext cx="5156041" cy="1240389"/>
      </dsp:txXfrm>
    </dsp:sp>
    <dsp:sp modelId="{456D0C6F-7DD7-4837-B70B-4EE5E972B7A4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64BB0-E0B0-492E-97BD-3540BAEA92FC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5A026-5A3A-4364-B2F2-ADF823531A06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Mobile devices for students – Offers beneficial features such  as touch screens, portability, apps, built-in AT</a:t>
          </a:r>
        </a:p>
      </dsp:txBody>
      <dsp:txXfrm>
        <a:off x="1432649" y="3103420"/>
        <a:ext cx="5156041" cy="1240389"/>
      </dsp:txXfrm>
    </dsp:sp>
    <dsp:sp modelId="{8DA62623-A4FF-4F34-AA13-4FC01E713A23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8F189-8697-4397-AC96-E7BFC7373C3D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139C1-8C7E-4E79-AEEB-E00415D4791E}">
      <dsp:nvSpPr>
        <dsp:cNvPr id="0" name=""/>
        <dsp:cNvSpPr/>
      </dsp:nvSpPr>
      <dsp:spPr>
        <a:xfrm>
          <a:off x="1432649" y="4653906"/>
          <a:ext cx="2964910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Selecting apps</a:t>
          </a:r>
        </a:p>
      </dsp:txBody>
      <dsp:txXfrm>
        <a:off x="1432649" y="4653906"/>
        <a:ext cx="2964910" cy="1240389"/>
      </dsp:txXfrm>
    </dsp:sp>
    <dsp:sp modelId="{C8B98774-9C68-4EDD-BF43-FEDC9382FE65}">
      <dsp:nvSpPr>
        <dsp:cNvPr id="0" name=""/>
        <dsp:cNvSpPr/>
      </dsp:nvSpPr>
      <dsp:spPr>
        <a:xfrm>
          <a:off x="4397560" y="4653906"/>
          <a:ext cx="2191130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Determine if app has effective instructional variables to  meet students’ needs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Consider if app aligns with skills and standards to be  taught</a:t>
          </a:r>
        </a:p>
      </dsp:txBody>
      <dsp:txXfrm>
        <a:off x="4397560" y="4653906"/>
        <a:ext cx="2191130" cy="12403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2690B-CF03-4D9B-BE13-EFCC8F96B289}">
      <dsp:nvSpPr>
        <dsp:cNvPr id="0" name=""/>
        <dsp:cNvSpPr/>
      </dsp:nvSpPr>
      <dsp:spPr>
        <a:xfrm>
          <a:off x="0" y="20663"/>
          <a:ext cx="626364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Blind – Canes and sensory technology,,  screen readers, Braille software and devices</a:t>
          </a:r>
        </a:p>
      </dsp:txBody>
      <dsp:txXfrm>
        <a:off x="85900" y="106563"/>
        <a:ext cx="6091840" cy="1587880"/>
      </dsp:txXfrm>
    </dsp:sp>
    <dsp:sp modelId="{3B7DC1FD-ECFC-496E-9CC5-6A2CDACF4761}">
      <dsp:nvSpPr>
        <dsp:cNvPr id="0" name=""/>
        <dsp:cNvSpPr/>
      </dsp:nvSpPr>
      <dsp:spPr>
        <a:xfrm>
          <a:off x="0" y="1872503"/>
          <a:ext cx="6263640" cy="17596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Partially-sighted –screen magnification control  panels</a:t>
          </a:r>
        </a:p>
      </dsp:txBody>
      <dsp:txXfrm>
        <a:off x="85900" y="1958403"/>
        <a:ext cx="6091840" cy="1587880"/>
      </dsp:txXfrm>
    </dsp:sp>
    <dsp:sp modelId="{AF7BDCE6-F68A-4762-AB77-8237E56050F7}">
      <dsp:nvSpPr>
        <dsp:cNvPr id="0" name=""/>
        <dsp:cNvSpPr/>
      </dsp:nvSpPr>
      <dsp:spPr>
        <a:xfrm>
          <a:off x="0" y="3724344"/>
          <a:ext cx="6263640" cy="1759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Deaf – Closed captioning, FM amplification, chatting  technologies</a:t>
          </a:r>
        </a:p>
      </dsp:txBody>
      <dsp:txXfrm>
        <a:off x="85900" y="3810244"/>
        <a:ext cx="6091840" cy="15878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A452B-3529-4959-A1B0-089BD3C1FA71}">
      <dsp:nvSpPr>
        <dsp:cNvPr id="0" name=""/>
        <dsp:cNvSpPr/>
      </dsp:nvSpPr>
      <dsp:spPr>
        <a:xfrm>
          <a:off x="4446" y="227623"/>
          <a:ext cx="3888640" cy="3110912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83" tIns="53340" rIns="548730" bIns="5334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Continue learning the issues, strategies, and resources  for students with special needs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Become familiar with the array of resources available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Identify how to gain access to these resources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Keep updated on state and federal laws and policies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Join professional organizations</a:t>
          </a:r>
        </a:p>
      </dsp:txBody>
      <dsp:txXfrm>
        <a:off x="4446" y="227623"/>
        <a:ext cx="3499776" cy="3110912"/>
      </dsp:txXfrm>
    </dsp:sp>
    <dsp:sp modelId="{DC942C24-CA8D-4AB7-885B-E35CBBD03A76}">
      <dsp:nvSpPr>
        <dsp:cNvPr id="0" name=""/>
        <dsp:cNvSpPr/>
      </dsp:nvSpPr>
      <dsp:spPr>
        <a:xfrm>
          <a:off x="3115359" y="227623"/>
          <a:ext cx="3888640" cy="3110912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83" tIns="53340" rIns="137183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Monitor teacher growth using </a:t>
          </a:r>
          <a:r>
            <a:rPr lang="en-US" sz="2100" b="1" kern="1200"/>
            <a:t>Rubric to Measure  Teacher Growth in Technology Integration for  Teachers of Students with Special Needs </a:t>
          </a:r>
          <a:r>
            <a:rPr lang="en-US" sz="2100" kern="1200"/>
            <a:t>(Table 9.2)</a:t>
          </a:r>
        </a:p>
      </dsp:txBody>
      <dsp:txXfrm>
        <a:off x="3893087" y="227623"/>
        <a:ext cx="2333184" cy="3110912"/>
      </dsp:txXfrm>
    </dsp:sp>
    <dsp:sp modelId="{204191C8-D34D-4F07-AE2F-C7D0FADD7143}">
      <dsp:nvSpPr>
        <dsp:cNvPr id="0" name=""/>
        <dsp:cNvSpPr/>
      </dsp:nvSpPr>
      <dsp:spPr>
        <a:xfrm>
          <a:off x="6226272" y="227623"/>
          <a:ext cx="3888640" cy="3110912"/>
        </a:xfrm>
        <a:prstGeom prst="chevron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83" tIns="53340" rIns="137183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Engage in ongoing professional learning</a:t>
          </a:r>
        </a:p>
      </dsp:txBody>
      <dsp:txXfrm>
        <a:off x="7004000" y="227623"/>
        <a:ext cx="2333184" cy="3110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0294-CCAB-1BE0-1ACB-1E5FE2ECF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3CAFE-A2CB-ECA5-4DB3-70C0F1001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DA983-68AF-F01F-4A6D-5BAA56132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4097-3B68-484E-961E-E459BE5170B6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7E2F6-C449-29D6-5B5B-33D8F472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0C440-FAF5-C5B0-AC1A-C7D57222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462B-7808-452D-A4F2-A4C1F660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2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82636-92C4-A759-F120-86F62DED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D60B8-B72E-72F3-1C93-979D467B4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B137A-1AFE-7476-5A29-260860E6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4097-3B68-484E-961E-E459BE5170B6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26F0A-C9F7-D80D-C386-5D0FFADE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CB376-F136-9EF2-C24F-D5401FAE3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462B-7808-452D-A4F2-A4C1F660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9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81159-3EF4-ADAC-BC8B-60703CE24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E099F-C385-6AE4-04FB-21063F199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92A2-F568-DAC9-93EC-A659DAAB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4097-3B68-484E-961E-E459BE5170B6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9488-01AE-15C6-CBDE-9061FFCC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7B3E-440E-1016-AEEF-A8C90469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462B-7808-452D-A4F2-A4C1F660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0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5F8C-72E0-20DF-F83C-6CE15831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E9EB-DE4F-3ED0-BD72-1FB59161F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01D3E-7C21-3416-33CB-773D5E51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4097-3B68-484E-961E-E459BE5170B6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6554C-701C-8376-84FB-9C8A5922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760D-38C0-2FD5-B4A1-666D994E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462B-7808-452D-A4F2-A4C1F660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6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3451-96CA-9E0D-0658-D86FF66E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FC1C9-F9A6-725A-FAAA-89A84A072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2643-E852-5003-2FF8-A65034A7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4097-3B68-484E-961E-E459BE5170B6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5D010-DFF5-D25F-3B91-9C47A124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D21D4-596A-7498-6996-8A279DD9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462B-7808-452D-A4F2-A4C1F660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E196-602D-A333-DDF3-2E2BBAE6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F0593-117F-F8F4-5C59-94D761305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468E6-A7E6-78F0-5C5B-4679B23B5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57E4D-8CB0-4D02-89AE-902D20CB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4097-3B68-484E-961E-E459BE5170B6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69932-6816-BD19-B332-1B76C252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435EE-52F8-7D6B-4F37-D79BE478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462B-7808-452D-A4F2-A4C1F660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3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4B09-305F-B3FA-9A8B-0E718FFB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45A2C-C7F8-E9F2-09CB-FA03ABEA1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D5F50-07A6-CCAF-0C7C-2015FE396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22B3F-3DCC-8B54-CF7C-8A7A845B7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64D08-2D11-DBEA-D752-26BEA2584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2EF4BC-5AC5-A197-358B-2FD09E6A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4097-3B68-484E-961E-E459BE5170B6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43D198-84FA-CE3B-2FC5-7074656D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70EA95-FAEF-703B-0483-81BD2BBB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462B-7808-452D-A4F2-A4C1F660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6305-C89B-C297-5C4D-103249BE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1EB36-653D-099C-820E-D59137A1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4097-3B68-484E-961E-E459BE5170B6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AC278-42C9-71A3-BC82-A5476D316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2F885-F148-5D84-9293-30DE6697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462B-7808-452D-A4F2-A4C1F660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5361B-6F81-E858-E58E-646205AA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4097-3B68-484E-961E-E459BE5170B6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5A0D0-BED0-D5FA-D877-42C31897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62DBB-4AAC-974A-2B77-538E6B7E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462B-7808-452D-A4F2-A4C1F660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32F4D-DF15-96BE-4812-C1763B3F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A863-E2AD-5A8C-BB02-727AC84C6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8B752-43D0-D97D-A34E-959A17328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FB613-3513-2AD3-292D-2589A2F4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4097-3B68-484E-961E-E459BE5170B6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1DC63-60C1-192D-9C5E-6974E7F1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5F5D9-5225-43E4-BBF7-9E0AC0D0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462B-7808-452D-A4F2-A4C1F660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A582-2798-AEA2-DC8B-F784EA51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72484-A807-63EC-2D2B-2557A24E0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658D5-4E7F-2A03-C862-4E9A923AA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F9BDC-5543-4AF6-D1A7-9D60A942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4097-3B68-484E-961E-E459BE5170B6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1CC64-D38B-3B12-B3F2-CB4EEB1A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389D6-7411-8A76-47FB-80EA105C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462B-7808-452D-A4F2-A4C1F660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4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AEA42B-5ACE-4018-72D2-A4FBB38D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964F2-CEE4-80B6-4C35-BA2DCA03F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8A282-A1EF-6BBD-81E3-4EF76E975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4097-3B68-484E-961E-E459BE5170B6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B190E-1273-BDCC-EF77-62F1D475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322BF-F2CD-5E0A-CC30-A22FFDF73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3462B-7808-452D-A4F2-A4C1F660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1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bayan.ae/health/life/2018-09-03-1.3348330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sUwoiR2DKA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Njfrnjwrx8?feature=oembed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FDCB7-BACA-EBC5-4804-C83A038F3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774" y="3133319"/>
            <a:ext cx="7986452" cy="591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marR="5080"/>
            <a:r>
              <a:rPr lang="en-US" sz="37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Technology</a:t>
            </a:r>
            <a:r>
              <a:rPr lang="en-US" sz="3700" kern="1200" spc="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Strategies</a:t>
            </a:r>
            <a:r>
              <a:rPr lang="en-US" sz="3700" kern="1200" spc="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en-US" sz="3700" kern="1200" spc="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Students</a:t>
            </a: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with </a:t>
            </a:r>
            <a:r>
              <a:rPr lang="en-US" sz="3700" kern="1200" spc="-8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Cognitive</a:t>
            </a:r>
            <a:r>
              <a:rPr lang="en-US" sz="3700" kern="1200" spc="-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Disabilities</a:t>
            </a:r>
            <a:r>
              <a:rPr lang="en-US" sz="3700" kern="1200" spc="8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(2</a:t>
            </a:r>
            <a:r>
              <a:rPr lang="en-US" sz="3700" kern="1200" spc="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3700" kern="1200" spc="-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2)</a:t>
            </a: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7178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271145" algn="l"/>
                <a:tab pos="271780" algn="l"/>
              </a:tabLst>
            </a:pPr>
            <a:r>
              <a:rPr lang="en-US" sz="2200" spc="-5" dirty="0"/>
              <a:t>Moderate</a:t>
            </a:r>
            <a:r>
              <a:rPr lang="en-US" sz="2200" spc="10" dirty="0"/>
              <a:t> </a:t>
            </a:r>
            <a:r>
              <a:rPr lang="en-US" sz="2200" spc="-10" dirty="0"/>
              <a:t>to</a:t>
            </a:r>
            <a:r>
              <a:rPr lang="en-US" sz="2200" spc="-40" dirty="0"/>
              <a:t> </a:t>
            </a:r>
            <a:r>
              <a:rPr lang="en-US" sz="2200" spc="-5" dirty="0"/>
              <a:t>severe</a:t>
            </a:r>
            <a:r>
              <a:rPr lang="en-US" sz="2200" spc="25" dirty="0"/>
              <a:t> </a:t>
            </a:r>
            <a:r>
              <a:rPr lang="en-US" sz="2200" spc="-5" dirty="0"/>
              <a:t>disabilities</a:t>
            </a:r>
            <a:endParaRPr lang="en-US" sz="2200" dirty="0"/>
          </a:p>
          <a:p>
            <a:pPr marL="756285" marR="433070" lvl="1" indent="-228600">
              <a:lnSpc>
                <a:spcPct val="90000"/>
              </a:lnSpc>
              <a:spcBef>
                <a:spcPts val="78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200" spc="-5" dirty="0"/>
              <a:t>Software</a:t>
            </a:r>
            <a:r>
              <a:rPr lang="en-US" sz="2200" dirty="0"/>
              <a:t> to</a:t>
            </a:r>
            <a:r>
              <a:rPr lang="en-US" sz="2200" spc="-10" dirty="0"/>
              <a:t> </a:t>
            </a:r>
            <a:r>
              <a:rPr lang="en-US" sz="2200" spc="-5" dirty="0"/>
              <a:t>teach</a:t>
            </a:r>
            <a:r>
              <a:rPr lang="en-US" sz="2200" spc="10" dirty="0"/>
              <a:t> </a:t>
            </a:r>
            <a:r>
              <a:rPr lang="en-US" sz="2200" spc="-5" dirty="0"/>
              <a:t>important</a:t>
            </a:r>
            <a:r>
              <a:rPr lang="en-US" sz="2200" spc="-15" dirty="0"/>
              <a:t> </a:t>
            </a:r>
            <a:r>
              <a:rPr lang="en-US" sz="2200" dirty="0"/>
              <a:t>functional</a:t>
            </a:r>
            <a:r>
              <a:rPr lang="en-US" sz="2200" spc="5" dirty="0"/>
              <a:t> </a:t>
            </a:r>
            <a:r>
              <a:rPr lang="en-US" sz="2200" spc="-10" dirty="0"/>
              <a:t>living</a:t>
            </a:r>
            <a:r>
              <a:rPr lang="en-US" sz="2200" spc="55" dirty="0"/>
              <a:t> </a:t>
            </a:r>
            <a:r>
              <a:rPr lang="en-US" sz="2200" spc="-5" dirty="0"/>
              <a:t>skills </a:t>
            </a:r>
            <a:r>
              <a:rPr lang="en-US" sz="2200" spc="-650" dirty="0"/>
              <a:t> </a:t>
            </a:r>
            <a:r>
              <a:rPr lang="en-US" sz="2200" spc="-5" dirty="0"/>
              <a:t>(e.g.,</a:t>
            </a:r>
            <a:r>
              <a:rPr lang="en-US" sz="2200" spc="-15" dirty="0"/>
              <a:t> </a:t>
            </a:r>
            <a:r>
              <a:rPr lang="en-US" sz="2200" dirty="0"/>
              <a:t>money</a:t>
            </a:r>
            <a:r>
              <a:rPr lang="en-US" sz="2200" spc="-35" dirty="0"/>
              <a:t> </a:t>
            </a:r>
            <a:r>
              <a:rPr lang="en-US" sz="2200" spc="-5" dirty="0"/>
              <a:t>and</a:t>
            </a:r>
            <a:r>
              <a:rPr lang="en-US" sz="2200" spc="20" dirty="0"/>
              <a:t> </a:t>
            </a:r>
            <a:r>
              <a:rPr lang="en-US" sz="2200" spc="-5" dirty="0"/>
              <a:t>time</a:t>
            </a:r>
            <a:r>
              <a:rPr lang="en-US" sz="2200" spc="-30" dirty="0"/>
              <a:t> </a:t>
            </a:r>
            <a:r>
              <a:rPr lang="en-US" sz="2200" spc="-5" dirty="0"/>
              <a:t>management)</a:t>
            </a:r>
            <a:endParaRPr lang="en-US" sz="2200" dirty="0"/>
          </a:p>
          <a:p>
            <a:pPr marL="756285" lvl="1" indent="-228600">
              <a:lnSpc>
                <a:spcPct val="90000"/>
              </a:lnSpc>
              <a:spcBef>
                <a:spcPts val="52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200" dirty="0"/>
              <a:t>Video</a:t>
            </a:r>
            <a:r>
              <a:rPr lang="en-US" sz="2200" spc="-20" dirty="0"/>
              <a:t> </a:t>
            </a:r>
            <a:r>
              <a:rPr lang="en-US" sz="2200" spc="-5" dirty="0"/>
              <a:t>self-monitoring</a:t>
            </a:r>
            <a:r>
              <a:rPr lang="en-US" sz="2200" spc="-50" dirty="0"/>
              <a:t> </a:t>
            </a:r>
            <a:r>
              <a:rPr lang="en-US" sz="2200" dirty="0"/>
              <a:t>to</a:t>
            </a:r>
            <a:r>
              <a:rPr lang="en-US" sz="2200" spc="5" dirty="0"/>
              <a:t> </a:t>
            </a:r>
            <a:r>
              <a:rPr lang="en-US" sz="2200" dirty="0"/>
              <a:t>increase</a:t>
            </a:r>
            <a:r>
              <a:rPr lang="en-US" sz="2200" spc="-30" dirty="0"/>
              <a:t> </a:t>
            </a:r>
            <a:r>
              <a:rPr lang="en-US" sz="2200" dirty="0"/>
              <a:t>functional</a:t>
            </a:r>
            <a:r>
              <a:rPr lang="en-US" sz="2200" spc="-45" dirty="0"/>
              <a:t> </a:t>
            </a:r>
            <a:r>
              <a:rPr lang="en-US" sz="2200" spc="-5" dirty="0"/>
              <a:t>activities</a:t>
            </a:r>
            <a:endParaRPr lang="en-US" sz="2200" dirty="0"/>
          </a:p>
          <a:p>
            <a:pPr marL="756285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200" spc="-5" dirty="0"/>
              <a:t>Alternative</a:t>
            </a:r>
            <a:r>
              <a:rPr lang="en-US" sz="2200" spc="50" dirty="0"/>
              <a:t> </a:t>
            </a:r>
            <a:r>
              <a:rPr lang="en-US" sz="2200" spc="-5" dirty="0"/>
              <a:t>keyboards</a:t>
            </a:r>
            <a:r>
              <a:rPr lang="en-US" sz="2200" spc="5" dirty="0"/>
              <a:t> </a:t>
            </a:r>
            <a:r>
              <a:rPr lang="en-US" sz="2200" spc="-10" dirty="0"/>
              <a:t>to</a:t>
            </a:r>
            <a:r>
              <a:rPr lang="en-US" sz="2200" spc="55" dirty="0"/>
              <a:t> </a:t>
            </a:r>
            <a:r>
              <a:rPr lang="en-US" sz="2200" spc="-5" dirty="0"/>
              <a:t>simplify</a:t>
            </a:r>
            <a:r>
              <a:rPr lang="en-US" sz="2200" spc="-15" dirty="0"/>
              <a:t> </a:t>
            </a:r>
            <a:r>
              <a:rPr lang="en-US" sz="2200" spc="-5" dirty="0"/>
              <a:t>computer</a:t>
            </a:r>
            <a:r>
              <a:rPr lang="en-US" sz="2200" spc="-35" dirty="0"/>
              <a:t> </a:t>
            </a:r>
            <a:r>
              <a:rPr lang="en-US" sz="2200" spc="-10" dirty="0"/>
              <a:t>use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 marR="5080"/>
            <a:r>
              <a:rPr lang="en-US" sz="37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Technology</a:t>
            </a:r>
            <a:r>
              <a:rPr lang="en-US" sz="3700" kern="1200" spc="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Strategies</a:t>
            </a:r>
            <a:r>
              <a:rPr lang="en-US" sz="3700" kern="1200" spc="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en-US" sz="3700" kern="1200" spc="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Students</a:t>
            </a: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with </a:t>
            </a:r>
            <a:r>
              <a:rPr lang="en-US" sz="3700" kern="1200" spc="-8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Physical</a:t>
            </a:r>
            <a:r>
              <a:rPr lang="en-US" sz="3700" kern="1200" spc="-7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Disabilities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71780" indent="-228600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tabLst>
                <a:tab pos="271145" algn="l"/>
                <a:tab pos="271780" algn="l"/>
              </a:tabLst>
            </a:pPr>
            <a:r>
              <a:rPr lang="en-US" sz="2200" spc="-5" dirty="0"/>
              <a:t>Assistive technologies</a:t>
            </a:r>
            <a:endParaRPr lang="en-US" sz="2200" dirty="0"/>
          </a:p>
          <a:p>
            <a:pPr marL="756285" lvl="1" indent="-228600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200" spc="-5" dirty="0"/>
              <a:t>Power</a:t>
            </a:r>
            <a:r>
              <a:rPr lang="en-US" sz="2200" dirty="0"/>
              <a:t> </a:t>
            </a:r>
            <a:r>
              <a:rPr lang="en-US" sz="2200" spc="-5" dirty="0"/>
              <a:t>wheelchair</a:t>
            </a:r>
            <a:r>
              <a:rPr lang="en-US" sz="2200" spc="40" dirty="0"/>
              <a:t> </a:t>
            </a:r>
            <a:r>
              <a:rPr lang="en-US" sz="2200" spc="-5" dirty="0"/>
              <a:t>operated</a:t>
            </a:r>
            <a:r>
              <a:rPr lang="en-US" sz="2200" spc="-20" dirty="0"/>
              <a:t> </a:t>
            </a:r>
            <a:r>
              <a:rPr lang="en-US" sz="2200" dirty="0"/>
              <a:t>by</a:t>
            </a:r>
            <a:r>
              <a:rPr lang="en-US" sz="2200" spc="-45" dirty="0"/>
              <a:t> </a:t>
            </a:r>
            <a:r>
              <a:rPr lang="en-US" sz="2200" spc="-5" dirty="0"/>
              <a:t>a</a:t>
            </a:r>
            <a:r>
              <a:rPr lang="en-US" sz="2200" spc="10" dirty="0"/>
              <a:t> </a:t>
            </a:r>
            <a:r>
              <a:rPr lang="en-US" sz="2200" spc="-5" dirty="0"/>
              <a:t>joystick</a:t>
            </a:r>
            <a:endParaRPr lang="en-US" sz="2200" dirty="0"/>
          </a:p>
          <a:p>
            <a:pPr marL="756285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200" spc="-5" dirty="0"/>
              <a:t>Joysticks </a:t>
            </a:r>
            <a:r>
              <a:rPr lang="en-US" sz="2200" dirty="0"/>
              <a:t>to</a:t>
            </a:r>
            <a:r>
              <a:rPr lang="en-US" sz="2200" spc="-5" dirty="0"/>
              <a:t> </a:t>
            </a:r>
            <a:r>
              <a:rPr lang="en-US" sz="2200" dirty="0"/>
              <a:t>control</a:t>
            </a:r>
            <a:r>
              <a:rPr lang="en-US" sz="2200" spc="-30" dirty="0"/>
              <a:t> </a:t>
            </a:r>
            <a:r>
              <a:rPr lang="en-US" sz="2200" spc="-5" dirty="0"/>
              <a:t>mouse</a:t>
            </a:r>
            <a:endParaRPr lang="en-US" sz="2200" dirty="0"/>
          </a:p>
          <a:p>
            <a:pPr marL="271780" indent="-228600">
              <a:lnSpc>
                <a:spcPct val="90000"/>
              </a:lnSpc>
              <a:spcBef>
                <a:spcPts val="1510"/>
              </a:spcBef>
              <a:buFont typeface="Arial" panose="020B0604020202020204" pitchFamily="34" charset="0"/>
              <a:buChar char="•"/>
              <a:tabLst>
                <a:tab pos="271145" algn="l"/>
                <a:tab pos="271780" algn="l"/>
              </a:tabLst>
            </a:pPr>
            <a:r>
              <a:rPr lang="en-US" sz="2200" spc="-5" dirty="0"/>
              <a:t>Switches </a:t>
            </a:r>
            <a:r>
              <a:rPr lang="en-US" sz="2200" dirty="0"/>
              <a:t>to</a:t>
            </a:r>
            <a:r>
              <a:rPr lang="en-US" sz="2200" spc="20" dirty="0"/>
              <a:t> </a:t>
            </a:r>
            <a:r>
              <a:rPr lang="en-US" sz="2200" spc="-5" dirty="0"/>
              <a:t>control</a:t>
            </a:r>
            <a:r>
              <a:rPr lang="en-US" sz="2200" spc="-45" dirty="0"/>
              <a:t> </a:t>
            </a:r>
            <a:r>
              <a:rPr lang="en-US" sz="2200" spc="-5" dirty="0"/>
              <a:t>and get</a:t>
            </a:r>
            <a:r>
              <a:rPr lang="en-US" sz="2200" spc="5" dirty="0"/>
              <a:t> </a:t>
            </a:r>
            <a:r>
              <a:rPr lang="en-US" sz="2200" dirty="0"/>
              <a:t>input</a:t>
            </a:r>
            <a:r>
              <a:rPr lang="en-US" sz="2200" spc="-40" dirty="0"/>
              <a:t> </a:t>
            </a:r>
            <a:r>
              <a:rPr lang="en-US" sz="2200" spc="-10" dirty="0"/>
              <a:t>to</a:t>
            </a:r>
            <a:r>
              <a:rPr lang="en-US" sz="2200" spc="10" dirty="0"/>
              <a:t> </a:t>
            </a:r>
            <a:r>
              <a:rPr lang="en-US" sz="2200" spc="-5" dirty="0"/>
              <a:t>computers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en Is the Proper Time for My Child to Start Using a Power Wheelchair? |  KARMA Medical">
            <a:extLst>
              <a:ext uri="{FF2B5EF4-FFF2-40B4-BE49-F238E27FC236}">
                <a16:creationId xmlns:a16="http://schemas.microsoft.com/office/drawing/2014/main" id="{E222B7C2-7183-A23F-1819-5126623D6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5" t="12956"/>
          <a:stretch/>
        </p:blipFill>
        <p:spPr bwMode="auto">
          <a:xfrm>
            <a:off x="8479766" y="215660"/>
            <a:ext cx="3467370" cy="37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witch-It VersaGuide | Sunrise Medical">
            <a:extLst>
              <a:ext uri="{FF2B5EF4-FFF2-40B4-BE49-F238E27FC236}">
                <a16:creationId xmlns:a16="http://schemas.microsoft.com/office/drawing/2014/main" id="{77FFCF3A-EA17-E8D5-BBA5-2605AC5D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81" y="215660"/>
            <a:ext cx="4255761" cy="36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ouchpad controller on power wheelchair">
            <a:extLst>
              <a:ext uri="{FF2B5EF4-FFF2-40B4-BE49-F238E27FC236}">
                <a16:creationId xmlns:a16="http://schemas.microsoft.com/office/drawing/2014/main" id="{BA43684D-3A4F-117E-8B0B-75D2A591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0" y="241849"/>
            <a:ext cx="3186978" cy="36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F16B5A-7BB0-7C0C-9EDC-0BFC82C4BABE}"/>
              </a:ext>
            </a:extLst>
          </p:cNvPr>
          <p:cNvSpPr txBox="1"/>
          <p:nvPr/>
        </p:nvSpPr>
        <p:spPr>
          <a:xfrm>
            <a:off x="4821381" y="4927661"/>
            <a:ext cx="2833255" cy="52322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Power wheelchair </a:t>
            </a:r>
            <a:endParaRPr lang="en-A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13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ving Made Easy - Mice and computer controls">
            <a:extLst>
              <a:ext uri="{FF2B5EF4-FFF2-40B4-BE49-F238E27FC236}">
                <a16:creationId xmlns:a16="http://schemas.microsoft.com/office/drawing/2014/main" id="{F861E816-4C67-ADCE-61E0-A09CEAE2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01" y="412173"/>
            <a:ext cx="3860843" cy="345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00E045-5910-2F63-8DB7-AD336478696F}"/>
              </a:ext>
            </a:extLst>
          </p:cNvPr>
          <p:cNvSpPr txBox="1"/>
          <p:nvPr/>
        </p:nvSpPr>
        <p:spPr>
          <a:xfrm>
            <a:off x="2535382" y="56896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Joysticks to control mouse for disabilities</a:t>
            </a:r>
            <a:endParaRPr lang="en-AE" dirty="0"/>
          </a:p>
        </p:txBody>
      </p:sp>
      <p:pic>
        <p:nvPicPr>
          <p:cNvPr id="2052" name="Picture 4" descr="3dRudder Is Getting A One Foot Add-On To Help Those With Disabilities Get  The Most Out Of VR! — GameTyrant">
            <a:extLst>
              <a:ext uri="{FF2B5EF4-FFF2-40B4-BE49-F238E27FC236}">
                <a16:creationId xmlns:a16="http://schemas.microsoft.com/office/drawing/2014/main" id="{C1F31BEA-4E1E-D55A-0467-AE2AA12E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86" y="155864"/>
            <a:ext cx="3857198" cy="21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crosoft releases adaptive accessories for people with disabilities">
            <a:extLst>
              <a:ext uri="{FF2B5EF4-FFF2-40B4-BE49-F238E27FC236}">
                <a16:creationId xmlns:a16="http://schemas.microsoft.com/office/drawing/2014/main" id="{2EC161C0-1354-6FEB-745D-6B15658C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6" y="155864"/>
            <a:ext cx="2994467" cy="299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A Xbox Adaptive Controller | Rehadapt">
            <a:extLst>
              <a:ext uri="{FF2B5EF4-FFF2-40B4-BE49-F238E27FC236}">
                <a16:creationId xmlns:a16="http://schemas.microsoft.com/office/drawing/2014/main" id="{084780BD-3F34-ED28-DE8B-4A966465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16" y="2615277"/>
            <a:ext cx="3744191" cy="24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4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/>
            <a:r>
              <a:rPr lang="en-US" sz="56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Technology</a:t>
            </a:r>
            <a:r>
              <a:rPr lang="en-US" sz="5600" kern="1200" spc="15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Strategies</a:t>
            </a:r>
            <a:r>
              <a:rPr lang="en-US" sz="5600" kern="1200" spc="35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5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en-US" sz="5600" kern="1200" spc="1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Students</a:t>
            </a:r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5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with </a:t>
            </a:r>
            <a:r>
              <a:rPr lang="en-US" sz="5600" kern="1200" spc="-835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-1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Sensory</a:t>
            </a:r>
            <a:r>
              <a:rPr lang="en-US" sz="5600" kern="1200" spc="1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-5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Disabilities</a:t>
            </a:r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B655E27D-DE69-2EEE-DC70-011E3ED4B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47650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perNova Magnifier and Screen Reader | Irie-AT">
            <a:extLst>
              <a:ext uri="{FF2B5EF4-FFF2-40B4-BE49-F238E27FC236}">
                <a16:creationId xmlns:a16="http://schemas.microsoft.com/office/drawing/2014/main" id="{83101FAA-3485-2C03-1CCF-03B3BC16B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32"/>
          <a:stretch/>
        </p:blipFill>
        <p:spPr bwMode="auto">
          <a:xfrm>
            <a:off x="6712310" y="200891"/>
            <a:ext cx="4198144" cy="314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Accessible Books Consortium Supports World Braille Day">
            <a:extLst>
              <a:ext uri="{FF2B5EF4-FFF2-40B4-BE49-F238E27FC236}">
                <a16:creationId xmlns:a16="http://schemas.microsoft.com/office/drawing/2014/main" id="{DB363719-8702-EE74-EF77-7D6D52209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93" y="304800"/>
            <a:ext cx="4443304" cy="249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wo young boys exploring the human brain tactually and visually on the Blitab tablet.">
            <a:extLst>
              <a:ext uri="{FF2B5EF4-FFF2-40B4-BE49-F238E27FC236}">
                <a16:creationId xmlns:a16="http://schemas.microsoft.com/office/drawing/2014/main" id="{A54B6896-5F2E-8A14-B95B-8697242E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10" y="3692235"/>
            <a:ext cx="5270886" cy="29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Woman holding Blitab in her lap reading a Google Document in braille with the print displayed at the bottom of the device.">
            <a:extLst>
              <a:ext uri="{FF2B5EF4-FFF2-40B4-BE49-F238E27FC236}">
                <a16:creationId xmlns:a16="http://schemas.microsoft.com/office/drawing/2014/main" id="{C3A0AE65-EDE2-B2B5-3F07-686C59065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07" y="3692236"/>
            <a:ext cx="4454173" cy="29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2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7823F1B-42D4-272F-639E-DFB8E211C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09308"/>
            <a:ext cx="7524995" cy="499168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CF5255-B654-7124-C080-0AD1FD5DA94A}"/>
              </a:ext>
            </a:extLst>
          </p:cNvPr>
          <p:cNvCxnSpPr/>
          <p:nvPr/>
        </p:nvCxnSpPr>
        <p:spPr>
          <a:xfrm flipV="1">
            <a:off x="6693968" y="4373111"/>
            <a:ext cx="1604513" cy="17511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067520-A2B4-3557-437F-492CCF23994E}"/>
              </a:ext>
            </a:extLst>
          </p:cNvPr>
          <p:cNvSpPr txBox="1"/>
          <p:nvPr/>
        </p:nvSpPr>
        <p:spPr>
          <a:xfrm>
            <a:off x="1059873" y="473425"/>
            <a:ext cx="3754582" cy="64633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chemeClr val="accent1"/>
                </a:solidFill>
              </a:rPr>
              <a:t>Text enlargement</a:t>
            </a:r>
          </a:p>
        </p:txBody>
      </p:sp>
    </p:spTree>
    <p:extLst>
      <p:ext uri="{BB962C8B-B14F-4D97-AF65-F5344CB8AC3E}">
        <p14:creationId xmlns:p14="http://schemas.microsoft.com/office/powerpoint/2010/main" val="297130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497689-AD78-C7B2-78C3-F495DA760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72" y="1844593"/>
            <a:ext cx="7893456" cy="316881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CF5255-B654-7124-C080-0AD1FD5DA94A}"/>
              </a:ext>
            </a:extLst>
          </p:cNvPr>
          <p:cNvCxnSpPr/>
          <p:nvPr/>
        </p:nvCxnSpPr>
        <p:spPr>
          <a:xfrm flipV="1">
            <a:off x="5814204" y="2579298"/>
            <a:ext cx="1604513" cy="17511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067520-A2B4-3557-437F-492CCF23994E}"/>
              </a:ext>
            </a:extLst>
          </p:cNvPr>
          <p:cNvSpPr txBox="1"/>
          <p:nvPr/>
        </p:nvSpPr>
        <p:spPr>
          <a:xfrm>
            <a:off x="1059873" y="473425"/>
            <a:ext cx="3193472" cy="64633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chemeClr val="accent1"/>
                </a:solidFill>
              </a:rPr>
              <a:t>Text-to-speech</a:t>
            </a:r>
          </a:p>
        </p:txBody>
      </p:sp>
    </p:spTree>
    <p:extLst>
      <p:ext uri="{BB962C8B-B14F-4D97-AF65-F5344CB8AC3E}">
        <p14:creationId xmlns:p14="http://schemas.microsoft.com/office/powerpoint/2010/main" val="188432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صورة: ">
            <a:extLst>
              <a:ext uri="{FF2B5EF4-FFF2-40B4-BE49-F238E27FC236}">
                <a16:creationId xmlns:a16="http://schemas.microsoft.com/office/drawing/2014/main" id="{170BD5B2-DC5C-7454-153C-433E1613E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264" y="4070026"/>
            <a:ext cx="5554518" cy="315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creen magnifiers for visually impaired [Cyber Monday]">
            <a:extLst>
              <a:ext uri="{FF2B5EF4-FFF2-40B4-BE49-F238E27FC236}">
                <a16:creationId xmlns:a16="http://schemas.microsoft.com/office/drawing/2014/main" id="{60216AAF-5E91-747C-69E0-1E8984654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9"/>
          <a:stretch/>
        </p:blipFill>
        <p:spPr bwMode="auto">
          <a:xfrm>
            <a:off x="8320954" y="424296"/>
            <a:ext cx="3571875" cy="454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arn About the Merlin LCD Low Vision Products &amp; Low Vision Aids">
            <a:extLst>
              <a:ext uri="{FF2B5EF4-FFF2-40B4-BE49-F238E27FC236}">
                <a16:creationId xmlns:a16="http://schemas.microsoft.com/office/drawing/2014/main" id="{BF130FBC-8BC8-EF9A-B4A3-09BDCCD1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29" y="424295"/>
            <a:ext cx="4547755" cy="454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mazon.com: Eyoyo Portable Digital Video Magnifier Electronic Reading Aid  3.5 Inch LCD Screen for Low Vision 2x-25x Zoom Foldable Handle : Health &amp;  Household">
            <a:extLst>
              <a:ext uri="{FF2B5EF4-FFF2-40B4-BE49-F238E27FC236}">
                <a16:creationId xmlns:a16="http://schemas.microsoft.com/office/drawing/2014/main" id="{2A7A8F22-81D5-9077-50EA-0394A19F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24295"/>
            <a:ext cx="3004705" cy="30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6"/>
            <a:extLst>
              <a:ext uri="{FF2B5EF4-FFF2-40B4-BE49-F238E27FC236}">
                <a16:creationId xmlns:a16="http://schemas.microsoft.com/office/drawing/2014/main" id="{9512734F-C06C-7B7B-4318-286B054222D0}"/>
              </a:ext>
            </a:extLst>
          </p:cNvPr>
          <p:cNvSpPr txBox="1"/>
          <p:nvPr/>
        </p:nvSpPr>
        <p:spPr>
          <a:xfrm>
            <a:off x="2925106" y="57797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https://www.albayan.ae/health/life/2018-09-03-1.3348330</a:t>
            </a:r>
            <a:endParaRPr lang="en-A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73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/>
            <a:r>
              <a:rPr lang="en-US" sz="3800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Technology</a:t>
            </a:r>
            <a:r>
              <a:rPr lang="en-US" sz="3800" kern="1200" spc="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Strategies</a:t>
            </a:r>
            <a:r>
              <a:rPr lang="en-US" sz="3800" kern="1200" spc="3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en-US" sz="3800" kern="1200" spc="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Students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with </a:t>
            </a:r>
            <a:r>
              <a:rPr lang="en-US" sz="3800" kern="1200" spc="-83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Speech</a:t>
            </a:r>
            <a:r>
              <a:rPr lang="en-US" sz="3800" kern="1200" spc="-4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3800" kern="1200" spc="-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Language</a:t>
            </a:r>
            <a:r>
              <a:rPr lang="en-US" sz="3800" kern="1200" spc="-3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Impairments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1780" marR="628650" indent="-228600">
              <a:lnSpc>
                <a:spcPct val="90000"/>
              </a:lnSpc>
              <a:spcBef>
                <a:spcPts val="210"/>
              </a:spcBef>
              <a:buFont typeface="Arial" panose="020B0604020202020204" pitchFamily="34" charset="0"/>
              <a:buChar char="•"/>
              <a:tabLst>
                <a:tab pos="271145" algn="l"/>
                <a:tab pos="271780" algn="l"/>
              </a:tabLst>
            </a:pPr>
            <a:r>
              <a:rPr lang="en-US" sz="2400" spc="-5" dirty="0"/>
              <a:t>Augmentative</a:t>
            </a:r>
            <a:r>
              <a:rPr lang="en-US" sz="2400" spc="60" dirty="0"/>
              <a:t> </a:t>
            </a:r>
            <a:r>
              <a:rPr lang="en-US" sz="2400" spc="-5" dirty="0"/>
              <a:t>and</a:t>
            </a:r>
            <a:r>
              <a:rPr lang="en-US" sz="2400" dirty="0"/>
              <a:t> </a:t>
            </a:r>
            <a:r>
              <a:rPr lang="en-US" sz="2400" spc="-5" dirty="0"/>
              <a:t>alternative</a:t>
            </a:r>
            <a:r>
              <a:rPr lang="en-US" sz="2400" spc="70" dirty="0"/>
              <a:t> </a:t>
            </a:r>
            <a:r>
              <a:rPr lang="en-US" sz="2400" spc="-5" dirty="0"/>
              <a:t>communication</a:t>
            </a:r>
            <a:r>
              <a:rPr lang="en-US" sz="2400" spc="-15" dirty="0"/>
              <a:t> </a:t>
            </a:r>
            <a:r>
              <a:rPr lang="en-US" sz="2400" spc="-5" dirty="0"/>
              <a:t>(AAC </a:t>
            </a:r>
            <a:r>
              <a:rPr lang="en-US" sz="2400" spc="-650" dirty="0"/>
              <a:t> </a:t>
            </a:r>
            <a:r>
              <a:rPr lang="en-US" sz="2400" spc="-5" dirty="0"/>
              <a:t>devices)</a:t>
            </a:r>
            <a:endParaRPr lang="en-US" sz="2400" dirty="0"/>
          </a:p>
          <a:p>
            <a:pPr marL="756285" marR="1057910" lvl="1" indent="-228600">
              <a:lnSpc>
                <a:spcPct val="90000"/>
              </a:lnSpc>
              <a:spcBef>
                <a:spcPts val="509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400" spc="-5" dirty="0"/>
              <a:t>Low-tech: </a:t>
            </a:r>
            <a:r>
              <a:rPr lang="en-US" sz="2400" spc="-10" dirty="0"/>
              <a:t>eye gaze </a:t>
            </a:r>
            <a:r>
              <a:rPr lang="en-US" sz="2400" spc="-5" dirty="0"/>
              <a:t>board, </a:t>
            </a:r>
            <a:r>
              <a:rPr lang="en-US" sz="2400" dirty="0"/>
              <a:t>picture </a:t>
            </a:r>
            <a:r>
              <a:rPr lang="en-US" sz="2400" spc="-5" dirty="0"/>
              <a:t>exchange </a:t>
            </a:r>
            <a:r>
              <a:rPr lang="en-US" sz="2400" spc="-655" dirty="0"/>
              <a:t> </a:t>
            </a:r>
            <a:r>
              <a:rPr lang="en-US" sz="2400" spc="-5" dirty="0"/>
              <a:t>communication</a:t>
            </a:r>
            <a:r>
              <a:rPr lang="en-US" sz="2400" dirty="0"/>
              <a:t> </a:t>
            </a:r>
            <a:r>
              <a:rPr lang="en-US" sz="2400" spc="-5" dirty="0"/>
              <a:t>book</a:t>
            </a:r>
            <a:endParaRPr lang="en-US" sz="2400" dirty="0"/>
          </a:p>
          <a:p>
            <a:pPr marL="756285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400" spc="-5" dirty="0"/>
              <a:t>Mid-tech:</a:t>
            </a:r>
            <a:r>
              <a:rPr lang="en-US" sz="2400" spc="-20" dirty="0"/>
              <a:t> </a:t>
            </a:r>
            <a:r>
              <a:rPr lang="en-US" sz="2400" dirty="0" err="1"/>
              <a:t>BIGmack</a:t>
            </a:r>
            <a:r>
              <a:rPr lang="en-US" sz="2400" spc="-60" dirty="0"/>
              <a:t> </a:t>
            </a:r>
            <a:r>
              <a:rPr lang="en-US" sz="2400" dirty="0"/>
              <a:t>or</a:t>
            </a:r>
            <a:r>
              <a:rPr lang="en-US" sz="2400" spc="-55" dirty="0"/>
              <a:t> </a:t>
            </a:r>
            <a:r>
              <a:rPr lang="en-US" sz="2400" dirty="0"/>
              <a:t>Go</a:t>
            </a:r>
            <a:r>
              <a:rPr lang="en-US" sz="2400" spc="-15" dirty="0"/>
              <a:t> </a:t>
            </a:r>
            <a:r>
              <a:rPr lang="en-US" sz="2400" dirty="0"/>
              <a:t>Talk</a:t>
            </a:r>
            <a:r>
              <a:rPr lang="en-US" sz="2400" spc="-25" dirty="0"/>
              <a:t> NOW</a:t>
            </a:r>
            <a:endParaRPr lang="en-US" sz="2400" dirty="0"/>
          </a:p>
          <a:p>
            <a:pPr marL="756285" marR="5080" lvl="1" indent="-228600">
              <a:lnSpc>
                <a:spcPct val="9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400" spc="-5" dirty="0"/>
              <a:t>High-tech:</a:t>
            </a:r>
            <a:r>
              <a:rPr lang="en-US" sz="2400" spc="35" dirty="0"/>
              <a:t> </a:t>
            </a:r>
            <a:r>
              <a:rPr lang="en-US" sz="2400" spc="-5" dirty="0"/>
              <a:t>speech-generating </a:t>
            </a:r>
            <a:r>
              <a:rPr lang="en-US" sz="2400" spc="-10" dirty="0"/>
              <a:t>devices</a:t>
            </a:r>
            <a:r>
              <a:rPr lang="en-US" sz="2400" spc="35" dirty="0"/>
              <a:t> </a:t>
            </a:r>
            <a:r>
              <a:rPr lang="en-US" sz="2400" spc="-5" dirty="0"/>
              <a:t>activated</a:t>
            </a:r>
            <a:r>
              <a:rPr lang="en-US" sz="2400" spc="20" dirty="0"/>
              <a:t> </a:t>
            </a:r>
            <a:r>
              <a:rPr lang="en-US" sz="2400" spc="-10" dirty="0"/>
              <a:t>with </a:t>
            </a:r>
            <a:r>
              <a:rPr lang="en-US" sz="2400" spc="-650" dirty="0"/>
              <a:t> </a:t>
            </a:r>
            <a:r>
              <a:rPr lang="en-US" sz="2400" dirty="0"/>
              <a:t>touch</a:t>
            </a:r>
            <a:r>
              <a:rPr lang="en-US" sz="2400" spc="-35" dirty="0"/>
              <a:t> </a:t>
            </a:r>
            <a:r>
              <a:rPr lang="en-US" sz="2400" dirty="0"/>
              <a:t>or </a:t>
            </a:r>
            <a:r>
              <a:rPr lang="en-US" sz="2400" spc="-10" dirty="0"/>
              <a:t>switch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0" tIns="13970" rIns="0" bIns="0" rtlCol="0">
            <a:normAutofit/>
          </a:bodyPr>
          <a:lstStyle/>
          <a:p>
            <a:pPr marL="12700" algn="ctr">
              <a:spcBef>
                <a:spcPts val="110"/>
              </a:spcBef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Introduction</a:t>
            </a:r>
            <a:r>
              <a:rPr lang="en-US" sz="5400" spc="-15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to</a:t>
            </a:r>
            <a:r>
              <a:rPr lang="en-US" sz="5400" spc="-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Special</a:t>
            </a:r>
            <a:r>
              <a:rPr lang="en-US" sz="5400" spc="-5" dirty="0">
                <a:solidFill>
                  <a:schemeClr val="bg1">
                    <a:lumMod val="95000"/>
                    <a:lumOff val="5000"/>
                  </a:schemeClr>
                </a:solidFill>
              </a:rPr>
              <a:t> Education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ugmentative and Alternative Communication (AAC) – Creative Solutions for  Hope">
            <a:extLst>
              <a:ext uri="{FF2B5EF4-FFF2-40B4-BE49-F238E27FC236}">
                <a16:creationId xmlns:a16="http://schemas.microsoft.com/office/drawing/2014/main" id="{43B70C31-EC80-5402-2457-160454C8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2" y="249251"/>
            <a:ext cx="3764519" cy="332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E898A3-0D1E-B346-43BC-E45A2FF9A602}"/>
              </a:ext>
            </a:extLst>
          </p:cNvPr>
          <p:cNvSpPr txBox="1"/>
          <p:nvPr/>
        </p:nvSpPr>
        <p:spPr>
          <a:xfrm>
            <a:off x="1349770" y="3747654"/>
            <a:ext cx="1250022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AAC device</a:t>
            </a:r>
            <a:endParaRPr lang="en-AE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Laser Cut Eye Gaze Board - Makers Making Change">
            <a:extLst>
              <a:ext uri="{FF2B5EF4-FFF2-40B4-BE49-F238E27FC236}">
                <a16:creationId xmlns:a16="http://schemas.microsoft.com/office/drawing/2014/main" id="{55086686-7D4F-9B2B-409F-3F39C1249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08" y="396586"/>
            <a:ext cx="4510088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0D11E-EB0F-7A6F-941F-6CAA0B4501F6}"/>
              </a:ext>
            </a:extLst>
          </p:cNvPr>
          <p:cNvSpPr txBox="1"/>
          <p:nvPr/>
        </p:nvSpPr>
        <p:spPr>
          <a:xfrm>
            <a:off x="5784273" y="5925189"/>
            <a:ext cx="5465855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eye gaze board, picture exchange  communication book</a:t>
            </a:r>
            <a:endParaRPr lang="en-AE" dirty="0"/>
          </a:p>
        </p:txBody>
      </p:sp>
      <p:pic>
        <p:nvPicPr>
          <p:cNvPr id="1032" name="Picture 8" descr="PECS Communication Book- Starter Set for Children with Autism » Autism  Adventures">
            <a:extLst>
              <a:ext uri="{FF2B5EF4-FFF2-40B4-BE49-F238E27FC236}">
                <a16:creationId xmlns:a16="http://schemas.microsoft.com/office/drawing/2014/main" id="{0364D9D8-41B6-8E68-7FDD-5225C0F6D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6" y="2604654"/>
            <a:ext cx="4216977" cy="314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92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GoTalk NOW: Go to School!">
            <a:hlinkClick r:id="" action="ppaction://media"/>
            <a:extLst>
              <a:ext uri="{FF2B5EF4-FFF2-40B4-BE49-F238E27FC236}">
                <a16:creationId xmlns:a16="http://schemas.microsoft.com/office/drawing/2014/main" id="{DC79A201-3CD5-7EC0-1A21-44155484FB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1764" y="1111378"/>
            <a:ext cx="8437418" cy="4767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9DA483-E052-88A8-33B2-B0167F915779}"/>
              </a:ext>
            </a:extLst>
          </p:cNvPr>
          <p:cNvSpPr txBox="1"/>
          <p:nvPr/>
        </p:nvSpPr>
        <p:spPr>
          <a:xfrm>
            <a:off x="1579418" y="383370"/>
            <a:ext cx="1453218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Go Talk</a:t>
            </a:r>
            <a:r>
              <a:rPr lang="en-US" dirty="0"/>
              <a:t> NOW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0682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Meet Fraser - and the technology that's been key to opening up his world">
            <a:hlinkClick r:id="" action="ppaction://media"/>
            <a:extLst>
              <a:ext uri="{FF2B5EF4-FFF2-40B4-BE49-F238E27FC236}">
                <a16:creationId xmlns:a16="http://schemas.microsoft.com/office/drawing/2014/main" id="{80950EB4-5500-0072-FB30-A0A4D3F9C0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3016" y="1663827"/>
            <a:ext cx="6557184" cy="37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6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/>
            <a:r>
              <a:rPr lang="en-US" sz="56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Technology</a:t>
            </a:r>
            <a:r>
              <a:rPr lang="en-US" sz="5600" kern="1200" spc="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Strategies</a:t>
            </a:r>
            <a:r>
              <a:rPr lang="en-US" sz="5600" kern="1200" spc="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en-US" sz="5600" kern="1200" spc="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Students</a:t>
            </a: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with </a:t>
            </a:r>
            <a:r>
              <a:rPr lang="en-US" sz="5600" kern="1200" spc="-8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Gifts</a:t>
            </a:r>
            <a:r>
              <a:rPr lang="en-US" sz="56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5600" kern="1200" spc="-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Talents</a:t>
            </a:r>
            <a:r>
              <a:rPr lang="en-US" sz="56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</a:t>
            </a:r>
            <a:r>
              <a:rPr lang="en-US" sz="56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5600" kern="1200" spc="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2)</a:t>
            </a: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248" y="3337269"/>
            <a:ext cx="10509504" cy="290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1780" marR="5080" indent="-228600">
              <a:lnSpc>
                <a:spcPct val="90000"/>
              </a:lnSpc>
              <a:spcBef>
                <a:spcPts val="210"/>
              </a:spcBef>
              <a:buFont typeface="Arial" panose="020B0604020202020204" pitchFamily="34" charset="0"/>
              <a:buChar char="•"/>
              <a:tabLst>
                <a:tab pos="271145" algn="l"/>
                <a:tab pos="271780" algn="l"/>
              </a:tabLst>
            </a:pPr>
            <a:r>
              <a:rPr lang="en-US" sz="2200" spc="-5"/>
              <a:t>Younger </a:t>
            </a:r>
            <a:r>
              <a:rPr lang="en-US" sz="2200"/>
              <a:t>students </a:t>
            </a:r>
            <a:r>
              <a:rPr lang="en-US" sz="2200" spc="-5"/>
              <a:t>like technology </a:t>
            </a:r>
            <a:r>
              <a:rPr lang="en-US" sz="2200"/>
              <a:t>uses </a:t>
            </a:r>
            <a:r>
              <a:rPr lang="en-US" sz="2200" spc="-5"/>
              <a:t>more than older </a:t>
            </a:r>
            <a:r>
              <a:rPr lang="en-US" sz="2200" spc="-655"/>
              <a:t> </a:t>
            </a:r>
            <a:r>
              <a:rPr lang="en-US" sz="2200"/>
              <a:t>ones</a:t>
            </a:r>
          </a:p>
          <a:p>
            <a:pPr marL="271780" marR="243840" indent="-228600">
              <a:lnSpc>
                <a:spcPct val="90000"/>
              </a:lnSpc>
              <a:spcBef>
                <a:spcPts val="1420"/>
              </a:spcBef>
              <a:buFont typeface="Arial" panose="020B0604020202020204" pitchFamily="34" charset="0"/>
              <a:buChar char="•"/>
              <a:tabLst>
                <a:tab pos="271145" algn="l"/>
                <a:tab pos="271780" algn="l"/>
              </a:tabLst>
            </a:pPr>
            <a:r>
              <a:rPr lang="en-US" sz="2200" spc="-10"/>
              <a:t>Boys</a:t>
            </a:r>
            <a:r>
              <a:rPr lang="en-US" sz="2200" spc="15"/>
              <a:t> </a:t>
            </a:r>
            <a:r>
              <a:rPr lang="en-US" sz="2200" spc="-10"/>
              <a:t>write</a:t>
            </a:r>
            <a:r>
              <a:rPr lang="en-US" sz="2200" spc="50"/>
              <a:t> </a:t>
            </a:r>
            <a:r>
              <a:rPr lang="en-US" sz="2200"/>
              <a:t>more,</a:t>
            </a:r>
            <a:r>
              <a:rPr lang="en-US" sz="2200" spc="-50"/>
              <a:t> </a:t>
            </a:r>
            <a:r>
              <a:rPr lang="en-US" sz="2200" spc="-10"/>
              <a:t>have</a:t>
            </a:r>
            <a:r>
              <a:rPr lang="en-US" sz="2200" spc="-5"/>
              <a:t> better-quality </a:t>
            </a:r>
            <a:r>
              <a:rPr lang="en-US" sz="2200" spc="-10"/>
              <a:t>writing</a:t>
            </a:r>
            <a:r>
              <a:rPr lang="en-US" sz="2200" spc="75"/>
              <a:t> </a:t>
            </a:r>
            <a:r>
              <a:rPr lang="en-US" sz="2200" spc="-5"/>
              <a:t>with</a:t>
            </a:r>
            <a:r>
              <a:rPr lang="en-US" sz="2200" spc="15"/>
              <a:t> </a:t>
            </a:r>
            <a:r>
              <a:rPr lang="en-US" sz="2200" spc="-10"/>
              <a:t>word </a:t>
            </a:r>
            <a:r>
              <a:rPr lang="en-US" sz="2200" spc="-655"/>
              <a:t> </a:t>
            </a:r>
            <a:r>
              <a:rPr lang="en-US" sz="2200"/>
              <a:t>processing</a:t>
            </a:r>
          </a:p>
          <a:p>
            <a:pPr marL="271780" marR="133985" indent="-228600">
              <a:lnSpc>
                <a:spcPct val="90000"/>
              </a:lnSpc>
              <a:spcBef>
                <a:spcPts val="1630"/>
              </a:spcBef>
              <a:buFont typeface="Arial" panose="020B0604020202020204" pitchFamily="34" charset="0"/>
              <a:buChar char="•"/>
              <a:tabLst>
                <a:tab pos="271145" algn="l"/>
                <a:tab pos="271780" algn="l"/>
              </a:tabLst>
            </a:pPr>
            <a:r>
              <a:rPr lang="en-US" sz="2200" spc="-5"/>
              <a:t>Computer-based</a:t>
            </a:r>
            <a:r>
              <a:rPr lang="en-US" sz="2200" spc="-10"/>
              <a:t> </a:t>
            </a:r>
            <a:r>
              <a:rPr lang="en-US" sz="2200" spc="-5"/>
              <a:t>games</a:t>
            </a:r>
            <a:r>
              <a:rPr lang="en-US" sz="2200" spc="10"/>
              <a:t> </a:t>
            </a:r>
            <a:r>
              <a:rPr lang="en-US" sz="2200"/>
              <a:t>are</a:t>
            </a:r>
            <a:r>
              <a:rPr lang="en-US" sz="2200" spc="10"/>
              <a:t> </a:t>
            </a:r>
            <a:r>
              <a:rPr lang="en-US" sz="2200" spc="-5"/>
              <a:t>effective</a:t>
            </a:r>
            <a:r>
              <a:rPr lang="en-US" sz="2200" spc="10"/>
              <a:t> </a:t>
            </a:r>
            <a:r>
              <a:rPr lang="en-US" sz="2200" spc="5"/>
              <a:t>at</a:t>
            </a:r>
            <a:r>
              <a:rPr lang="en-US" sz="2200" spc="-10"/>
              <a:t> </a:t>
            </a:r>
            <a:r>
              <a:rPr lang="en-US" sz="2200" spc="-5"/>
              <a:t>assessing</a:t>
            </a:r>
            <a:r>
              <a:rPr lang="en-US" sz="2200"/>
              <a:t> the </a:t>
            </a:r>
            <a:r>
              <a:rPr lang="en-US" sz="2200" spc="-655"/>
              <a:t> </a:t>
            </a:r>
            <a:r>
              <a:rPr lang="en-US" sz="2200" spc="-5"/>
              <a:t>higher-level</a:t>
            </a:r>
            <a:r>
              <a:rPr lang="en-US" sz="2200" spc="20"/>
              <a:t> </a:t>
            </a:r>
            <a:r>
              <a:rPr lang="en-US" sz="2200"/>
              <a:t>skills</a:t>
            </a:r>
          </a:p>
          <a:p>
            <a:pPr marL="271780" marR="744220" indent="-228600">
              <a:lnSpc>
                <a:spcPct val="90000"/>
              </a:lnSpc>
              <a:spcBef>
                <a:spcPts val="1415"/>
              </a:spcBef>
              <a:buFont typeface="Arial" panose="020B0604020202020204" pitchFamily="34" charset="0"/>
              <a:buChar char="•"/>
              <a:tabLst>
                <a:tab pos="271145" algn="l"/>
                <a:tab pos="271780" algn="l"/>
              </a:tabLst>
            </a:pPr>
            <a:r>
              <a:rPr lang="en-US" sz="2200"/>
              <a:t>Online</a:t>
            </a:r>
            <a:r>
              <a:rPr lang="en-US" sz="2200" spc="-5"/>
              <a:t> courses </a:t>
            </a:r>
            <a:r>
              <a:rPr lang="en-US" sz="2200"/>
              <a:t>offer</a:t>
            </a:r>
            <a:r>
              <a:rPr lang="en-US" sz="2200" spc="-90"/>
              <a:t> </a:t>
            </a:r>
            <a:r>
              <a:rPr lang="en-US" sz="2200" spc="-5"/>
              <a:t>access</a:t>
            </a:r>
            <a:r>
              <a:rPr lang="en-US" sz="2200" spc="10"/>
              <a:t> </a:t>
            </a:r>
            <a:r>
              <a:rPr lang="en-US" sz="2200" spc="-10"/>
              <a:t>to </a:t>
            </a:r>
            <a:r>
              <a:rPr lang="en-US" sz="2200" spc="-5"/>
              <a:t>advanced,</a:t>
            </a:r>
            <a:r>
              <a:rPr lang="en-US" sz="2200" spc="5"/>
              <a:t> </a:t>
            </a:r>
            <a:r>
              <a:rPr lang="en-US" sz="2200" spc="-10"/>
              <a:t>elective </a:t>
            </a:r>
            <a:r>
              <a:rPr lang="en-US" sz="2200" spc="-650"/>
              <a:t> </a:t>
            </a:r>
            <a:r>
              <a:rPr lang="en-US" sz="2200"/>
              <a:t>courses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/>
            <a:r>
              <a:rPr lang="en-US" sz="38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Technology</a:t>
            </a:r>
            <a:r>
              <a:rPr lang="en-US" sz="3800" kern="1200" spc="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Strategies</a:t>
            </a:r>
            <a:r>
              <a:rPr lang="en-US" sz="3800" kern="1200" spc="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en-US" sz="3800" kern="1200" spc="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Students</a:t>
            </a: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with </a:t>
            </a:r>
            <a:r>
              <a:rPr lang="en-US" sz="3800" kern="1200" spc="-83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Gifts</a:t>
            </a:r>
            <a:r>
              <a:rPr lang="en-US" sz="38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3800" kern="1200" spc="-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Talents</a:t>
            </a:r>
            <a:r>
              <a:rPr lang="en-US" sz="38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(2</a:t>
            </a:r>
            <a:r>
              <a:rPr lang="en-US" sz="38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3800" kern="1200" spc="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2)</a:t>
            </a:r>
            <a:endParaRPr lang="en-US" sz="3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1780" marR="680720" indent="-228600">
              <a:lnSpc>
                <a:spcPct val="90000"/>
              </a:lnSpc>
              <a:spcBef>
                <a:spcPts val="210"/>
              </a:spcBef>
              <a:buFont typeface="Arial" panose="020B0604020202020204" pitchFamily="34" charset="0"/>
              <a:buChar char="•"/>
              <a:tabLst>
                <a:tab pos="271145" algn="l"/>
                <a:tab pos="271780" algn="l"/>
              </a:tabLst>
            </a:pPr>
            <a:r>
              <a:rPr lang="en-US" sz="2400" spc="-5" dirty="0"/>
              <a:t>Technology</a:t>
            </a:r>
            <a:r>
              <a:rPr lang="en-US" sz="2400" spc="-30" dirty="0"/>
              <a:t> </a:t>
            </a:r>
            <a:r>
              <a:rPr lang="en-US" sz="2400" dirty="0"/>
              <a:t>integration</a:t>
            </a:r>
            <a:r>
              <a:rPr lang="en-US" sz="2400" spc="5" dirty="0"/>
              <a:t> </a:t>
            </a:r>
            <a:r>
              <a:rPr lang="en-US" sz="2400" spc="-5" dirty="0"/>
              <a:t>based</a:t>
            </a:r>
            <a:r>
              <a:rPr lang="en-US" sz="2400" spc="5" dirty="0"/>
              <a:t> </a:t>
            </a:r>
            <a:r>
              <a:rPr lang="en-US" sz="2400" spc="-10" dirty="0"/>
              <a:t>on</a:t>
            </a:r>
            <a:r>
              <a:rPr lang="en-US" sz="2400" dirty="0"/>
              <a:t> </a:t>
            </a:r>
            <a:r>
              <a:rPr lang="en-US" sz="2400" spc="-5" dirty="0"/>
              <a:t>three</a:t>
            </a:r>
            <a:r>
              <a:rPr lang="en-US" sz="2400" spc="10" dirty="0"/>
              <a:t> </a:t>
            </a:r>
            <a:r>
              <a:rPr lang="en-US" sz="2400" spc="-5" dirty="0"/>
              <a:t>kinds</a:t>
            </a:r>
            <a:r>
              <a:rPr lang="en-US" sz="2400" spc="-20" dirty="0"/>
              <a:t> </a:t>
            </a:r>
            <a:r>
              <a:rPr lang="en-US" sz="2400" spc="-10" dirty="0"/>
              <a:t>of </a:t>
            </a:r>
            <a:r>
              <a:rPr lang="en-US" sz="2400" spc="-650" dirty="0"/>
              <a:t> </a:t>
            </a:r>
            <a:r>
              <a:rPr lang="en-US" sz="2400" spc="-5" dirty="0"/>
              <a:t>strategies:</a:t>
            </a:r>
            <a:endParaRPr lang="en-US" sz="2400" dirty="0"/>
          </a:p>
          <a:p>
            <a:pPr marL="756285" marR="125730" lvl="1" indent="-228600">
              <a:lnSpc>
                <a:spcPct val="90000"/>
              </a:lnSpc>
              <a:spcBef>
                <a:spcPts val="509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400" dirty="0"/>
              <a:t>Enabling – </a:t>
            </a:r>
            <a:r>
              <a:rPr lang="en-US" sz="2400" spc="-5" dirty="0"/>
              <a:t>Online learning opportunities enable </a:t>
            </a:r>
            <a:r>
              <a:rPr lang="en-US" sz="2400" spc="-655" dirty="0"/>
              <a:t> </a:t>
            </a:r>
            <a:r>
              <a:rPr lang="en-US" sz="2400" dirty="0"/>
              <a:t>access</a:t>
            </a:r>
          </a:p>
          <a:p>
            <a:pPr marL="756285" marR="5080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400" spc="-5" dirty="0"/>
              <a:t>Enhancing</a:t>
            </a:r>
            <a:r>
              <a:rPr lang="en-US" sz="2400" spc="-15" dirty="0"/>
              <a:t> </a:t>
            </a:r>
            <a:r>
              <a:rPr lang="en-US" sz="2400" dirty="0"/>
              <a:t>–</a:t>
            </a:r>
            <a:r>
              <a:rPr lang="en-US" sz="2400" spc="15" dirty="0"/>
              <a:t> </a:t>
            </a:r>
            <a:r>
              <a:rPr lang="en-US" sz="2400" spc="-5" dirty="0"/>
              <a:t>Curriculum</a:t>
            </a:r>
            <a:r>
              <a:rPr lang="en-US" sz="2400" spc="55" dirty="0"/>
              <a:t> </a:t>
            </a:r>
            <a:r>
              <a:rPr lang="en-US" sz="2400" spc="-5" dirty="0"/>
              <a:t>enrichment</a:t>
            </a:r>
            <a:r>
              <a:rPr lang="en-US" sz="2400" spc="5" dirty="0"/>
              <a:t> </a:t>
            </a:r>
            <a:r>
              <a:rPr lang="en-US" sz="2400" spc="-5" dirty="0"/>
              <a:t>(e.g., online </a:t>
            </a:r>
            <a:r>
              <a:rPr lang="en-US" sz="2400" spc="-655" dirty="0"/>
              <a:t> </a:t>
            </a:r>
            <a:r>
              <a:rPr lang="en-US" sz="2400" spc="-5" dirty="0"/>
              <a:t>problem</a:t>
            </a:r>
            <a:r>
              <a:rPr lang="en-US" sz="2400" spc="25" dirty="0"/>
              <a:t> </a:t>
            </a:r>
            <a:r>
              <a:rPr lang="en-US" sz="2400" spc="-10" dirty="0"/>
              <a:t>solving)</a:t>
            </a:r>
            <a:endParaRPr lang="en-US" sz="2400" dirty="0"/>
          </a:p>
          <a:p>
            <a:pPr marL="756285" lvl="1" indent="-228600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400" spc="-5" dirty="0"/>
              <a:t>Transforming</a:t>
            </a:r>
            <a:r>
              <a:rPr lang="en-US" sz="2400" spc="-65" dirty="0"/>
              <a:t> </a:t>
            </a:r>
            <a:r>
              <a:rPr lang="en-US" sz="2400" dirty="0"/>
              <a:t>–</a:t>
            </a:r>
            <a:r>
              <a:rPr lang="en-US" sz="2400" spc="35" dirty="0"/>
              <a:t> </a:t>
            </a:r>
            <a:r>
              <a:rPr lang="en-US" sz="2400" spc="-5" dirty="0"/>
              <a:t>Simulations,</a:t>
            </a:r>
            <a:r>
              <a:rPr lang="en-US" sz="2400" spc="-25" dirty="0"/>
              <a:t> </a:t>
            </a:r>
            <a:r>
              <a:rPr lang="en-US" sz="2400" spc="-5" dirty="0"/>
              <a:t>intelligent</a:t>
            </a:r>
            <a:r>
              <a:rPr lang="en-US" sz="2400" spc="45" dirty="0"/>
              <a:t> </a:t>
            </a:r>
            <a:r>
              <a:rPr lang="en-US" sz="2400" spc="-5" dirty="0"/>
              <a:t>tutoring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  <a:prstGeom prst="rect">
            <a:avLst/>
          </a:prstGeom>
        </p:spPr>
        <p:txBody>
          <a:bodyPr vert="horz" lIns="0" tIns="4445" rIns="0" bIns="0" rtlCol="0">
            <a:normAutofit/>
          </a:bodyPr>
          <a:lstStyle/>
          <a:p>
            <a:pPr marL="12700" marR="5080">
              <a:spcBef>
                <a:spcPts val="35"/>
              </a:spcBef>
            </a:pPr>
            <a:r>
              <a:rPr lang="en-US" sz="4000" spc="5">
                <a:solidFill>
                  <a:schemeClr val="tx2"/>
                </a:solidFill>
              </a:rPr>
              <a:t>Teacher </a:t>
            </a:r>
            <a:r>
              <a:rPr lang="en-US" sz="4000" spc="-5">
                <a:solidFill>
                  <a:schemeClr val="tx2"/>
                </a:solidFill>
              </a:rPr>
              <a:t>Growth in Technology Integration </a:t>
            </a:r>
            <a:r>
              <a:rPr lang="en-US" sz="4000" spc="-835">
                <a:solidFill>
                  <a:schemeClr val="tx2"/>
                </a:solidFill>
              </a:rPr>
              <a:t> </a:t>
            </a:r>
            <a:r>
              <a:rPr lang="en-US" sz="4000" spc="5">
                <a:solidFill>
                  <a:schemeClr val="tx2"/>
                </a:solidFill>
              </a:rPr>
              <a:t>for</a:t>
            </a:r>
            <a:r>
              <a:rPr lang="en-US" sz="4000" spc="-20">
                <a:solidFill>
                  <a:schemeClr val="tx2"/>
                </a:solidFill>
              </a:rPr>
              <a:t> </a:t>
            </a:r>
            <a:r>
              <a:rPr lang="en-US" sz="4000">
                <a:solidFill>
                  <a:schemeClr val="tx2"/>
                </a:solidFill>
              </a:rPr>
              <a:t>Students</a:t>
            </a:r>
            <a:r>
              <a:rPr lang="en-US" sz="4000" spc="-50">
                <a:solidFill>
                  <a:schemeClr val="tx2"/>
                </a:solidFill>
              </a:rPr>
              <a:t> </a:t>
            </a:r>
            <a:r>
              <a:rPr lang="en-US" sz="4000" spc="-5">
                <a:solidFill>
                  <a:schemeClr val="tx2"/>
                </a:solidFill>
              </a:rPr>
              <a:t>with</a:t>
            </a:r>
            <a:r>
              <a:rPr lang="en-US" sz="4000" spc="-25">
                <a:solidFill>
                  <a:schemeClr val="tx2"/>
                </a:solidFill>
              </a:rPr>
              <a:t> </a:t>
            </a:r>
            <a:r>
              <a:rPr lang="en-US" sz="4000" spc="-5">
                <a:solidFill>
                  <a:schemeClr val="tx2"/>
                </a:solidFill>
              </a:rPr>
              <a:t>Special</a:t>
            </a:r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4000" spc="5">
                <a:solidFill>
                  <a:schemeClr val="tx2"/>
                </a:solidFill>
              </a:rPr>
              <a:t>Needs</a:t>
            </a:r>
          </a:p>
        </p:txBody>
      </p:sp>
      <p:grpSp>
        <p:nvGrpSpPr>
          <p:cNvPr id="27" name="Group 13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E5CADCDF-E31F-5289-5174-849A3AB46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301303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Special</a:t>
            </a:r>
            <a:r>
              <a:rPr lang="en-US" sz="5400" kern="1200" spc="-4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Education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2BBB1C0A-F598-1042-22BA-9D8AA1A33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471792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0" tIns="29209" rIns="0" bIns="0" rtlCol="0">
            <a:normAutofit/>
          </a:bodyPr>
          <a:lstStyle/>
          <a:p>
            <a:pPr marL="12700" marR="5080" algn="ctr">
              <a:spcBef>
                <a:spcPts val="229"/>
              </a:spcBef>
            </a:pP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Issues</a:t>
            </a:r>
            <a:r>
              <a:rPr lang="en-US" sz="5400" spc="-3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spc="5">
                <a:solidFill>
                  <a:schemeClr val="bg1">
                    <a:lumMod val="95000"/>
                    <a:lumOff val="5000"/>
                  </a:schemeClr>
                </a:solidFill>
              </a:rPr>
              <a:t>and</a:t>
            </a:r>
            <a:r>
              <a:rPr lang="en-US" sz="5400" spc="-35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Challenges</a:t>
            </a:r>
            <a:r>
              <a:rPr lang="en-US" sz="5400" spc="-25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spc="-5">
                <a:solidFill>
                  <a:schemeClr val="bg1">
                    <a:lumMod val="95000"/>
                    <a:lumOff val="5000"/>
                  </a:schemeClr>
                </a:solidFill>
              </a:rPr>
              <a:t>in</a:t>
            </a:r>
            <a:r>
              <a:rPr lang="en-US" sz="5400" spc="-3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Special </a:t>
            </a:r>
            <a:r>
              <a:rPr lang="en-US" sz="5400" spc="-835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Education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r"/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Policy</a:t>
            </a:r>
            <a:r>
              <a:rPr lang="en-US" sz="4000" kern="1200" spc="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Drivers</a:t>
            </a:r>
            <a:r>
              <a:rPr lang="en-US" sz="4000" kern="1200" spc="-3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Technology</a:t>
            </a:r>
            <a:r>
              <a:rPr lang="en-US" sz="4000" kern="1200" spc="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2878BFDC-6F5B-E201-8751-5A99D518F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70748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Challenges 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Special Education </a:t>
            </a:r>
            <a:r>
              <a:rPr lang="en-US" sz="4000" kern="1200" spc="-84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Technology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2D6FB99-EA04-A2D1-32F9-6D7871B95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46620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Foundations</a:t>
            </a:r>
            <a:r>
              <a:rPr lang="en-US" sz="4000" kern="1200" spc="-2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1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40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Integration</a:t>
            </a:r>
            <a:r>
              <a:rPr lang="en-US" sz="4000" kern="1200" spc="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Strategies</a:t>
            </a:r>
            <a:r>
              <a:rPr lang="en-US" sz="4000" kern="1200" spc="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(1</a:t>
            </a:r>
            <a:r>
              <a:rPr lang="en-US" sz="4000" kern="1200" spc="-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4000" kern="1200" spc="-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2)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1780" marR="90170" indent="-228600">
              <a:lnSpc>
                <a:spcPct val="90000"/>
              </a:lnSpc>
              <a:spcBef>
                <a:spcPts val="210"/>
              </a:spcBef>
              <a:buFont typeface="Arial" panose="020B0604020202020204" pitchFamily="34" charset="0"/>
              <a:buChar char="•"/>
              <a:tabLst>
                <a:tab pos="271145" algn="l"/>
                <a:tab pos="271780" algn="l"/>
              </a:tabLst>
            </a:pPr>
            <a:r>
              <a:rPr lang="en-US" sz="2000" spc="-5" dirty="0"/>
              <a:t>Assistive</a:t>
            </a:r>
            <a:r>
              <a:rPr lang="en-US" sz="2000" spc="45" dirty="0"/>
              <a:t> </a:t>
            </a:r>
            <a:r>
              <a:rPr lang="en-US" sz="2000" spc="-5" dirty="0"/>
              <a:t>technology education</a:t>
            </a:r>
            <a:r>
              <a:rPr lang="en-US" sz="2000" spc="15" dirty="0"/>
              <a:t> </a:t>
            </a:r>
            <a:r>
              <a:rPr lang="en-US" sz="2000" spc="-5" dirty="0"/>
              <a:t>referral</a:t>
            </a:r>
            <a:r>
              <a:rPr lang="en-US" sz="2000" spc="60" dirty="0"/>
              <a:t> </a:t>
            </a:r>
            <a:r>
              <a:rPr lang="en-US" sz="2000" dirty="0"/>
              <a:t>–</a:t>
            </a:r>
            <a:r>
              <a:rPr lang="en-US" sz="2000" spc="15" dirty="0"/>
              <a:t> </a:t>
            </a:r>
            <a:r>
              <a:rPr lang="en-US" sz="2000" spc="-10" dirty="0"/>
              <a:t>Made</a:t>
            </a:r>
            <a:r>
              <a:rPr lang="en-US" sz="2000" spc="50" dirty="0"/>
              <a:t> </a:t>
            </a:r>
            <a:r>
              <a:rPr lang="en-US" sz="2000" dirty="0"/>
              <a:t>by</a:t>
            </a:r>
            <a:r>
              <a:rPr lang="en-US" sz="2000" spc="-15" dirty="0"/>
              <a:t> </a:t>
            </a:r>
            <a:r>
              <a:rPr lang="en-US" sz="2000" spc="-10" dirty="0"/>
              <a:t>IEP </a:t>
            </a:r>
            <a:r>
              <a:rPr lang="en-US" sz="2000" spc="-650" dirty="0"/>
              <a:t> </a:t>
            </a:r>
            <a:r>
              <a:rPr lang="en-US" sz="2000" spc="-5" dirty="0"/>
              <a:t>team (</a:t>
            </a:r>
            <a:r>
              <a:rPr lang="en-US" sz="2000" b="0" i="0" dirty="0">
                <a:effectLst/>
              </a:rPr>
              <a:t> </a:t>
            </a:r>
            <a:r>
              <a:rPr lang="en-US" sz="2000" b="1" i="0" dirty="0">
                <a:effectLst/>
              </a:rPr>
              <a:t>individualized education program)</a:t>
            </a:r>
            <a:endParaRPr lang="en-US" sz="2000" dirty="0"/>
          </a:p>
          <a:p>
            <a:pPr marL="271780" indent="-228600">
              <a:lnSpc>
                <a:spcPct val="90000"/>
              </a:lnSpc>
              <a:spcBef>
                <a:spcPts val="1420"/>
              </a:spcBef>
              <a:buFont typeface="Arial" panose="020B0604020202020204" pitchFamily="34" charset="0"/>
              <a:buChar char="•"/>
              <a:tabLst>
                <a:tab pos="271145" algn="l"/>
                <a:tab pos="271780" algn="l"/>
              </a:tabLst>
            </a:pPr>
            <a:r>
              <a:rPr lang="en-US" sz="2000" spc="-5" dirty="0"/>
              <a:t>Assistive technology</a:t>
            </a:r>
            <a:r>
              <a:rPr lang="en-US" sz="2000" spc="-35" dirty="0"/>
              <a:t> </a:t>
            </a:r>
            <a:r>
              <a:rPr lang="en-US" sz="2000" dirty="0"/>
              <a:t>team</a:t>
            </a:r>
          </a:p>
          <a:p>
            <a:pPr marL="756285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000" dirty="0"/>
              <a:t>Assesses</a:t>
            </a:r>
            <a:r>
              <a:rPr lang="en-US" sz="2000" spc="-5" dirty="0"/>
              <a:t> student</a:t>
            </a:r>
            <a:r>
              <a:rPr lang="en-US" sz="2000" spc="-40" dirty="0"/>
              <a:t> </a:t>
            </a:r>
            <a:r>
              <a:rPr lang="en-US" sz="2000" dirty="0"/>
              <a:t>for</a:t>
            </a:r>
            <a:r>
              <a:rPr lang="en-US" sz="2000" spc="-25" dirty="0"/>
              <a:t> </a:t>
            </a:r>
            <a:r>
              <a:rPr lang="en-US" sz="2000" spc="-10" dirty="0"/>
              <a:t>assistive</a:t>
            </a:r>
            <a:r>
              <a:rPr lang="en-US" sz="2000" spc="40" dirty="0"/>
              <a:t> </a:t>
            </a:r>
            <a:r>
              <a:rPr lang="en-US" sz="2000" dirty="0"/>
              <a:t>technology</a:t>
            </a:r>
          </a:p>
          <a:p>
            <a:pPr marL="756285" lvl="1" indent="-228600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000" dirty="0"/>
              <a:t>Facilitates</a:t>
            </a:r>
            <a:r>
              <a:rPr lang="en-US" sz="2000" spc="-5" dirty="0"/>
              <a:t> implementation </a:t>
            </a:r>
            <a:r>
              <a:rPr lang="en-US" sz="2000" spc="-10" dirty="0"/>
              <a:t>of</a:t>
            </a:r>
            <a:r>
              <a:rPr lang="en-US" sz="2000" spc="-5" dirty="0"/>
              <a:t> </a:t>
            </a:r>
            <a:r>
              <a:rPr lang="en-US" sz="2000" spc="-20" dirty="0"/>
              <a:t>AT</a:t>
            </a:r>
            <a:endParaRPr lang="en-US" sz="2000" dirty="0"/>
          </a:p>
          <a:p>
            <a:pPr marL="271780" indent="-228600">
              <a:lnSpc>
                <a:spcPct val="90000"/>
              </a:lnSpc>
              <a:spcBef>
                <a:spcPts val="1490"/>
              </a:spcBef>
              <a:buFont typeface="Arial" panose="020B0604020202020204" pitchFamily="34" charset="0"/>
              <a:buChar char="•"/>
              <a:tabLst>
                <a:tab pos="271145" algn="l"/>
                <a:tab pos="271780" algn="l"/>
              </a:tabLst>
            </a:pPr>
            <a:r>
              <a:rPr lang="en-US" sz="2000" spc="-5" dirty="0"/>
              <a:t>Classifications</a:t>
            </a:r>
            <a:r>
              <a:rPr lang="en-US" sz="2000" spc="-20" dirty="0"/>
              <a:t> </a:t>
            </a:r>
            <a:r>
              <a:rPr lang="en-US" sz="2000" spc="-10" dirty="0"/>
              <a:t>of</a:t>
            </a:r>
            <a:r>
              <a:rPr lang="en-US" sz="2000" spc="60" dirty="0"/>
              <a:t> </a:t>
            </a:r>
            <a:r>
              <a:rPr lang="en-US" sz="2000" spc="-10" dirty="0"/>
              <a:t>AT</a:t>
            </a:r>
            <a:r>
              <a:rPr lang="en-US" sz="2000" spc="5" dirty="0"/>
              <a:t> </a:t>
            </a:r>
            <a:r>
              <a:rPr lang="en-US" sz="2000" spc="-5" dirty="0"/>
              <a:t>Solutions</a:t>
            </a:r>
            <a:endParaRPr lang="en-US" sz="2000" dirty="0"/>
          </a:p>
          <a:p>
            <a:pPr marL="756285" lvl="1" indent="-228600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000" dirty="0"/>
              <a:t>No-tech</a:t>
            </a:r>
            <a:r>
              <a:rPr lang="en-US" sz="2000" spc="-5" dirty="0"/>
              <a:t> </a:t>
            </a:r>
            <a:r>
              <a:rPr lang="en-US" sz="2000" dirty="0"/>
              <a:t>–</a:t>
            </a:r>
            <a:r>
              <a:rPr lang="en-US" sz="2000" spc="10" dirty="0"/>
              <a:t> </a:t>
            </a:r>
            <a:r>
              <a:rPr lang="en-US" sz="2000" spc="-5" dirty="0"/>
              <a:t>Using</a:t>
            </a:r>
            <a:r>
              <a:rPr lang="en-US" sz="2000" spc="25" dirty="0"/>
              <a:t> </a:t>
            </a:r>
            <a:r>
              <a:rPr lang="en-US" sz="2000" spc="-5" dirty="0"/>
              <a:t>one’s</a:t>
            </a:r>
            <a:r>
              <a:rPr lang="en-US" sz="2000" spc="5" dirty="0"/>
              <a:t> </a:t>
            </a:r>
            <a:r>
              <a:rPr lang="en-US" sz="2000" dirty="0"/>
              <a:t>body</a:t>
            </a:r>
            <a:r>
              <a:rPr lang="en-US" sz="2000" spc="-65" dirty="0"/>
              <a:t> </a:t>
            </a:r>
            <a:r>
              <a:rPr lang="en-US" sz="2000" spc="-5" dirty="0"/>
              <a:t>in</a:t>
            </a:r>
            <a:r>
              <a:rPr lang="en-US" sz="2000" spc="15" dirty="0"/>
              <a:t> </a:t>
            </a:r>
            <a:r>
              <a:rPr lang="en-US" sz="2000" spc="-5" dirty="0"/>
              <a:t>a</a:t>
            </a:r>
            <a:r>
              <a:rPr lang="en-US" sz="2000" spc="5" dirty="0"/>
              <a:t> </a:t>
            </a:r>
            <a:r>
              <a:rPr lang="en-US" sz="2000" spc="-5" dirty="0"/>
              <a:t>different</a:t>
            </a:r>
            <a:r>
              <a:rPr lang="en-US" sz="2000" spc="-90" dirty="0"/>
              <a:t> </a:t>
            </a:r>
            <a:r>
              <a:rPr lang="en-US" sz="2000" spc="-5" dirty="0"/>
              <a:t>manner</a:t>
            </a:r>
            <a:endParaRPr lang="en-US" sz="2000" dirty="0"/>
          </a:p>
          <a:p>
            <a:pPr marL="756285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000" spc="-5" dirty="0"/>
              <a:t>Low-tech</a:t>
            </a:r>
            <a:r>
              <a:rPr lang="en-US" sz="2000" spc="10" dirty="0"/>
              <a:t> </a:t>
            </a:r>
            <a:r>
              <a:rPr lang="en-US" sz="2000" dirty="0"/>
              <a:t>–</a:t>
            </a:r>
            <a:r>
              <a:rPr lang="en-US" sz="2000" spc="-15" dirty="0"/>
              <a:t> </a:t>
            </a:r>
            <a:r>
              <a:rPr lang="en-US" sz="2000" spc="-5" dirty="0"/>
              <a:t>Personal</a:t>
            </a:r>
            <a:r>
              <a:rPr lang="en-US" sz="2000" spc="-20" dirty="0"/>
              <a:t> </a:t>
            </a:r>
            <a:r>
              <a:rPr lang="en-US" sz="2000" spc="-10" dirty="0"/>
              <a:t>word</a:t>
            </a:r>
            <a:r>
              <a:rPr lang="en-US" sz="2000" spc="35" dirty="0"/>
              <a:t> </a:t>
            </a:r>
            <a:r>
              <a:rPr lang="en-US" sz="2000" spc="-5" dirty="0"/>
              <a:t>lists,</a:t>
            </a:r>
            <a:r>
              <a:rPr lang="en-US" sz="2000" spc="-15" dirty="0"/>
              <a:t> </a:t>
            </a:r>
            <a:r>
              <a:rPr lang="en-US" sz="2000" spc="-5" dirty="0"/>
              <a:t>organizing</a:t>
            </a:r>
            <a:r>
              <a:rPr lang="en-US" sz="2000" spc="25" dirty="0"/>
              <a:t> </a:t>
            </a:r>
            <a:r>
              <a:rPr lang="en-US" sz="2000" spc="5" dirty="0"/>
              <a:t>systems</a:t>
            </a:r>
            <a:endParaRPr lang="en-US" sz="2000" dirty="0"/>
          </a:p>
          <a:p>
            <a:pPr marL="756285" lvl="1" indent="-228600">
              <a:lnSpc>
                <a:spcPct val="90000"/>
              </a:lnSpc>
              <a:spcBef>
                <a:spcPts val="60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000" spc="-5" dirty="0"/>
              <a:t>High-tech</a:t>
            </a:r>
            <a:r>
              <a:rPr lang="en-US" sz="2000" spc="15" dirty="0"/>
              <a:t> </a:t>
            </a:r>
            <a:r>
              <a:rPr lang="en-US" sz="2000" dirty="0"/>
              <a:t>–</a:t>
            </a:r>
            <a:r>
              <a:rPr lang="en-US" sz="2000" spc="10" dirty="0"/>
              <a:t> </a:t>
            </a:r>
            <a:r>
              <a:rPr lang="en-US" sz="2000" spc="-5" dirty="0"/>
              <a:t>Powered</a:t>
            </a:r>
            <a:r>
              <a:rPr lang="en-US" sz="2000" spc="25" dirty="0"/>
              <a:t> </a:t>
            </a:r>
            <a:r>
              <a:rPr lang="en-US" sz="2000" spc="-5" dirty="0"/>
              <a:t>wheelchair,</a:t>
            </a:r>
            <a:r>
              <a:rPr lang="en-US" sz="2000" spc="25" dirty="0"/>
              <a:t> </a:t>
            </a:r>
            <a:r>
              <a:rPr lang="en-US" sz="2000" spc="-5" dirty="0"/>
              <a:t>computers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Foundations</a:t>
            </a:r>
            <a:r>
              <a:rPr lang="en-US" sz="4800" kern="1200" spc="-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spc="-15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48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Integration</a:t>
            </a:r>
            <a:r>
              <a:rPr lang="en-US" sz="4800" kern="1200" spc="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spc="-5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Strategies</a:t>
            </a:r>
            <a:r>
              <a:rPr lang="en-US" sz="4800" kern="1200" spc="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(2</a:t>
            </a:r>
            <a:r>
              <a:rPr lang="en-US" sz="4800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4800" kern="1200" spc="-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spc="5">
                <a:solidFill>
                  <a:schemeClr val="tx1"/>
                </a:solidFill>
                <a:latin typeface="+mj-lt"/>
                <a:ea typeface="+mj-ea"/>
                <a:cs typeface="+mj-cs"/>
              </a:rPr>
              <a:t>2)</a:t>
            </a: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AFC807E8-8B6B-7337-DF27-8B2715796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73057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algn="r"/>
            <a:r>
              <a:rPr lang="en-US" sz="40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Technology</a:t>
            </a:r>
            <a:r>
              <a:rPr lang="en-US" sz="4000" kern="1200" spc="1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Strategies</a:t>
            </a:r>
            <a:r>
              <a:rPr lang="en-US" sz="4000" kern="1200" spc="3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en-US" sz="4000" kern="1200" spc="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with </a:t>
            </a:r>
            <a:r>
              <a:rPr lang="en-US" sz="4000" kern="1200" spc="-83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Cognitive</a:t>
            </a:r>
            <a:r>
              <a:rPr lang="en-US" sz="4000" kern="1200" spc="-3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Disabilities</a:t>
            </a:r>
            <a:r>
              <a:rPr lang="en-US" sz="4000" kern="1200" spc="8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-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(1</a:t>
            </a:r>
            <a:r>
              <a:rPr lang="en-US" sz="4000" kern="1200" spc="1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en-US" sz="4000" kern="1200" spc="-3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spc="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2)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1780" indent="-228600">
              <a:lnSpc>
                <a:spcPct val="90000"/>
              </a:lnSpc>
              <a:spcBef>
                <a:spcPts val="725"/>
              </a:spcBef>
              <a:buFont typeface="Arial" panose="020B0604020202020204" pitchFamily="34" charset="0"/>
              <a:buChar char="•"/>
              <a:tabLst>
                <a:tab pos="271145" algn="l"/>
                <a:tab pos="271780" algn="l"/>
              </a:tabLst>
            </a:pPr>
            <a:r>
              <a:rPr lang="en-US" sz="2000" spc="-10" dirty="0"/>
              <a:t>Mild</a:t>
            </a:r>
            <a:r>
              <a:rPr lang="en-US" sz="2000" spc="-35" dirty="0"/>
              <a:t> </a:t>
            </a:r>
            <a:r>
              <a:rPr lang="en-US" sz="2000" spc="-5" dirty="0"/>
              <a:t>cognitive</a:t>
            </a:r>
            <a:r>
              <a:rPr lang="en-US" sz="2000" spc="25" dirty="0"/>
              <a:t> </a:t>
            </a:r>
            <a:r>
              <a:rPr lang="en-US" sz="2000" dirty="0"/>
              <a:t>disabilities</a:t>
            </a:r>
          </a:p>
          <a:p>
            <a:pPr marL="756285" lvl="1" indent="-228600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000" spc="-5" dirty="0"/>
              <a:t>Use</a:t>
            </a:r>
            <a:r>
              <a:rPr lang="en-US" sz="2000" spc="35" dirty="0"/>
              <a:t> </a:t>
            </a:r>
            <a:r>
              <a:rPr lang="en-US" sz="2000" spc="-5" dirty="0"/>
              <a:t>productivity</a:t>
            </a:r>
            <a:r>
              <a:rPr lang="en-US" sz="2000" spc="15" dirty="0"/>
              <a:t> </a:t>
            </a:r>
            <a:r>
              <a:rPr lang="en-US" sz="2000" dirty="0"/>
              <a:t>software, </a:t>
            </a:r>
            <a:r>
              <a:rPr lang="en-US" sz="2000" spc="-5" dirty="0"/>
              <a:t>other</a:t>
            </a:r>
            <a:r>
              <a:rPr lang="en-US" sz="2000" spc="-20" dirty="0"/>
              <a:t> </a:t>
            </a:r>
            <a:r>
              <a:rPr lang="en-US" sz="2000" spc="-5" dirty="0"/>
              <a:t>resources</a:t>
            </a:r>
            <a:endParaRPr lang="en-US" sz="2000" dirty="0"/>
          </a:p>
          <a:p>
            <a:pPr marL="756285" marR="318770" lvl="1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000" spc="-5" dirty="0"/>
              <a:t>Software, apps, text-to-speech products develop </a:t>
            </a:r>
            <a:r>
              <a:rPr lang="en-US" sz="2000" spc="-660" dirty="0"/>
              <a:t> </a:t>
            </a:r>
            <a:r>
              <a:rPr lang="en-US" sz="2000" dirty="0"/>
              <a:t>reading </a:t>
            </a:r>
            <a:r>
              <a:rPr lang="en-US" sz="2000" spc="-5" dirty="0"/>
              <a:t>skills</a:t>
            </a:r>
            <a:endParaRPr lang="en-US" sz="2000" dirty="0"/>
          </a:p>
          <a:p>
            <a:pPr marL="756285" marR="963930" lvl="1" indent="-228600">
              <a:lnSpc>
                <a:spcPct val="90000"/>
              </a:lnSpc>
              <a:spcBef>
                <a:spcPts val="760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000" dirty="0"/>
              <a:t>Voice</a:t>
            </a:r>
            <a:r>
              <a:rPr lang="en-US" sz="2000" spc="10" dirty="0"/>
              <a:t> </a:t>
            </a:r>
            <a:r>
              <a:rPr lang="en-US" sz="2000" spc="-5" dirty="0"/>
              <a:t>recognition</a:t>
            </a:r>
            <a:r>
              <a:rPr lang="en-US" sz="2000" spc="20" dirty="0"/>
              <a:t> </a:t>
            </a:r>
            <a:r>
              <a:rPr lang="en-US" sz="2000" spc="-10" dirty="0"/>
              <a:t>software</a:t>
            </a:r>
            <a:r>
              <a:rPr lang="en-US" sz="2000" spc="5" dirty="0"/>
              <a:t> </a:t>
            </a:r>
            <a:r>
              <a:rPr lang="en-US" sz="2000" dirty="0"/>
              <a:t>and</a:t>
            </a:r>
            <a:r>
              <a:rPr lang="en-US" sz="2000" spc="-40" dirty="0"/>
              <a:t> </a:t>
            </a:r>
            <a:r>
              <a:rPr lang="en-US" sz="2000" dirty="0"/>
              <a:t>talking</a:t>
            </a:r>
            <a:r>
              <a:rPr lang="en-US" sz="2000" spc="15" dirty="0"/>
              <a:t> </a:t>
            </a:r>
            <a:r>
              <a:rPr lang="en-US" sz="2000" spc="-10" dirty="0"/>
              <a:t>word </a:t>
            </a:r>
            <a:r>
              <a:rPr lang="en-US" sz="2000" spc="-650" dirty="0"/>
              <a:t> </a:t>
            </a:r>
            <a:r>
              <a:rPr lang="en-US" sz="2000" dirty="0"/>
              <a:t>processors</a:t>
            </a:r>
            <a:r>
              <a:rPr lang="en-US" sz="2000" spc="-45" dirty="0"/>
              <a:t> </a:t>
            </a:r>
            <a:r>
              <a:rPr lang="en-US" sz="2000" dirty="0"/>
              <a:t>assist</a:t>
            </a:r>
            <a:r>
              <a:rPr lang="en-US" sz="2000" spc="10" dirty="0"/>
              <a:t> </a:t>
            </a:r>
            <a:r>
              <a:rPr lang="en-US" sz="2000" spc="-10" dirty="0"/>
              <a:t>with</a:t>
            </a:r>
            <a:r>
              <a:rPr lang="en-US" sz="2000" spc="10" dirty="0"/>
              <a:t> </a:t>
            </a:r>
            <a:r>
              <a:rPr lang="en-US" sz="2000" spc="-5" dirty="0"/>
              <a:t>writing</a:t>
            </a:r>
            <a:endParaRPr lang="en-US" sz="2000" dirty="0"/>
          </a:p>
          <a:p>
            <a:pPr marL="756285" marR="5080" lvl="1" indent="-228600">
              <a:lnSpc>
                <a:spcPct val="90000"/>
              </a:lnSpc>
              <a:spcBef>
                <a:spcPts val="655"/>
              </a:spcBef>
              <a:buFont typeface="Arial" panose="020B0604020202020204" pitchFamily="34" charset="0"/>
              <a:buChar char="•"/>
              <a:tabLst>
                <a:tab pos="756920" algn="l"/>
              </a:tabLst>
            </a:pPr>
            <a:r>
              <a:rPr lang="en-US" sz="2000" spc="-5" dirty="0"/>
              <a:t>Specialized</a:t>
            </a:r>
            <a:r>
              <a:rPr lang="en-US" sz="2000" spc="50" dirty="0"/>
              <a:t> </a:t>
            </a:r>
            <a:r>
              <a:rPr lang="en-US" sz="2000" spc="-5" dirty="0"/>
              <a:t>calculators,</a:t>
            </a:r>
            <a:r>
              <a:rPr lang="en-US" sz="2000" spc="20" dirty="0"/>
              <a:t> </a:t>
            </a:r>
            <a:r>
              <a:rPr lang="en-US" sz="2000" spc="-5" dirty="0"/>
              <a:t>graphing,</a:t>
            </a:r>
            <a:r>
              <a:rPr lang="en-US" sz="2000" spc="15" dirty="0"/>
              <a:t> </a:t>
            </a:r>
            <a:r>
              <a:rPr lang="en-US" sz="2000" dirty="0"/>
              <a:t>and</a:t>
            </a:r>
            <a:r>
              <a:rPr lang="en-US" sz="2000" spc="-10" dirty="0"/>
              <a:t> </a:t>
            </a:r>
            <a:r>
              <a:rPr lang="en-US" sz="2000" spc="-5" dirty="0"/>
              <a:t>app</a:t>
            </a:r>
            <a:r>
              <a:rPr lang="en-US" sz="2000" spc="10" dirty="0"/>
              <a:t> </a:t>
            </a:r>
            <a:r>
              <a:rPr lang="en-US" sz="2000" dirty="0"/>
              <a:t>support </a:t>
            </a:r>
            <a:r>
              <a:rPr lang="en-US" sz="2000" spc="-655" dirty="0"/>
              <a:t> </a:t>
            </a:r>
            <a:r>
              <a:rPr lang="en-US" sz="2000" dirty="0"/>
              <a:t>and</a:t>
            </a:r>
            <a:r>
              <a:rPr lang="en-US" sz="2000" spc="-15" dirty="0"/>
              <a:t> </a:t>
            </a:r>
            <a:r>
              <a:rPr lang="en-US" sz="2000" spc="-5" dirty="0"/>
              <a:t>develop</a:t>
            </a:r>
            <a:r>
              <a:rPr lang="en-US" sz="2000" dirty="0"/>
              <a:t> </a:t>
            </a:r>
            <a:r>
              <a:rPr lang="en-US" sz="2000" spc="-5" dirty="0"/>
              <a:t>math</a:t>
            </a:r>
            <a:r>
              <a:rPr lang="en-US" sz="2000" dirty="0"/>
              <a:t> </a:t>
            </a:r>
            <a:r>
              <a:rPr lang="en-US" sz="2000" spc="-10" dirty="0"/>
              <a:t>skills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758</Words>
  <Application>Microsoft Office PowerPoint</Application>
  <PresentationFormat>Widescreen</PresentationFormat>
  <Paragraphs>84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Introduction to Special Education</vt:lpstr>
      <vt:lpstr>Special Education</vt:lpstr>
      <vt:lpstr>Issues and Challenges in Special  Education</vt:lpstr>
      <vt:lpstr>Policy Drivers of Technology Use</vt:lpstr>
      <vt:lpstr>Challenges in Special Education  Technology</vt:lpstr>
      <vt:lpstr>Foundations of Integration Strategies (1 of 2)</vt:lpstr>
      <vt:lpstr>Foundations of Integration Strategies (2 of 2)</vt:lpstr>
      <vt:lpstr>Technology Strategies for Students with  Cognitive Disabilities (1 of 2)</vt:lpstr>
      <vt:lpstr>Technology Strategies for Students with  Cognitive Disabilities (2 of 2)</vt:lpstr>
      <vt:lpstr>Technology Strategies for Students with  Physical Disabilities</vt:lpstr>
      <vt:lpstr>PowerPoint Presentation</vt:lpstr>
      <vt:lpstr>PowerPoint Presentation</vt:lpstr>
      <vt:lpstr>Technology Strategies for Students with  Sensory Disabilities</vt:lpstr>
      <vt:lpstr>PowerPoint Presentation</vt:lpstr>
      <vt:lpstr>PowerPoint Presentation</vt:lpstr>
      <vt:lpstr>PowerPoint Presentation</vt:lpstr>
      <vt:lpstr>PowerPoint Presentation</vt:lpstr>
      <vt:lpstr>Technology Strategies for Students with  Speech and Language Impairments</vt:lpstr>
      <vt:lpstr>PowerPoint Presentation</vt:lpstr>
      <vt:lpstr>PowerPoint Presentation</vt:lpstr>
      <vt:lpstr>PowerPoint Presentation</vt:lpstr>
      <vt:lpstr>Technology Strategies for Students with  Gifts and Talents (1 of 2)</vt:lpstr>
      <vt:lpstr>Technology Strategies for Students with  Gifts and Talents (2 of 2)</vt:lpstr>
      <vt:lpstr>Teacher Growth in Technology Integration  for Students with Special Needs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 Shaban</dc:creator>
  <cp:lastModifiedBy>Aisha Saleh Hashla Nasser Almessabi</cp:lastModifiedBy>
  <cp:revision>1</cp:revision>
  <dcterms:created xsi:type="dcterms:W3CDTF">2023-03-10T16:19:16Z</dcterms:created>
  <dcterms:modified xsi:type="dcterms:W3CDTF">2023-03-18T02:27:40Z</dcterms:modified>
</cp:coreProperties>
</file>