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599" r:id="rId2"/>
    <p:sldId id="1600" r:id="rId3"/>
    <p:sldId id="1592" r:id="rId4"/>
    <p:sldId id="261" r:id="rId5"/>
    <p:sldId id="1594" r:id="rId6"/>
    <p:sldId id="314" r:id="rId7"/>
    <p:sldId id="256" r:id="rId8"/>
    <p:sldId id="268" r:id="rId9"/>
    <p:sldId id="1593" r:id="rId10"/>
    <p:sldId id="269" r:id="rId11"/>
    <p:sldId id="1595" r:id="rId12"/>
    <p:sldId id="1597" r:id="rId13"/>
    <p:sldId id="1598" r:id="rId14"/>
    <p:sldId id="273" r:id="rId15"/>
    <p:sldId id="270" r:id="rId16"/>
  </p:sldIdLst>
  <p:sldSz cx="12192000" cy="6858000"/>
  <p:notesSz cx="6858000" cy="9144000"/>
  <p:defaultTextStyle>
    <a:defPPr>
      <a:defRPr lang="ar-A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D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4A5FE3-3F0C-4F16-87CF-BBC1FC614E6C}" v="332" dt="2023-06-17T06:19:43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84" autoAdjust="0"/>
    <p:restoredTop sz="94660"/>
  </p:normalViewPr>
  <p:slideViewPr>
    <p:cSldViewPr snapToGrid="0">
      <p:cViewPr varScale="1">
        <p:scale>
          <a:sx n="95" d="100"/>
          <a:sy n="95" d="100"/>
        </p:scale>
        <p:origin x="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sha Saleh Hashla Nasser Almessabi" userId="9c39aeb7-1cde-4292-9b1c-6b0cba2cae96" providerId="ADAL" clId="{804A5FE3-3F0C-4F16-87CF-BBC1FC614E6C}"/>
    <pc:docChg chg="undo custSel addSld delSld modSld sldOrd">
      <pc:chgData name="Aisha Saleh Hashla Nasser Almessabi" userId="9c39aeb7-1cde-4292-9b1c-6b0cba2cae96" providerId="ADAL" clId="{804A5FE3-3F0C-4F16-87CF-BBC1FC614E6C}" dt="2023-06-17T07:42:04.401" v="441" actId="14100"/>
      <pc:docMkLst>
        <pc:docMk/>
      </pc:docMkLst>
      <pc:sldChg chg="addSp delSp modSp mod modAnim">
        <pc:chgData name="Aisha Saleh Hashla Nasser Almessabi" userId="9c39aeb7-1cde-4292-9b1c-6b0cba2cae96" providerId="ADAL" clId="{804A5FE3-3F0C-4F16-87CF-BBC1FC614E6C}" dt="2023-06-17T01:53:58.717" v="334"/>
        <pc:sldMkLst>
          <pc:docMk/>
          <pc:sldMk cId="1488647999" sldId="256"/>
        </pc:sldMkLst>
        <pc:spChg chg="del">
          <ac:chgData name="Aisha Saleh Hashla Nasser Almessabi" userId="9c39aeb7-1cde-4292-9b1c-6b0cba2cae96" providerId="ADAL" clId="{804A5FE3-3F0C-4F16-87CF-BBC1FC614E6C}" dt="2023-06-16T19:09:24.691" v="160" actId="478"/>
          <ac:spMkLst>
            <pc:docMk/>
            <pc:sldMk cId="1488647999" sldId="256"/>
            <ac:spMk id="3" creationId="{C8690503-CABF-423F-8B0B-B1FAC976D3E0}"/>
          </ac:spMkLst>
        </pc:spChg>
        <pc:spChg chg="mod">
          <ac:chgData name="Aisha Saleh Hashla Nasser Almessabi" userId="9c39aeb7-1cde-4292-9b1c-6b0cba2cae96" providerId="ADAL" clId="{804A5FE3-3F0C-4F16-87CF-BBC1FC614E6C}" dt="2023-06-17T01:43:13.403" v="300" actId="207"/>
          <ac:spMkLst>
            <pc:docMk/>
            <pc:sldMk cId="1488647999" sldId="256"/>
            <ac:spMk id="10" creationId="{3BAFD81A-8C57-4180-99ED-EE2D1C7CE939}"/>
          </ac:spMkLst>
        </pc:spChg>
        <pc:spChg chg="mod">
          <ac:chgData name="Aisha Saleh Hashla Nasser Almessabi" userId="9c39aeb7-1cde-4292-9b1c-6b0cba2cae96" providerId="ADAL" clId="{804A5FE3-3F0C-4F16-87CF-BBC1FC614E6C}" dt="2023-06-17T01:44:21.305" v="305" actId="2711"/>
          <ac:spMkLst>
            <pc:docMk/>
            <pc:sldMk cId="1488647999" sldId="256"/>
            <ac:spMk id="40" creationId="{D5571D7D-F0DE-4026-91AE-9EAE9938E971}"/>
          </ac:spMkLst>
        </pc:spChg>
        <pc:picChg chg="add mod ord">
          <ac:chgData name="Aisha Saleh Hashla Nasser Almessabi" userId="9c39aeb7-1cde-4292-9b1c-6b0cba2cae96" providerId="ADAL" clId="{804A5FE3-3F0C-4F16-87CF-BBC1FC614E6C}" dt="2023-06-16T19:08:45.655" v="159" actId="167"/>
          <ac:picMkLst>
            <pc:docMk/>
            <pc:sldMk cId="1488647999" sldId="256"/>
            <ac:picMk id="2" creationId="{CBC37DA6-9DF1-128E-D6CF-8EDB22959298}"/>
          </ac:picMkLst>
        </pc:picChg>
        <pc:picChg chg="mod">
          <ac:chgData name="Aisha Saleh Hashla Nasser Almessabi" userId="9c39aeb7-1cde-4292-9b1c-6b0cba2cae96" providerId="ADAL" clId="{804A5FE3-3F0C-4F16-87CF-BBC1FC614E6C}" dt="2023-06-16T19:07:51.819" v="155" actId="14100"/>
          <ac:picMkLst>
            <pc:docMk/>
            <pc:sldMk cId="1488647999" sldId="256"/>
            <ac:picMk id="41" creationId="{9DEF8C5E-949C-48F8-AB28-35D37004AFF6}"/>
          </ac:picMkLst>
        </pc:picChg>
        <pc:picChg chg="del mod">
          <ac:chgData name="Aisha Saleh Hashla Nasser Almessabi" userId="9c39aeb7-1cde-4292-9b1c-6b0cba2cae96" providerId="ADAL" clId="{804A5FE3-3F0C-4F16-87CF-BBC1FC614E6C}" dt="2023-06-16T19:07:32.315" v="153" actId="478"/>
          <ac:picMkLst>
            <pc:docMk/>
            <pc:sldMk cId="1488647999" sldId="256"/>
            <ac:picMk id="1036" creationId="{16CA56A6-138C-444F-A4D6-A90B7D56AECA}"/>
          </ac:picMkLst>
        </pc:picChg>
      </pc:sldChg>
      <pc:sldChg chg="addSp delSp modSp mod modAnim">
        <pc:chgData name="Aisha Saleh Hashla Nasser Almessabi" userId="9c39aeb7-1cde-4292-9b1c-6b0cba2cae96" providerId="ADAL" clId="{804A5FE3-3F0C-4F16-87CF-BBC1FC614E6C}" dt="2023-06-16T19:14:45.934" v="162"/>
        <pc:sldMkLst>
          <pc:docMk/>
          <pc:sldMk cId="497406420" sldId="261"/>
        </pc:sldMkLst>
        <pc:picChg chg="add mod">
          <ac:chgData name="Aisha Saleh Hashla Nasser Almessabi" userId="9c39aeb7-1cde-4292-9b1c-6b0cba2cae96" providerId="ADAL" clId="{804A5FE3-3F0C-4F16-87CF-BBC1FC614E6C}" dt="2023-06-16T17:52:42.682" v="33"/>
          <ac:picMkLst>
            <pc:docMk/>
            <pc:sldMk cId="497406420" sldId="261"/>
            <ac:picMk id="2" creationId="{C792B0EA-CB96-F12A-95F2-C8C563D45BA0}"/>
          </ac:picMkLst>
        </pc:picChg>
        <pc:picChg chg="del">
          <ac:chgData name="Aisha Saleh Hashla Nasser Almessabi" userId="9c39aeb7-1cde-4292-9b1c-6b0cba2cae96" providerId="ADAL" clId="{804A5FE3-3F0C-4F16-87CF-BBC1FC614E6C}" dt="2023-06-16T17:48:23.219" v="32" actId="478"/>
          <ac:picMkLst>
            <pc:docMk/>
            <pc:sldMk cId="497406420" sldId="261"/>
            <ac:picMk id="7" creationId="{00000000-0000-0000-0000-000000000000}"/>
          </ac:picMkLst>
        </pc:picChg>
      </pc:sldChg>
      <pc:sldChg chg="addSp delSp modSp mod delAnim modAnim">
        <pc:chgData name="Aisha Saleh Hashla Nasser Almessabi" userId="9c39aeb7-1cde-4292-9b1c-6b0cba2cae96" providerId="ADAL" clId="{804A5FE3-3F0C-4F16-87CF-BBC1FC614E6C}" dt="2023-06-17T01:55:20.803" v="339" actId="1076"/>
        <pc:sldMkLst>
          <pc:docMk/>
          <pc:sldMk cId="4157530742" sldId="268"/>
        </pc:sldMkLst>
        <pc:spChg chg="mod">
          <ac:chgData name="Aisha Saleh Hashla Nasser Almessabi" userId="9c39aeb7-1cde-4292-9b1c-6b0cba2cae96" providerId="ADAL" clId="{804A5FE3-3F0C-4F16-87CF-BBC1FC614E6C}" dt="2023-06-17T01:42:43.792" v="297" actId="207"/>
          <ac:spMkLst>
            <pc:docMk/>
            <pc:sldMk cId="4157530742" sldId="268"/>
            <ac:spMk id="40" creationId="{D5571D7D-F0DE-4026-91AE-9EAE9938E971}"/>
          </ac:spMkLst>
        </pc:spChg>
        <pc:picChg chg="add mod">
          <ac:chgData name="Aisha Saleh Hashla Nasser Almessabi" userId="9c39aeb7-1cde-4292-9b1c-6b0cba2cae96" providerId="ADAL" clId="{804A5FE3-3F0C-4F16-87CF-BBC1FC614E6C}" dt="2023-06-17T01:55:05.508" v="338" actId="1076"/>
          <ac:picMkLst>
            <pc:docMk/>
            <pc:sldMk cId="4157530742" sldId="268"/>
            <ac:picMk id="2" creationId="{89028A69-D6C9-8AAA-C473-1613EE2C8D9E}"/>
          </ac:picMkLst>
        </pc:picChg>
        <pc:picChg chg="del">
          <ac:chgData name="Aisha Saleh Hashla Nasser Almessabi" userId="9c39aeb7-1cde-4292-9b1c-6b0cba2cae96" providerId="ADAL" clId="{804A5FE3-3F0C-4F16-87CF-BBC1FC614E6C}" dt="2023-06-17T01:28:56.203" v="169" actId="478"/>
          <ac:picMkLst>
            <pc:docMk/>
            <pc:sldMk cId="4157530742" sldId="268"/>
            <ac:picMk id="28" creationId="{22BB5F5B-E6BA-4E82-B34E-42CC18007D91}"/>
          </ac:picMkLst>
        </pc:picChg>
        <pc:picChg chg="mod">
          <ac:chgData name="Aisha Saleh Hashla Nasser Almessabi" userId="9c39aeb7-1cde-4292-9b1c-6b0cba2cae96" providerId="ADAL" clId="{804A5FE3-3F0C-4F16-87CF-BBC1FC614E6C}" dt="2023-06-17T01:55:20.803" v="339" actId="1076"/>
          <ac:picMkLst>
            <pc:docMk/>
            <pc:sldMk cId="4157530742" sldId="268"/>
            <ac:picMk id="29" creationId="{85EC32D2-7678-4F3B-BE6C-6844EDA869C6}"/>
          </ac:picMkLst>
        </pc:picChg>
        <pc:picChg chg="del">
          <ac:chgData name="Aisha Saleh Hashla Nasser Almessabi" userId="9c39aeb7-1cde-4292-9b1c-6b0cba2cae96" providerId="ADAL" clId="{804A5FE3-3F0C-4F16-87CF-BBC1FC614E6C}" dt="2023-06-17T01:29:43.902" v="172" actId="478"/>
          <ac:picMkLst>
            <pc:docMk/>
            <pc:sldMk cId="4157530742" sldId="268"/>
            <ac:picMk id="49" creationId="{26FB21BA-753B-4DCE-88CD-DE2027886366}"/>
          </ac:picMkLst>
        </pc:picChg>
        <pc:picChg chg="del">
          <ac:chgData name="Aisha Saleh Hashla Nasser Almessabi" userId="9c39aeb7-1cde-4292-9b1c-6b0cba2cae96" providerId="ADAL" clId="{804A5FE3-3F0C-4F16-87CF-BBC1FC614E6C}" dt="2023-06-17T01:29:45.385" v="173" actId="478"/>
          <ac:picMkLst>
            <pc:docMk/>
            <pc:sldMk cId="4157530742" sldId="268"/>
            <ac:picMk id="1036" creationId="{16CA56A6-138C-444F-A4D6-A90B7D56AECA}"/>
          </ac:picMkLst>
        </pc:picChg>
      </pc:sldChg>
      <pc:sldChg chg="addSp delSp modSp mod">
        <pc:chgData name="Aisha Saleh Hashla Nasser Almessabi" userId="9c39aeb7-1cde-4292-9b1c-6b0cba2cae96" providerId="ADAL" clId="{804A5FE3-3F0C-4F16-87CF-BBC1FC614E6C}" dt="2023-06-17T01:42:36.987" v="296" actId="207"/>
        <pc:sldMkLst>
          <pc:docMk/>
          <pc:sldMk cId="1725636068" sldId="269"/>
        </pc:sldMkLst>
        <pc:spChg chg="del ord">
          <ac:chgData name="Aisha Saleh Hashla Nasser Almessabi" userId="9c39aeb7-1cde-4292-9b1c-6b0cba2cae96" providerId="ADAL" clId="{804A5FE3-3F0C-4F16-87CF-BBC1FC614E6C}" dt="2023-06-16T18:23:46.573" v="143" actId="478"/>
          <ac:spMkLst>
            <pc:docMk/>
            <pc:sldMk cId="1725636068" sldId="269"/>
            <ac:spMk id="3" creationId="{4E5423D0-D800-428C-B36B-50FC60730080}"/>
          </ac:spMkLst>
        </pc:spChg>
        <pc:spChg chg="mod">
          <ac:chgData name="Aisha Saleh Hashla Nasser Almessabi" userId="9c39aeb7-1cde-4292-9b1c-6b0cba2cae96" providerId="ADAL" clId="{804A5FE3-3F0C-4F16-87CF-BBC1FC614E6C}" dt="2023-06-17T01:41:50.524" v="291" actId="2711"/>
          <ac:spMkLst>
            <pc:docMk/>
            <pc:sldMk cId="1725636068" sldId="269"/>
            <ac:spMk id="10" creationId="{302E35EE-19D2-4731-8A10-CFEAC49E262D}"/>
          </ac:spMkLst>
        </pc:spChg>
        <pc:spChg chg="mod">
          <ac:chgData name="Aisha Saleh Hashla Nasser Almessabi" userId="9c39aeb7-1cde-4292-9b1c-6b0cba2cae96" providerId="ADAL" clId="{804A5FE3-3F0C-4F16-87CF-BBC1FC614E6C}" dt="2023-06-17T01:42:36.987" v="296" actId="207"/>
          <ac:spMkLst>
            <pc:docMk/>
            <pc:sldMk cId="1725636068" sldId="269"/>
            <ac:spMk id="11" creationId="{6F892365-131D-4C39-AB7F-B52EB3C597DD}"/>
          </ac:spMkLst>
        </pc:spChg>
        <pc:picChg chg="add mod">
          <ac:chgData name="Aisha Saleh Hashla Nasser Almessabi" userId="9c39aeb7-1cde-4292-9b1c-6b0cba2cae96" providerId="ADAL" clId="{804A5FE3-3F0C-4F16-87CF-BBC1FC614E6C}" dt="2023-06-16T18:23:59.464" v="146" actId="1076"/>
          <ac:picMkLst>
            <pc:docMk/>
            <pc:sldMk cId="1725636068" sldId="269"/>
            <ac:picMk id="4" creationId="{62583EED-0675-A0EB-87A6-CC3BBE19D17C}"/>
          </ac:picMkLst>
        </pc:picChg>
      </pc:sldChg>
      <pc:sldChg chg="addSp delSp modSp mod">
        <pc:chgData name="Aisha Saleh Hashla Nasser Almessabi" userId="9c39aeb7-1cde-4292-9b1c-6b0cba2cae96" providerId="ADAL" clId="{804A5FE3-3F0C-4F16-87CF-BBC1FC614E6C}" dt="2023-06-17T02:01:47.137" v="353" actId="14100"/>
        <pc:sldMkLst>
          <pc:docMk/>
          <pc:sldMk cId="1795958627" sldId="270"/>
        </pc:sldMkLst>
        <pc:spChg chg="mod">
          <ac:chgData name="Aisha Saleh Hashla Nasser Almessabi" userId="9c39aeb7-1cde-4292-9b1c-6b0cba2cae96" providerId="ADAL" clId="{804A5FE3-3F0C-4F16-87CF-BBC1FC614E6C}" dt="2023-06-17T01:41:27.782" v="289" actId="2711"/>
          <ac:spMkLst>
            <pc:docMk/>
            <pc:sldMk cId="1795958627" sldId="270"/>
            <ac:spMk id="10" creationId="{302E35EE-19D2-4731-8A10-CFEAC49E262D}"/>
          </ac:spMkLst>
        </pc:spChg>
        <pc:spChg chg="mod">
          <ac:chgData name="Aisha Saleh Hashla Nasser Almessabi" userId="9c39aeb7-1cde-4292-9b1c-6b0cba2cae96" providerId="ADAL" clId="{804A5FE3-3F0C-4F16-87CF-BBC1FC614E6C}" dt="2023-06-17T01:40:40.401" v="283" actId="2711"/>
          <ac:spMkLst>
            <pc:docMk/>
            <pc:sldMk cId="1795958627" sldId="270"/>
            <ac:spMk id="14" creationId="{1F798C34-A8D5-45F1-B4C1-64FB19260B6A}"/>
          </ac:spMkLst>
        </pc:spChg>
        <pc:spChg chg="mod">
          <ac:chgData name="Aisha Saleh Hashla Nasser Almessabi" userId="9c39aeb7-1cde-4292-9b1c-6b0cba2cae96" providerId="ADAL" clId="{804A5FE3-3F0C-4F16-87CF-BBC1FC614E6C}" dt="2023-06-17T01:40:49.472" v="284" actId="2711"/>
          <ac:spMkLst>
            <pc:docMk/>
            <pc:sldMk cId="1795958627" sldId="270"/>
            <ac:spMk id="15" creationId="{872C99DB-A225-444C-9ADE-6C868F22F292}"/>
          </ac:spMkLst>
        </pc:spChg>
        <pc:spChg chg="mod">
          <ac:chgData name="Aisha Saleh Hashla Nasser Almessabi" userId="9c39aeb7-1cde-4292-9b1c-6b0cba2cae96" providerId="ADAL" clId="{804A5FE3-3F0C-4F16-87CF-BBC1FC614E6C}" dt="2023-06-17T01:41:02.270" v="287" actId="404"/>
          <ac:spMkLst>
            <pc:docMk/>
            <pc:sldMk cId="1795958627" sldId="270"/>
            <ac:spMk id="16" creationId="{7084109A-9D93-4642-B849-0DD98780E1AB}"/>
          </ac:spMkLst>
        </pc:spChg>
        <pc:spChg chg="mod">
          <ac:chgData name="Aisha Saleh Hashla Nasser Almessabi" userId="9c39aeb7-1cde-4292-9b1c-6b0cba2cae96" providerId="ADAL" clId="{804A5FE3-3F0C-4F16-87CF-BBC1FC614E6C}" dt="2023-06-17T01:41:09.148" v="288" actId="207"/>
          <ac:spMkLst>
            <pc:docMk/>
            <pc:sldMk cId="1795958627" sldId="270"/>
            <ac:spMk id="40" creationId="{D5571D7D-F0DE-4026-91AE-9EAE9938E971}"/>
          </ac:spMkLst>
        </pc:spChg>
        <pc:picChg chg="del">
          <ac:chgData name="Aisha Saleh Hashla Nasser Almessabi" userId="9c39aeb7-1cde-4292-9b1c-6b0cba2cae96" providerId="ADAL" clId="{804A5FE3-3F0C-4F16-87CF-BBC1FC614E6C}" dt="2023-06-17T02:00:33.219" v="345" actId="478"/>
          <ac:picMkLst>
            <pc:docMk/>
            <pc:sldMk cId="1795958627" sldId="270"/>
            <ac:picMk id="18" creationId="{3520087C-22AD-4E63-BEAF-850034908EB4}"/>
          </ac:picMkLst>
        </pc:picChg>
        <pc:picChg chg="del">
          <ac:chgData name="Aisha Saleh Hashla Nasser Almessabi" userId="9c39aeb7-1cde-4292-9b1c-6b0cba2cae96" providerId="ADAL" clId="{804A5FE3-3F0C-4F16-87CF-BBC1FC614E6C}" dt="2023-06-17T01:58:08.801" v="341" actId="478"/>
          <ac:picMkLst>
            <pc:docMk/>
            <pc:sldMk cId="1795958627" sldId="270"/>
            <ac:picMk id="19" creationId="{ABEAF7AC-9B96-44F7-B031-C73B91D5F2F4}"/>
          </ac:picMkLst>
        </pc:picChg>
        <pc:picChg chg="add mod">
          <ac:chgData name="Aisha Saleh Hashla Nasser Almessabi" userId="9c39aeb7-1cde-4292-9b1c-6b0cba2cae96" providerId="ADAL" clId="{804A5FE3-3F0C-4F16-87CF-BBC1FC614E6C}" dt="2023-06-17T01:58:21.067" v="344" actId="14100"/>
          <ac:picMkLst>
            <pc:docMk/>
            <pc:sldMk cId="1795958627" sldId="270"/>
            <ac:picMk id="1026" creationId="{4CDC7A0B-4C41-D00B-B8E2-B3644D21E131}"/>
          </ac:picMkLst>
        </pc:picChg>
        <pc:picChg chg="add del mod">
          <ac:chgData name="Aisha Saleh Hashla Nasser Almessabi" userId="9c39aeb7-1cde-4292-9b1c-6b0cba2cae96" providerId="ADAL" clId="{804A5FE3-3F0C-4F16-87CF-BBC1FC614E6C}" dt="2023-06-17T02:00:48.449" v="348" actId="478"/>
          <ac:picMkLst>
            <pc:docMk/>
            <pc:sldMk cId="1795958627" sldId="270"/>
            <ac:picMk id="1028" creationId="{724874F0-AF04-659C-7514-15745BC5E1C6}"/>
          </ac:picMkLst>
        </pc:picChg>
        <pc:picChg chg="add mod">
          <ac:chgData name="Aisha Saleh Hashla Nasser Almessabi" userId="9c39aeb7-1cde-4292-9b1c-6b0cba2cae96" providerId="ADAL" clId="{804A5FE3-3F0C-4F16-87CF-BBC1FC614E6C}" dt="2023-06-17T02:01:47.137" v="353" actId="14100"/>
          <ac:picMkLst>
            <pc:docMk/>
            <pc:sldMk cId="1795958627" sldId="270"/>
            <ac:picMk id="1030" creationId="{A1B5C153-CA4E-F0AA-1C93-013150CEFE76}"/>
          </ac:picMkLst>
        </pc:picChg>
      </pc:sldChg>
      <pc:sldChg chg="modSp del mod">
        <pc:chgData name="Aisha Saleh Hashla Nasser Almessabi" userId="9c39aeb7-1cde-4292-9b1c-6b0cba2cae96" providerId="ADAL" clId="{804A5FE3-3F0C-4F16-87CF-BBC1FC614E6C}" dt="2023-06-17T02:11:53.590" v="354" actId="2696"/>
        <pc:sldMkLst>
          <pc:docMk/>
          <pc:sldMk cId="3363001030" sldId="272"/>
        </pc:sldMkLst>
        <pc:spChg chg="mod">
          <ac:chgData name="Aisha Saleh Hashla Nasser Almessabi" userId="9c39aeb7-1cde-4292-9b1c-6b0cba2cae96" providerId="ADAL" clId="{804A5FE3-3F0C-4F16-87CF-BBC1FC614E6C}" dt="2023-06-17T01:42:31.668" v="295" actId="207"/>
          <ac:spMkLst>
            <pc:docMk/>
            <pc:sldMk cId="3363001030" sldId="272"/>
            <ac:spMk id="35" creationId="{15EF7BAE-8D4F-4CAB-BC53-5B2E24CADD89}"/>
          </ac:spMkLst>
        </pc:spChg>
        <pc:spChg chg="mod">
          <ac:chgData name="Aisha Saleh Hashla Nasser Almessabi" userId="9c39aeb7-1cde-4292-9b1c-6b0cba2cae96" providerId="ADAL" clId="{804A5FE3-3F0C-4F16-87CF-BBC1FC614E6C}" dt="2023-06-17T01:37:24.098" v="254" actId="2711"/>
          <ac:spMkLst>
            <pc:docMk/>
            <pc:sldMk cId="3363001030" sldId="272"/>
            <ac:spMk id="75" creationId="{1BEF88A6-BE65-4FA3-9398-04050BC37D6B}"/>
          </ac:spMkLst>
        </pc:spChg>
        <pc:spChg chg="mod">
          <ac:chgData name="Aisha Saleh Hashla Nasser Almessabi" userId="9c39aeb7-1cde-4292-9b1c-6b0cba2cae96" providerId="ADAL" clId="{804A5FE3-3F0C-4F16-87CF-BBC1FC614E6C}" dt="2023-06-17T01:37:32.137" v="255" actId="2711"/>
          <ac:spMkLst>
            <pc:docMk/>
            <pc:sldMk cId="3363001030" sldId="272"/>
            <ac:spMk id="76" creationId="{791F6733-41C9-4B5C-B6F7-664D474A2DD0}"/>
          </ac:spMkLst>
        </pc:spChg>
        <pc:spChg chg="mod">
          <ac:chgData name="Aisha Saleh Hashla Nasser Almessabi" userId="9c39aeb7-1cde-4292-9b1c-6b0cba2cae96" providerId="ADAL" clId="{804A5FE3-3F0C-4F16-87CF-BBC1FC614E6C}" dt="2023-06-17T01:37:38.547" v="256" actId="2711"/>
          <ac:spMkLst>
            <pc:docMk/>
            <pc:sldMk cId="3363001030" sldId="272"/>
            <ac:spMk id="77" creationId="{8009EF46-8BC5-42B2-9862-CFE49748C5BE}"/>
          </ac:spMkLst>
        </pc:spChg>
      </pc:sldChg>
      <pc:sldChg chg="addSp delSp modSp mod ord">
        <pc:chgData name="Aisha Saleh Hashla Nasser Almessabi" userId="9c39aeb7-1cde-4292-9b1c-6b0cba2cae96" providerId="ADAL" clId="{804A5FE3-3F0C-4F16-87CF-BBC1FC614E6C}" dt="2023-06-17T02:20:03.619" v="414"/>
        <pc:sldMkLst>
          <pc:docMk/>
          <pc:sldMk cId="947634050" sldId="273"/>
        </pc:sldMkLst>
        <pc:spChg chg="mod">
          <ac:chgData name="Aisha Saleh Hashla Nasser Almessabi" userId="9c39aeb7-1cde-4292-9b1c-6b0cba2cae96" providerId="ADAL" clId="{804A5FE3-3F0C-4F16-87CF-BBC1FC614E6C}" dt="2023-06-17T01:41:39.992" v="290" actId="2711"/>
          <ac:spMkLst>
            <pc:docMk/>
            <pc:sldMk cId="947634050" sldId="273"/>
            <ac:spMk id="10" creationId="{302E35EE-19D2-4731-8A10-CFEAC49E262D}"/>
          </ac:spMkLst>
        </pc:spChg>
        <pc:spChg chg="mod">
          <ac:chgData name="Aisha Saleh Hashla Nasser Almessabi" userId="9c39aeb7-1cde-4292-9b1c-6b0cba2cae96" providerId="ADAL" clId="{804A5FE3-3F0C-4F16-87CF-BBC1FC614E6C}" dt="2023-06-17T02:19:07.754" v="409" actId="1076"/>
          <ac:spMkLst>
            <pc:docMk/>
            <pc:sldMk cId="947634050" sldId="273"/>
            <ac:spMk id="15" creationId="{D76753C8-6454-49FC-B331-894464AE6E6A}"/>
          </ac:spMkLst>
        </pc:spChg>
        <pc:spChg chg="del">
          <ac:chgData name="Aisha Saleh Hashla Nasser Almessabi" userId="9c39aeb7-1cde-4292-9b1c-6b0cba2cae96" providerId="ADAL" clId="{804A5FE3-3F0C-4F16-87CF-BBC1FC614E6C}" dt="2023-06-16T18:03:58.594" v="50" actId="478"/>
          <ac:spMkLst>
            <pc:docMk/>
            <pc:sldMk cId="947634050" sldId="273"/>
            <ac:spMk id="17" creationId="{6BAE4377-F927-4A61-918E-9936DCD77571}"/>
          </ac:spMkLst>
        </pc:spChg>
        <pc:spChg chg="mod">
          <ac:chgData name="Aisha Saleh Hashla Nasser Almessabi" userId="9c39aeb7-1cde-4292-9b1c-6b0cba2cae96" providerId="ADAL" clId="{804A5FE3-3F0C-4F16-87CF-BBC1FC614E6C}" dt="2023-06-17T01:38:53.841" v="264" actId="1076"/>
          <ac:spMkLst>
            <pc:docMk/>
            <pc:sldMk cId="947634050" sldId="273"/>
            <ac:spMk id="18" creationId="{10C156A8-5A0E-42F5-9065-A033712CF2C9}"/>
          </ac:spMkLst>
        </pc:spChg>
        <pc:spChg chg="mod">
          <ac:chgData name="Aisha Saleh Hashla Nasser Almessabi" userId="9c39aeb7-1cde-4292-9b1c-6b0cba2cae96" providerId="ADAL" clId="{804A5FE3-3F0C-4F16-87CF-BBC1FC614E6C}" dt="2023-06-17T01:38:38.906" v="262" actId="207"/>
          <ac:spMkLst>
            <pc:docMk/>
            <pc:sldMk cId="947634050" sldId="273"/>
            <ac:spMk id="20" creationId="{0A8DDB6C-297C-4602-BAE0-88C35D32EBC2}"/>
          </ac:spMkLst>
        </pc:spChg>
        <pc:spChg chg="del">
          <ac:chgData name="Aisha Saleh Hashla Nasser Almessabi" userId="9c39aeb7-1cde-4292-9b1c-6b0cba2cae96" providerId="ADAL" clId="{804A5FE3-3F0C-4F16-87CF-BBC1FC614E6C}" dt="2023-06-16T18:06:51.275" v="64" actId="478"/>
          <ac:spMkLst>
            <pc:docMk/>
            <pc:sldMk cId="947634050" sldId="273"/>
            <ac:spMk id="40" creationId="{D5571D7D-F0DE-4026-91AE-9EAE9938E971}"/>
          </ac:spMkLst>
        </pc:spChg>
        <pc:picChg chg="add mod modCrop">
          <ac:chgData name="Aisha Saleh Hashla Nasser Almessabi" userId="9c39aeb7-1cde-4292-9b1c-6b0cba2cae96" providerId="ADAL" clId="{804A5FE3-3F0C-4F16-87CF-BBC1FC614E6C}" dt="2023-06-16T18:13:02.241" v="89" actId="1076"/>
          <ac:picMkLst>
            <pc:docMk/>
            <pc:sldMk cId="947634050" sldId="273"/>
            <ac:picMk id="3" creationId="{A4F65003-9BD9-55E5-2F94-AEE946C07753}"/>
          </ac:picMkLst>
        </pc:picChg>
        <pc:picChg chg="add mod">
          <ac:chgData name="Aisha Saleh Hashla Nasser Almessabi" userId="9c39aeb7-1cde-4292-9b1c-6b0cba2cae96" providerId="ADAL" clId="{804A5FE3-3F0C-4F16-87CF-BBC1FC614E6C}" dt="2023-06-17T02:20:03.619" v="414"/>
          <ac:picMkLst>
            <pc:docMk/>
            <pc:sldMk cId="947634050" sldId="273"/>
            <ac:picMk id="4" creationId="{A3CFB3C4-DF06-6585-6957-9224B1AD26ED}"/>
          </ac:picMkLst>
        </pc:picChg>
        <pc:picChg chg="add del mod">
          <ac:chgData name="Aisha Saleh Hashla Nasser Almessabi" userId="9c39aeb7-1cde-4292-9b1c-6b0cba2cae96" providerId="ADAL" clId="{804A5FE3-3F0C-4F16-87CF-BBC1FC614E6C}" dt="2023-06-16T18:10:45.587" v="65" actId="478"/>
          <ac:picMkLst>
            <pc:docMk/>
            <pc:sldMk cId="947634050" sldId="273"/>
            <ac:picMk id="5" creationId="{504F9681-BBD9-BEC7-29B4-2B2ACF072182}"/>
          </ac:picMkLst>
        </pc:picChg>
        <pc:picChg chg="del">
          <ac:chgData name="Aisha Saleh Hashla Nasser Almessabi" userId="9c39aeb7-1cde-4292-9b1c-6b0cba2cae96" providerId="ADAL" clId="{804A5FE3-3F0C-4F16-87CF-BBC1FC614E6C}" dt="2023-06-16T16:36:13.254" v="1" actId="478"/>
          <ac:picMkLst>
            <pc:docMk/>
            <pc:sldMk cId="947634050" sldId="273"/>
            <ac:picMk id="14" creationId="{68079D86-2E1D-4137-A58E-0399D9BF99D9}"/>
          </ac:picMkLst>
        </pc:picChg>
        <pc:picChg chg="mod">
          <ac:chgData name="Aisha Saleh Hashla Nasser Almessabi" userId="9c39aeb7-1cde-4292-9b1c-6b0cba2cae96" providerId="ADAL" clId="{804A5FE3-3F0C-4F16-87CF-BBC1FC614E6C}" dt="2023-06-17T02:19:15.269" v="411" actId="688"/>
          <ac:picMkLst>
            <pc:docMk/>
            <pc:sldMk cId="947634050" sldId="273"/>
            <ac:picMk id="16" creationId="{E420F5AB-8B93-4F9A-AC6E-E4CBD78C65A9}"/>
          </ac:picMkLst>
        </pc:picChg>
        <pc:picChg chg="mod">
          <ac:chgData name="Aisha Saleh Hashla Nasser Almessabi" userId="9c39aeb7-1cde-4292-9b1c-6b0cba2cae96" providerId="ADAL" clId="{804A5FE3-3F0C-4F16-87CF-BBC1FC614E6C}" dt="2023-06-16T18:04:34.208" v="58" actId="1076"/>
          <ac:picMkLst>
            <pc:docMk/>
            <pc:sldMk cId="947634050" sldId="273"/>
            <ac:picMk id="19" creationId="{03827DF7-823B-4BE4-BFAE-8F6ED59F74B4}"/>
          </ac:picMkLst>
        </pc:picChg>
        <pc:picChg chg="add del mod">
          <ac:chgData name="Aisha Saleh Hashla Nasser Almessabi" userId="9c39aeb7-1cde-4292-9b1c-6b0cba2cae96" providerId="ADAL" clId="{804A5FE3-3F0C-4F16-87CF-BBC1FC614E6C}" dt="2023-06-17T02:18:00.970" v="373" actId="478"/>
          <ac:picMkLst>
            <pc:docMk/>
            <pc:sldMk cId="947634050" sldId="273"/>
            <ac:picMk id="1026" creationId="{E0E0C765-3AEC-8779-836B-39CAB00B6F7D}"/>
          </ac:picMkLst>
        </pc:picChg>
      </pc:sldChg>
      <pc:sldChg chg="del">
        <pc:chgData name="Aisha Saleh Hashla Nasser Almessabi" userId="9c39aeb7-1cde-4292-9b1c-6b0cba2cae96" providerId="ADAL" clId="{804A5FE3-3F0C-4F16-87CF-BBC1FC614E6C}" dt="2023-06-16T16:35:56.069" v="0" actId="2696"/>
        <pc:sldMkLst>
          <pc:docMk/>
          <pc:sldMk cId="3108663378" sldId="309"/>
        </pc:sldMkLst>
      </pc:sldChg>
      <pc:sldChg chg="del">
        <pc:chgData name="Aisha Saleh Hashla Nasser Almessabi" userId="9c39aeb7-1cde-4292-9b1c-6b0cba2cae96" providerId="ADAL" clId="{804A5FE3-3F0C-4F16-87CF-BBC1FC614E6C}" dt="2023-06-16T16:35:56.069" v="0" actId="2696"/>
        <pc:sldMkLst>
          <pc:docMk/>
          <pc:sldMk cId="612265722" sldId="313"/>
        </pc:sldMkLst>
      </pc:sldChg>
      <pc:sldChg chg="addSp modSp mod">
        <pc:chgData name="Aisha Saleh Hashla Nasser Almessabi" userId="9c39aeb7-1cde-4292-9b1c-6b0cba2cae96" providerId="ADAL" clId="{804A5FE3-3F0C-4F16-87CF-BBC1FC614E6C}" dt="2023-06-17T01:33:26.567" v="228" actId="20577"/>
        <pc:sldMkLst>
          <pc:docMk/>
          <pc:sldMk cId="0" sldId="314"/>
        </pc:sldMkLst>
        <pc:spChg chg="mod">
          <ac:chgData name="Aisha Saleh Hashla Nasser Almessabi" userId="9c39aeb7-1cde-4292-9b1c-6b0cba2cae96" providerId="ADAL" clId="{804A5FE3-3F0C-4F16-87CF-BBC1FC614E6C}" dt="2023-06-17T01:33:26.567" v="228" actId="20577"/>
          <ac:spMkLst>
            <pc:docMk/>
            <pc:sldMk cId="0" sldId="314"/>
            <ac:spMk id="8" creationId="{6FFC08C7-69F9-429A-9BAE-281DECA7E131}"/>
          </ac:spMkLst>
        </pc:spChg>
        <pc:spChg chg="mod">
          <ac:chgData name="Aisha Saleh Hashla Nasser Almessabi" userId="9c39aeb7-1cde-4292-9b1c-6b0cba2cae96" providerId="ADAL" clId="{804A5FE3-3F0C-4F16-87CF-BBC1FC614E6C}" dt="2023-06-17T01:33:01.570" v="220" actId="20577"/>
          <ac:spMkLst>
            <pc:docMk/>
            <pc:sldMk cId="0" sldId="314"/>
            <ac:spMk id="49" creationId="{E9BEF1ED-074F-411F-B319-23CD4170E20E}"/>
          </ac:spMkLst>
        </pc:spChg>
        <pc:picChg chg="add mod">
          <ac:chgData name="Aisha Saleh Hashla Nasser Almessabi" userId="9c39aeb7-1cde-4292-9b1c-6b0cba2cae96" providerId="ADAL" clId="{804A5FE3-3F0C-4F16-87CF-BBC1FC614E6C}" dt="2023-06-16T17:47:59.129" v="29"/>
          <ac:picMkLst>
            <pc:docMk/>
            <pc:sldMk cId="0" sldId="314"/>
            <ac:picMk id="2" creationId="{9036DF33-B29B-1E2B-0885-6C4D5D3F484F}"/>
          </ac:picMkLst>
        </pc:picChg>
      </pc:sldChg>
      <pc:sldChg chg="del">
        <pc:chgData name="Aisha Saleh Hashla Nasser Almessabi" userId="9c39aeb7-1cde-4292-9b1c-6b0cba2cae96" providerId="ADAL" clId="{804A5FE3-3F0C-4F16-87CF-BBC1FC614E6C}" dt="2023-06-16T17:42:49.495" v="8" actId="2696"/>
        <pc:sldMkLst>
          <pc:docMk/>
          <pc:sldMk cId="3079037711" sldId="1590"/>
        </pc:sldMkLst>
      </pc:sldChg>
      <pc:sldChg chg="del">
        <pc:chgData name="Aisha Saleh Hashla Nasser Almessabi" userId="9c39aeb7-1cde-4292-9b1c-6b0cba2cae96" providerId="ADAL" clId="{804A5FE3-3F0C-4F16-87CF-BBC1FC614E6C}" dt="2023-06-16T17:41:25.547" v="7" actId="2696"/>
        <pc:sldMkLst>
          <pc:docMk/>
          <pc:sldMk cId="3096077434" sldId="1591"/>
        </pc:sldMkLst>
      </pc:sldChg>
      <pc:sldChg chg="addSp modSp mod addAnim delAnim">
        <pc:chgData name="Aisha Saleh Hashla Nasser Almessabi" userId="9c39aeb7-1cde-4292-9b1c-6b0cba2cae96" providerId="ADAL" clId="{804A5FE3-3F0C-4F16-87CF-BBC1FC614E6C}" dt="2023-06-17T01:32:20.944" v="212" actId="207"/>
        <pc:sldMkLst>
          <pc:docMk/>
          <pc:sldMk cId="3813404568" sldId="1592"/>
        </pc:sldMkLst>
        <pc:spChg chg="mod">
          <ac:chgData name="Aisha Saleh Hashla Nasser Almessabi" userId="9c39aeb7-1cde-4292-9b1c-6b0cba2cae96" providerId="ADAL" clId="{804A5FE3-3F0C-4F16-87CF-BBC1FC614E6C}" dt="2023-06-17T01:31:56.908" v="209" actId="404"/>
          <ac:spMkLst>
            <pc:docMk/>
            <pc:sldMk cId="3813404568" sldId="1592"/>
            <ac:spMk id="48" creationId="{D001A514-F501-4A96-A3B4-14DB14051A21}"/>
          </ac:spMkLst>
        </pc:spChg>
        <pc:spChg chg="mod">
          <ac:chgData name="Aisha Saleh Hashla Nasser Almessabi" userId="9c39aeb7-1cde-4292-9b1c-6b0cba2cae96" providerId="ADAL" clId="{804A5FE3-3F0C-4F16-87CF-BBC1FC614E6C}" dt="2023-06-17T01:32:20.944" v="212" actId="207"/>
          <ac:spMkLst>
            <pc:docMk/>
            <pc:sldMk cId="3813404568" sldId="1592"/>
            <ac:spMk id="49" creationId="{E9BEF1ED-074F-411F-B319-23CD4170E20E}"/>
          </ac:spMkLst>
        </pc:spChg>
        <pc:picChg chg="add mod">
          <ac:chgData name="Aisha Saleh Hashla Nasser Almessabi" userId="9c39aeb7-1cde-4292-9b1c-6b0cba2cae96" providerId="ADAL" clId="{804A5FE3-3F0C-4F16-87CF-BBC1FC614E6C}" dt="2023-06-17T01:17:15.281" v="166"/>
          <ac:picMkLst>
            <pc:docMk/>
            <pc:sldMk cId="3813404568" sldId="1592"/>
            <ac:picMk id="2" creationId="{E7910139-FDBC-D090-EBE5-2BEFABD73D36}"/>
          </ac:picMkLst>
        </pc:picChg>
      </pc:sldChg>
      <pc:sldChg chg="delSp modSp mod">
        <pc:chgData name="Aisha Saleh Hashla Nasser Almessabi" userId="9c39aeb7-1cde-4292-9b1c-6b0cba2cae96" providerId="ADAL" clId="{804A5FE3-3F0C-4F16-87CF-BBC1FC614E6C}" dt="2023-06-17T01:43:20.232" v="301" actId="207"/>
        <pc:sldMkLst>
          <pc:docMk/>
          <pc:sldMk cId="2074478677" sldId="1593"/>
        </pc:sldMkLst>
        <pc:spChg chg="mod">
          <ac:chgData name="Aisha Saleh Hashla Nasser Almessabi" userId="9c39aeb7-1cde-4292-9b1c-6b0cba2cae96" providerId="ADAL" clId="{804A5FE3-3F0C-4F16-87CF-BBC1FC614E6C}" dt="2023-06-17T01:41:59.804" v="292" actId="2711"/>
          <ac:spMkLst>
            <pc:docMk/>
            <pc:sldMk cId="2074478677" sldId="1593"/>
            <ac:spMk id="20" creationId="{B4FC1347-4E6D-40F9-95B2-1FC1B80EF608}"/>
          </ac:spMkLst>
        </pc:spChg>
        <pc:spChg chg="mod">
          <ac:chgData name="Aisha Saleh Hashla Nasser Almessabi" userId="9c39aeb7-1cde-4292-9b1c-6b0cba2cae96" providerId="ADAL" clId="{804A5FE3-3F0C-4F16-87CF-BBC1FC614E6C}" dt="2023-06-17T01:43:20.232" v="301" actId="207"/>
          <ac:spMkLst>
            <pc:docMk/>
            <pc:sldMk cId="2074478677" sldId="1593"/>
            <ac:spMk id="40" creationId="{D5571D7D-F0DE-4026-91AE-9EAE9938E971}"/>
          </ac:spMkLst>
        </pc:spChg>
        <pc:picChg chg="del">
          <ac:chgData name="Aisha Saleh Hashla Nasser Almessabi" userId="9c39aeb7-1cde-4292-9b1c-6b0cba2cae96" providerId="ADAL" clId="{804A5FE3-3F0C-4F16-87CF-BBC1FC614E6C}" dt="2023-06-16T18:16:19.537" v="95" actId="478"/>
          <ac:picMkLst>
            <pc:docMk/>
            <pc:sldMk cId="2074478677" sldId="1593"/>
            <ac:picMk id="1036" creationId="{16CA56A6-138C-444F-A4D6-A90B7D56AECA}"/>
          </ac:picMkLst>
        </pc:picChg>
      </pc:sldChg>
      <pc:sldChg chg="addSp delSp modSp mod modAnim">
        <pc:chgData name="Aisha Saleh Hashla Nasser Almessabi" userId="9c39aeb7-1cde-4292-9b1c-6b0cba2cae96" providerId="ADAL" clId="{804A5FE3-3F0C-4F16-87CF-BBC1FC614E6C}" dt="2023-06-17T01:53:05.794" v="333"/>
        <pc:sldMkLst>
          <pc:docMk/>
          <pc:sldMk cId="1225456879" sldId="1594"/>
        </pc:sldMkLst>
        <pc:spChg chg="mod">
          <ac:chgData name="Aisha Saleh Hashla Nasser Almessabi" userId="9c39aeb7-1cde-4292-9b1c-6b0cba2cae96" providerId="ADAL" clId="{804A5FE3-3F0C-4F16-87CF-BBC1FC614E6C}" dt="2023-06-17T01:32:35.321" v="214" actId="207"/>
          <ac:spMkLst>
            <pc:docMk/>
            <pc:sldMk cId="1225456879" sldId="1594"/>
            <ac:spMk id="4" creationId="{E0772A34-E0E8-4106-A91F-F8AC8E298B0C}"/>
          </ac:spMkLst>
        </pc:spChg>
        <pc:picChg chg="add del mod">
          <ac:chgData name="Aisha Saleh Hashla Nasser Almessabi" userId="9c39aeb7-1cde-4292-9b1c-6b0cba2cae96" providerId="ADAL" clId="{804A5FE3-3F0C-4F16-87CF-BBC1FC614E6C}" dt="2023-06-17T01:17:11.958" v="165" actId="21"/>
          <ac:picMkLst>
            <pc:docMk/>
            <pc:sldMk cId="1225456879" sldId="1594"/>
            <ac:picMk id="3" creationId="{91EA313B-8150-AF93-9734-7C50AFAF8CC8}"/>
          </ac:picMkLst>
        </pc:picChg>
        <pc:picChg chg="add mod">
          <ac:chgData name="Aisha Saleh Hashla Nasser Almessabi" userId="9c39aeb7-1cde-4292-9b1c-6b0cba2cae96" providerId="ADAL" clId="{804A5FE3-3F0C-4F16-87CF-BBC1FC614E6C}" dt="2023-06-17T01:45:57.504" v="325" actId="14100"/>
          <ac:picMkLst>
            <pc:docMk/>
            <pc:sldMk cId="1225456879" sldId="1594"/>
            <ac:picMk id="5" creationId="{124E4D92-6D40-8B13-5204-7BB3B6BE1E11}"/>
          </ac:picMkLst>
        </pc:picChg>
        <pc:picChg chg="add mod">
          <ac:chgData name="Aisha Saleh Hashla Nasser Almessabi" userId="9c39aeb7-1cde-4292-9b1c-6b0cba2cae96" providerId="ADAL" clId="{804A5FE3-3F0C-4F16-87CF-BBC1FC614E6C}" dt="2023-06-17T01:51:13.992" v="326"/>
          <ac:picMkLst>
            <pc:docMk/>
            <pc:sldMk cId="1225456879" sldId="1594"/>
            <ac:picMk id="7" creationId="{A05478A6-95E5-EB16-EBBA-4E31F5D11413}"/>
          </ac:picMkLst>
        </pc:picChg>
        <pc:picChg chg="del">
          <ac:chgData name="Aisha Saleh Hashla Nasser Almessabi" userId="9c39aeb7-1cde-4292-9b1c-6b0cba2cae96" providerId="ADAL" clId="{804A5FE3-3F0C-4F16-87CF-BBC1FC614E6C}" dt="2023-06-16T17:48:09.464" v="30" actId="478"/>
          <ac:picMkLst>
            <pc:docMk/>
            <pc:sldMk cId="1225456879" sldId="1594"/>
            <ac:picMk id="12" creationId="{FE192EB6-9796-49E7-80A1-F6B4353C8579}"/>
          </ac:picMkLst>
        </pc:picChg>
        <pc:picChg chg="mod ord">
          <ac:chgData name="Aisha Saleh Hashla Nasser Almessabi" userId="9c39aeb7-1cde-4292-9b1c-6b0cba2cae96" providerId="ADAL" clId="{804A5FE3-3F0C-4F16-87CF-BBC1FC614E6C}" dt="2023-06-17T01:45:50.799" v="324" actId="166"/>
          <ac:picMkLst>
            <pc:docMk/>
            <pc:sldMk cId="1225456879" sldId="1594"/>
            <ac:picMk id="13" creationId="{00000000-0000-0000-0000-000000000000}"/>
          </ac:picMkLst>
        </pc:picChg>
        <pc:picChg chg="del">
          <ac:chgData name="Aisha Saleh Hashla Nasser Almessabi" userId="9c39aeb7-1cde-4292-9b1c-6b0cba2cae96" providerId="ADAL" clId="{804A5FE3-3F0C-4F16-87CF-BBC1FC614E6C}" dt="2023-06-16T17:45:39.179" v="28" actId="478"/>
          <ac:picMkLst>
            <pc:docMk/>
            <pc:sldMk cId="1225456879" sldId="1594"/>
            <ac:picMk id="15" creationId="{B9D8D070-DCBE-4FB8-852C-E71420C182C9}"/>
          </ac:picMkLst>
        </pc:picChg>
      </pc:sldChg>
      <pc:sldChg chg="addSp delSp modSp mod">
        <pc:chgData name="Aisha Saleh Hashla Nasser Almessabi" userId="9c39aeb7-1cde-4292-9b1c-6b0cba2cae96" providerId="ADAL" clId="{804A5FE3-3F0C-4F16-87CF-BBC1FC614E6C}" dt="2023-06-17T02:12:41.786" v="372" actId="1076"/>
        <pc:sldMkLst>
          <pc:docMk/>
          <pc:sldMk cId="2158640232" sldId="1595"/>
        </pc:sldMkLst>
        <pc:spChg chg="del">
          <ac:chgData name="Aisha Saleh Hashla Nasser Almessabi" userId="9c39aeb7-1cde-4292-9b1c-6b0cba2cae96" providerId="ADAL" clId="{804A5FE3-3F0C-4F16-87CF-BBC1FC614E6C}" dt="2023-06-16T17:58:51.486" v="42" actId="478"/>
          <ac:spMkLst>
            <pc:docMk/>
            <pc:sldMk cId="2158640232" sldId="1595"/>
            <ac:spMk id="2" creationId="{ACD25060-39F1-459A-AC27-73E18B01477F}"/>
          </ac:spMkLst>
        </pc:spChg>
        <pc:spChg chg="mod">
          <ac:chgData name="Aisha Saleh Hashla Nasser Almessabi" userId="9c39aeb7-1cde-4292-9b1c-6b0cba2cae96" providerId="ADAL" clId="{804A5FE3-3F0C-4F16-87CF-BBC1FC614E6C}" dt="2023-06-17T02:12:41.786" v="372" actId="1076"/>
          <ac:spMkLst>
            <pc:docMk/>
            <pc:sldMk cId="2158640232" sldId="1595"/>
            <ac:spMk id="6" creationId="{F8BBD162-BBA5-4211-A5CB-C622DE7BDF1A}"/>
          </ac:spMkLst>
        </pc:spChg>
        <pc:picChg chg="add mod">
          <ac:chgData name="Aisha Saleh Hashla Nasser Almessabi" userId="9c39aeb7-1cde-4292-9b1c-6b0cba2cae96" providerId="ADAL" clId="{804A5FE3-3F0C-4F16-87CF-BBC1FC614E6C}" dt="2023-06-16T17:59:05.035" v="46" actId="1076"/>
          <ac:picMkLst>
            <pc:docMk/>
            <pc:sldMk cId="2158640232" sldId="1595"/>
            <ac:picMk id="8" creationId="{61BB9927-1FA0-CD13-DE5D-F90D67CF3A81}"/>
          </ac:picMkLst>
        </pc:picChg>
      </pc:sldChg>
      <pc:sldChg chg="addSp delSp modSp mod">
        <pc:chgData name="Aisha Saleh Hashla Nasser Almessabi" userId="9c39aeb7-1cde-4292-9b1c-6b0cba2cae96" providerId="ADAL" clId="{804A5FE3-3F0C-4F16-87CF-BBC1FC614E6C}" dt="2023-06-17T05:11:01.805" v="437" actId="1076"/>
        <pc:sldMkLst>
          <pc:docMk/>
          <pc:sldMk cId="1377181728" sldId="1597"/>
        </pc:sldMkLst>
        <pc:spChg chg="add del mod">
          <ac:chgData name="Aisha Saleh Hashla Nasser Almessabi" userId="9c39aeb7-1cde-4292-9b1c-6b0cba2cae96" providerId="ADAL" clId="{804A5FE3-3F0C-4F16-87CF-BBC1FC614E6C}" dt="2023-06-17T05:10:00.939" v="436" actId="478"/>
          <ac:spMkLst>
            <pc:docMk/>
            <pc:sldMk cId="1377181728" sldId="1597"/>
            <ac:spMk id="6" creationId="{6A986235-2471-4F50-E89E-16E6DC714C6D}"/>
          </ac:spMkLst>
        </pc:spChg>
        <pc:spChg chg="mod">
          <ac:chgData name="Aisha Saleh Hashla Nasser Almessabi" userId="9c39aeb7-1cde-4292-9b1c-6b0cba2cae96" providerId="ADAL" clId="{804A5FE3-3F0C-4F16-87CF-BBC1FC614E6C}" dt="2023-06-17T05:11:01.805" v="437" actId="1076"/>
          <ac:spMkLst>
            <pc:docMk/>
            <pc:sldMk cId="1377181728" sldId="1597"/>
            <ac:spMk id="40" creationId="{D5571D7D-F0DE-4026-91AE-9EAE9938E971}"/>
          </ac:spMkLst>
        </pc:spChg>
        <pc:picChg chg="mod">
          <ac:chgData name="Aisha Saleh Hashla Nasser Almessabi" userId="9c39aeb7-1cde-4292-9b1c-6b0cba2cae96" providerId="ADAL" clId="{804A5FE3-3F0C-4F16-87CF-BBC1FC614E6C}" dt="2023-06-17T05:09:54.396" v="435" actId="1076"/>
          <ac:picMkLst>
            <pc:docMk/>
            <pc:sldMk cId="1377181728" sldId="1597"/>
            <ac:picMk id="2" creationId="{E9D443FA-0C2D-4676-A7AA-F823626D82F4}"/>
          </ac:picMkLst>
        </pc:picChg>
      </pc:sldChg>
      <pc:sldChg chg="modSp">
        <pc:chgData name="Aisha Saleh Hashla Nasser Almessabi" userId="9c39aeb7-1cde-4292-9b1c-6b0cba2cae96" providerId="ADAL" clId="{804A5FE3-3F0C-4F16-87CF-BBC1FC614E6C}" dt="2023-06-17T01:43:45.863" v="304" actId="207"/>
        <pc:sldMkLst>
          <pc:docMk/>
          <pc:sldMk cId="862468577" sldId="1598"/>
        </pc:sldMkLst>
        <pc:spChg chg="mod">
          <ac:chgData name="Aisha Saleh Hashla Nasser Almessabi" userId="9c39aeb7-1cde-4292-9b1c-6b0cba2cae96" providerId="ADAL" clId="{804A5FE3-3F0C-4F16-87CF-BBC1FC614E6C}" dt="2023-06-17T01:43:45.863" v="304" actId="207"/>
          <ac:spMkLst>
            <pc:docMk/>
            <pc:sldMk cId="862468577" sldId="1598"/>
            <ac:spMk id="40" creationId="{D5571D7D-F0DE-4026-91AE-9EAE9938E971}"/>
          </ac:spMkLst>
        </pc:spChg>
      </pc:sldChg>
      <pc:sldChg chg="del">
        <pc:chgData name="Aisha Saleh Hashla Nasser Almessabi" userId="9c39aeb7-1cde-4292-9b1c-6b0cba2cae96" providerId="ADAL" clId="{804A5FE3-3F0C-4F16-87CF-BBC1FC614E6C}" dt="2023-06-16T16:35:56.069" v="0" actId="2696"/>
        <pc:sldMkLst>
          <pc:docMk/>
          <pc:sldMk cId="992938190" sldId="1599"/>
        </pc:sldMkLst>
      </pc:sldChg>
      <pc:sldChg chg="addSp modSp new mod ord setBg">
        <pc:chgData name="Aisha Saleh Hashla Nasser Almessabi" userId="9c39aeb7-1cde-4292-9b1c-6b0cba2cae96" providerId="ADAL" clId="{804A5FE3-3F0C-4F16-87CF-BBC1FC614E6C}" dt="2023-06-17T04:04:10.614" v="429" actId="14100"/>
        <pc:sldMkLst>
          <pc:docMk/>
          <pc:sldMk cId="2694690292" sldId="1599"/>
        </pc:sldMkLst>
        <pc:picChg chg="add mod">
          <ac:chgData name="Aisha Saleh Hashla Nasser Almessabi" userId="9c39aeb7-1cde-4292-9b1c-6b0cba2cae96" providerId="ADAL" clId="{804A5FE3-3F0C-4F16-87CF-BBC1FC614E6C}" dt="2023-06-17T04:04:10.614" v="429" actId="14100"/>
          <ac:picMkLst>
            <pc:docMk/>
            <pc:sldMk cId="2694690292" sldId="1599"/>
            <ac:picMk id="3" creationId="{DEFF9895-4CFF-F8A9-CBB2-080BE28215D8}"/>
          </ac:picMkLst>
        </pc:picChg>
      </pc:sldChg>
      <pc:sldChg chg="addSp delSp modSp add mod">
        <pc:chgData name="Aisha Saleh Hashla Nasser Almessabi" userId="9c39aeb7-1cde-4292-9b1c-6b0cba2cae96" providerId="ADAL" clId="{804A5FE3-3F0C-4F16-87CF-BBC1FC614E6C}" dt="2023-06-17T07:42:04.401" v="441" actId="14100"/>
        <pc:sldMkLst>
          <pc:docMk/>
          <pc:sldMk cId="1252825114" sldId="1600"/>
        </pc:sldMkLst>
        <pc:picChg chg="add mod">
          <ac:chgData name="Aisha Saleh Hashla Nasser Almessabi" userId="9c39aeb7-1cde-4292-9b1c-6b0cba2cae96" providerId="ADAL" clId="{804A5FE3-3F0C-4F16-87CF-BBC1FC614E6C}" dt="2023-06-17T07:42:04.401" v="441" actId="14100"/>
          <ac:picMkLst>
            <pc:docMk/>
            <pc:sldMk cId="1252825114" sldId="1600"/>
            <ac:picMk id="3" creationId="{287D7BA5-6FA9-2800-2686-2FE86D0DEAEE}"/>
          </ac:picMkLst>
        </pc:picChg>
        <pc:picChg chg="del">
          <ac:chgData name="Aisha Saleh Hashla Nasser Almessabi" userId="9c39aeb7-1cde-4292-9b1c-6b0cba2cae96" providerId="ADAL" clId="{804A5FE3-3F0C-4F16-87CF-BBC1FC614E6C}" dt="2023-06-17T04:03:00.663" v="425" actId="478"/>
          <ac:picMkLst>
            <pc:docMk/>
            <pc:sldMk cId="1252825114" sldId="1600"/>
            <ac:picMk id="3" creationId="{DEFF9895-4CFF-F8A9-CBB2-080BE28215D8}"/>
          </ac:picMkLst>
        </pc:picChg>
        <pc:picChg chg="add del mod">
          <ac:chgData name="Aisha Saleh Hashla Nasser Almessabi" userId="9c39aeb7-1cde-4292-9b1c-6b0cba2cae96" providerId="ADAL" clId="{804A5FE3-3F0C-4F16-87CF-BBC1FC614E6C}" dt="2023-06-17T07:41:50.223" v="438" actId="478"/>
          <ac:picMkLst>
            <pc:docMk/>
            <pc:sldMk cId="1252825114" sldId="1600"/>
            <ac:picMk id="4" creationId="{F9A7DFED-B629-8696-C5DC-9EE9072B072E}"/>
          </ac:picMkLst>
        </pc:picChg>
      </pc:sldChg>
      <pc:sldChg chg="del">
        <pc:chgData name="Aisha Saleh Hashla Nasser Almessabi" userId="9c39aeb7-1cde-4292-9b1c-6b0cba2cae96" providerId="ADAL" clId="{804A5FE3-3F0C-4F16-87CF-BBC1FC614E6C}" dt="2023-06-16T16:35:56.069" v="0" actId="2696"/>
        <pc:sldMkLst>
          <pc:docMk/>
          <pc:sldMk cId="2714616958" sldId="1600"/>
        </pc:sldMkLst>
      </pc:sldChg>
      <pc:sldChg chg="del">
        <pc:chgData name="Aisha Saleh Hashla Nasser Almessabi" userId="9c39aeb7-1cde-4292-9b1c-6b0cba2cae96" providerId="ADAL" clId="{804A5FE3-3F0C-4F16-87CF-BBC1FC614E6C}" dt="2023-06-16T16:35:56.069" v="0" actId="2696"/>
        <pc:sldMkLst>
          <pc:docMk/>
          <pc:sldMk cId="3461164235" sldId="1601"/>
        </pc:sldMkLst>
      </pc:sldChg>
      <pc:sldChg chg="del">
        <pc:chgData name="Aisha Saleh Hashla Nasser Almessabi" userId="9c39aeb7-1cde-4292-9b1c-6b0cba2cae96" providerId="ADAL" clId="{804A5FE3-3F0C-4F16-87CF-BBC1FC614E6C}" dt="2023-06-16T16:35:56.069" v="0" actId="2696"/>
        <pc:sldMkLst>
          <pc:docMk/>
          <pc:sldMk cId="951974597" sldId="1602"/>
        </pc:sldMkLst>
      </pc:sldChg>
      <pc:sldMasterChg chg="delSldLayout">
        <pc:chgData name="Aisha Saleh Hashla Nasser Almessabi" userId="9c39aeb7-1cde-4292-9b1c-6b0cba2cae96" providerId="ADAL" clId="{804A5FE3-3F0C-4F16-87CF-BBC1FC614E6C}" dt="2023-06-16T17:41:25.547" v="7" actId="2696"/>
        <pc:sldMasterMkLst>
          <pc:docMk/>
          <pc:sldMasterMk cId="1988798008" sldId="2147483648"/>
        </pc:sldMasterMkLst>
        <pc:sldLayoutChg chg="del">
          <pc:chgData name="Aisha Saleh Hashla Nasser Almessabi" userId="9c39aeb7-1cde-4292-9b1c-6b0cba2cae96" providerId="ADAL" clId="{804A5FE3-3F0C-4F16-87CF-BBC1FC614E6C}" dt="2023-06-16T17:41:25.547" v="7" actId="2696"/>
          <pc:sldLayoutMkLst>
            <pc:docMk/>
            <pc:sldMasterMk cId="1988798008" sldId="2147483648"/>
            <pc:sldLayoutMk cId="2356952763" sldId="2147483660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19:09:46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6447 0 0,'0'0'499'0'0,"-2"-1"-328"0"0,-4 1 1259 0 0,10 6-429 0 0,-3-4-1438 0 0,0 0 59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19:10:03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1 11519 0 0,'0'0'1024'0'0,"-5"14"-824"0"0,0 0-200 0 0,-1-4 0 0 0,-4-6-984 0 0,3-15-1576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05:30:10.4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1 113 455 0 0,'0'0'14366'0'0,"2"1"-14126"0"0,0 0-59 0 0,0 0 0 0 0,-1 0 1 0 0,2 0-1 0 0,-1-1 0 0 0,0 1 1 0 0,0-1-1 0 0,0 1 0 0 0,0-1 1 0 0,0 0-1 0 0,0 0 0 0 0,0 0 1 0 0,1 0-1 0 0,-1 0 0 0 0,0-1 1 0 0,0 1-1 0 0,0 0 0 0 0,0-1 1 0 0,0 0-1 0 0,0 1 0 0 0,0-1 1 0 0,0 0-1 0 0,3-2 0 0 0,-3 2-5 0 0,0 1-116 0 0,0-1 1 0 0,0 0-1 0 0,0 1 0 0 0,0-1 0 0 0,0 0 0 0 0,0 0 1 0 0,-1-1-1 0 0,1 1 0 0 0,3-3 0 0 0,-5 4-110 0 0,2-2 482 0 0,0 1-378 0 0,5-4-32 0 0,-5 4 102 0 0,0 0-70 0 0,-1 0-43 0 0,1-1-41 0 0,16-7 751 0 0,-8 5-709 0 0,3-1-12 0 0,0-1 0 0 0,-1 1 0 0 0,1 0 0 0 0,-1 0 0 0 0,0 1 0 0 0,-2-1 10 0 0,-3 2 106 0 0,-5 0 13 0 0,25-13-53 0 0,-7 4 123 0 0,-18 11-273 0 0,7-1-1286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19:09:46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6447 0 0,'0'0'499'0'0,"-2"-1"-328"0"0,-4 1 1259 0 0,10 6-429 0 0,-3-4-1438 0 0,0 0 59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19:10:03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1 11519 0 0,'0'0'1024'0'0,"-5"14"-824"0"0,0 0-200 0 0,-1-4 0 0 0,-4-6-984 0 0,3-15-1576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19:09:46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6447 0 0,'0'0'499'0'0,"-2"-1"-328"0"0,-4 1 1259 0 0,10 6-429 0 0,-3-4-1438 0 0,0 0 59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19:10:03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1 11519 0 0,'0'0'1024'0'0,"-5"14"-824"0"0,0 0-200 0 0,-1-4 0 0 0,-4-6-984 0 0,3-15-1576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19:09:46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6447 0 0,'0'0'499'0'0,"-2"-1"-328"0"0,-4 1 1259 0 0,10 6-429 0 0,-3-4-1438 0 0,0 0 59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2T19:10:03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1 11519 0 0,'0'0'1024'0'0,"-5"14"-824"0"0,0 0-200 0 0,-1-4 0 0 0,-4-6-984 0 0,3-15-1576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09923-1A36-4C9D-8982-364ED83AD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E9300-1B69-4989-B92A-96AFAC920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5E6B7-27CE-4486-8183-9490C889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29/11/1444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7168C-FE84-48F5-A524-72187106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08AD3-8705-4D39-AB3B-2F1CCB5F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1798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7146A-AA61-4462-A92D-C0091ECD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23921-B6E6-4A31-9AE3-632B6408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01336-E85B-45B4-8559-E3F9AD59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29/11/1444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087A4-CDC2-463B-A37C-809A602C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288D6-D152-434C-857E-47CE45B3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81497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7244DC-E0E7-4F2C-AA46-AD44A726D5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092" y="646096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06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8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38220-7647-4F00-B4D3-4A27A60E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74AE4-7B5E-4F08-8CF7-4C5ACDC62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040BE-3926-4B6C-AE28-36953920C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29/11/1444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00672-DBDA-48D9-8D7B-AA96A1CA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4F1C4-AE5F-4F49-9103-A74837E2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2748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CCDFB-7AD9-40E5-AAA9-6CB17D46A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2CFDA-25F1-421E-A1BA-5220C17DD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D6DCA-4244-4A60-9630-E0DE4B7D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29/11/1444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7B069-53B6-4E33-8DBE-E0741099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DBF33-47C9-4721-80F0-9057FC8D5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94334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19C9E-1021-4F0B-83FF-8DD71990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D5E04-B678-43D7-AC3B-75D7FD20F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35F6-5CAA-4799-9206-5B11FB520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D5D81-ED73-465F-AD24-5FB88E1E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29/11/1444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76511-BAF4-46D4-B31E-818F95309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348E3-24A2-4A20-A116-5A29626C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089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334A-FD7B-45F7-840D-8895ECEDD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E6B87-40AF-4D49-B0DA-F6C8FA395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1522C-6D9A-4D8A-8C68-3DB4C856A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54408-D624-4D4D-808A-04580D351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63737-A1ED-4F6A-8B5F-D7272DCBA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60AAFE-3F3B-4D1C-996F-42FD32AD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29/11/1444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6A1202-E682-4840-97F0-B672342D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F1393-1FCE-4A4D-8A0E-FEDC1A36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6542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77C7-0C70-42DC-8C68-3F6924A4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593E4-2151-46E4-9B13-D108250C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29/11/1444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381E8-44D3-4DD8-BF7B-30344148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2E249-8758-4190-A5BB-5905C608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298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EE10B1-1468-4BC8-B109-E7A719A5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29/11/1444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3CB8E8-889B-4DF5-80BF-3D82EBE0B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CCFAD-3EA6-405F-932C-62ABA379D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2066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8C3D-46F8-4079-BA96-33845485C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48DBB-7F4B-49B1-A04D-E0EA9C365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F4510-4127-4971-BAA1-537FCC4BE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FB883-5EF0-4912-94AC-6BC93B826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29/11/1444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6D251-19DC-464F-8EA1-B5FB5D85F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4591E-AB51-4B01-B317-5335AD9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9043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677E-CB7F-4073-AABD-B99A4A4BC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297AE-BAA6-4120-B5C5-375864D6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1A788-4465-4CEF-AC7A-0481CCCE2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7840C-6644-40F5-AFC1-4B82A3121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BA83-8F85-43A3-98A6-59EA8EC41196}" type="datetimeFigureOut">
              <a:rPr lang="ar-AE" smtClean="0"/>
              <a:t>29/11/1444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725D9-E9D5-447F-A0B1-BE1B068D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FA92B-E45F-43DE-80D3-B4D190E9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8967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8AA1F4-DE31-4741-AF4E-5B4EE724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91D1E-2745-4C2B-8487-6D54A2BCA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E7182-DAE5-4368-A395-C9EC36A3F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EBA83-8F85-43A3-98A6-59EA8EC41196}" type="datetimeFigureOut">
              <a:rPr lang="ar-AE" smtClean="0"/>
              <a:t>29/11/1444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901B8-1001-4AF4-B080-64D121DEA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73C84-4742-472F-99CB-9C2207DA1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03198-06A4-447F-8F7A-38C8468A4B5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8879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9561/668/535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hyperlink" Target="https://gamilab.com/play/a03c113b-4c1c-4fcd-8bfa-62e160e64737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video" Target="NULL" TargetMode="External"/><Relationship Id="rId21" Type="http://schemas.openxmlformats.org/officeDocument/2006/relationships/customXml" Target="../ink/ink7.xml"/><Relationship Id="rId7" Type="http://schemas.openxmlformats.org/officeDocument/2006/relationships/image" Target="../media/image17.png"/><Relationship Id="rId2" Type="http://schemas.microsoft.com/office/2007/relationships/media" Target="../media/media6.wav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34.gif"/><Relationship Id="rId5" Type="http://schemas.openxmlformats.org/officeDocument/2006/relationships/slideLayout" Target="../slideLayouts/slideLayout11.xml"/><Relationship Id="rId23" Type="http://schemas.openxmlformats.org/officeDocument/2006/relationships/image" Target="../media/image38.png"/><Relationship Id="rId4" Type="http://schemas.microsoft.com/office/2007/relationships/media" Target="../media/media7.mp4"/><Relationship Id="rId9" Type="http://schemas.openxmlformats.org/officeDocument/2006/relationships/customXml" Target="../ink/ink6.xml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8.MP4"/><Relationship Id="rId21" Type="http://schemas.openxmlformats.org/officeDocument/2006/relationships/customXml" Target="../ink/ink9.xml"/><Relationship Id="rId7" Type="http://schemas.openxmlformats.org/officeDocument/2006/relationships/slideLayout" Target="../slideLayouts/slideLayout11.xml"/><Relationship Id="rId2" Type="http://schemas.microsoft.com/office/2007/relationships/media" Target="../media/media6.wav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audio" Target="../media/media9.mp3"/><Relationship Id="rId24" Type="http://schemas.openxmlformats.org/officeDocument/2006/relationships/image" Target="../media/image40.jpeg"/><Relationship Id="rId5" Type="http://schemas.microsoft.com/office/2007/relationships/media" Target="../media/media9.mp3"/><Relationship Id="rId23" Type="http://schemas.openxmlformats.org/officeDocument/2006/relationships/image" Target="../media/image39.png"/><Relationship Id="rId4" Type="http://schemas.openxmlformats.org/officeDocument/2006/relationships/video" Target="../media/media8.MP4"/><Relationship Id="rId9" Type="http://schemas.openxmlformats.org/officeDocument/2006/relationships/customXml" Target="../ink/ink8.xml"/><Relationship Id="rId2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3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tinytap.com/activities/g411r/play/&#1581;&#1585;&#1601;-&#1591;" TargetMode="External"/><Relationship Id="rId5" Type="http://schemas.openxmlformats.org/officeDocument/2006/relationships/image" Target="../media/image42.png"/><Relationship Id="rId4" Type="http://schemas.openxmlformats.org/officeDocument/2006/relationships/hyperlink" Target="https://wordwall.net/resource/8433463/%D8%A7%D8%AA%D8%AC%D9%87-%D8%A8%D8%B7%D8%A7%D8%A6%D8%B1%D8%AA%D9%83-%D9%86%D8%AD%D9%88-%D8%AD%D8%B1%D9%81-%D8%A7%D9%84%D8%B7%D8%A7%D8%A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7.svg"/><Relationship Id="rId12" Type="http://schemas.openxmlformats.org/officeDocument/2006/relationships/image" Target="../media/image19.svg"/><Relationship Id="rId17" Type="http://schemas.openxmlformats.org/officeDocument/2006/relationships/image" Target="../media/image17.png"/><Relationship Id="rId2" Type="http://schemas.openxmlformats.org/officeDocument/2006/relationships/video" Target="../media/media3.mp4"/><Relationship Id="rId16" Type="http://schemas.openxmlformats.org/officeDocument/2006/relationships/image" Target="../media/image20.png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5" Type="http://schemas.openxmlformats.org/officeDocument/2006/relationships/hyperlink" Target="&#1575;&#1587;&#1578;&#1585;&#1575;&#1578;&#1610;&#1580;&#1610;&#1575;&#1578;/-&#1605;&#1585;&#1575;&#1580;&#1593;&#1577;-&#1604;&#1593;&#1576;&#1577;_&#1575;&#1604;&#1582;&#1585;&#1580;_&#1605;&#1606;_&#1575;&#1604;&#1594;&#1585;&#1601;&#1577;_&#1571;&#1608;&#1604;&#1575;&#1583;.pptx" TargetMode="External"/><Relationship Id="rId10" Type="http://schemas.openxmlformats.org/officeDocument/2006/relationships/image" Target="../media/image10.svg"/><Relationship Id="rId4" Type="http://schemas.openxmlformats.org/officeDocument/2006/relationships/audio" Target="../media/media4.mp3"/><Relationship Id="rId9" Type="http://schemas.openxmlformats.org/officeDocument/2006/relationships/image" Target="../media/image9.png"/><Relationship Id="rId1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.sv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3.gif"/><Relationship Id="rId5" Type="http://schemas.openxmlformats.org/officeDocument/2006/relationships/image" Target="../media/image9.png"/><Relationship Id="rId10" Type="http://schemas.openxmlformats.org/officeDocument/2006/relationships/image" Target="../media/image12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microsoft.com/office/2007/relationships/media" Target="../media/media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a9qoo3zfPVI?feature=oembed" TargetMode="External"/><Relationship Id="rId21" Type="http://schemas.openxmlformats.org/officeDocument/2006/relationships/customXml" Target="../ink/ink2.xml"/><Relationship Id="rId2" Type="http://schemas.microsoft.com/office/2007/relationships/media" Target="../media/media6.wav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customXml" Target="../ink/ink1.xml"/><Relationship Id="rId24" Type="http://schemas.openxmlformats.org/officeDocument/2006/relationships/image" Target="../media/image24.gif"/><Relationship Id="rId5" Type="http://schemas.openxmlformats.org/officeDocument/2006/relationships/image" Target="../media/image17.png"/><Relationship Id="rId23" Type="http://schemas.openxmlformats.org/officeDocument/2006/relationships/image" Target="../media/image23.jpeg"/><Relationship Id="rId4" Type="http://schemas.openxmlformats.org/officeDocument/2006/relationships/slideLayout" Target="../slideLayouts/slideLayout11.xml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svg.org/wooden-table-3d-clip-art" TargetMode="External"/><Relationship Id="rId13" Type="http://schemas.openxmlformats.org/officeDocument/2006/relationships/image" Target="../media/image33.png"/><Relationship Id="rId18" Type="http://schemas.openxmlformats.org/officeDocument/2006/relationships/customXml" Target="../ink/ink4.xml"/><Relationship Id="rId3" Type="http://schemas.openxmlformats.org/officeDocument/2006/relationships/slideLayout" Target="../slideLayouts/slideLayout11.xml"/><Relationship Id="rId21" Type="http://schemas.openxmlformats.org/officeDocument/2006/relationships/customXml" Target="../ink/ink5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50.png"/><Relationship Id="rId2" Type="http://schemas.microsoft.com/office/2007/relationships/media" Target="../media/media6.wav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2.gif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14" Type="http://schemas.openxmlformats.org/officeDocument/2006/relationships/customXml" Target="../ink/ink3.xml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F9895-4CFF-F8A9-CBB2-080BE2821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268" y="1"/>
            <a:ext cx="910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90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Animated Sticker for iOS &amp; Android | GIPHY">
            <a:extLst>
              <a:ext uri="{FF2B5EF4-FFF2-40B4-BE49-F238E27FC236}">
                <a16:creationId xmlns:a16="http://schemas.microsoft.com/office/drawing/2014/main" id="{16CA56A6-138C-444F-A4D6-A90B7D56AE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05" y="3429000"/>
            <a:ext cx="1264774" cy="126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FF8844-C5B8-47F0-AA0F-F386B31A63FC}"/>
              </a:ext>
            </a:extLst>
          </p:cNvPr>
          <p:cNvSpPr/>
          <p:nvPr/>
        </p:nvSpPr>
        <p:spPr>
          <a:xfrm>
            <a:off x="10755086" y="6547757"/>
            <a:ext cx="1170214" cy="212272"/>
          </a:xfrm>
          <a:prstGeom prst="rect">
            <a:avLst/>
          </a:prstGeom>
          <a:solidFill>
            <a:srgbClr val="8FD1E1"/>
          </a:solidFill>
          <a:ln>
            <a:solidFill>
              <a:srgbClr val="8FD1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5A3775-864F-4E3F-89C2-A691B520D1C6}"/>
              </a:ext>
            </a:extLst>
          </p:cNvPr>
          <p:cNvSpPr/>
          <p:nvPr/>
        </p:nvSpPr>
        <p:spPr>
          <a:xfrm>
            <a:off x="1371600" y="3429000"/>
            <a:ext cx="103958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2E35EE-19D2-4731-8A10-CFEAC49E262D}"/>
              </a:ext>
            </a:extLst>
          </p:cNvPr>
          <p:cNvSpPr/>
          <p:nvPr/>
        </p:nvSpPr>
        <p:spPr>
          <a:xfrm>
            <a:off x="1246357" y="1998237"/>
            <a:ext cx="137569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ط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892365-131D-4C39-AB7F-B52EB3C597DD}"/>
              </a:ext>
            </a:extLst>
          </p:cNvPr>
          <p:cNvSpPr/>
          <p:nvPr/>
        </p:nvSpPr>
        <p:spPr>
          <a:xfrm>
            <a:off x="1658021" y="228813"/>
            <a:ext cx="21130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نلعب</a:t>
            </a:r>
            <a:r>
              <a:rPr lang="ar-AE" sz="48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 </a:t>
            </a:r>
            <a:r>
              <a:rPr lang="ar-AE" sz="4000" b="1" dirty="0">
                <a:ln w="0"/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معاً </a:t>
            </a:r>
            <a:endParaRPr lang="ar-JO" sz="4000" b="1" dirty="0">
              <a:ln w="0"/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62583EED-0675-A0EB-87A6-CC3BBE19D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3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Animated Sticker for iOS &amp; Android | GIPHY">
            <a:extLst>
              <a:ext uri="{FF2B5EF4-FFF2-40B4-BE49-F238E27FC236}">
                <a16:creationId xmlns:a16="http://schemas.microsoft.com/office/drawing/2014/main" id="{2121204C-2469-41E0-8903-40AB790203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05" y="3429000"/>
            <a:ext cx="1264774" cy="126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BB3476-317F-4232-A30E-A10286A5A893}"/>
              </a:ext>
            </a:extLst>
          </p:cNvPr>
          <p:cNvSpPr/>
          <p:nvPr/>
        </p:nvSpPr>
        <p:spPr>
          <a:xfrm>
            <a:off x="1371600" y="3429000"/>
            <a:ext cx="103958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30DF31-425E-4BFB-9026-99ACE4105F4A}"/>
              </a:ext>
            </a:extLst>
          </p:cNvPr>
          <p:cNvSpPr/>
          <p:nvPr/>
        </p:nvSpPr>
        <p:spPr>
          <a:xfrm>
            <a:off x="1413070" y="1998237"/>
            <a:ext cx="104227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ط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BD162-BBA5-4211-A5CB-C622DE7BDF1A}"/>
              </a:ext>
            </a:extLst>
          </p:cNvPr>
          <p:cNvSpPr txBox="1"/>
          <p:nvPr/>
        </p:nvSpPr>
        <p:spPr>
          <a:xfrm>
            <a:off x="2813001" y="427247"/>
            <a:ext cx="7765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لنتسابق ونجد الحل معاً </a:t>
            </a:r>
            <a:r>
              <a:rPr lang="ar-S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(استراحة العرض)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pic>
        <p:nvPicPr>
          <p:cNvPr id="1026" name="Picture 2" descr="نتيجة بحث الصور عن bicycle gif">
            <a:extLst>
              <a:ext uri="{FF2B5EF4-FFF2-40B4-BE49-F238E27FC236}">
                <a16:creationId xmlns:a16="http://schemas.microsoft.com/office/drawing/2014/main" id="{678269E2-019A-4BB5-B0A5-AF638B528E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6274"/>
            <a:ext cx="6695635" cy="502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qr code with colorful circles around it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61BB9927-1FA0-CD13-DE5D-F90D67CF3A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241" y="1998237"/>
            <a:ext cx="3843899" cy="384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40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5571D7D-F0DE-4026-91AE-9EAE9938E971}"/>
              </a:ext>
            </a:extLst>
          </p:cNvPr>
          <p:cNvSpPr/>
          <p:nvPr/>
        </p:nvSpPr>
        <p:spPr>
          <a:xfrm>
            <a:off x="4395742" y="128739"/>
            <a:ext cx="32993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كتابة حرف </a:t>
            </a:r>
            <a:r>
              <a:rPr lang="ar-AE" sz="480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ط</a:t>
            </a:r>
            <a:endParaRPr lang="ar-JO" sz="480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pic>
        <p:nvPicPr>
          <p:cNvPr id="1036" name="Picture 12" descr="Animated Sticker for iOS &amp; Android | GIPHY">
            <a:extLst>
              <a:ext uri="{FF2B5EF4-FFF2-40B4-BE49-F238E27FC236}">
                <a16:creationId xmlns:a16="http://schemas.microsoft.com/office/drawing/2014/main" id="{16CA56A6-138C-444F-A4D6-A90B7D56AE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341" y="3318387"/>
            <a:ext cx="1309401" cy="130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urger Maker Kitchen Restaurant">
            <a:hlinkClick r:id="" action="ppaction://media"/>
            <a:extLst>
              <a:ext uri="{FF2B5EF4-FFF2-40B4-BE49-F238E27FC236}">
                <a16:creationId xmlns:a16="http://schemas.microsoft.com/office/drawing/2014/main" id="{9DEF8C5E-949C-48F8-AB28-35D37004AF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025.7188"/>
                  <p14:fade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81619" y="-600750"/>
            <a:ext cx="487362" cy="487363"/>
          </a:xfrm>
          <a:prstGeom prst="rect">
            <a:avLst/>
          </a:prstGeom>
        </p:spPr>
      </p:pic>
      <p:pic>
        <p:nvPicPr>
          <p:cNvPr id="49" name="Picture 2" descr="Top Дым Stickers for Android &amp; iOS | Gfycat">
            <a:extLst>
              <a:ext uri="{FF2B5EF4-FFF2-40B4-BE49-F238E27FC236}">
                <a16:creationId xmlns:a16="http://schemas.microsoft.com/office/drawing/2014/main" id="{26FB21BA-753B-4DCE-88CD-DE20278863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85" y="3007593"/>
            <a:ext cx="1842247" cy="170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690503-CABF-423F-8B0B-B1FAC976D3E0}"/>
              </a:ext>
            </a:extLst>
          </p:cNvPr>
          <p:cNvSpPr/>
          <p:nvPr/>
        </p:nvSpPr>
        <p:spPr>
          <a:xfrm>
            <a:off x="1371600" y="3429000"/>
            <a:ext cx="103958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BAB418-397E-4B41-8CD1-6C459E214040}"/>
                  </a:ext>
                </a:extLst>
              </p14:cNvPr>
              <p14:cNvContentPartPr/>
              <p14:nvPr/>
            </p14:nvContentPartPr>
            <p14:xfrm>
              <a:off x="11914344" y="-444005"/>
              <a:ext cx="3240" cy="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BAB418-397E-4B41-8CD1-6C459E2140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905344" y="-453005"/>
                <a:ext cx="208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C1568B-DD8B-4067-BC42-B0AC12864464}"/>
                  </a:ext>
                </a:extLst>
              </p14:cNvPr>
              <p14:cNvContentPartPr/>
              <p14:nvPr/>
            </p14:nvContentPartPr>
            <p14:xfrm>
              <a:off x="9448384" y="-356525"/>
              <a:ext cx="12240" cy="15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C1568B-DD8B-4067-BC42-B0AC1286446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39744" y="-365165"/>
                <a:ext cx="29880" cy="331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كتابة حرف ط">
            <a:hlinkClick r:id="" action="ppaction://media"/>
            <a:extLst>
              <a:ext uri="{FF2B5EF4-FFF2-40B4-BE49-F238E27FC236}">
                <a16:creationId xmlns:a16="http://schemas.microsoft.com/office/drawing/2014/main" id="{E9D443FA-0C2D-4676-A7AA-F823626D82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0554" end="106947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8346" y="1046623"/>
            <a:ext cx="10247297" cy="576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video>
              <p:cMediaNode vol="4697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5571D7D-F0DE-4026-91AE-9EAE9938E971}"/>
              </a:ext>
            </a:extLst>
          </p:cNvPr>
          <p:cNvSpPr/>
          <p:nvPr/>
        </p:nvSpPr>
        <p:spPr>
          <a:xfrm>
            <a:off x="4656420" y="701675"/>
            <a:ext cx="44662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كتابة حرف </a:t>
            </a:r>
            <a:r>
              <a:rPr lang="ar-AE" sz="660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ط</a:t>
            </a:r>
            <a:endParaRPr lang="ar-JO" sz="6600" dirty="0">
              <a:ln w="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pic>
        <p:nvPicPr>
          <p:cNvPr id="41" name="Burger Maker Kitchen Restaurant">
            <a:hlinkClick r:id="" action="ppaction://media"/>
            <a:extLst>
              <a:ext uri="{FF2B5EF4-FFF2-40B4-BE49-F238E27FC236}">
                <a16:creationId xmlns:a16="http://schemas.microsoft.com/office/drawing/2014/main" id="{9DEF8C5E-949C-48F8-AB28-35D37004AF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025.7188"/>
                  <p14:fade out="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1619" y="-600750"/>
            <a:ext cx="487362" cy="4873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BAB418-397E-4B41-8CD1-6C459E214040}"/>
                  </a:ext>
                </a:extLst>
              </p14:cNvPr>
              <p14:cNvContentPartPr/>
              <p14:nvPr/>
            </p14:nvContentPartPr>
            <p14:xfrm>
              <a:off x="11914344" y="-444005"/>
              <a:ext cx="3240" cy="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BAB418-397E-4B41-8CD1-6C459E2140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905344" y="-453005"/>
                <a:ext cx="208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C1568B-DD8B-4067-BC42-B0AC12864464}"/>
                  </a:ext>
                </a:extLst>
              </p14:cNvPr>
              <p14:cNvContentPartPr/>
              <p14:nvPr/>
            </p14:nvContentPartPr>
            <p14:xfrm>
              <a:off x="9448384" y="-356525"/>
              <a:ext cx="12240" cy="15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C1568B-DD8B-4067-BC42-B0AC1286446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39744" y="-365165"/>
                <a:ext cx="29880" cy="33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توقيت">
            <a:hlinkClick r:id="" action="ppaction://media"/>
            <a:extLst>
              <a:ext uri="{FF2B5EF4-FFF2-40B4-BE49-F238E27FC236}">
                <a16:creationId xmlns:a16="http://schemas.microsoft.com/office/drawing/2014/main" id="{3F09DDA3-23DB-4582-8352-D047E409DC1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86650" y="3259890"/>
            <a:ext cx="6396640" cy="3598110"/>
          </a:xfrm>
          <a:prstGeom prst="rect">
            <a:avLst/>
          </a:prstGeom>
        </p:spPr>
      </p:pic>
      <p:pic>
        <p:nvPicPr>
          <p:cNvPr id="7" name="(4) موسيقى اطفال رهيبة للمونتاج (بدون حقوق طبع)___ Cuckoo Clock (192 kbps)">
            <a:hlinkClick r:id="" action="ppaction://media"/>
            <a:extLst>
              <a:ext uri="{FF2B5EF4-FFF2-40B4-BE49-F238E27FC236}">
                <a16:creationId xmlns:a16="http://schemas.microsoft.com/office/drawing/2014/main" id="{F6DEF67A-9FBF-42BF-B7DE-68B7C0A1824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050" name="Picture 2" descr="نتيجة بحث الصور عن حرف ط">
            <a:extLst>
              <a:ext uri="{FF2B5EF4-FFF2-40B4-BE49-F238E27FC236}">
                <a16:creationId xmlns:a16="http://schemas.microsoft.com/office/drawing/2014/main" id="{33E32E28-D2C5-4C4A-8275-2A648DA4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27872"/>
            <a:ext cx="4296229" cy="606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Animated Sticker for iOS &amp; Android | GIPHY">
            <a:extLst>
              <a:ext uri="{FF2B5EF4-FFF2-40B4-BE49-F238E27FC236}">
                <a16:creationId xmlns:a16="http://schemas.microsoft.com/office/drawing/2014/main" id="{16CA56A6-138C-444F-A4D6-A90B7D56AE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05" y="3429000"/>
            <a:ext cx="1264774" cy="126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FF8844-C5B8-47F0-AA0F-F386B31A63FC}"/>
              </a:ext>
            </a:extLst>
          </p:cNvPr>
          <p:cNvSpPr/>
          <p:nvPr/>
        </p:nvSpPr>
        <p:spPr>
          <a:xfrm>
            <a:off x="10755086" y="6547757"/>
            <a:ext cx="1170214" cy="212272"/>
          </a:xfrm>
          <a:prstGeom prst="rect">
            <a:avLst/>
          </a:prstGeom>
          <a:solidFill>
            <a:srgbClr val="8FD1E1"/>
          </a:solidFill>
          <a:ln>
            <a:solidFill>
              <a:srgbClr val="8FD1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5A3775-864F-4E3F-89C2-A691B520D1C6}"/>
              </a:ext>
            </a:extLst>
          </p:cNvPr>
          <p:cNvSpPr/>
          <p:nvPr/>
        </p:nvSpPr>
        <p:spPr>
          <a:xfrm>
            <a:off x="1371600" y="3429000"/>
            <a:ext cx="103958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2E35EE-19D2-4731-8A10-CFEAC49E262D}"/>
              </a:ext>
            </a:extLst>
          </p:cNvPr>
          <p:cNvSpPr/>
          <p:nvPr/>
        </p:nvSpPr>
        <p:spPr>
          <a:xfrm>
            <a:off x="1246357" y="1998237"/>
            <a:ext cx="137569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ط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6753C8-6454-49FC-B331-894464AE6E6A}"/>
              </a:ext>
            </a:extLst>
          </p:cNvPr>
          <p:cNvSpPr txBox="1"/>
          <p:nvPr/>
        </p:nvSpPr>
        <p:spPr>
          <a:xfrm>
            <a:off x="4691071" y="3823591"/>
            <a:ext cx="73799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2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أبحث عن حرف </a:t>
            </a:r>
            <a:r>
              <a:rPr lang="ar-JO" sz="32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ط</a:t>
            </a:r>
            <a:endParaRPr lang="ar-AE" sz="3200" b="1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pic>
        <p:nvPicPr>
          <p:cNvPr id="16" name="صورة 18" descr="صورة تحتوي على عنصر, الطيران, داكن, ألعاب نارية&#10;&#10;تم إنشاء الوصف تلقائياً">
            <a:extLst>
              <a:ext uri="{FF2B5EF4-FFF2-40B4-BE49-F238E27FC236}">
                <a16:creationId xmlns:a16="http://schemas.microsoft.com/office/drawing/2014/main" id="{E420F5AB-8B93-4F9A-AC6E-E4CBD78C6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0900" flipH="1" flipV="1">
            <a:off x="6777301" y="4336109"/>
            <a:ext cx="1537315" cy="13390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C156A8-5A0E-42F5-9065-A033712CF2C9}"/>
              </a:ext>
            </a:extLst>
          </p:cNvPr>
          <p:cNvSpPr txBox="1"/>
          <p:nvPr/>
        </p:nvSpPr>
        <p:spPr>
          <a:xfrm>
            <a:off x="3543189" y="144775"/>
            <a:ext cx="737998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3200" b="1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ابحث بطائرتك عن حرف </a:t>
            </a:r>
            <a:r>
              <a:rPr lang="ar-JO" sz="32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ط</a:t>
            </a:r>
            <a:endParaRPr lang="ar-AE" sz="3200" b="1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pic>
        <p:nvPicPr>
          <p:cNvPr id="19" name="صورة 18" descr="صورة تحتوي على عنصر, الطيران, داكن, ألعاب نارية&#10;&#10;تم إنشاء الوصف تلقائياً">
            <a:extLst>
              <a:ext uri="{FF2B5EF4-FFF2-40B4-BE49-F238E27FC236}">
                <a16:creationId xmlns:a16="http://schemas.microsoft.com/office/drawing/2014/main" id="{03827DF7-823B-4BE4-BFAE-8F6ED59F7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56770">
            <a:off x="3922877" y="344818"/>
            <a:ext cx="1843427" cy="115573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8DDB6C-297C-4602-BAE0-88C35D32EBC2}"/>
              </a:ext>
            </a:extLst>
          </p:cNvPr>
          <p:cNvSpPr/>
          <p:nvPr/>
        </p:nvSpPr>
        <p:spPr>
          <a:xfrm>
            <a:off x="-2169792" y="872204"/>
            <a:ext cx="80536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40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أَلعاب تعليميّة</a:t>
            </a:r>
          </a:p>
          <a:p>
            <a:pPr algn="ctr"/>
            <a:endParaRPr lang="en-US" sz="4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A4F65003-9BD9-55E5-2F94-AEE946C077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76" t="33393" r="17406" b="4600"/>
          <a:stretch/>
        </p:blipFill>
        <p:spPr>
          <a:xfrm>
            <a:off x="4751504" y="1444883"/>
            <a:ext cx="2078529" cy="2098417"/>
          </a:xfrm>
          <a:prstGeom prst="rect">
            <a:avLst/>
          </a:prstGeom>
        </p:spPr>
      </p:pic>
      <p:pic>
        <p:nvPicPr>
          <p:cNvPr id="4" name="Picture 3">
            <a:hlinkClick r:id="rId6"/>
            <a:extLst>
              <a:ext uri="{FF2B5EF4-FFF2-40B4-BE49-F238E27FC236}">
                <a16:creationId xmlns:a16="http://schemas.microsoft.com/office/drawing/2014/main" id="{A3CFB3C4-DF06-6585-6957-9224B1AD26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15030" y="4467033"/>
            <a:ext cx="2292996" cy="229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5571D7D-F0DE-4026-91AE-9EAE9938E971}"/>
              </a:ext>
            </a:extLst>
          </p:cNvPr>
          <p:cNvSpPr/>
          <p:nvPr/>
        </p:nvSpPr>
        <p:spPr>
          <a:xfrm>
            <a:off x="5763671" y="260628"/>
            <a:ext cx="47131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600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الفقرة الختاميّة </a:t>
            </a:r>
            <a:endParaRPr lang="en-US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pic>
        <p:nvPicPr>
          <p:cNvPr id="1036" name="Picture 12" descr="Animated Sticker for iOS &amp; Android | GIPHY">
            <a:extLst>
              <a:ext uri="{FF2B5EF4-FFF2-40B4-BE49-F238E27FC236}">
                <a16:creationId xmlns:a16="http://schemas.microsoft.com/office/drawing/2014/main" id="{16CA56A6-138C-444F-A4D6-A90B7D56AE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05" y="3429000"/>
            <a:ext cx="1264774" cy="126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FF8844-C5B8-47F0-AA0F-F386B31A63FC}"/>
              </a:ext>
            </a:extLst>
          </p:cNvPr>
          <p:cNvSpPr/>
          <p:nvPr/>
        </p:nvSpPr>
        <p:spPr>
          <a:xfrm>
            <a:off x="10755086" y="6547757"/>
            <a:ext cx="1170214" cy="212272"/>
          </a:xfrm>
          <a:prstGeom prst="rect">
            <a:avLst/>
          </a:prstGeom>
          <a:solidFill>
            <a:srgbClr val="8FD1E1"/>
          </a:solidFill>
          <a:ln>
            <a:solidFill>
              <a:srgbClr val="8FD1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5A3775-864F-4E3F-89C2-A691B520D1C6}"/>
              </a:ext>
            </a:extLst>
          </p:cNvPr>
          <p:cNvSpPr/>
          <p:nvPr/>
        </p:nvSpPr>
        <p:spPr>
          <a:xfrm>
            <a:off x="1371600" y="3429000"/>
            <a:ext cx="103958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2E35EE-19D2-4731-8A10-CFEAC49E262D}"/>
              </a:ext>
            </a:extLst>
          </p:cNvPr>
          <p:cNvSpPr/>
          <p:nvPr/>
        </p:nvSpPr>
        <p:spPr>
          <a:xfrm>
            <a:off x="1246357" y="1998237"/>
            <a:ext cx="137569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ط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635E46-55DF-4B78-BB7B-D77665B1717E}"/>
              </a:ext>
            </a:extLst>
          </p:cNvPr>
          <p:cNvGrpSpPr/>
          <p:nvPr/>
        </p:nvGrpSpPr>
        <p:grpSpPr>
          <a:xfrm>
            <a:off x="4048493" y="1397536"/>
            <a:ext cx="8143507" cy="5661597"/>
            <a:chOff x="1749777" y="752936"/>
            <a:chExt cx="9298214" cy="5352128"/>
          </a:xfrm>
          <a:noFill/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4249866-D211-4F3B-8E82-53607CFBDA7A}"/>
                </a:ext>
              </a:extLst>
            </p:cNvPr>
            <p:cNvSpPr/>
            <p:nvPr/>
          </p:nvSpPr>
          <p:spPr>
            <a:xfrm>
              <a:off x="2185011" y="971135"/>
              <a:ext cx="8427746" cy="513392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4" descr="Page Borders, Framed Art, Doodles, Templ #1244392 - PNG Images - PNGio">
              <a:extLst>
                <a:ext uri="{FF2B5EF4-FFF2-40B4-BE49-F238E27FC236}">
                  <a16:creationId xmlns:a16="http://schemas.microsoft.com/office/drawing/2014/main" id="{9D3CEA20-C9B5-417F-8E0B-E7741EC2BE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7" r="1886" b="8889"/>
            <a:stretch/>
          </p:blipFill>
          <p:spPr bwMode="auto">
            <a:xfrm rot="5400000">
              <a:off x="4507617" y="-2004904"/>
              <a:ext cx="3782534" cy="9298214"/>
            </a:xfrm>
            <a:prstGeom prst="rect">
              <a:avLst/>
            </a:prstGeom>
            <a:grpFill/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1F798C34-A8D5-45F1-B4C1-64FB19260B6A}"/>
              </a:ext>
            </a:extLst>
          </p:cNvPr>
          <p:cNvSpPr txBox="1"/>
          <p:nvPr/>
        </p:nvSpPr>
        <p:spPr>
          <a:xfrm>
            <a:off x="4041428" y="1864401"/>
            <a:ext cx="8104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lal Bold" panose="02000500000000000000" pitchFamily="2" charset="-78"/>
                <a:cs typeface="Belal Bold" panose="02000500000000000000" pitchFamily="2" charset="-78"/>
              </a:rPr>
              <a:t>م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lal Bold" panose="02000500000000000000" pitchFamily="2" charset="-78"/>
                <a:cs typeface="Belal Bold" panose="02000500000000000000" pitchFamily="2" charset="-78"/>
              </a:rPr>
              <a:t>اذا تعلمن</a:t>
            </a:r>
            <a:r>
              <a:rPr lang="ar-SA" sz="4800" b="1" dirty="0">
                <a:solidFill>
                  <a:prstClr val="white"/>
                </a:solidFill>
                <a:latin typeface="Belal Bold" panose="02000500000000000000" pitchFamily="2" charset="-78"/>
                <a:cs typeface="Belal Bold" panose="02000500000000000000" pitchFamily="2" charset="-78"/>
              </a:rPr>
              <a:t>ا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lal Bold" panose="02000500000000000000" pitchFamily="2" charset="-78"/>
                <a:cs typeface="Belal Bold" panose="02000500000000000000" pitchFamily="2" charset="-78"/>
              </a:rPr>
              <a:t> في درس اليوم 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72C99DB-A225-444C-9ADE-6C868F22F292}"/>
              </a:ext>
            </a:extLst>
          </p:cNvPr>
          <p:cNvSpPr txBox="1"/>
          <p:nvPr/>
        </p:nvSpPr>
        <p:spPr>
          <a:xfrm>
            <a:off x="3874200" y="2937888"/>
            <a:ext cx="8104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4400" b="1" dirty="0">
                <a:solidFill>
                  <a:prstClr val="white"/>
                </a:solidFill>
                <a:latin typeface="Belal Bold" panose="02000500000000000000" pitchFamily="2" charset="-78"/>
                <a:cs typeface="Belal Bold" panose="02000500000000000000" pitchFamily="2" charset="-78"/>
              </a:rPr>
              <a:t>هل أعجبتك الحصّة 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7084109A-9D93-4642-B849-0DD98780E1AB}"/>
              </a:ext>
            </a:extLst>
          </p:cNvPr>
          <p:cNvSpPr txBox="1"/>
          <p:nvPr/>
        </p:nvSpPr>
        <p:spPr>
          <a:xfrm>
            <a:off x="3874199" y="3895347"/>
            <a:ext cx="8104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l Bold" panose="02000500000000000000" pitchFamily="2" charset="-78"/>
                <a:cs typeface="Belal Bold" panose="02000500000000000000" pitchFamily="2" charset="-78"/>
              </a:rPr>
              <a:t>ما هو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l Bold" panose="02000500000000000000" pitchFamily="2" charset="-78"/>
                <a:cs typeface="Belal Bold" panose="02000500000000000000" pitchFamily="2" charset="-78"/>
              </a:rPr>
              <a:t> شعورك في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l Bold" panose="02000500000000000000" pitchFamily="2" charset="-78"/>
                <a:cs typeface="Belal Bold" panose="02000500000000000000" pitchFamily="2" charset="-78"/>
              </a:rPr>
              <a:t> درس اليوم 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pic>
        <p:nvPicPr>
          <p:cNvPr id="1026" name="Picture 2" descr="Thumbs Up Emoji Face - Free GIF on Pixabay - Pixabay">
            <a:extLst>
              <a:ext uri="{FF2B5EF4-FFF2-40B4-BE49-F238E27FC236}">
                <a16:creationId xmlns:a16="http://schemas.microsoft.com/office/drawing/2014/main" id="{4CDC7A0B-4C41-D00B-B8E2-B3644D21E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876" y="4791251"/>
            <a:ext cx="2164905" cy="216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moji eye roll GIF on GIFER - by Gomuro">
            <a:extLst>
              <a:ext uri="{FF2B5EF4-FFF2-40B4-BE49-F238E27FC236}">
                <a16:creationId xmlns:a16="http://schemas.microsoft.com/office/drawing/2014/main" id="{A1B5C153-CA4E-F0AA-1C93-013150CEF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70" y="5152579"/>
            <a:ext cx="1734748" cy="1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5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D7BA5-6FA9-2800-2686-2FE86D0D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22" y="0"/>
            <a:ext cx="88335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25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928" t="11929" r="15575" b="22210"/>
          <a:stretch/>
        </p:blipFill>
        <p:spPr>
          <a:xfrm>
            <a:off x="-295972" y="0"/>
            <a:ext cx="12497027" cy="687285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6334979-557E-486E-93A9-7BDCF2D5F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6" y="176429"/>
            <a:ext cx="11767932" cy="5575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75569" y="1348604"/>
            <a:ext cx="5401342" cy="29667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V="1">
            <a:off x="10708318" y="5871058"/>
            <a:ext cx="159458" cy="159458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0884234" y="5862692"/>
            <a:ext cx="1071863" cy="163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sz="1003" dirty="0">
                <a:solidFill>
                  <a:srgbClr val="000000"/>
                </a:solidFill>
                <a:latin typeface="Open Sans Light Bold"/>
              </a:rPr>
              <a:t>Amna Almeheiri</a:t>
            </a:r>
          </a:p>
        </p:txBody>
      </p:sp>
      <p:sp>
        <p:nvSpPr>
          <p:cNvPr id="48" name="zaina1">
            <a:extLst>
              <a:ext uri="{FF2B5EF4-FFF2-40B4-BE49-F238E27FC236}">
                <a16:creationId xmlns:a16="http://schemas.microsoft.com/office/drawing/2014/main" id="{D001A514-F501-4A96-A3B4-14DB14051A21}"/>
              </a:ext>
            </a:extLst>
          </p:cNvPr>
          <p:cNvSpPr txBox="1"/>
          <p:nvPr/>
        </p:nvSpPr>
        <p:spPr>
          <a:xfrm>
            <a:off x="3998788" y="1577291"/>
            <a:ext cx="4349750" cy="712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rtl="1">
              <a:lnSpc>
                <a:spcPct val="200000"/>
              </a:lnSpc>
              <a:defRPr/>
            </a:pPr>
            <a:r>
              <a:rPr lang="ar-sa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Belal Bold" panose="02000500000000000000" pitchFamily="2" charset="-78"/>
                <a:ea typeface="小单纯体" panose="02010601030101010101" pitchFamily="2" charset="-122"/>
                <a:cs typeface="Belal Bold" panose="02000500000000000000" pitchFamily="2" charset="-78"/>
              </a:rPr>
              <a:t>السلام عليكم ورحمة الله</a:t>
            </a:r>
            <a:r>
              <a:rPr lang="ar-AE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Belal Bold" panose="02000500000000000000" pitchFamily="2" charset="-78"/>
                <a:ea typeface="小单纯体" panose="02010601030101010101" pitchFamily="2" charset="-122"/>
                <a:cs typeface="Belal Bold" panose="02000500000000000000" pitchFamily="2" charset="-78"/>
              </a:rPr>
              <a:t> وبركاته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latin typeface="Belal Bold" panose="02000500000000000000" pitchFamily="2" charset="-78"/>
              <a:ea typeface="小单纯体" panose="02010601030101010101" pitchFamily="2" charset="-122"/>
              <a:cs typeface="Belal Bold" panose="02000500000000000000" pitchFamily="2" charset="-78"/>
            </a:endParaRP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E9BEF1ED-074F-411F-B319-23CD4170E20E}"/>
              </a:ext>
            </a:extLst>
          </p:cNvPr>
          <p:cNvSpPr txBox="1"/>
          <p:nvPr/>
        </p:nvSpPr>
        <p:spPr>
          <a:xfrm>
            <a:off x="3486228" y="2713388"/>
            <a:ext cx="5401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rtl="1">
              <a:defRPr/>
            </a:pPr>
            <a:r>
              <a:rPr lang="ar-AE" sz="3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lal Bold" panose="02000500000000000000" pitchFamily="2" charset="-78"/>
                <a:ea typeface="Microsoft Sans Serif" panose="020B0604020202020204" pitchFamily="34" charset="0"/>
                <a:cs typeface="Belal Bold" panose="02000500000000000000" pitchFamily="2" charset="-78"/>
              </a:rPr>
              <a:t>كيف حالك يا </a:t>
            </a:r>
            <a:r>
              <a:rPr lang="ar-SA" sz="3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lal Bold" panose="02000500000000000000" pitchFamily="2" charset="-78"/>
                <a:ea typeface="Microsoft Sans Serif" panose="020B0604020202020204" pitchFamily="34" charset="0"/>
                <a:cs typeface="Belal Bold" panose="02000500000000000000" pitchFamily="2" charset="-78"/>
              </a:rPr>
              <a:t>أحمد</a:t>
            </a:r>
            <a:r>
              <a:rPr lang="ar-AE" sz="3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lal Bold" panose="02000500000000000000" pitchFamily="2" charset="-78"/>
                <a:ea typeface="Microsoft Sans Serif" panose="020B0604020202020204" pitchFamily="34" charset="0"/>
                <a:cs typeface="Belal Bold" panose="02000500000000000000" pitchFamily="2" charset="-78"/>
              </a:rPr>
              <a:t>؟</a:t>
            </a:r>
          </a:p>
          <a:p>
            <a:pPr algn="ctr" defTabSz="609630" rtl="1">
              <a:defRPr/>
            </a:pPr>
            <a:r>
              <a:rPr lang="ar-AE" sz="36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lal Bold" panose="02000500000000000000" pitchFamily="2" charset="-78"/>
                <a:ea typeface="Microsoft Sans Serif" panose="020B0604020202020204" pitchFamily="34" charset="0"/>
                <a:cs typeface="Belal Bold" panose="02000500000000000000" pitchFamily="2" charset="-78"/>
              </a:rPr>
              <a:t>هل أنت مستعد لدرس اليوم؟</a:t>
            </a:r>
            <a:endParaRPr lang="x-none" sz="3600" b="1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elal Bold" panose="02000500000000000000" pitchFamily="2" charset="-78"/>
              <a:ea typeface="Microsoft Sans Serif" panose="020B0604020202020204" pitchFamily="34" charset="0"/>
              <a:cs typeface="Belal Bold" panose="02000500000000000000" pitchFamily="2" charset="-78"/>
            </a:endParaRPr>
          </a:p>
        </p:txBody>
      </p:sp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E7910139-FDBC-D090-EBE5-2BEFABD73D3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97" y="1919071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0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2644048" y="1388125"/>
            <a:ext cx="7568588" cy="4616068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76271" y="-151826"/>
            <a:ext cx="12559229" cy="24433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20013" y="1725205"/>
            <a:ext cx="6702294" cy="1132604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r>
              <a:rPr lang="ar-SA" sz="40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مارس هذا التمرين لمدة 30 ثانية </a:t>
            </a:r>
            <a:endParaRPr lang="en-GB" sz="4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098" name="Picture 2" descr="Exercise kids stretching GIF - Find on GIFER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742" y="2506667"/>
            <a:ext cx="4838837" cy="335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0 Second Timer with Music for Kids! Countdown Video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8770" y="5190440"/>
            <a:ext cx="2399460" cy="1349696"/>
          </a:xfrm>
          <a:prstGeom prst="rect">
            <a:avLst/>
          </a:prstGeom>
        </p:spPr>
      </p:pic>
      <p:pic>
        <p:nvPicPr>
          <p:cNvPr id="2" name="موسيقى للأطفال">
            <a:hlinkClick r:id="" action="ppaction://media"/>
            <a:extLst>
              <a:ext uri="{FF2B5EF4-FFF2-40B4-BE49-F238E27FC236}">
                <a16:creationId xmlns:a16="http://schemas.microsoft.com/office/drawing/2014/main" id="{C792B0EA-CB96-F12A-95F2-C8C563D45B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0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42424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2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928" t="11929" r="15575" b="22210"/>
          <a:stretch/>
        </p:blipFill>
        <p:spPr>
          <a:xfrm>
            <a:off x="-295972" y="0"/>
            <a:ext cx="12497027" cy="687285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6334979-557E-486E-93A9-7BDCF2D5F0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7338" y="176429"/>
            <a:ext cx="12187738" cy="54452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75569" y="1348604"/>
            <a:ext cx="5401342" cy="29667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0813"/>
          <a:stretch/>
        </p:blipFill>
        <p:spPr>
          <a:xfrm>
            <a:off x="-241669" y="1760086"/>
            <a:ext cx="3692331" cy="48207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V="1">
            <a:off x="10708318" y="5871058"/>
            <a:ext cx="159458" cy="159458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0884234" y="5862692"/>
            <a:ext cx="1071863" cy="163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sz="1003" dirty="0">
                <a:solidFill>
                  <a:srgbClr val="000000"/>
                </a:solidFill>
                <a:latin typeface="Open Sans Light Bold"/>
              </a:rPr>
              <a:t>Amna Almeheiri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458EB8-A406-4F5D-A33F-644640723A74}"/>
              </a:ext>
            </a:extLst>
          </p:cNvPr>
          <p:cNvSpPr txBox="1"/>
          <p:nvPr/>
        </p:nvSpPr>
        <p:spPr>
          <a:xfrm>
            <a:off x="4940133" y="1837249"/>
            <a:ext cx="288572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AE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لنعلب معاً </a:t>
            </a:r>
          </a:p>
          <a:p>
            <a:pPr algn="ctr" rtl="1"/>
            <a:r>
              <a:rPr lang="ar-AE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ونراجع </a:t>
            </a:r>
            <a:r>
              <a:rPr lang="ar-AE" sz="44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ماسبق</a:t>
            </a:r>
            <a:endParaRPr lang="ar-AE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1"/>
            <a:endParaRPr lang="en-US" sz="4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hlinkClick r:id="rId15" action="ppaction://hlinkpres?slideindex=1&amp;slidetitle="/>
            <a:extLst>
              <a:ext uri="{FF2B5EF4-FFF2-40B4-BE49-F238E27FC236}">
                <a16:creationId xmlns:a16="http://schemas.microsoft.com/office/drawing/2014/main" id="{E0772A34-E0E8-4106-A91F-F8AC8E298B0C}"/>
              </a:ext>
            </a:extLst>
          </p:cNvPr>
          <p:cNvSpPr txBox="1"/>
          <p:nvPr/>
        </p:nvSpPr>
        <p:spPr>
          <a:xfrm>
            <a:off x="423809" y="3237632"/>
            <a:ext cx="24609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AE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لعبة </a:t>
            </a:r>
            <a:endParaRPr lang="ar-SA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  <a:p>
            <a:pPr algn="ctr" rtl="1"/>
            <a:r>
              <a:rPr lang="ar-SA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قذف الكرة</a:t>
            </a:r>
            <a:endParaRPr lang="en-US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pic>
        <p:nvPicPr>
          <p:cNvPr id="5" name="Footy_AdobeExpress">
            <a:hlinkClick r:id="" action="ppaction://media"/>
            <a:extLst>
              <a:ext uri="{FF2B5EF4-FFF2-40B4-BE49-F238E27FC236}">
                <a16:creationId xmlns:a16="http://schemas.microsoft.com/office/drawing/2014/main" id="{124E4D92-6D40-8B13-5204-7BB3B6BE1E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59955" y="1122828"/>
            <a:ext cx="8870034" cy="4494151"/>
          </a:xfrm>
          <a:prstGeom prst="rect">
            <a:avLst/>
          </a:prstGeom>
        </p:spPr>
      </p:pic>
      <p:pic>
        <p:nvPicPr>
          <p:cNvPr id="7" name="life-of-a-wandering-wizard-15549">
            <a:hlinkClick r:id="" action="ppaction://media"/>
            <a:extLst>
              <a:ext uri="{FF2B5EF4-FFF2-40B4-BE49-F238E27FC236}">
                <a16:creationId xmlns:a16="http://schemas.microsoft.com/office/drawing/2014/main" id="{A05478A6-95E5-EB16-EBBA-4E31F5D114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075" y="9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7347" showWhenStopped="0">
                <p:cTn id="1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928" t="11929" r="15575" b="22210"/>
          <a:stretch/>
        </p:blipFill>
        <p:spPr>
          <a:xfrm>
            <a:off x="-295972" y="0"/>
            <a:ext cx="12497027" cy="687285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6334979-557E-486E-93A9-7BDCF2D5F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338" y="176429"/>
            <a:ext cx="12187738" cy="54452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93621" y="1511141"/>
            <a:ext cx="5401342" cy="29667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0813"/>
          <a:stretch/>
        </p:blipFill>
        <p:spPr>
          <a:xfrm>
            <a:off x="-241669" y="1760086"/>
            <a:ext cx="3692331" cy="48207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10708318" y="5871058"/>
            <a:ext cx="159458" cy="159458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0884234" y="5862692"/>
            <a:ext cx="1071863" cy="163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3"/>
              </a:lnSpc>
            </a:pPr>
            <a:r>
              <a:rPr lang="en-US" sz="1003" dirty="0">
                <a:solidFill>
                  <a:srgbClr val="000000"/>
                </a:solidFill>
                <a:latin typeface="Open Sans Light Bold"/>
              </a:rPr>
              <a:t>Amna Almeheiri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E9BEF1ED-074F-411F-B319-23CD4170E20E}"/>
              </a:ext>
            </a:extLst>
          </p:cNvPr>
          <p:cNvSpPr txBox="1"/>
          <p:nvPr/>
        </p:nvSpPr>
        <p:spPr>
          <a:xfrm>
            <a:off x="3937952" y="2448972"/>
            <a:ext cx="5401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 rtl="1">
              <a:defRPr/>
            </a:pPr>
            <a:r>
              <a:rPr lang="ar-AE" sz="4000" b="1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lal Bold" panose="02000500000000000000" pitchFamily="2" charset="-78"/>
                <a:ea typeface="Microsoft Sans Serif" panose="020B0604020202020204" pitchFamily="34" charset="0"/>
                <a:cs typeface="Belal Bold" panose="02000500000000000000" pitchFamily="2" charset="-78"/>
              </a:rPr>
              <a:t>ماذا سن</a:t>
            </a:r>
            <a:r>
              <a:rPr lang="ar-SA" sz="4000" b="1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lal Bold" panose="02000500000000000000" pitchFamily="2" charset="-78"/>
                <a:ea typeface="Microsoft Sans Serif" panose="020B0604020202020204" pitchFamily="34" charset="0"/>
                <a:cs typeface="Belal Bold" panose="02000500000000000000" pitchFamily="2" charset="-78"/>
              </a:rPr>
              <a:t>تعلم</a:t>
            </a:r>
            <a:r>
              <a:rPr lang="ar-AE" sz="4000" b="1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lal Bold" panose="02000500000000000000" pitchFamily="2" charset="-78"/>
                <a:ea typeface="Microsoft Sans Serif" panose="020B0604020202020204" pitchFamily="34" charset="0"/>
                <a:cs typeface="Belal Bold" panose="02000500000000000000" pitchFamily="2" charset="-78"/>
              </a:rPr>
              <a:t> اليوم؟</a:t>
            </a:r>
            <a:endParaRPr lang="x-none" sz="4000" b="1" dirty="0">
              <a:ln w="0"/>
              <a:solidFill>
                <a:srgbClr val="660066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elal Bold" panose="02000500000000000000" pitchFamily="2" charset="-78"/>
              <a:ea typeface="Microsoft Sans Serif" panose="020B0604020202020204" pitchFamily="34" charset="0"/>
              <a:cs typeface="Belal Bold" panose="02000500000000000000" pitchFamily="2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FFC08C7-69F9-429A-9BAE-281DECA7E131}"/>
              </a:ext>
            </a:extLst>
          </p:cNvPr>
          <p:cNvSpPr/>
          <p:nvPr/>
        </p:nvSpPr>
        <p:spPr>
          <a:xfrm>
            <a:off x="286836" y="3225125"/>
            <a:ext cx="27066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10" indent="-190510" algn="r" defTabSz="609630" rtl="1">
              <a:buFontTx/>
              <a:buChar char="-"/>
              <a:defRPr/>
            </a:pPr>
            <a:r>
              <a:rPr lang="ar-SA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DZ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ميز </a:t>
            </a:r>
            <a:r>
              <a:rPr lang="ar-JO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حرف (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</a:t>
            </a:r>
            <a:r>
              <a:rPr lang="ar-JO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90510" indent="-190510" algn="r" defTabSz="609630" rtl="1">
              <a:buFontTx/>
              <a:buChar char="-"/>
              <a:defRPr/>
            </a:pPr>
            <a:r>
              <a:rPr lang="ar-SA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على كلمات</a:t>
            </a:r>
            <a:r>
              <a:rPr lang="ar-JO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تحتوي الحرف (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</a:t>
            </a:r>
            <a:r>
              <a:rPr lang="ar-JO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ar-AE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609630" rtl="1">
              <a:defRPr/>
            </a:pP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ar-SA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</a:t>
            </a:r>
            <a:r>
              <a:rPr lang="ar-AE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عرف على شكل حرف ط بمواضعه المختلفة بالكلمة</a:t>
            </a:r>
          </a:p>
          <a:p>
            <a:pPr marL="190510" indent="-190510" algn="r" defTabSz="609630" rtl="1">
              <a:buFontTx/>
              <a:buChar char="-"/>
              <a:defRPr/>
            </a:pPr>
            <a:endParaRPr lang="ar-DZ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085196E-20C8-409F-B9D5-DEC34D0AD6AB}"/>
              </a:ext>
            </a:extLst>
          </p:cNvPr>
          <p:cNvSpPr/>
          <p:nvPr/>
        </p:nvSpPr>
        <p:spPr>
          <a:xfrm>
            <a:off x="1375970" y="2736294"/>
            <a:ext cx="1617543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ar-JO" sz="2133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أهدافي اليوم</a:t>
            </a:r>
            <a:endParaRPr lang="ar-SA" sz="2133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9036DF33-B29B-1E2B-0885-6C4D5D3F484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97" y="1919071"/>
            <a:ext cx="47625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lo_AdobeExpress">
            <a:hlinkClick r:id="" action="ppaction://media"/>
            <a:extLst>
              <a:ext uri="{FF2B5EF4-FFF2-40B4-BE49-F238E27FC236}">
                <a16:creationId xmlns:a16="http://schemas.microsoft.com/office/drawing/2014/main" id="{CBC37DA6-9DF1-128E-D6CF-8EDB229592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841" y="1522996"/>
            <a:ext cx="10197859" cy="516691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5571D7D-F0DE-4026-91AE-9EAE9938E971}"/>
              </a:ext>
            </a:extLst>
          </p:cNvPr>
          <p:cNvSpPr/>
          <p:nvPr/>
        </p:nvSpPr>
        <p:spPr>
          <a:xfrm>
            <a:off x="3789326" y="4275802"/>
            <a:ext cx="347723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380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ط</a:t>
            </a:r>
            <a:r>
              <a:rPr lang="ar-JO" sz="13800" dirty="0">
                <a:ln w="0">
                  <a:solidFill>
                    <a:sysClr val="windowText" lastClr="0000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بّاخ</a:t>
            </a:r>
          </a:p>
        </p:txBody>
      </p:sp>
      <p:pic>
        <p:nvPicPr>
          <p:cNvPr id="41" name="Burger Maker Kitchen Restaurant">
            <a:hlinkClick r:id="" action="ppaction://media"/>
            <a:extLst>
              <a:ext uri="{FF2B5EF4-FFF2-40B4-BE49-F238E27FC236}">
                <a16:creationId xmlns:a16="http://schemas.microsoft.com/office/drawing/2014/main" id="{9DEF8C5E-949C-48F8-AB28-35D37004AF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0025.7188"/>
                  <p14:fade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48208" y="83208"/>
            <a:ext cx="487362" cy="487363"/>
          </a:xfrm>
          <a:prstGeom prst="rect">
            <a:avLst/>
          </a:prstGeom>
        </p:spPr>
      </p:pic>
      <p:pic>
        <p:nvPicPr>
          <p:cNvPr id="49" name="Picture 2" descr="Top Дым Stickers for Android &amp; iOS | Gfycat">
            <a:extLst>
              <a:ext uri="{FF2B5EF4-FFF2-40B4-BE49-F238E27FC236}">
                <a16:creationId xmlns:a16="http://schemas.microsoft.com/office/drawing/2014/main" id="{26FB21BA-753B-4DCE-88CD-DE20278863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36" y="2920706"/>
            <a:ext cx="1842247" cy="170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74A15A-FCED-4C1F-9B33-DFC5C3C6E7BD}"/>
              </a:ext>
            </a:extLst>
          </p:cNvPr>
          <p:cNvSpPr/>
          <p:nvPr/>
        </p:nvSpPr>
        <p:spPr>
          <a:xfrm>
            <a:off x="10755086" y="6547757"/>
            <a:ext cx="1170214" cy="212272"/>
          </a:xfrm>
          <a:prstGeom prst="rect">
            <a:avLst/>
          </a:prstGeom>
          <a:solidFill>
            <a:srgbClr val="8FD1E1"/>
          </a:solidFill>
          <a:ln>
            <a:solidFill>
              <a:srgbClr val="8FD1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AFD81A-8C57-4180-99ED-EE2D1C7CE939}"/>
              </a:ext>
            </a:extLst>
          </p:cNvPr>
          <p:cNvSpPr/>
          <p:nvPr/>
        </p:nvSpPr>
        <p:spPr>
          <a:xfrm>
            <a:off x="4328791" y="278183"/>
            <a:ext cx="3858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 err="1">
                <a:ln w="0"/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ماهو</a:t>
            </a:r>
            <a:r>
              <a:rPr lang="ar-SA" sz="3200" b="1" cap="none" spc="0" dirty="0">
                <a:ln w="0"/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 </a:t>
            </a:r>
            <a:r>
              <a:rPr lang="ar-JO" sz="3200" b="1" cap="none" spc="0" dirty="0">
                <a:ln w="0"/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حرف الأسبوع ( </a:t>
            </a:r>
            <a:r>
              <a:rPr lang="ar-JO" sz="3200" b="1" cap="none" spc="0" dirty="0">
                <a:ln w="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؟</a:t>
            </a:r>
            <a:r>
              <a:rPr lang="ar-JO" sz="3200" b="1" cap="none" spc="0" dirty="0">
                <a:ln w="0"/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 )</a:t>
            </a:r>
            <a:endParaRPr lang="en-US" sz="3200" b="1" cap="none" spc="0" dirty="0">
              <a:ln w="0"/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86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286" showWhenStopped="0">
                <p:cTn id="2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5571D7D-F0DE-4026-91AE-9EAE9938E971}"/>
              </a:ext>
            </a:extLst>
          </p:cNvPr>
          <p:cNvSpPr/>
          <p:nvPr/>
        </p:nvSpPr>
        <p:spPr>
          <a:xfrm>
            <a:off x="3360418" y="127316"/>
            <a:ext cx="4427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3200" b="1" dirty="0">
                <a:ln w="0"/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هيّا </a:t>
            </a:r>
            <a:r>
              <a:rPr lang="ar-SA" sz="3200" b="1" dirty="0">
                <a:ln w="0"/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نغني مع </a:t>
            </a:r>
            <a:r>
              <a:rPr lang="ar-JO" sz="3200" b="1" dirty="0">
                <a:ln w="0"/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حرف الأسبوع:</a:t>
            </a:r>
          </a:p>
        </p:txBody>
      </p:sp>
      <p:pic>
        <p:nvPicPr>
          <p:cNvPr id="41" name="Burger Maker Kitchen Restaurant">
            <a:hlinkClick r:id="" action="ppaction://media"/>
            <a:extLst>
              <a:ext uri="{FF2B5EF4-FFF2-40B4-BE49-F238E27FC236}">
                <a16:creationId xmlns:a16="http://schemas.microsoft.com/office/drawing/2014/main" id="{9DEF8C5E-949C-48F8-AB28-35D37004AF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025.7188"/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1619" y="-600750"/>
            <a:ext cx="48736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690503-CABF-423F-8B0B-B1FAC976D3E0}"/>
              </a:ext>
            </a:extLst>
          </p:cNvPr>
          <p:cNvSpPr/>
          <p:nvPr/>
        </p:nvSpPr>
        <p:spPr>
          <a:xfrm>
            <a:off x="1371600" y="3429000"/>
            <a:ext cx="103958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BAB418-397E-4B41-8CD1-6C459E214040}"/>
                  </a:ext>
                </a:extLst>
              </p14:cNvPr>
              <p14:cNvContentPartPr/>
              <p14:nvPr/>
            </p14:nvContentPartPr>
            <p14:xfrm>
              <a:off x="11914344" y="-444005"/>
              <a:ext cx="3240" cy="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BAB418-397E-4B41-8CD1-6C459E2140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905344" y="-453005"/>
                <a:ext cx="208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C1568B-DD8B-4067-BC42-B0AC12864464}"/>
                  </a:ext>
                </a:extLst>
              </p14:cNvPr>
              <p14:cNvContentPartPr/>
              <p14:nvPr/>
            </p14:nvContentPartPr>
            <p14:xfrm>
              <a:off x="9448384" y="-356525"/>
              <a:ext cx="12240" cy="15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C1568B-DD8B-4067-BC42-B0AC1286446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39744" y="-365165"/>
                <a:ext cx="29880" cy="331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Online Media 1" title="تعلم حروف الهجاء على طريقة أبجد - حرف الطاء">
            <a:hlinkClick r:id="" action="ppaction://media"/>
            <a:extLst>
              <a:ext uri="{FF2B5EF4-FFF2-40B4-BE49-F238E27FC236}">
                <a16:creationId xmlns:a16="http://schemas.microsoft.com/office/drawing/2014/main" id="{89028A69-D6C9-8AAA-C473-1613EE2C8D9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23"/>
          <a:stretch>
            <a:fillRect/>
          </a:stretch>
        </p:blipFill>
        <p:spPr>
          <a:xfrm>
            <a:off x="258384" y="1413809"/>
            <a:ext cx="9410398" cy="5316875"/>
          </a:xfrm>
          <a:prstGeom prst="rect">
            <a:avLst/>
          </a:prstGeom>
        </p:spPr>
      </p:pic>
      <p:pic>
        <p:nvPicPr>
          <p:cNvPr id="29" name="Picture 2" descr="My enemy - البارت الخامس. - Wattpad">
            <a:extLst>
              <a:ext uri="{FF2B5EF4-FFF2-40B4-BE49-F238E27FC236}">
                <a16:creationId xmlns:a16="http://schemas.microsoft.com/office/drawing/2014/main" id="{85EC32D2-7678-4F3B-BE6C-6844EDA86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127" y="3657600"/>
            <a:ext cx="3329742" cy="332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5571D7D-F0DE-4026-91AE-9EAE9938E971}"/>
              </a:ext>
            </a:extLst>
          </p:cNvPr>
          <p:cNvSpPr/>
          <p:nvPr/>
        </p:nvSpPr>
        <p:spPr>
          <a:xfrm>
            <a:off x="251566" y="140596"/>
            <a:ext cx="5941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000" b="1" dirty="0">
                <a:ln w="0"/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هيّا </a:t>
            </a:r>
            <a:r>
              <a:rPr lang="ar-AE" sz="4000" b="1" dirty="0">
                <a:ln w="0"/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نتذكر كلمات تبدأ بحرف </a:t>
            </a:r>
            <a:r>
              <a:rPr lang="ar-AE" sz="4000" b="1" dirty="0">
                <a:ln w="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ط</a:t>
            </a:r>
            <a:endParaRPr lang="ar-JO" sz="4000" b="1" dirty="0">
              <a:ln w="0"/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Belal Bold" panose="02000500000000000000" pitchFamily="2" charset="-78"/>
              <a:cs typeface="Belal Bold" panose="02000500000000000000" pitchFamily="2" charset="-78"/>
            </a:endParaRPr>
          </a:p>
        </p:txBody>
      </p:sp>
      <p:pic>
        <p:nvPicPr>
          <p:cNvPr id="41" name="Burger Maker Kitchen Restaurant">
            <a:hlinkClick r:id="" action="ppaction://media"/>
            <a:extLst>
              <a:ext uri="{FF2B5EF4-FFF2-40B4-BE49-F238E27FC236}">
                <a16:creationId xmlns:a16="http://schemas.microsoft.com/office/drawing/2014/main" id="{9DEF8C5E-949C-48F8-AB28-35D37004AF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025.7188"/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1619" y="-600750"/>
            <a:ext cx="487362" cy="487363"/>
          </a:xfrm>
          <a:prstGeom prst="rect">
            <a:avLst/>
          </a:prstGeom>
        </p:spPr>
      </p:pic>
      <p:pic>
        <p:nvPicPr>
          <p:cNvPr id="49" name="Picture 2" descr="Top Дым Stickers for Android &amp; iOS | Gfycat">
            <a:extLst>
              <a:ext uri="{FF2B5EF4-FFF2-40B4-BE49-F238E27FC236}">
                <a16:creationId xmlns:a16="http://schemas.microsoft.com/office/drawing/2014/main" id="{26FB21BA-753B-4DCE-88CD-DE20278863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85" y="3007593"/>
            <a:ext cx="1842247" cy="170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690503-CABF-423F-8B0B-B1FAC976D3E0}"/>
              </a:ext>
            </a:extLst>
          </p:cNvPr>
          <p:cNvSpPr/>
          <p:nvPr/>
        </p:nvSpPr>
        <p:spPr>
          <a:xfrm>
            <a:off x="1371600" y="3429000"/>
            <a:ext cx="103958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74A15A-FCED-4C1F-9B33-DFC5C3C6E7BD}"/>
              </a:ext>
            </a:extLst>
          </p:cNvPr>
          <p:cNvSpPr/>
          <p:nvPr/>
        </p:nvSpPr>
        <p:spPr>
          <a:xfrm>
            <a:off x="10755086" y="6547757"/>
            <a:ext cx="1170214" cy="212272"/>
          </a:xfrm>
          <a:prstGeom prst="rect">
            <a:avLst/>
          </a:prstGeom>
          <a:solidFill>
            <a:srgbClr val="8FD1E1"/>
          </a:solidFill>
          <a:ln>
            <a:solidFill>
              <a:srgbClr val="8FD1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peacock clipart - Clip Art Library">
            <a:extLst>
              <a:ext uri="{FF2B5EF4-FFF2-40B4-BE49-F238E27FC236}">
                <a16:creationId xmlns:a16="http://schemas.microsoft.com/office/drawing/2014/main" id="{B955EB0E-DECE-4EE9-8C12-51F59D57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835" y="468643"/>
            <a:ext cx="2031465" cy="200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7EFA5979-7130-4C03-BD43-7C10A1268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 bwMode="auto">
          <a:xfrm>
            <a:off x="4287356" y="3513702"/>
            <a:ext cx="2849759" cy="284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04D3AEAB-9C8E-4913-B351-1B399F205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1738" y="3543300"/>
            <a:ext cx="2458180" cy="244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عربة باللوحة">
            <a:extLst>
              <a:ext uri="{FF2B5EF4-FFF2-40B4-BE49-F238E27FC236}">
                <a16:creationId xmlns:a16="http://schemas.microsoft.com/office/drawing/2014/main" id="{67F2683C-C052-464B-8EB6-B2EDC6C066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3467" y="468643"/>
            <a:ext cx="2447198" cy="211532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B17276EF-B38C-4239-8769-9F2CC71BC5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943" y="3217184"/>
            <a:ext cx="1395511" cy="301680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C798355-1FB4-4B45-A88C-8D6D2D5C76A9}"/>
              </a:ext>
            </a:extLst>
          </p:cNvPr>
          <p:cNvGrpSpPr/>
          <p:nvPr/>
        </p:nvGrpSpPr>
        <p:grpSpPr>
          <a:xfrm rot="19947131">
            <a:off x="4482571" y="672622"/>
            <a:ext cx="2813709" cy="1384984"/>
            <a:chOff x="224518" y="1569763"/>
            <a:chExt cx="9202129" cy="4969149"/>
          </a:xfrm>
        </p:grpSpPr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1691C120-6D39-4CEF-9CED-29A89147C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18" y="1569763"/>
              <a:ext cx="9202129" cy="4969149"/>
            </a:xfrm>
            <a:prstGeom prst="rect">
              <a:avLst/>
            </a:prstGeom>
          </p:spPr>
        </p:pic>
        <p:pic>
          <p:nvPicPr>
            <p:cNvPr id="19" name="Picture 1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CB6B8B2-084D-4DFD-A1E3-AF46F8892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859" b="56753"/>
            <a:stretch/>
          </p:blipFill>
          <p:spPr>
            <a:xfrm>
              <a:off x="7400925" y="3467100"/>
              <a:ext cx="485774" cy="485775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4FC1347-4E6D-40F9-95B2-1FC1B80EF608}"/>
              </a:ext>
            </a:extLst>
          </p:cNvPr>
          <p:cNvSpPr/>
          <p:nvPr/>
        </p:nvSpPr>
        <p:spPr>
          <a:xfrm>
            <a:off x="2880699" y="2801685"/>
            <a:ext cx="161294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3800" dirty="0">
                <a:ln w="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al Bold" panose="02000500000000000000" pitchFamily="2" charset="-78"/>
                <a:cs typeface="Belal Bold" panose="02000500000000000000" pitchFamily="2" charset="-78"/>
              </a:rPr>
              <a:t>ط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94A589-C245-4641-9CF2-DC5ED6FD113B}"/>
              </a:ext>
            </a:extLst>
          </p:cNvPr>
          <p:cNvSpPr/>
          <p:nvPr/>
        </p:nvSpPr>
        <p:spPr>
          <a:xfrm>
            <a:off x="10054793" y="2386187"/>
            <a:ext cx="17588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800" b="1" dirty="0">
                <a:ln w="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ط</a:t>
            </a:r>
            <a:r>
              <a:rPr lang="ar-JO" sz="4800" b="1" dirty="0">
                <a:ln w="0"/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اووس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02F6E8-06A2-47C2-9D0A-7DACE7DB9D37}"/>
              </a:ext>
            </a:extLst>
          </p:cNvPr>
          <p:cNvSpPr/>
          <p:nvPr/>
        </p:nvSpPr>
        <p:spPr>
          <a:xfrm>
            <a:off x="7844952" y="2536629"/>
            <a:ext cx="15712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800" b="1" dirty="0">
                <a:ln w="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طـ</a:t>
            </a:r>
            <a:r>
              <a:rPr lang="ar-JO" sz="4800" b="1" dirty="0">
                <a:ln w="0"/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ماطم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995BEE-2C1F-4967-854A-33AC3A5EF3CD}"/>
              </a:ext>
            </a:extLst>
          </p:cNvPr>
          <p:cNvSpPr/>
          <p:nvPr/>
        </p:nvSpPr>
        <p:spPr>
          <a:xfrm>
            <a:off x="5103626" y="2293854"/>
            <a:ext cx="1571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dirty="0">
                <a:ln w="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طـ</a:t>
            </a:r>
            <a:r>
              <a:rPr lang="ar-JO" sz="5400" b="1" dirty="0">
                <a:ln w="0"/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ائرة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02D69B-52FB-4623-A19C-081C92F5AADB}"/>
              </a:ext>
            </a:extLst>
          </p:cNvPr>
          <p:cNvSpPr/>
          <p:nvPr/>
        </p:nvSpPr>
        <p:spPr>
          <a:xfrm>
            <a:off x="10598644" y="6132258"/>
            <a:ext cx="14830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800" b="1" dirty="0">
                <a:ln w="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طـ</a:t>
            </a:r>
            <a:r>
              <a:rPr lang="ar-JO" sz="4800" b="1" dirty="0">
                <a:ln w="0"/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بـيب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468EEF-4C9D-4354-A313-3660D8AA13E7}"/>
              </a:ext>
            </a:extLst>
          </p:cNvPr>
          <p:cNvSpPr/>
          <p:nvPr/>
        </p:nvSpPr>
        <p:spPr>
          <a:xfrm>
            <a:off x="8232343" y="6026799"/>
            <a:ext cx="1322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5400" b="1" dirty="0">
                <a:ln w="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طـ</a:t>
            </a:r>
            <a:r>
              <a:rPr lang="ar-JO" sz="5400" b="1" dirty="0">
                <a:ln w="0"/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بـل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627FC8-5A34-428E-A715-B95425FC2A9C}"/>
              </a:ext>
            </a:extLst>
          </p:cNvPr>
          <p:cNvSpPr/>
          <p:nvPr/>
        </p:nvSpPr>
        <p:spPr>
          <a:xfrm>
            <a:off x="4788720" y="5926525"/>
            <a:ext cx="14494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4800" b="1" dirty="0">
                <a:ln w="0"/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طـ</a:t>
            </a:r>
            <a:r>
              <a:rPr lang="ar-JO" sz="4800" b="1" dirty="0">
                <a:ln w="0"/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اولة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5C551B-EF78-4EB7-AB42-281B729ECC02}"/>
                  </a:ext>
                </a:extLst>
              </p14:cNvPr>
              <p14:cNvContentPartPr/>
              <p14:nvPr/>
            </p14:nvContentPartPr>
            <p14:xfrm>
              <a:off x="10925064" y="7115995"/>
              <a:ext cx="99000" cy="43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5C551B-EF78-4EB7-AB42-281B729ECC0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916424" y="7107355"/>
                <a:ext cx="1166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BAB418-397E-4B41-8CD1-6C459E214040}"/>
                  </a:ext>
                </a:extLst>
              </p14:cNvPr>
              <p14:cNvContentPartPr/>
              <p14:nvPr/>
            </p14:nvContentPartPr>
            <p14:xfrm>
              <a:off x="11914344" y="-444005"/>
              <a:ext cx="3240" cy="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BAB418-397E-4B41-8CD1-6C459E2140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905344" y="-453005"/>
                <a:ext cx="208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C1568B-DD8B-4067-BC42-B0AC12864464}"/>
                  </a:ext>
                </a:extLst>
              </p14:cNvPr>
              <p14:cNvContentPartPr/>
              <p14:nvPr/>
            </p14:nvContentPartPr>
            <p14:xfrm>
              <a:off x="9448384" y="-356525"/>
              <a:ext cx="12240" cy="15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C1568B-DD8B-4067-BC42-B0AC1286446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39744" y="-365165"/>
                <a:ext cx="29880" cy="3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447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0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145</Words>
  <Application>Microsoft Office PowerPoint</Application>
  <PresentationFormat>Widescreen</PresentationFormat>
  <Paragraphs>42</Paragraphs>
  <Slides>15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Arabic Typesetting</vt:lpstr>
      <vt:lpstr>Arial</vt:lpstr>
      <vt:lpstr>Belal Bold</vt:lpstr>
      <vt:lpstr>Calibri</vt:lpstr>
      <vt:lpstr>Calibri Light</vt:lpstr>
      <vt:lpstr>Open Sans Light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Zaina Sultan</dc:creator>
  <cp:lastModifiedBy>Aisha Saleh Hashla Nasser Almessabi</cp:lastModifiedBy>
  <cp:revision>73</cp:revision>
  <dcterms:created xsi:type="dcterms:W3CDTF">2020-12-27T11:03:49Z</dcterms:created>
  <dcterms:modified xsi:type="dcterms:W3CDTF">2023-06-17T07:42:13Z</dcterms:modified>
</cp:coreProperties>
</file>