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2BFAF-F859-4EB7-BA4D-78E3FBFA7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09510D-D4B9-4CEE-9E64-4D1334D13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5CA15-8222-4363-B334-DE8C219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627FD8-D207-4DB8-ABE4-A9D9AC3B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682F46-AE0B-4F8D-ADBB-E104C56B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35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EC45E-295E-4842-AA1A-BD2D5C15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62AEBF-260A-4A3E-85E2-47D8255B1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48FF0E-D7F3-42F8-8835-232D3E58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E18CC8-3EB0-4565-8707-C4199F3B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A0BA0D-3274-4213-9C24-26E908AA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8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6E7421-9CB9-45F7-B7B0-ABB1A2033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CC23A0-A72A-42B6-941D-AFF8848AA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88D2D2-C900-4165-8BD8-4E8F5BFE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8C6D6-694D-4A41-BACF-FC659B92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4DEF10-5CEF-4560-8609-4BC85B1E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43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097DC-8AA0-4F3A-B80D-9B7544E4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A8CB4C-C397-4400-AE77-CCF71FFE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01B273-9D3C-4159-B591-CFDB5C2F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1C36F-B4CE-42F8-9DC8-23487A79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787AB3-12F7-462F-A626-FFB63946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28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2FF44-4324-47D2-88AA-B86F5B3B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712573-778F-4876-9042-12BD14A7D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B8143-A88A-43A8-9348-465CD1EA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04180E-3A9A-4E39-954E-3FAC8C94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52FA0-97F7-4780-A611-27E7015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12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20EA5-ED04-4B81-8EB1-91B5A061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688D7-09FF-48C1-B5EF-7C224B7CA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9C90EC-5558-4D39-8A5E-21FCF98F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D1FA87-BC52-4E60-AC43-80506B4D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9B509F-87BB-44C6-9DA2-127011CB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D97C1D-9137-4891-AE56-CA5450AE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39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06ED-7E48-46F6-BD8A-5274E004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044E41-D173-4387-A057-86EA6BDB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246395-9731-4A4B-90B4-904A9969B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84C96E-FCB2-4D1B-A0A1-8A3496790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5FDBB6-2D95-43C9-A103-E706E5F75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593951-0CA6-4E18-B74A-AE5EB6DD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CD8F2A-9C12-481F-A5F5-B35D81C6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5CEAD3-D5CB-4C67-9658-501AAED5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2244E-E593-4001-9CBD-A8016F8D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22383A-E9A5-445F-8205-F5B9912F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4D6003-E887-455D-B56F-5987878B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94C07C-2FEC-4A55-90D1-B1CEECFE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21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0FD6-7C07-4AA0-81F8-55B2BEDB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A54483-866F-48BB-92AE-D4BB8949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2ED5FC-5083-4123-99E1-9D81EBFF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5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5B39A-617D-454F-BE43-BB12593F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6BC5C6-0544-4BD3-8167-CEE602016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9D5222-7657-45AD-9CF3-ED836D046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ED3868-4E75-4928-8F39-9251DD25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3F66A2-6132-4F16-ACCB-00EB7AF5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961F50-1639-4A28-9363-133F9ECF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06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E6BCF-9AED-4D49-869F-560A0A5D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0D6DC7-8D70-4802-BBA5-91928D4E2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E5EE20-7B2C-482E-9F0B-CF8265045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4E5E88-CADE-484A-AD08-C4F27200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9665C2-B713-4BAF-AD02-7DFFB279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0680A6-025C-4475-BFB5-E50AFC05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39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F2C068-7B35-47E5-B081-627F408D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DE1584-3E3D-44AE-B9AB-54A09D10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B1E0F-5088-4BD7-A287-6DBC2EBAB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8359D-8414-45BC-846C-12ED85CE43BB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FD020A-A3B1-43B9-9A82-4CC73F0FF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6FB051-4238-46A0-A957-1AE944820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4BF7-8C2C-4A0F-9874-E8848E70A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0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F3B1A7D-E0E1-49CE-9A31-E2A8F3099F89}"/>
              </a:ext>
            </a:extLst>
          </p:cNvPr>
          <p:cNvCxnSpPr>
            <a:cxnSpLocks/>
          </p:cNvCxnSpPr>
          <p:nvPr/>
        </p:nvCxnSpPr>
        <p:spPr>
          <a:xfrm>
            <a:off x="5770051" y="742510"/>
            <a:ext cx="21246" cy="53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63365E8-4013-415C-9BC6-37CBDF2A2B84}"/>
              </a:ext>
            </a:extLst>
          </p:cNvPr>
          <p:cNvSpPr/>
          <p:nvPr/>
        </p:nvSpPr>
        <p:spPr>
          <a:xfrm>
            <a:off x="857347" y="1999810"/>
            <a:ext cx="3790950" cy="1924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8EAC331-315C-43BB-B51A-5BAA9A2C6616}"/>
              </a:ext>
            </a:extLst>
          </p:cNvPr>
          <p:cNvSpPr/>
          <p:nvPr/>
        </p:nvSpPr>
        <p:spPr>
          <a:xfrm>
            <a:off x="1352647" y="2390335"/>
            <a:ext cx="2790825" cy="1095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E72AAC-1E26-4992-AB97-55D85B2F6E11}"/>
              </a:ext>
            </a:extLst>
          </p:cNvPr>
          <p:cNvSpPr/>
          <p:nvPr/>
        </p:nvSpPr>
        <p:spPr>
          <a:xfrm>
            <a:off x="2876647" y="1923610"/>
            <a:ext cx="40005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77A2E8-49E3-48F1-93CE-6F768EA1752E}"/>
              </a:ext>
            </a:extLst>
          </p:cNvPr>
          <p:cNvSpPr/>
          <p:nvPr/>
        </p:nvSpPr>
        <p:spPr>
          <a:xfrm>
            <a:off x="3533872" y="1904560"/>
            <a:ext cx="400050" cy="5524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EC60B-1B2A-4A9F-8407-F827B21392A1}"/>
              </a:ext>
            </a:extLst>
          </p:cNvPr>
          <p:cNvSpPr/>
          <p:nvPr/>
        </p:nvSpPr>
        <p:spPr>
          <a:xfrm>
            <a:off x="3267172" y="1933135"/>
            <a:ext cx="3048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F425A5-6A2C-432C-A549-821E805F2F1C}"/>
              </a:ext>
            </a:extLst>
          </p:cNvPr>
          <p:cNvSpPr/>
          <p:nvPr/>
        </p:nvSpPr>
        <p:spPr>
          <a:xfrm>
            <a:off x="3981547" y="2828485"/>
            <a:ext cx="742950" cy="3905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465506-59CC-4336-AC0E-DC692CD1FD2D}"/>
              </a:ext>
            </a:extLst>
          </p:cNvPr>
          <p:cNvSpPr/>
          <p:nvPr/>
        </p:nvSpPr>
        <p:spPr>
          <a:xfrm>
            <a:off x="4600672" y="2771335"/>
            <a:ext cx="523875" cy="5048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73E065F-8BA4-40E6-9E5D-923BEA44076C}"/>
              </a:ext>
            </a:extLst>
          </p:cNvPr>
          <p:cNvSpPr/>
          <p:nvPr/>
        </p:nvSpPr>
        <p:spPr>
          <a:xfrm>
            <a:off x="6886821" y="2052197"/>
            <a:ext cx="2924175" cy="2790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F322A6A6-D1AE-4BE9-B710-A9E6E4620FBA}"/>
              </a:ext>
            </a:extLst>
          </p:cNvPr>
          <p:cNvCxnSpPr/>
          <p:nvPr/>
        </p:nvCxnSpPr>
        <p:spPr>
          <a:xfrm flipV="1">
            <a:off x="7086062" y="4752535"/>
            <a:ext cx="466725" cy="7334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A9924-A2F4-4D60-8304-8B722C6E4388}"/>
              </a:ext>
            </a:extLst>
          </p:cNvPr>
          <p:cNvSpPr/>
          <p:nvPr/>
        </p:nvSpPr>
        <p:spPr>
          <a:xfrm>
            <a:off x="6296122" y="38190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13E9-94BC-4268-849A-6EE43581B442}"/>
              </a:ext>
            </a:extLst>
          </p:cNvPr>
          <p:cNvSpPr/>
          <p:nvPr/>
        </p:nvSpPr>
        <p:spPr>
          <a:xfrm>
            <a:off x="8305897" y="4485835"/>
            <a:ext cx="14097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22DEE-839E-4D51-AE0F-A2B9EE5FD9C8}"/>
              </a:ext>
            </a:extLst>
          </p:cNvPr>
          <p:cNvSpPr/>
          <p:nvPr/>
        </p:nvSpPr>
        <p:spPr>
          <a:xfrm>
            <a:off x="9180292" y="3447610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EF5ED-1925-4297-9406-3971DBACB33D}"/>
              </a:ext>
            </a:extLst>
          </p:cNvPr>
          <p:cNvSpPr/>
          <p:nvPr/>
        </p:nvSpPr>
        <p:spPr>
          <a:xfrm>
            <a:off x="6696172" y="22569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Étoile : 6 branches 17">
            <a:extLst>
              <a:ext uri="{FF2B5EF4-FFF2-40B4-BE49-F238E27FC236}">
                <a16:creationId xmlns:a16="http://schemas.microsoft.com/office/drawing/2014/main" id="{7939FE93-48CE-4864-9679-4F216DB88E8A}"/>
              </a:ext>
            </a:extLst>
          </p:cNvPr>
          <p:cNvSpPr/>
          <p:nvPr/>
        </p:nvSpPr>
        <p:spPr>
          <a:xfrm>
            <a:off x="7077172" y="4219135"/>
            <a:ext cx="352425" cy="3429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9" name="Picture 2" descr="Afficher l'image d'origine">
            <a:extLst>
              <a:ext uri="{FF2B5EF4-FFF2-40B4-BE49-F238E27FC236}">
                <a16:creationId xmlns:a16="http://schemas.microsoft.com/office/drawing/2014/main" id="{447F68CA-22CE-4A99-AAF6-52D5AD6C7A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36" y="129884"/>
            <a:ext cx="1825949" cy="158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33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F3B1A7D-E0E1-49CE-9A31-E2A8F3099F89}"/>
              </a:ext>
            </a:extLst>
          </p:cNvPr>
          <p:cNvCxnSpPr>
            <a:cxnSpLocks/>
          </p:cNvCxnSpPr>
          <p:nvPr/>
        </p:nvCxnSpPr>
        <p:spPr>
          <a:xfrm>
            <a:off x="5770051" y="742510"/>
            <a:ext cx="21246" cy="53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63365E8-4013-415C-9BC6-37CBDF2A2B84}"/>
              </a:ext>
            </a:extLst>
          </p:cNvPr>
          <p:cNvSpPr/>
          <p:nvPr/>
        </p:nvSpPr>
        <p:spPr>
          <a:xfrm>
            <a:off x="883577" y="2023622"/>
            <a:ext cx="3790950" cy="1924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8EAC331-315C-43BB-B51A-5BAA9A2C6616}"/>
              </a:ext>
            </a:extLst>
          </p:cNvPr>
          <p:cNvSpPr/>
          <p:nvPr/>
        </p:nvSpPr>
        <p:spPr>
          <a:xfrm>
            <a:off x="1352647" y="2390335"/>
            <a:ext cx="2790825" cy="1095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E72AAC-1E26-4992-AB97-55D85B2F6E11}"/>
              </a:ext>
            </a:extLst>
          </p:cNvPr>
          <p:cNvSpPr/>
          <p:nvPr/>
        </p:nvSpPr>
        <p:spPr>
          <a:xfrm>
            <a:off x="2876647" y="1923610"/>
            <a:ext cx="40005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77A2E8-49E3-48F1-93CE-6F768EA1752E}"/>
              </a:ext>
            </a:extLst>
          </p:cNvPr>
          <p:cNvSpPr/>
          <p:nvPr/>
        </p:nvSpPr>
        <p:spPr>
          <a:xfrm>
            <a:off x="3533872" y="1904560"/>
            <a:ext cx="400050" cy="5524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EC60B-1B2A-4A9F-8407-F827B21392A1}"/>
              </a:ext>
            </a:extLst>
          </p:cNvPr>
          <p:cNvSpPr/>
          <p:nvPr/>
        </p:nvSpPr>
        <p:spPr>
          <a:xfrm>
            <a:off x="3267172" y="1933135"/>
            <a:ext cx="3048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F425A5-6A2C-432C-A549-821E805F2F1C}"/>
              </a:ext>
            </a:extLst>
          </p:cNvPr>
          <p:cNvSpPr/>
          <p:nvPr/>
        </p:nvSpPr>
        <p:spPr>
          <a:xfrm>
            <a:off x="3981547" y="2828485"/>
            <a:ext cx="742950" cy="3905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465506-59CC-4336-AC0E-DC692CD1FD2D}"/>
              </a:ext>
            </a:extLst>
          </p:cNvPr>
          <p:cNvSpPr/>
          <p:nvPr/>
        </p:nvSpPr>
        <p:spPr>
          <a:xfrm>
            <a:off x="4600672" y="2771335"/>
            <a:ext cx="523875" cy="5048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73E065F-8BA4-40E6-9E5D-923BEA44076C}"/>
              </a:ext>
            </a:extLst>
          </p:cNvPr>
          <p:cNvSpPr/>
          <p:nvPr/>
        </p:nvSpPr>
        <p:spPr>
          <a:xfrm>
            <a:off x="6886821" y="2052197"/>
            <a:ext cx="2924175" cy="2790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F322A6A6-D1AE-4BE9-B710-A9E6E4620FBA}"/>
              </a:ext>
            </a:extLst>
          </p:cNvPr>
          <p:cNvCxnSpPr/>
          <p:nvPr/>
        </p:nvCxnSpPr>
        <p:spPr>
          <a:xfrm flipV="1">
            <a:off x="7086062" y="4752535"/>
            <a:ext cx="466725" cy="7334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A9924-A2F4-4D60-8304-8B722C6E4388}"/>
              </a:ext>
            </a:extLst>
          </p:cNvPr>
          <p:cNvSpPr/>
          <p:nvPr/>
        </p:nvSpPr>
        <p:spPr>
          <a:xfrm>
            <a:off x="6296122" y="38190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13E9-94BC-4268-849A-6EE43581B442}"/>
              </a:ext>
            </a:extLst>
          </p:cNvPr>
          <p:cNvSpPr/>
          <p:nvPr/>
        </p:nvSpPr>
        <p:spPr>
          <a:xfrm>
            <a:off x="8305897" y="4485835"/>
            <a:ext cx="14097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22DEE-839E-4D51-AE0F-A2B9EE5FD9C8}"/>
              </a:ext>
            </a:extLst>
          </p:cNvPr>
          <p:cNvSpPr/>
          <p:nvPr/>
        </p:nvSpPr>
        <p:spPr>
          <a:xfrm>
            <a:off x="9180292" y="3447610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EF5ED-1925-4297-9406-3971DBACB33D}"/>
              </a:ext>
            </a:extLst>
          </p:cNvPr>
          <p:cNvSpPr/>
          <p:nvPr/>
        </p:nvSpPr>
        <p:spPr>
          <a:xfrm>
            <a:off x="6696172" y="22569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Étoile : 6 branches 17">
            <a:extLst>
              <a:ext uri="{FF2B5EF4-FFF2-40B4-BE49-F238E27FC236}">
                <a16:creationId xmlns:a16="http://schemas.microsoft.com/office/drawing/2014/main" id="{7939FE93-48CE-4864-9679-4F216DB88E8A}"/>
              </a:ext>
            </a:extLst>
          </p:cNvPr>
          <p:cNvSpPr/>
          <p:nvPr/>
        </p:nvSpPr>
        <p:spPr>
          <a:xfrm>
            <a:off x="7077172" y="4219135"/>
            <a:ext cx="352425" cy="3429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C15B83-A9D5-4CF1-9D77-07A662140C90}"/>
              </a:ext>
            </a:extLst>
          </p:cNvPr>
          <p:cNvSpPr txBox="1"/>
          <p:nvPr/>
        </p:nvSpPr>
        <p:spPr>
          <a:xfrm>
            <a:off x="1159096" y="54462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Energie lumineuse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C12E0F-8F13-490A-99C5-4A3CAD888A84}"/>
              </a:ext>
            </a:extLst>
          </p:cNvPr>
          <p:cNvSpPr txBox="1"/>
          <p:nvPr/>
        </p:nvSpPr>
        <p:spPr>
          <a:xfrm>
            <a:off x="365759" y="4485835"/>
            <a:ext cx="79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6H</a:t>
            </a:r>
            <a:r>
              <a:rPr lang="fr-FR" sz="2200" b="1" baseline="-25000" dirty="0"/>
              <a:t>2</a:t>
            </a:r>
            <a:r>
              <a:rPr lang="fr-FR" sz="2200" b="1" dirty="0"/>
              <a:t>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9AD5814-BE24-466D-B7F7-36470C5EAFB7}"/>
              </a:ext>
            </a:extLst>
          </p:cNvPr>
          <p:cNvSpPr txBox="1"/>
          <p:nvPr/>
        </p:nvSpPr>
        <p:spPr>
          <a:xfrm>
            <a:off x="1126515" y="2052014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Chloro</a:t>
            </a:r>
            <a:endParaRPr lang="fr-FR" sz="1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0FB247-B745-4146-B3FB-1A94EFCAF7E3}"/>
              </a:ext>
            </a:extLst>
          </p:cNvPr>
          <p:cNvSpPr txBox="1"/>
          <p:nvPr/>
        </p:nvSpPr>
        <p:spPr>
          <a:xfrm>
            <a:off x="3981547" y="2915914"/>
            <a:ext cx="1096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Pompe à Protons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A1298D4-9E96-4542-9CF9-6040C4424C3D}"/>
              </a:ext>
            </a:extLst>
          </p:cNvPr>
          <p:cNvSpPr txBox="1"/>
          <p:nvPr/>
        </p:nvSpPr>
        <p:spPr>
          <a:xfrm>
            <a:off x="2925698" y="1977509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Photosystème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92FB344-362F-4F79-A648-273B4537D3C4}"/>
              </a:ext>
            </a:extLst>
          </p:cNvPr>
          <p:cNvSpPr txBox="1"/>
          <p:nvPr/>
        </p:nvSpPr>
        <p:spPr>
          <a:xfrm>
            <a:off x="6477328" y="4302808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Rubisco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4442CDC-64E4-4533-96C0-3E29EF297CB1}"/>
              </a:ext>
            </a:extLst>
          </p:cNvPr>
          <p:cNvSpPr txBox="1"/>
          <p:nvPr/>
        </p:nvSpPr>
        <p:spPr>
          <a:xfrm>
            <a:off x="6527187" y="5485960"/>
            <a:ext cx="79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3CO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C62140-2505-4ED9-BCCF-BDCFFF26AFD9}"/>
              </a:ext>
            </a:extLst>
          </p:cNvPr>
          <p:cNvSpPr txBox="1"/>
          <p:nvPr/>
        </p:nvSpPr>
        <p:spPr>
          <a:xfrm>
            <a:off x="4734171" y="1872264"/>
            <a:ext cx="687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ADP + P</a:t>
            </a:r>
            <a:r>
              <a:rPr lang="fr-FR" sz="2200" b="1" baseline="-25000" dirty="0"/>
              <a:t>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4CC4D53-92B8-43CA-8D2D-597A6408F15F}"/>
              </a:ext>
            </a:extLst>
          </p:cNvPr>
          <p:cNvSpPr txBox="1"/>
          <p:nvPr/>
        </p:nvSpPr>
        <p:spPr>
          <a:xfrm>
            <a:off x="4033203" y="864073"/>
            <a:ext cx="496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7A562D7-9306-4F8D-854A-F36198F0F54D}"/>
              </a:ext>
            </a:extLst>
          </p:cNvPr>
          <p:cNvSpPr txBox="1"/>
          <p:nvPr/>
        </p:nvSpPr>
        <p:spPr>
          <a:xfrm>
            <a:off x="2995540" y="3644576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Membrane du thylakoïde</a:t>
            </a:r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725D79D8-8D29-4A3F-BFEB-3D9546EC3946}"/>
              </a:ext>
            </a:extLst>
          </p:cNvPr>
          <p:cNvSpPr/>
          <p:nvPr/>
        </p:nvSpPr>
        <p:spPr>
          <a:xfrm flipH="1">
            <a:off x="1704877" y="913960"/>
            <a:ext cx="514201" cy="118739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07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F3B1A7D-E0E1-49CE-9A31-E2A8F3099F89}"/>
              </a:ext>
            </a:extLst>
          </p:cNvPr>
          <p:cNvCxnSpPr>
            <a:cxnSpLocks/>
          </p:cNvCxnSpPr>
          <p:nvPr/>
        </p:nvCxnSpPr>
        <p:spPr>
          <a:xfrm>
            <a:off x="5770051" y="742510"/>
            <a:ext cx="21246" cy="53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63365E8-4013-415C-9BC6-37CBDF2A2B84}"/>
              </a:ext>
            </a:extLst>
          </p:cNvPr>
          <p:cNvSpPr/>
          <p:nvPr/>
        </p:nvSpPr>
        <p:spPr>
          <a:xfrm>
            <a:off x="883577" y="2023622"/>
            <a:ext cx="3790950" cy="1924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8EAC331-315C-43BB-B51A-5BAA9A2C6616}"/>
              </a:ext>
            </a:extLst>
          </p:cNvPr>
          <p:cNvSpPr/>
          <p:nvPr/>
        </p:nvSpPr>
        <p:spPr>
          <a:xfrm>
            <a:off x="1352647" y="2390335"/>
            <a:ext cx="2790825" cy="1095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E72AAC-1E26-4992-AB97-55D85B2F6E11}"/>
              </a:ext>
            </a:extLst>
          </p:cNvPr>
          <p:cNvSpPr/>
          <p:nvPr/>
        </p:nvSpPr>
        <p:spPr>
          <a:xfrm>
            <a:off x="2876647" y="1923610"/>
            <a:ext cx="40005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77A2E8-49E3-48F1-93CE-6F768EA1752E}"/>
              </a:ext>
            </a:extLst>
          </p:cNvPr>
          <p:cNvSpPr/>
          <p:nvPr/>
        </p:nvSpPr>
        <p:spPr>
          <a:xfrm>
            <a:off x="3533872" y="1904560"/>
            <a:ext cx="400050" cy="5524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EC60B-1B2A-4A9F-8407-F827B21392A1}"/>
              </a:ext>
            </a:extLst>
          </p:cNvPr>
          <p:cNvSpPr/>
          <p:nvPr/>
        </p:nvSpPr>
        <p:spPr>
          <a:xfrm>
            <a:off x="3267172" y="1933135"/>
            <a:ext cx="3048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F425A5-6A2C-432C-A549-821E805F2F1C}"/>
              </a:ext>
            </a:extLst>
          </p:cNvPr>
          <p:cNvSpPr/>
          <p:nvPr/>
        </p:nvSpPr>
        <p:spPr>
          <a:xfrm>
            <a:off x="3981547" y="2828485"/>
            <a:ext cx="742950" cy="3905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465506-59CC-4336-AC0E-DC692CD1FD2D}"/>
              </a:ext>
            </a:extLst>
          </p:cNvPr>
          <p:cNvSpPr/>
          <p:nvPr/>
        </p:nvSpPr>
        <p:spPr>
          <a:xfrm>
            <a:off x="4600672" y="2771335"/>
            <a:ext cx="523875" cy="5048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73E065F-8BA4-40E6-9E5D-923BEA44076C}"/>
              </a:ext>
            </a:extLst>
          </p:cNvPr>
          <p:cNvSpPr/>
          <p:nvPr/>
        </p:nvSpPr>
        <p:spPr>
          <a:xfrm>
            <a:off x="6886821" y="2052197"/>
            <a:ext cx="2924175" cy="2790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F322A6A6-D1AE-4BE9-B710-A9E6E4620FBA}"/>
              </a:ext>
            </a:extLst>
          </p:cNvPr>
          <p:cNvCxnSpPr/>
          <p:nvPr/>
        </p:nvCxnSpPr>
        <p:spPr>
          <a:xfrm flipV="1">
            <a:off x="7086062" y="4752535"/>
            <a:ext cx="466725" cy="7334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A9924-A2F4-4D60-8304-8B722C6E4388}"/>
              </a:ext>
            </a:extLst>
          </p:cNvPr>
          <p:cNvSpPr/>
          <p:nvPr/>
        </p:nvSpPr>
        <p:spPr>
          <a:xfrm>
            <a:off x="6296122" y="38190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13E9-94BC-4268-849A-6EE43581B442}"/>
              </a:ext>
            </a:extLst>
          </p:cNvPr>
          <p:cNvSpPr/>
          <p:nvPr/>
        </p:nvSpPr>
        <p:spPr>
          <a:xfrm>
            <a:off x="8305897" y="4485835"/>
            <a:ext cx="14097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22DEE-839E-4D51-AE0F-A2B9EE5FD9C8}"/>
              </a:ext>
            </a:extLst>
          </p:cNvPr>
          <p:cNvSpPr/>
          <p:nvPr/>
        </p:nvSpPr>
        <p:spPr>
          <a:xfrm>
            <a:off x="9180292" y="3447610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EF5ED-1925-4297-9406-3971DBACB33D}"/>
              </a:ext>
            </a:extLst>
          </p:cNvPr>
          <p:cNvSpPr/>
          <p:nvPr/>
        </p:nvSpPr>
        <p:spPr>
          <a:xfrm>
            <a:off x="6696172" y="22569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Étoile : 6 branches 17">
            <a:extLst>
              <a:ext uri="{FF2B5EF4-FFF2-40B4-BE49-F238E27FC236}">
                <a16:creationId xmlns:a16="http://schemas.microsoft.com/office/drawing/2014/main" id="{7939FE93-48CE-4864-9679-4F216DB88E8A}"/>
              </a:ext>
            </a:extLst>
          </p:cNvPr>
          <p:cNvSpPr/>
          <p:nvPr/>
        </p:nvSpPr>
        <p:spPr>
          <a:xfrm>
            <a:off x="7077172" y="4219135"/>
            <a:ext cx="352425" cy="3429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C15B83-A9D5-4CF1-9D77-07A662140C90}"/>
              </a:ext>
            </a:extLst>
          </p:cNvPr>
          <p:cNvSpPr txBox="1"/>
          <p:nvPr/>
        </p:nvSpPr>
        <p:spPr>
          <a:xfrm>
            <a:off x="1159096" y="54462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Energie lumineuse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C12E0F-8F13-490A-99C5-4A3CAD888A84}"/>
              </a:ext>
            </a:extLst>
          </p:cNvPr>
          <p:cNvSpPr txBox="1"/>
          <p:nvPr/>
        </p:nvSpPr>
        <p:spPr>
          <a:xfrm>
            <a:off x="365759" y="4485835"/>
            <a:ext cx="79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6H</a:t>
            </a:r>
            <a:r>
              <a:rPr lang="fr-FR" sz="2200" b="1" baseline="-25000" dirty="0"/>
              <a:t>2</a:t>
            </a:r>
            <a:r>
              <a:rPr lang="fr-FR" sz="2200" b="1" dirty="0"/>
              <a:t>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9AD5814-BE24-466D-B7F7-36470C5EAFB7}"/>
              </a:ext>
            </a:extLst>
          </p:cNvPr>
          <p:cNvSpPr txBox="1"/>
          <p:nvPr/>
        </p:nvSpPr>
        <p:spPr>
          <a:xfrm>
            <a:off x="974165" y="2071961"/>
            <a:ext cx="1819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Chloro</a:t>
            </a:r>
            <a:r>
              <a:rPr lang="fr-FR" sz="1000" dirty="0"/>
              <a:t> </a:t>
            </a:r>
            <a:r>
              <a:rPr lang="fr-FR" sz="1000" dirty="0">
                <a:sym typeface="Wingdings" panose="05000000000000000000" pitchFamily="2" charset="2"/>
              </a:rPr>
              <a:t>                </a:t>
            </a:r>
            <a:r>
              <a:rPr lang="fr-FR" sz="1000" dirty="0" err="1">
                <a:sym typeface="Wingdings" panose="05000000000000000000" pitchFamily="2" charset="2"/>
              </a:rPr>
              <a:t>Chloro</a:t>
            </a:r>
            <a:r>
              <a:rPr lang="fr-FR" sz="1000" dirty="0">
                <a:sym typeface="Wingdings" panose="05000000000000000000" pitchFamily="2" charset="2"/>
              </a:rPr>
              <a:t> * + 12 e</a:t>
            </a:r>
            <a:r>
              <a:rPr lang="fr-FR" sz="1000" baseline="30000" dirty="0">
                <a:sym typeface="Wingdings" panose="05000000000000000000" pitchFamily="2" charset="2"/>
              </a:rPr>
              <a:t>-</a:t>
            </a:r>
            <a:endParaRPr lang="fr-FR" sz="1000" baseline="30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0FB247-B745-4146-B3FB-1A94EFCAF7E3}"/>
              </a:ext>
            </a:extLst>
          </p:cNvPr>
          <p:cNvSpPr txBox="1"/>
          <p:nvPr/>
        </p:nvSpPr>
        <p:spPr>
          <a:xfrm>
            <a:off x="3981547" y="2915914"/>
            <a:ext cx="1096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Pompe à Protons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A1298D4-9E96-4542-9CF9-6040C4424C3D}"/>
              </a:ext>
            </a:extLst>
          </p:cNvPr>
          <p:cNvSpPr txBox="1"/>
          <p:nvPr/>
        </p:nvSpPr>
        <p:spPr>
          <a:xfrm>
            <a:off x="2925698" y="1977509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Photosystème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92FB344-362F-4F79-A648-273B4537D3C4}"/>
              </a:ext>
            </a:extLst>
          </p:cNvPr>
          <p:cNvSpPr txBox="1"/>
          <p:nvPr/>
        </p:nvSpPr>
        <p:spPr>
          <a:xfrm>
            <a:off x="6525940" y="4287954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Rubisco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4442CDC-64E4-4533-96C0-3E29EF297CB1}"/>
              </a:ext>
            </a:extLst>
          </p:cNvPr>
          <p:cNvSpPr txBox="1"/>
          <p:nvPr/>
        </p:nvSpPr>
        <p:spPr>
          <a:xfrm>
            <a:off x="6527187" y="5485960"/>
            <a:ext cx="79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3CO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C62140-2505-4ED9-BCCF-BDCFFF26AFD9}"/>
              </a:ext>
            </a:extLst>
          </p:cNvPr>
          <p:cNvSpPr txBox="1"/>
          <p:nvPr/>
        </p:nvSpPr>
        <p:spPr>
          <a:xfrm>
            <a:off x="4734171" y="1872264"/>
            <a:ext cx="687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ADP + P</a:t>
            </a:r>
            <a:r>
              <a:rPr lang="fr-FR" sz="2200" b="1" baseline="-25000" dirty="0"/>
              <a:t>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4CC4D53-92B8-43CA-8D2D-597A6408F15F}"/>
              </a:ext>
            </a:extLst>
          </p:cNvPr>
          <p:cNvSpPr txBox="1"/>
          <p:nvPr/>
        </p:nvSpPr>
        <p:spPr>
          <a:xfrm>
            <a:off x="4033203" y="864073"/>
            <a:ext cx="496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7A562D7-9306-4F8D-854A-F36198F0F54D}"/>
              </a:ext>
            </a:extLst>
          </p:cNvPr>
          <p:cNvSpPr txBox="1"/>
          <p:nvPr/>
        </p:nvSpPr>
        <p:spPr>
          <a:xfrm>
            <a:off x="2995540" y="3644576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Membrane du thylakoïde</a:t>
            </a:r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725D79D8-8D29-4A3F-BFEB-3D9546EC3946}"/>
              </a:ext>
            </a:extLst>
          </p:cNvPr>
          <p:cNvSpPr/>
          <p:nvPr/>
        </p:nvSpPr>
        <p:spPr>
          <a:xfrm flipH="1">
            <a:off x="1722344" y="913961"/>
            <a:ext cx="496733" cy="1085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courbe vers le bas 26">
            <a:extLst>
              <a:ext uri="{FF2B5EF4-FFF2-40B4-BE49-F238E27FC236}">
                <a16:creationId xmlns:a16="http://schemas.microsoft.com/office/drawing/2014/main" id="{134162B1-6C68-4F82-AFD2-36BC0CB1FCC4}"/>
              </a:ext>
            </a:extLst>
          </p:cNvPr>
          <p:cNvSpPr/>
          <p:nvPr/>
        </p:nvSpPr>
        <p:spPr>
          <a:xfrm>
            <a:off x="1452387" y="2099822"/>
            <a:ext cx="427725" cy="1015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 : courbe vers le bas 29">
            <a:extLst>
              <a:ext uri="{FF2B5EF4-FFF2-40B4-BE49-F238E27FC236}">
                <a16:creationId xmlns:a16="http://schemas.microsoft.com/office/drawing/2014/main" id="{6B956780-F50E-4EEE-8AA2-D009DA151C7E}"/>
              </a:ext>
            </a:extLst>
          </p:cNvPr>
          <p:cNvSpPr/>
          <p:nvPr/>
        </p:nvSpPr>
        <p:spPr>
          <a:xfrm rot="10800000">
            <a:off x="1439123" y="2245464"/>
            <a:ext cx="427725" cy="1015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B8D7A0B-D452-4385-AD94-B5038111FAED}"/>
              </a:ext>
            </a:extLst>
          </p:cNvPr>
          <p:cNvCxnSpPr>
            <a:stCxn id="19" idx="0"/>
          </p:cNvCxnSpPr>
          <p:nvPr/>
        </p:nvCxnSpPr>
        <p:spPr>
          <a:xfrm flipV="1">
            <a:off x="762428" y="2771335"/>
            <a:ext cx="767548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A3549C3-E7CE-4EF4-983C-DBFA8D68D263}"/>
              </a:ext>
            </a:extLst>
          </p:cNvPr>
          <p:cNvCxnSpPr>
            <a:cxnSpLocks/>
          </p:cNvCxnSpPr>
          <p:nvPr/>
        </p:nvCxnSpPr>
        <p:spPr>
          <a:xfrm flipV="1">
            <a:off x="1406802" y="2887165"/>
            <a:ext cx="592244" cy="159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8DB4131-AB7D-4AE5-9CC8-E1B0B83483E5}"/>
              </a:ext>
            </a:extLst>
          </p:cNvPr>
          <p:cNvCxnSpPr>
            <a:cxnSpLocks/>
          </p:cNvCxnSpPr>
          <p:nvPr/>
        </p:nvCxnSpPr>
        <p:spPr>
          <a:xfrm>
            <a:off x="1416148" y="3065895"/>
            <a:ext cx="510497" cy="210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495FB887-B365-4D36-80C9-FB0D88248EDF}"/>
              </a:ext>
            </a:extLst>
          </p:cNvPr>
          <p:cNvSpPr txBox="1"/>
          <p:nvPr/>
        </p:nvSpPr>
        <p:spPr>
          <a:xfrm>
            <a:off x="1852729" y="3017962"/>
            <a:ext cx="664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5D0562B-583F-4559-B8FF-4A640EC0B547}"/>
              </a:ext>
            </a:extLst>
          </p:cNvPr>
          <p:cNvSpPr txBox="1"/>
          <p:nvPr/>
        </p:nvSpPr>
        <p:spPr>
          <a:xfrm>
            <a:off x="1550292" y="4444502"/>
            <a:ext cx="664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BB1A94A-FDEB-4021-BFAE-8CE0F4D15A32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82600" y="3383355"/>
            <a:ext cx="188378" cy="1061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768F448-5B97-470F-906B-E2862CEF03CA}"/>
              </a:ext>
            </a:extLst>
          </p:cNvPr>
          <p:cNvSpPr/>
          <p:nvPr/>
        </p:nvSpPr>
        <p:spPr>
          <a:xfrm>
            <a:off x="1359008" y="2491685"/>
            <a:ext cx="64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12 e</a:t>
            </a:r>
            <a:r>
              <a:rPr lang="fr-FR" baseline="30000" dirty="0">
                <a:sym typeface="Wingdings" panose="05000000000000000000" pitchFamily="2" charset="2"/>
              </a:rPr>
              <a:t>-</a:t>
            </a:r>
            <a:endParaRPr lang="fr-FR" dirty="0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3048F38-3CBB-4A04-9FC6-229B99B55049}"/>
              </a:ext>
            </a:extLst>
          </p:cNvPr>
          <p:cNvCxnSpPr>
            <a:cxnSpLocks/>
          </p:cNvCxnSpPr>
          <p:nvPr/>
        </p:nvCxnSpPr>
        <p:spPr>
          <a:xfrm flipV="1">
            <a:off x="1609842" y="2381305"/>
            <a:ext cx="41283" cy="185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0EE257D-29A1-4264-96D3-974AA50A2E0C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793266" y="2195071"/>
            <a:ext cx="126309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AD25B98-7353-4E5F-ACF2-7CA57E147459}"/>
              </a:ext>
            </a:extLst>
          </p:cNvPr>
          <p:cNvSpPr txBox="1"/>
          <p:nvPr/>
        </p:nvSpPr>
        <p:spPr>
          <a:xfrm>
            <a:off x="1937573" y="2613151"/>
            <a:ext cx="855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12H</a:t>
            </a:r>
            <a:r>
              <a:rPr lang="fr-FR" sz="2200" b="1" baseline="30000" dirty="0"/>
              <a:t>+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0421AF81-D363-43FD-BABF-9C8DDFB07DF2}"/>
              </a:ext>
            </a:extLst>
          </p:cNvPr>
          <p:cNvCxnSpPr>
            <a:cxnSpLocks/>
          </p:cNvCxnSpPr>
          <p:nvPr/>
        </p:nvCxnSpPr>
        <p:spPr>
          <a:xfrm>
            <a:off x="2641404" y="2828485"/>
            <a:ext cx="1230387" cy="157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09C79FF1-5167-4DE4-9188-6FA8CE616C3F}"/>
              </a:ext>
            </a:extLst>
          </p:cNvPr>
          <p:cNvSpPr txBox="1"/>
          <p:nvPr/>
        </p:nvSpPr>
        <p:spPr>
          <a:xfrm>
            <a:off x="4996999" y="1215999"/>
            <a:ext cx="848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6RH</a:t>
            </a:r>
            <a:r>
              <a:rPr lang="fr-FR" sz="2200" b="1" baseline="-25000" dirty="0"/>
              <a:t>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FC42C98-D815-4C85-B59D-2F8AC48369D5}"/>
              </a:ext>
            </a:extLst>
          </p:cNvPr>
          <p:cNvSpPr txBox="1"/>
          <p:nvPr/>
        </p:nvSpPr>
        <p:spPr>
          <a:xfrm>
            <a:off x="4024514" y="2078253"/>
            <a:ext cx="461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ym typeface="Wingdings" panose="05000000000000000000" pitchFamily="2" charset="2"/>
              </a:rPr>
              <a:t>12 e</a:t>
            </a:r>
            <a:r>
              <a:rPr lang="fr-FR" sz="1000" baseline="30000" dirty="0">
                <a:sym typeface="Wingdings" panose="05000000000000000000" pitchFamily="2" charset="2"/>
              </a:rPr>
              <a:t>-</a:t>
            </a:r>
            <a:endParaRPr lang="fr-FR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409358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F3B1A7D-E0E1-49CE-9A31-E2A8F3099F89}"/>
              </a:ext>
            </a:extLst>
          </p:cNvPr>
          <p:cNvCxnSpPr>
            <a:cxnSpLocks/>
          </p:cNvCxnSpPr>
          <p:nvPr/>
        </p:nvCxnSpPr>
        <p:spPr>
          <a:xfrm>
            <a:off x="5770051" y="742510"/>
            <a:ext cx="21246" cy="53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63365E8-4013-415C-9BC6-37CBDF2A2B84}"/>
              </a:ext>
            </a:extLst>
          </p:cNvPr>
          <p:cNvSpPr/>
          <p:nvPr/>
        </p:nvSpPr>
        <p:spPr>
          <a:xfrm>
            <a:off x="883577" y="2023622"/>
            <a:ext cx="3790950" cy="1924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8EAC331-315C-43BB-B51A-5BAA9A2C6616}"/>
              </a:ext>
            </a:extLst>
          </p:cNvPr>
          <p:cNvSpPr/>
          <p:nvPr/>
        </p:nvSpPr>
        <p:spPr>
          <a:xfrm>
            <a:off x="1352647" y="2390335"/>
            <a:ext cx="2790825" cy="1095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E72AAC-1E26-4992-AB97-55D85B2F6E11}"/>
              </a:ext>
            </a:extLst>
          </p:cNvPr>
          <p:cNvSpPr/>
          <p:nvPr/>
        </p:nvSpPr>
        <p:spPr>
          <a:xfrm>
            <a:off x="2876647" y="1923610"/>
            <a:ext cx="40005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77A2E8-49E3-48F1-93CE-6F768EA1752E}"/>
              </a:ext>
            </a:extLst>
          </p:cNvPr>
          <p:cNvSpPr/>
          <p:nvPr/>
        </p:nvSpPr>
        <p:spPr>
          <a:xfrm>
            <a:off x="3533872" y="1904560"/>
            <a:ext cx="400050" cy="5524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EC60B-1B2A-4A9F-8407-F827B21392A1}"/>
              </a:ext>
            </a:extLst>
          </p:cNvPr>
          <p:cNvSpPr/>
          <p:nvPr/>
        </p:nvSpPr>
        <p:spPr>
          <a:xfrm>
            <a:off x="3267172" y="1933135"/>
            <a:ext cx="3048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F425A5-6A2C-432C-A549-821E805F2F1C}"/>
              </a:ext>
            </a:extLst>
          </p:cNvPr>
          <p:cNvSpPr/>
          <p:nvPr/>
        </p:nvSpPr>
        <p:spPr>
          <a:xfrm>
            <a:off x="3981547" y="2828485"/>
            <a:ext cx="742950" cy="3905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465506-59CC-4336-AC0E-DC692CD1FD2D}"/>
              </a:ext>
            </a:extLst>
          </p:cNvPr>
          <p:cNvSpPr/>
          <p:nvPr/>
        </p:nvSpPr>
        <p:spPr>
          <a:xfrm>
            <a:off x="4600672" y="2771335"/>
            <a:ext cx="523875" cy="5048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73E065F-8BA4-40E6-9E5D-923BEA44076C}"/>
              </a:ext>
            </a:extLst>
          </p:cNvPr>
          <p:cNvSpPr/>
          <p:nvPr/>
        </p:nvSpPr>
        <p:spPr>
          <a:xfrm>
            <a:off x="6886821" y="2052197"/>
            <a:ext cx="2924175" cy="2790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F322A6A6-D1AE-4BE9-B710-A9E6E4620FBA}"/>
              </a:ext>
            </a:extLst>
          </p:cNvPr>
          <p:cNvCxnSpPr/>
          <p:nvPr/>
        </p:nvCxnSpPr>
        <p:spPr>
          <a:xfrm flipV="1">
            <a:off x="7086062" y="4752535"/>
            <a:ext cx="466725" cy="7334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A9924-A2F4-4D60-8304-8B722C6E4388}"/>
              </a:ext>
            </a:extLst>
          </p:cNvPr>
          <p:cNvSpPr/>
          <p:nvPr/>
        </p:nvSpPr>
        <p:spPr>
          <a:xfrm>
            <a:off x="6296122" y="38190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13E9-94BC-4268-849A-6EE43581B442}"/>
              </a:ext>
            </a:extLst>
          </p:cNvPr>
          <p:cNvSpPr/>
          <p:nvPr/>
        </p:nvSpPr>
        <p:spPr>
          <a:xfrm>
            <a:off x="8305897" y="4485835"/>
            <a:ext cx="14097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22DEE-839E-4D51-AE0F-A2B9EE5FD9C8}"/>
              </a:ext>
            </a:extLst>
          </p:cNvPr>
          <p:cNvSpPr/>
          <p:nvPr/>
        </p:nvSpPr>
        <p:spPr>
          <a:xfrm>
            <a:off x="9180292" y="3447610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EF5ED-1925-4297-9406-3971DBACB33D}"/>
              </a:ext>
            </a:extLst>
          </p:cNvPr>
          <p:cNvSpPr/>
          <p:nvPr/>
        </p:nvSpPr>
        <p:spPr>
          <a:xfrm>
            <a:off x="6696172" y="22569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Étoile : 6 branches 17">
            <a:extLst>
              <a:ext uri="{FF2B5EF4-FFF2-40B4-BE49-F238E27FC236}">
                <a16:creationId xmlns:a16="http://schemas.microsoft.com/office/drawing/2014/main" id="{7939FE93-48CE-4864-9679-4F216DB88E8A}"/>
              </a:ext>
            </a:extLst>
          </p:cNvPr>
          <p:cNvSpPr/>
          <p:nvPr/>
        </p:nvSpPr>
        <p:spPr>
          <a:xfrm>
            <a:off x="7077172" y="4219135"/>
            <a:ext cx="352425" cy="3429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C15B83-A9D5-4CF1-9D77-07A662140C90}"/>
              </a:ext>
            </a:extLst>
          </p:cNvPr>
          <p:cNvSpPr txBox="1"/>
          <p:nvPr/>
        </p:nvSpPr>
        <p:spPr>
          <a:xfrm>
            <a:off x="1159096" y="54462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Energie lumineuse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C12E0F-8F13-490A-99C5-4A3CAD888A84}"/>
              </a:ext>
            </a:extLst>
          </p:cNvPr>
          <p:cNvSpPr txBox="1"/>
          <p:nvPr/>
        </p:nvSpPr>
        <p:spPr>
          <a:xfrm>
            <a:off x="365759" y="4485835"/>
            <a:ext cx="79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6H</a:t>
            </a:r>
            <a:r>
              <a:rPr lang="fr-FR" sz="2200" b="1" baseline="-25000" dirty="0"/>
              <a:t>2</a:t>
            </a:r>
            <a:r>
              <a:rPr lang="fr-FR" sz="2200" b="1" dirty="0"/>
              <a:t>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9AD5814-BE24-466D-B7F7-36470C5EAFB7}"/>
              </a:ext>
            </a:extLst>
          </p:cNvPr>
          <p:cNvSpPr txBox="1"/>
          <p:nvPr/>
        </p:nvSpPr>
        <p:spPr>
          <a:xfrm>
            <a:off x="974165" y="2071961"/>
            <a:ext cx="1819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Chloro</a:t>
            </a:r>
            <a:r>
              <a:rPr lang="fr-FR" sz="1000" dirty="0"/>
              <a:t> </a:t>
            </a:r>
            <a:r>
              <a:rPr lang="fr-FR" sz="1000" dirty="0">
                <a:sym typeface="Wingdings" panose="05000000000000000000" pitchFamily="2" charset="2"/>
              </a:rPr>
              <a:t>                </a:t>
            </a:r>
            <a:r>
              <a:rPr lang="fr-FR" sz="1000" dirty="0" err="1">
                <a:sym typeface="Wingdings" panose="05000000000000000000" pitchFamily="2" charset="2"/>
              </a:rPr>
              <a:t>Chloro</a:t>
            </a:r>
            <a:r>
              <a:rPr lang="fr-FR" sz="1000" dirty="0">
                <a:sym typeface="Wingdings" panose="05000000000000000000" pitchFamily="2" charset="2"/>
              </a:rPr>
              <a:t> * + 12 e</a:t>
            </a:r>
            <a:r>
              <a:rPr lang="fr-FR" sz="1000" baseline="30000" dirty="0">
                <a:sym typeface="Wingdings" panose="05000000000000000000" pitchFamily="2" charset="2"/>
              </a:rPr>
              <a:t>-</a:t>
            </a:r>
            <a:endParaRPr lang="fr-FR" sz="1000" baseline="30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0FB247-B745-4146-B3FB-1A94EFCAF7E3}"/>
              </a:ext>
            </a:extLst>
          </p:cNvPr>
          <p:cNvSpPr txBox="1"/>
          <p:nvPr/>
        </p:nvSpPr>
        <p:spPr>
          <a:xfrm>
            <a:off x="3986049" y="2814911"/>
            <a:ext cx="1096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Pompe à Protons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A1298D4-9E96-4542-9CF9-6040C4424C3D}"/>
              </a:ext>
            </a:extLst>
          </p:cNvPr>
          <p:cNvSpPr txBox="1"/>
          <p:nvPr/>
        </p:nvSpPr>
        <p:spPr>
          <a:xfrm>
            <a:off x="2925698" y="1977509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Photosystème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92FB344-362F-4F79-A648-273B4537D3C4}"/>
              </a:ext>
            </a:extLst>
          </p:cNvPr>
          <p:cNvSpPr txBox="1"/>
          <p:nvPr/>
        </p:nvSpPr>
        <p:spPr>
          <a:xfrm>
            <a:off x="6486218" y="4257019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Rubisco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4442CDC-64E4-4533-96C0-3E29EF297CB1}"/>
              </a:ext>
            </a:extLst>
          </p:cNvPr>
          <p:cNvSpPr txBox="1"/>
          <p:nvPr/>
        </p:nvSpPr>
        <p:spPr>
          <a:xfrm>
            <a:off x="6527187" y="5485960"/>
            <a:ext cx="79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3CO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C62140-2505-4ED9-BCCF-BDCFFF26AFD9}"/>
              </a:ext>
            </a:extLst>
          </p:cNvPr>
          <p:cNvSpPr txBox="1"/>
          <p:nvPr/>
        </p:nvSpPr>
        <p:spPr>
          <a:xfrm>
            <a:off x="4734171" y="1872264"/>
            <a:ext cx="687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ADP + P</a:t>
            </a:r>
            <a:r>
              <a:rPr lang="fr-FR" sz="2200" b="1" baseline="-25000" dirty="0"/>
              <a:t>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4CC4D53-92B8-43CA-8D2D-597A6408F15F}"/>
              </a:ext>
            </a:extLst>
          </p:cNvPr>
          <p:cNvSpPr txBox="1"/>
          <p:nvPr/>
        </p:nvSpPr>
        <p:spPr>
          <a:xfrm>
            <a:off x="4033203" y="864073"/>
            <a:ext cx="496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7A562D7-9306-4F8D-854A-F36198F0F54D}"/>
              </a:ext>
            </a:extLst>
          </p:cNvPr>
          <p:cNvSpPr txBox="1"/>
          <p:nvPr/>
        </p:nvSpPr>
        <p:spPr>
          <a:xfrm>
            <a:off x="2995540" y="3644576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Membrane du thylakoïde</a:t>
            </a:r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725D79D8-8D29-4A3F-BFEB-3D9546EC3946}"/>
              </a:ext>
            </a:extLst>
          </p:cNvPr>
          <p:cNvSpPr/>
          <p:nvPr/>
        </p:nvSpPr>
        <p:spPr>
          <a:xfrm flipH="1">
            <a:off x="1722344" y="913961"/>
            <a:ext cx="496733" cy="1085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courbe vers le bas 26">
            <a:extLst>
              <a:ext uri="{FF2B5EF4-FFF2-40B4-BE49-F238E27FC236}">
                <a16:creationId xmlns:a16="http://schemas.microsoft.com/office/drawing/2014/main" id="{134162B1-6C68-4F82-AFD2-36BC0CB1FCC4}"/>
              </a:ext>
            </a:extLst>
          </p:cNvPr>
          <p:cNvSpPr/>
          <p:nvPr/>
        </p:nvSpPr>
        <p:spPr>
          <a:xfrm>
            <a:off x="1452387" y="2099822"/>
            <a:ext cx="427725" cy="1015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 : courbe vers le bas 29">
            <a:extLst>
              <a:ext uri="{FF2B5EF4-FFF2-40B4-BE49-F238E27FC236}">
                <a16:creationId xmlns:a16="http://schemas.microsoft.com/office/drawing/2014/main" id="{6B956780-F50E-4EEE-8AA2-D009DA151C7E}"/>
              </a:ext>
            </a:extLst>
          </p:cNvPr>
          <p:cNvSpPr/>
          <p:nvPr/>
        </p:nvSpPr>
        <p:spPr>
          <a:xfrm rot="10800000">
            <a:off x="1439123" y="2245464"/>
            <a:ext cx="427725" cy="1015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B8D7A0B-D452-4385-AD94-B5038111FAED}"/>
              </a:ext>
            </a:extLst>
          </p:cNvPr>
          <p:cNvCxnSpPr>
            <a:stCxn id="19" idx="0"/>
          </p:cNvCxnSpPr>
          <p:nvPr/>
        </p:nvCxnSpPr>
        <p:spPr>
          <a:xfrm flipV="1">
            <a:off x="762428" y="2771335"/>
            <a:ext cx="767548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A3549C3-E7CE-4EF4-983C-DBFA8D68D263}"/>
              </a:ext>
            </a:extLst>
          </p:cNvPr>
          <p:cNvCxnSpPr>
            <a:cxnSpLocks/>
          </p:cNvCxnSpPr>
          <p:nvPr/>
        </p:nvCxnSpPr>
        <p:spPr>
          <a:xfrm flipV="1">
            <a:off x="1406802" y="2887165"/>
            <a:ext cx="592244" cy="159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8DB4131-AB7D-4AE5-9CC8-E1B0B83483E5}"/>
              </a:ext>
            </a:extLst>
          </p:cNvPr>
          <p:cNvCxnSpPr>
            <a:cxnSpLocks/>
          </p:cNvCxnSpPr>
          <p:nvPr/>
        </p:nvCxnSpPr>
        <p:spPr>
          <a:xfrm>
            <a:off x="1416148" y="3065895"/>
            <a:ext cx="510497" cy="210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495FB887-B365-4D36-80C9-FB0D88248EDF}"/>
              </a:ext>
            </a:extLst>
          </p:cNvPr>
          <p:cNvSpPr txBox="1"/>
          <p:nvPr/>
        </p:nvSpPr>
        <p:spPr>
          <a:xfrm>
            <a:off x="1852729" y="3017962"/>
            <a:ext cx="664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5D0562B-583F-4559-B8FF-4A640EC0B547}"/>
              </a:ext>
            </a:extLst>
          </p:cNvPr>
          <p:cNvSpPr txBox="1"/>
          <p:nvPr/>
        </p:nvSpPr>
        <p:spPr>
          <a:xfrm>
            <a:off x="1550292" y="4444502"/>
            <a:ext cx="664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BB1A94A-FDEB-4021-BFAE-8CE0F4D15A32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82600" y="3383355"/>
            <a:ext cx="188378" cy="1061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768F448-5B97-470F-906B-E2862CEF03CA}"/>
              </a:ext>
            </a:extLst>
          </p:cNvPr>
          <p:cNvSpPr/>
          <p:nvPr/>
        </p:nvSpPr>
        <p:spPr>
          <a:xfrm>
            <a:off x="1359008" y="2491685"/>
            <a:ext cx="64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12 e</a:t>
            </a:r>
            <a:r>
              <a:rPr lang="fr-FR" baseline="30000" dirty="0">
                <a:sym typeface="Wingdings" panose="05000000000000000000" pitchFamily="2" charset="2"/>
              </a:rPr>
              <a:t>-</a:t>
            </a:r>
            <a:endParaRPr lang="fr-FR" dirty="0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3048F38-3CBB-4A04-9FC6-229B99B55049}"/>
              </a:ext>
            </a:extLst>
          </p:cNvPr>
          <p:cNvCxnSpPr>
            <a:cxnSpLocks/>
          </p:cNvCxnSpPr>
          <p:nvPr/>
        </p:nvCxnSpPr>
        <p:spPr>
          <a:xfrm flipV="1">
            <a:off x="1609842" y="2381305"/>
            <a:ext cx="41283" cy="185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0EE257D-29A1-4264-96D3-974AA50A2E0C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793266" y="2195071"/>
            <a:ext cx="126309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AD25B98-7353-4E5F-ACF2-7CA57E147459}"/>
              </a:ext>
            </a:extLst>
          </p:cNvPr>
          <p:cNvSpPr txBox="1"/>
          <p:nvPr/>
        </p:nvSpPr>
        <p:spPr>
          <a:xfrm>
            <a:off x="1937573" y="2613151"/>
            <a:ext cx="855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12H</a:t>
            </a:r>
            <a:r>
              <a:rPr lang="fr-FR" sz="2200" b="1" baseline="30000" dirty="0"/>
              <a:t>+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0421AF81-D363-43FD-BABF-9C8DDFB07DF2}"/>
              </a:ext>
            </a:extLst>
          </p:cNvPr>
          <p:cNvCxnSpPr>
            <a:cxnSpLocks/>
          </p:cNvCxnSpPr>
          <p:nvPr/>
        </p:nvCxnSpPr>
        <p:spPr>
          <a:xfrm>
            <a:off x="2641404" y="2828485"/>
            <a:ext cx="1230387" cy="157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09C79FF1-5167-4DE4-9188-6FA8CE616C3F}"/>
              </a:ext>
            </a:extLst>
          </p:cNvPr>
          <p:cNvSpPr txBox="1"/>
          <p:nvPr/>
        </p:nvSpPr>
        <p:spPr>
          <a:xfrm>
            <a:off x="4996999" y="1215999"/>
            <a:ext cx="848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6RH</a:t>
            </a:r>
            <a:r>
              <a:rPr lang="fr-FR" sz="2200" b="1" baseline="-25000" dirty="0"/>
              <a:t>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FC42C98-D815-4C85-B59D-2F8AC48369D5}"/>
              </a:ext>
            </a:extLst>
          </p:cNvPr>
          <p:cNvSpPr txBox="1"/>
          <p:nvPr/>
        </p:nvSpPr>
        <p:spPr>
          <a:xfrm>
            <a:off x="4024514" y="2078253"/>
            <a:ext cx="461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ym typeface="Wingdings" panose="05000000000000000000" pitchFamily="2" charset="2"/>
              </a:rPr>
              <a:t>12 e</a:t>
            </a:r>
            <a:r>
              <a:rPr lang="fr-FR" sz="1000" baseline="30000" dirty="0">
                <a:sym typeface="Wingdings" panose="05000000000000000000" pitchFamily="2" charset="2"/>
              </a:rPr>
              <a:t>-</a:t>
            </a:r>
            <a:endParaRPr lang="fr-FR" sz="1000" baseline="300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857E41C-8054-41F1-BE29-A1D1F4F81028}"/>
              </a:ext>
            </a:extLst>
          </p:cNvPr>
          <p:cNvSpPr txBox="1"/>
          <p:nvPr/>
        </p:nvSpPr>
        <p:spPr>
          <a:xfrm>
            <a:off x="5153900" y="2775773"/>
            <a:ext cx="855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12H</a:t>
            </a:r>
            <a:r>
              <a:rPr lang="fr-FR" sz="2200" b="1" baseline="30000" dirty="0"/>
              <a:t>+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8DDE997-7BD0-4763-BB54-235889EF72E8}"/>
              </a:ext>
            </a:extLst>
          </p:cNvPr>
          <p:cNvCxnSpPr>
            <a:cxnSpLocks/>
          </p:cNvCxnSpPr>
          <p:nvPr/>
        </p:nvCxnSpPr>
        <p:spPr>
          <a:xfrm>
            <a:off x="4054865" y="3048246"/>
            <a:ext cx="1210361" cy="4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23BD1E6F-ED06-4C03-B42C-4C7AE04D24C6}"/>
              </a:ext>
            </a:extLst>
          </p:cNvPr>
          <p:cNvSpPr txBox="1"/>
          <p:nvPr/>
        </p:nvSpPr>
        <p:spPr>
          <a:xfrm>
            <a:off x="4878707" y="3455840"/>
            <a:ext cx="687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ATP</a:t>
            </a:r>
            <a:endParaRPr lang="fr-FR" sz="2200" b="1" baseline="-25000" dirty="0"/>
          </a:p>
        </p:txBody>
      </p:sp>
      <p:sp>
        <p:nvSpPr>
          <p:cNvPr id="34" name="Flèche : courbe vers la droite 33">
            <a:extLst>
              <a:ext uri="{FF2B5EF4-FFF2-40B4-BE49-F238E27FC236}">
                <a16:creationId xmlns:a16="http://schemas.microsoft.com/office/drawing/2014/main" id="{183087BF-4BEC-47BA-9631-3A45E2246C5C}"/>
              </a:ext>
            </a:extLst>
          </p:cNvPr>
          <p:cNvSpPr/>
          <p:nvPr/>
        </p:nvSpPr>
        <p:spPr>
          <a:xfrm>
            <a:off x="4797331" y="2545573"/>
            <a:ext cx="155623" cy="11592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Flèche : courbe vers la droite 51">
            <a:extLst>
              <a:ext uri="{FF2B5EF4-FFF2-40B4-BE49-F238E27FC236}">
                <a16:creationId xmlns:a16="http://schemas.microsoft.com/office/drawing/2014/main" id="{E976530B-9868-4BC3-BE43-5BB41E61D1FE}"/>
              </a:ext>
            </a:extLst>
          </p:cNvPr>
          <p:cNvSpPr/>
          <p:nvPr/>
        </p:nvSpPr>
        <p:spPr>
          <a:xfrm rot="7937942">
            <a:off x="4949427" y="1294441"/>
            <a:ext cx="444815" cy="16210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B8FDB42-F1C8-4B4F-9E8A-08D8C2C1210A}"/>
              </a:ext>
            </a:extLst>
          </p:cNvPr>
          <p:cNvSpPr txBox="1"/>
          <p:nvPr/>
        </p:nvSpPr>
        <p:spPr>
          <a:xfrm>
            <a:off x="3827235" y="1471060"/>
            <a:ext cx="855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12H</a:t>
            </a:r>
            <a:r>
              <a:rPr lang="fr-FR" sz="2200" b="1" baseline="30000" dirty="0"/>
              <a:t>+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E527208-D872-4A3A-8A4F-0D2C1E647AA4}"/>
              </a:ext>
            </a:extLst>
          </p:cNvPr>
          <p:cNvSpPr txBox="1"/>
          <p:nvPr/>
        </p:nvSpPr>
        <p:spPr>
          <a:xfrm>
            <a:off x="4051826" y="1150602"/>
            <a:ext cx="370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+</a:t>
            </a:r>
            <a:endParaRPr lang="fr-FR" sz="2200" b="1" baseline="300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CEBE871-65DB-4714-B050-75424299D56A}"/>
              </a:ext>
            </a:extLst>
          </p:cNvPr>
          <p:cNvSpPr txBox="1"/>
          <p:nvPr/>
        </p:nvSpPr>
        <p:spPr>
          <a:xfrm>
            <a:off x="4055248" y="1686503"/>
            <a:ext cx="370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+</a:t>
            </a:r>
            <a:endParaRPr lang="fr-FR" sz="2200" b="1" baseline="30000" dirty="0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0FC56F31-B6F3-4424-8451-9B787E0274C9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4494128" y="1091410"/>
            <a:ext cx="502871" cy="340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D27FCEAE-8FEA-4008-A6FD-F0A0B973BD9D}"/>
              </a:ext>
            </a:extLst>
          </p:cNvPr>
          <p:cNvSpPr txBox="1"/>
          <p:nvPr/>
        </p:nvSpPr>
        <p:spPr>
          <a:xfrm>
            <a:off x="1503025" y="5728595"/>
            <a:ext cx="3171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/>
              <a:t>PHASE PHOTOCHIMIQUE</a:t>
            </a:r>
          </a:p>
        </p:txBody>
      </p:sp>
    </p:spTree>
    <p:extLst>
      <p:ext uri="{BB962C8B-B14F-4D97-AF65-F5344CB8AC3E}">
        <p14:creationId xmlns:p14="http://schemas.microsoft.com/office/powerpoint/2010/main" val="311128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F3B1A7D-E0E1-49CE-9A31-E2A8F3099F89}"/>
              </a:ext>
            </a:extLst>
          </p:cNvPr>
          <p:cNvCxnSpPr>
            <a:cxnSpLocks/>
          </p:cNvCxnSpPr>
          <p:nvPr/>
        </p:nvCxnSpPr>
        <p:spPr>
          <a:xfrm>
            <a:off x="5770051" y="742510"/>
            <a:ext cx="21246" cy="532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63365E8-4013-415C-9BC6-37CBDF2A2B84}"/>
              </a:ext>
            </a:extLst>
          </p:cNvPr>
          <p:cNvSpPr/>
          <p:nvPr/>
        </p:nvSpPr>
        <p:spPr>
          <a:xfrm>
            <a:off x="883577" y="2023622"/>
            <a:ext cx="3790950" cy="1924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8EAC331-315C-43BB-B51A-5BAA9A2C6616}"/>
              </a:ext>
            </a:extLst>
          </p:cNvPr>
          <p:cNvSpPr/>
          <p:nvPr/>
        </p:nvSpPr>
        <p:spPr>
          <a:xfrm>
            <a:off x="1352647" y="2390335"/>
            <a:ext cx="2790825" cy="1095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E72AAC-1E26-4992-AB97-55D85B2F6E11}"/>
              </a:ext>
            </a:extLst>
          </p:cNvPr>
          <p:cNvSpPr/>
          <p:nvPr/>
        </p:nvSpPr>
        <p:spPr>
          <a:xfrm>
            <a:off x="2876647" y="1923610"/>
            <a:ext cx="40005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77A2E8-49E3-48F1-93CE-6F768EA1752E}"/>
              </a:ext>
            </a:extLst>
          </p:cNvPr>
          <p:cNvSpPr/>
          <p:nvPr/>
        </p:nvSpPr>
        <p:spPr>
          <a:xfrm>
            <a:off x="3533872" y="1904560"/>
            <a:ext cx="400050" cy="5524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EC60B-1B2A-4A9F-8407-F827B21392A1}"/>
              </a:ext>
            </a:extLst>
          </p:cNvPr>
          <p:cNvSpPr/>
          <p:nvPr/>
        </p:nvSpPr>
        <p:spPr>
          <a:xfrm>
            <a:off x="3267172" y="1933135"/>
            <a:ext cx="3048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AF425A5-6A2C-432C-A549-821E805F2F1C}"/>
              </a:ext>
            </a:extLst>
          </p:cNvPr>
          <p:cNvSpPr/>
          <p:nvPr/>
        </p:nvSpPr>
        <p:spPr>
          <a:xfrm>
            <a:off x="3981547" y="2828485"/>
            <a:ext cx="742950" cy="3905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465506-59CC-4336-AC0E-DC692CD1FD2D}"/>
              </a:ext>
            </a:extLst>
          </p:cNvPr>
          <p:cNvSpPr/>
          <p:nvPr/>
        </p:nvSpPr>
        <p:spPr>
          <a:xfrm>
            <a:off x="4600672" y="2771335"/>
            <a:ext cx="523875" cy="5048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73E065F-8BA4-40E6-9E5D-923BEA44076C}"/>
              </a:ext>
            </a:extLst>
          </p:cNvPr>
          <p:cNvSpPr/>
          <p:nvPr/>
        </p:nvSpPr>
        <p:spPr>
          <a:xfrm>
            <a:off x="6890840" y="2007429"/>
            <a:ext cx="2924175" cy="2790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F322A6A6-D1AE-4BE9-B710-A9E6E4620FBA}"/>
              </a:ext>
            </a:extLst>
          </p:cNvPr>
          <p:cNvCxnSpPr/>
          <p:nvPr/>
        </p:nvCxnSpPr>
        <p:spPr>
          <a:xfrm flipV="1">
            <a:off x="7086062" y="4752535"/>
            <a:ext cx="466725" cy="7334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A9924-A2F4-4D60-8304-8B722C6E4388}"/>
              </a:ext>
            </a:extLst>
          </p:cNvPr>
          <p:cNvSpPr/>
          <p:nvPr/>
        </p:nvSpPr>
        <p:spPr>
          <a:xfrm>
            <a:off x="6296122" y="38190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613E9-94BC-4268-849A-6EE43581B442}"/>
              </a:ext>
            </a:extLst>
          </p:cNvPr>
          <p:cNvSpPr/>
          <p:nvPr/>
        </p:nvSpPr>
        <p:spPr>
          <a:xfrm>
            <a:off x="8305897" y="4485835"/>
            <a:ext cx="14097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22DEE-839E-4D51-AE0F-A2B9EE5FD9C8}"/>
              </a:ext>
            </a:extLst>
          </p:cNvPr>
          <p:cNvSpPr/>
          <p:nvPr/>
        </p:nvSpPr>
        <p:spPr>
          <a:xfrm>
            <a:off x="9180292" y="3447610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EF5ED-1925-4297-9406-3971DBACB33D}"/>
              </a:ext>
            </a:extLst>
          </p:cNvPr>
          <p:cNvSpPr/>
          <p:nvPr/>
        </p:nvSpPr>
        <p:spPr>
          <a:xfrm>
            <a:off x="6696172" y="2256985"/>
            <a:ext cx="144780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Étoile : 6 branches 17">
            <a:extLst>
              <a:ext uri="{FF2B5EF4-FFF2-40B4-BE49-F238E27FC236}">
                <a16:creationId xmlns:a16="http://schemas.microsoft.com/office/drawing/2014/main" id="{7939FE93-48CE-4864-9679-4F216DB88E8A}"/>
              </a:ext>
            </a:extLst>
          </p:cNvPr>
          <p:cNvSpPr/>
          <p:nvPr/>
        </p:nvSpPr>
        <p:spPr>
          <a:xfrm>
            <a:off x="7077172" y="4219135"/>
            <a:ext cx="352425" cy="3429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C15B83-A9D5-4CF1-9D77-07A662140C90}"/>
              </a:ext>
            </a:extLst>
          </p:cNvPr>
          <p:cNvSpPr txBox="1"/>
          <p:nvPr/>
        </p:nvSpPr>
        <p:spPr>
          <a:xfrm>
            <a:off x="1159096" y="54462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Energie lumineuse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C12E0F-8F13-490A-99C5-4A3CAD888A84}"/>
              </a:ext>
            </a:extLst>
          </p:cNvPr>
          <p:cNvSpPr txBox="1"/>
          <p:nvPr/>
        </p:nvSpPr>
        <p:spPr>
          <a:xfrm>
            <a:off x="365759" y="4485835"/>
            <a:ext cx="79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6H</a:t>
            </a:r>
            <a:r>
              <a:rPr lang="fr-FR" sz="2200" b="1" baseline="-25000" dirty="0"/>
              <a:t>2</a:t>
            </a:r>
            <a:r>
              <a:rPr lang="fr-FR" sz="2200" b="1" dirty="0"/>
              <a:t>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9AD5814-BE24-466D-B7F7-36470C5EAFB7}"/>
              </a:ext>
            </a:extLst>
          </p:cNvPr>
          <p:cNvSpPr txBox="1"/>
          <p:nvPr/>
        </p:nvSpPr>
        <p:spPr>
          <a:xfrm>
            <a:off x="974165" y="2071961"/>
            <a:ext cx="1819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Chloro</a:t>
            </a:r>
            <a:r>
              <a:rPr lang="fr-FR" sz="1000" dirty="0"/>
              <a:t> </a:t>
            </a:r>
            <a:r>
              <a:rPr lang="fr-FR" sz="1000" dirty="0">
                <a:sym typeface="Wingdings" panose="05000000000000000000" pitchFamily="2" charset="2"/>
              </a:rPr>
              <a:t>                </a:t>
            </a:r>
            <a:r>
              <a:rPr lang="fr-FR" sz="1000" dirty="0" err="1">
                <a:sym typeface="Wingdings" panose="05000000000000000000" pitchFamily="2" charset="2"/>
              </a:rPr>
              <a:t>Chloro</a:t>
            </a:r>
            <a:r>
              <a:rPr lang="fr-FR" sz="1000" dirty="0">
                <a:sym typeface="Wingdings" panose="05000000000000000000" pitchFamily="2" charset="2"/>
              </a:rPr>
              <a:t> * + 12 e</a:t>
            </a:r>
            <a:r>
              <a:rPr lang="fr-FR" sz="1000" baseline="30000" dirty="0">
                <a:sym typeface="Wingdings" panose="05000000000000000000" pitchFamily="2" charset="2"/>
              </a:rPr>
              <a:t>-</a:t>
            </a:r>
            <a:endParaRPr lang="fr-FR" sz="1000" baseline="30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0FB247-B745-4146-B3FB-1A94EFCAF7E3}"/>
              </a:ext>
            </a:extLst>
          </p:cNvPr>
          <p:cNvSpPr txBox="1"/>
          <p:nvPr/>
        </p:nvSpPr>
        <p:spPr>
          <a:xfrm>
            <a:off x="3986049" y="2814911"/>
            <a:ext cx="1096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Pompe à Protons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A1298D4-9E96-4542-9CF9-6040C4424C3D}"/>
              </a:ext>
            </a:extLst>
          </p:cNvPr>
          <p:cNvSpPr txBox="1"/>
          <p:nvPr/>
        </p:nvSpPr>
        <p:spPr>
          <a:xfrm>
            <a:off x="2925698" y="1977509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Photosystème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92FB344-362F-4F79-A648-273B4537D3C4}"/>
              </a:ext>
            </a:extLst>
          </p:cNvPr>
          <p:cNvSpPr txBox="1"/>
          <p:nvPr/>
        </p:nvSpPr>
        <p:spPr>
          <a:xfrm>
            <a:off x="6551577" y="4260223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Rubisco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4442CDC-64E4-4533-96C0-3E29EF297CB1}"/>
              </a:ext>
            </a:extLst>
          </p:cNvPr>
          <p:cNvSpPr txBox="1"/>
          <p:nvPr/>
        </p:nvSpPr>
        <p:spPr>
          <a:xfrm>
            <a:off x="6527187" y="5485960"/>
            <a:ext cx="79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3CO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C62140-2505-4ED9-BCCF-BDCFFF26AFD9}"/>
              </a:ext>
            </a:extLst>
          </p:cNvPr>
          <p:cNvSpPr txBox="1"/>
          <p:nvPr/>
        </p:nvSpPr>
        <p:spPr>
          <a:xfrm>
            <a:off x="4734171" y="1872264"/>
            <a:ext cx="687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ADP + P</a:t>
            </a:r>
            <a:r>
              <a:rPr lang="fr-FR" sz="2200" b="1" baseline="-25000" dirty="0"/>
              <a:t>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4CC4D53-92B8-43CA-8D2D-597A6408F15F}"/>
              </a:ext>
            </a:extLst>
          </p:cNvPr>
          <p:cNvSpPr txBox="1"/>
          <p:nvPr/>
        </p:nvSpPr>
        <p:spPr>
          <a:xfrm>
            <a:off x="4033203" y="864073"/>
            <a:ext cx="496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7A562D7-9306-4F8D-854A-F36198F0F54D}"/>
              </a:ext>
            </a:extLst>
          </p:cNvPr>
          <p:cNvSpPr txBox="1"/>
          <p:nvPr/>
        </p:nvSpPr>
        <p:spPr>
          <a:xfrm>
            <a:off x="2995540" y="3644576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Membrane du thylakoïde</a:t>
            </a:r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725D79D8-8D29-4A3F-BFEB-3D9546EC3946}"/>
              </a:ext>
            </a:extLst>
          </p:cNvPr>
          <p:cNvSpPr/>
          <p:nvPr/>
        </p:nvSpPr>
        <p:spPr>
          <a:xfrm flipH="1">
            <a:off x="1722344" y="913961"/>
            <a:ext cx="496733" cy="1085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courbe vers le bas 26">
            <a:extLst>
              <a:ext uri="{FF2B5EF4-FFF2-40B4-BE49-F238E27FC236}">
                <a16:creationId xmlns:a16="http://schemas.microsoft.com/office/drawing/2014/main" id="{134162B1-6C68-4F82-AFD2-36BC0CB1FCC4}"/>
              </a:ext>
            </a:extLst>
          </p:cNvPr>
          <p:cNvSpPr/>
          <p:nvPr/>
        </p:nvSpPr>
        <p:spPr>
          <a:xfrm>
            <a:off x="1452387" y="2099822"/>
            <a:ext cx="427725" cy="1015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 : courbe vers le bas 29">
            <a:extLst>
              <a:ext uri="{FF2B5EF4-FFF2-40B4-BE49-F238E27FC236}">
                <a16:creationId xmlns:a16="http://schemas.microsoft.com/office/drawing/2014/main" id="{6B956780-F50E-4EEE-8AA2-D009DA151C7E}"/>
              </a:ext>
            </a:extLst>
          </p:cNvPr>
          <p:cNvSpPr/>
          <p:nvPr/>
        </p:nvSpPr>
        <p:spPr>
          <a:xfrm rot="10800000">
            <a:off x="1439123" y="2245464"/>
            <a:ext cx="427725" cy="1015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B8D7A0B-D452-4385-AD94-B5038111FAED}"/>
              </a:ext>
            </a:extLst>
          </p:cNvPr>
          <p:cNvCxnSpPr>
            <a:stCxn id="19" idx="0"/>
          </p:cNvCxnSpPr>
          <p:nvPr/>
        </p:nvCxnSpPr>
        <p:spPr>
          <a:xfrm flipV="1">
            <a:off x="762428" y="2771335"/>
            <a:ext cx="767548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A3549C3-E7CE-4EF4-983C-DBFA8D68D263}"/>
              </a:ext>
            </a:extLst>
          </p:cNvPr>
          <p:cNvCxnSpPr>
            <a:cxnSpLocks/>
          </p:cNvCxnSpPr>
          <p:nvPr/>
        </p:nvCxnSpPr>
        <p:spPr>
          <a:xfrm flipV="1">
            <a:off x="1406802" y="2887165"/>
            <a:ext cx="592244" cy="159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8DB4131-AB7D-4AE5-9CC8-E1B0B83483E5}"/>
              </a:ext>
            </a:extLst>
          </p:cNvPr>
          <p:cNvCxnSpPr>
            <a:cxnSpLocks/>
          </p:cNvCxnSpPr>
          <p:nvPr/>
        </p:nvCxnSpPr>
        <p:spPr>
          <a:xfrm>
            <a:off x="1416148" y="3065895"/>
            <a:ext cx="510497" cy="210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495FB887-B365-4D36-80C9-FB0D88248EDF}"/>
              </a:ext>
            </a:extLst>
          </p:cNvPr>
          <p:cNvSpPr txBox="1"/>
          <p:nvPr/>
        </p:nvSpPr>
        <p:spPr>
          <a:xfrm>
            <a:off x="1852729" y="3017962"/>
            <a:ext cx="664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3O</a:t>
            </a:r>
            <a:r>
              <a:rPr lang="fr-FR" sz="2200" b="1" baseline="-25000" dirty="0"/>
              <a:t>2</a:t>
            </a:r>
            <a:endParaRPr lang="fr-FR" sz="2200" b="1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5D0562B-583F-4559-B8FF-4A640EC0B547}"/>
              </a:ext>
            </a:extLst>
          </p:cNvPr>
          <p:cNvSpPr txBox="1"/>
          <p:nvPr/>
        </p:nvSpPr>
        <p:spPr>
          <a:xfrm>
            <a:off x="1550292" y="4444502"/>
            <a:ext cx="664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</a:t>
            </a:r>
            <a:r>
              <a:rPr lang="fr-FR" sz="2200" b="1"/>
              <a:t>O</a:t>
            </a:r>
            <a:r>
              <a:rPr lang="fr-FR" sz="2200" b="1" baseline="-25000"/>
              <a:t>2</a:t>
            </a:r>
            <a:endParaRPr lang="fr-FR" sz="2200" b="1" dirty="0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BB1A94A-FDEB-4021-BFAE-8CE0F4D15A32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1882600" y="3383355"/>
            <a:ext cx="188378" cy="1061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768F448-5B97-470F-906B-E2862CEF03CA}"/>
              </a:ext>
            </a:extLst>
          </p:cNvPr>
          <p:cNvSpPr/>
          <p:nvPr/>
        </p:nvSpPr>
        <p:spPr>
          <a:xfrm>
            <a:off x="1359008" y="2491685"/>
            <a:ext cx="64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12 e</a:t>
            </a:r>
            <a:r>
              <a:rPr lang="fr-FR" baseline="30000" dirty="0">
                <a:sym typeface="Wingdings" panose="05000000000000000000" pitchFamily="2" charset="2"/>
              </a:rPr>
              <a:t>-</a:t>
            </a:r>
            <a:endParaRPr lang="fr-FR" dirty="0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3048F38-3CBB-4A04-9FC6-229B99B55049}"/>
              </a:ext>
            </a:extLst>
          </p:cNvPr>
          <p:cNvCxnSpPr>
            <a:cxnSpLocks/>
          </p:cNvCxnSpPr>
          <p:nvPr/>
        </p:nvCxnSpPr>
        <p:spPr>
          <a:xfrm flipV="1">
            <a:off x="1609842" y="2381305"/>
            <a:ext cx="41283" cy="185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0EE257D-29A1-4264-96D3-974AA50A2E0C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793266" y="2195071"/>
            <a:ext cx="126309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AD25B98-7353-4E5F-ACF2-7CA57E147459}"/>
              </a:ext>
            </a:extLst>
          </p:cNvPr>
          <p:cNvSpPr txBox="1"/>
          <p:nvPr/>
        </p:nvSpPr>
        <p:spPr>
          <a:xfrm>
            <a:off x="1937573" y="2613151"/>
            <a:ext cx="855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12H</a:t>
            </a:r>
            <a:r>
              <a:rPr lang="fr-FR" sz="2200" b="1" baseline="30000" dirty="0"/>
              <a:t>+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0421AF81-D363-43FD-BABF-9C8DDFB07DF2}"/>
              </a:ext>
            </a:extLst>
          </p:cNvPr>
          <p:cNvCxnSpPr>
            <a:cxnSpLocks/>
          </p:cNvCxnSpPr>
          <p:nvPr/>
        </p:nvCxnSpPr>
        <p:spPr>
          <a:xfrm>
            <a:off x="2641404" y="2828485"/>
            <a:ext cx="1230387" cy="157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09C79FF1-5167-4DE4-9188-6FA8CE616C3F}"/>
              </a:ext>
            </a:extLst>
          </p:cNvPr>
          <p:cNvSpPr txBox="1"/>
          <p:nvPr/>
        </p:nvSpPr>
        <p:spPr>
          <a:xfrm>
            <a:off x="4996999" y="1215999"/>
            <a:ext cx="848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6RH</a:t>
            </a:r>
            <a:r>
              <a:rPr lang="fr-FR" sz="2200" b="1" baseline="-25000" dirty="0"/>
              <a:t>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FC42C98-D815-4C85-B59D-2F8AC48369D5}"/>
              </a:ext>
            </a:extLst>
          </p:cNvPr>
          <p:cNvSpPr txBox="1"/>
          <p:nvPr/>
        </p:nvSpPr>
        <p:spPr>
          <a:xfrm>
            <a:off x="4024514" y="2078253"/>
            <a:ext cx="461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ym typeface="Wingdings" panose="05000000000000000000" pitchFamily="2" charset="2"/>
              </a:rPr>
              <a:t>12 e</a:t>
            </a:r>
            <a:r>
              <a:rPr lang="fr-FR" sz="1000" baseline="30000" dirty="0">
                <a:sym typeface="Wingdings" panose="05000000000000000000" pitchFamily="2" charset="2"/>
              </a:rPr>
              <a:t>-</a:t>
            </a:r>
            <a:endParaRPr lang="fr-FR" sz="1000" baseline="300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857E41C-8054-41F1-BE29-A1D1F4F81028}"/>
              </a:ext>
            </a:extLst>
          </p:cNvPr>
          <p:cNvSpPr txBox="1"/>
          <p:nvPr/>
        </p:nvSpPr>
        <p:spPr>
          <a:xfrm>
            <a:off x="5153900" y="2775773"/>
            <a:ext cx="855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12H</a:t>
            </a:r>
            <a:r>
              <a:rPr lang="fr-FR" sz="2200" b="1" baseline="30000" dirty="0"/>
              <a:t>+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8DDE997-7BD0-4763-BB54-235889EF72E8}"/>
              </a:ext>
            </a:extLst>
          </p:cNvPr>
          <p:cNvCxnSpPr>
            <a:cxnSpLocks/>
          </p:cNvCxnSpPr>
          <p:nvPr/>
        </p:nvCxnSpPr>
        <p:spPr>
          <a:xfrm>
            <a:off x="4054865" y="3048246"/>
            <a:ext cx="1210361" cy="4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23BD1E6F-ED06-4C03-B42C-4C7AE04D24C6}"/>
              </a:ext>
            </a:extLst>
          </p:cNvPr>
          <p:cNvSpPr txBox="1"/>
          <p:nvPr/>
        </p:nvSpPr>
        <p:spPr>
          <a:xfrm>
            <a:off x="4878707" y="3455840"/>
            <a:ext cx="687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ATP</a:t>
            </a:r>
            <a:endParaRPr lang="fr-FR" sz="2200" b="1" baseline="-25000" dirty="0"/>
          </a:p>
        </p:txBody>
      </p:sp>
      <p:sp>
        <p:nvSpPr>
          <p:cNvPr id="34" name="Flèche : courbe vers la droite 33">
            <a:extLst>
              <a:ext uri="{FF2B5EF4-FFF2-40B4-BE49-F238E27FC236}">
                <a16:creationId xmlns:a16="http://schemas.microsoft.com/office/drawing/2014/main" id="{183087BF-4BEC-47BA-9631-3A45E2246C5C}"/>
              </a:ext>
            </a:extLst>
          </p:cNvPr>
          <p:cNvSpPr/>
          <p:nvPr/>
        </p:nvSpPr>
        <p:spPr>
          <a:xfrm>
            <a:off x="4797331" y="2545573"/>
            <a:ext cx="155623" cy="11592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Flèche : courbe vers la droite 51">
            <a:extLst>
              <a:ext uri="{FF2B5EF4-FFF2-40B4-BE49-F238E27FC236}">
                <a16:creationId xmlns:a16="http://schemas.microsoft.com/office/drawing/2014/main" id="{E976530B-9868-4BC3-BE43-5BB41E61D1FE}"/>
              </a:ext>
            </a:extLst>
          </p:cNvPr>
          <p:cNvSpPr/>
          <p:nvPr/>
        </p:nvSpPr>
        <p:spPr>
          <a:xfrm rot="7937942">
            <a:off x="4949427" y="1294441"/>
            <a:ext cx="444815" cy="16210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B8FDB42-F1C8-4B4F-9E8A-08D8C2C1210A}"/>
              </a:ext>
            </a:extLst>
          </p:cNvPr>
          <p:cNvSpPr txBox="1"/>
          <p:nvPr/>
        </p:nvSpPr>
        <p:spPr>
          <a:xfrm>
            <a:off x="3827235" y="1471060"/>
            <a:ext cx="855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12H</a:t>
            </a:r>
            <a:r>
              <a:rPr lang="fr-FR" sz="2200" b="1" baseline="30000" dirty="0"/>
              <a:t>+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E527208-D872-4A3A-8A4F-0D2C1E647AA4}"/>
              </a:ext>
            </a:extLst>
          </p:cNvPr>
          <p:cNvSpPr txBox="1"/>
          <p:nvPr/>
        </p:nvSpPr>
        <p:spPr>
          <a:xfrm>
            <a:off x="4051826" y="1150602"/>
            <a:ext cx="370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+</a:t>
            </a:r>
            <a:endParaRPr lang="fr-FR" sz="2200" b="1" baseline="300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CEBE871-65DB-4714-B050-75424299D56A}"/>
              </a:ext>
            </a:extLst>
          </p:cNvPr>
          <p:cNvSpPr txBox="1"/>
          <p:nvPr/>
        </p:nvSpPr>
        <p:spPr>
          <a:xfrm>
            <a:off x="4055248" y="1686503"/>
            <a:ext cx="370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+</a:t>
            </a:r>
            <a:endParaRPr lang="fr-FR" sz="2200" b="1" baseline="30000" dirty="0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0FC56F31-B6F3-4424-8451-9B787E0274C9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4494128" y="1091410"/>
            <a:ext cx="502871" cy="340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D27FCEAE-8FEA-4008-A6FD-F0A0B973BD9D}"/>
              </a:ext>
            </a:extLst>
          </p:cNvPr>
          <p:cNvSpPr txBox="1"/>
          <p:nvPr/>
        </p:nvSpPr>
        <p:spPr>
          <a:xfrm>
            <a:off x="1503025" y="5728595"/>
            <a:ext cx="3171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/>
              <a:t>PHASE PHOTOCHIMIQUE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F21D7DF-2C2C-4E6E-A97A-EBE41D3F0B17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5421278" y="1646886"/>
            <a:ext cx="663003" cy="1755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631DF604-2438-498C-AA33-CBD1FDE36B1B}"/>
              </a:ext>
            </a:extLst>
          </p:cNvPr>
          <p:cNvSpPr txBox="1"/>
          <p:nvPr/>
        </p:nvSpPr>
        <p:spPr>
          <a:xfrm>
            <a:off x="6539165" y="3801872"/>
            <a:ext cx="931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6APG ( 6 x 3C)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0E58E967-638D-4EFA-A278-2EBFB5F5D28A}"/>
              </a:ext>
            </a:extLst>
          </p:cNvPr>
          <p:cNvSpPr txBox="1"/>
          <p:nvPr/>
        </p:nvSpPr>
        <p:spPr>
          <a:xfrm>
            <a:off x="6835639" y="2247636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6 Trioses P ( 6 x 3C)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EAE3385-4408-465A-93ED-8BF74B3F8814}"/>
              </a:ext>
            </a:extLst>
          </p:cNvPr>
          <p:cNvSpPr txBox="1"/>
          <p:nvPr/>
        </p:nvSpPr>
        <p:spPr>
          <a:xfrm>
            <a:off x="9295439" y="3429000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5 Trioses P ( 5 x 3C)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42008B3-03AA-4FA1-85CA-5DA512AE94FF}"/>
              </a:ext>
            </a:extLst>
          </p:cNvPr>
          <p:cNvSpPr txBox="1"/>
          <p:nvPr/>
        </p:nvSpPr>
        <p:spPr>
          <a:xfrm>
            <a:off x="8408471" y="4455057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3 </a:t>
            </a:r>
            <a:r>
              <a:rPr lang="fr-FR" sz="1000" b="1" dirty="0" err="1"/>
              <a:t>RubP</a:t>
            </a:r>
            <a:r>
              <a:rPr lang="fr-FR" sz="1000" b="1" dirty="0"/>
              <a:t> ( 3 x 5C)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27B76358-D722-482B-A9D3-B8FA55C9C174}"/>
              </a:ext>
            </a:extLst>
          </p:cNvPr>
          <p:cNvCxnSpPr>
            <a:cxnSpLocks/>
          </p:cNvCxnSpPr>
          <p:nvPr/>
        </p:nvCxnSpPr>
        <p:spPr>
          <a:xfrm flipV="1">
            <a:off x="7147488" y="2684357"/>
            <a:ext cx="116018" cy="966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B0FB704A-99B5-4257-9DBE-7532A44CCDDB}"/>
              </a:ext>
            </a:extLst>
          </p:cNvPr>
          <p:cNvCxnSpPr>
            <a:cxnSpLocks/>
          </p:cNvCxnSpPr>
          <p:nvPr/>
        </p:nvCxnSpPr>
        <p:spPr>
          <a:xfrm flipH="1">
            <a:off x="9220566" y="3767686"/>
            <a:ext cx="269804" cy="654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3F1A853B-E089-4754-AA19-7691E3828BDC}"/>
              </a:ext>
            </a:extLst>
          </p:cNvPr>
          <p:cNvCxnSpPr>
            <a:cxnSpLocks/>
          </p:cNvCxnSpPr>
          <p:nvPr/>
        </p:nvCxnSpPr>
        <p:spPr>
          <a:xfrm flipH="1" flipV="1">
            <a:off x="7357898" y="4143649"/>
            <a:ext cx="890849" cy="557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CE99A5D7-336E-4697-A37B-4474C6885CEB}"/>
              </a:ext>
            </a:extLst>
          </p:cNvPr>
          <p:cNvSpPr txBox="1"/>
          <p:nvPr/>
        </p:nvSpPr>
        <p:spPr>
          <a:xfrm>
            <a:off x="7218082" y="3082683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Réduction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B9F5449-8DAC-4829-9CAC-0E912BE85714}"/>
              </a:ext>
            </a:extLst>
          </p:cNvPr>
          <p:cNvSpPr txBox="1"/>
          <p:nvPr/>
        </p:nvSpPr>
        <p:spPr>
          <a:xfrm>
            <a:off x="8545095" y="3882188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Régénération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925C139B-4868-4B4D-8985-D040DC54D006}"/>
              </a:ext>
            </a:extLst>
          </p:cNvPr>
          <p:cNvSpPr txBox="1"/>
          <p:nvPr/>
        </p:nvSpPr>
        <p:spPr>
          <a:xfrm>
            <a:off x="7755763" y="4153592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Fixation</a:t>
            </a:r>
          </a:p>
        </p:txBody>
      </p:sp>
      <p:sp>
        <p:nvSpPr>
          <p:cNvPr id="80" name="Flèche : haut 79">
            <a:extLst>
              <a:ext uri="{FF2B5EF4-FFF2-40B4-BE49-F238E27FC236}">
                <a16:creationId xmlns:a16="http://schemas.microsoft.com/office/drawing/2014/main" id="{6F195D34-97CC-460B-AB07-3912ECF0F107}"/>
              </a:ext>
            </a:extLst>
          </p:cNvPr>
          <p:cNvSpPr/>
          <p:nvPr/>
        </p:nvSpPr>
        <p:spPr>
          <a:xfrm rot="2372443">
            <a:off x="8854993" y="1519120"/>
            <a:ext cx="306188" cy="6236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7FCA3B1-9E90-4DD1-82C1-6DC10F133FB7}"/>
              </a:ext>
            </a:extLst>
          </p:cNvPr>
          <p:cNvSpPr txBox="1"/>
          <p:nvPr/>
        </p:nvSpPr>
        <p:spPr>
          <a:xfrm>
            <a:off x="8988462" y="1259669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1 Triose P ( 1 x 3C)</a:t>
            </a:r>
          </a:p>
        </p:txBody>
      </p:sp>
      <p:sp>
        <p:nvSpPr>
          <p:cNvPr id="82" name="Flèche : haut 81">
            <a:extLst>
              <a:ext uri="{FF2B5EF4-FFF2-40B4-BE49-F238E27FC236}">
                <a16:creationId xmlns:a16="http://schemas.microsoft.com/office/drawing/2014/main" id="{57F45574-71D6-4ED7-8E2B-43C371AABF71}"/>
              </a:ext>
            </a:extLst>
          </p:cNvPr>
          <p:cNvSpPr/>
          <p:nvPr/>
        </p:nvSpPr>
        <p:spPr>
          <a:xfrm rot="2372443">
            <a:off x="9746035" y="627577"/>
            <a:ext cx="306188" cy="6236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ECE881A8-BC4E-4EB1-97B5-6F365BD627E5}"/>
              </a:ext>
            </a:extLst>
          </p:cNvPr>
          <p:cNvSpPr txBox="1"/>
          <p:nvPr/>
        </p:nvSpPr>
        <p:spPr>
          <a:xfrm>
            <a:off x="10050049" y="383368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/>
              <a:t>Hexose </a:t>
            </a:r>
            <a:r>
              <a:rPr lang="fr-FR" sz="1000" b="1" dirty="0"/>
              <a:t>( « glucose »)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5980CE9-3023-4093-A8D5-DEDBF53DA86F}"/>
              </a:ext>
            </a:extLst>
          </p:cNvPr>
          <p:cNvSpPr txBox="1"/>
          <p:nvPr/>
        </p:nvSpPr>
        <p:spPr>
          <a:xfrm>
            <a:off x="9989698" y="930102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x2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203014F7-F379-41DB-B497-3902C02E1163}"/>
              </a:ext>
            </a:extLst>
          </p:cNvPr>
          <p:cNvSpPr txBox="1"/>
          <p:nvPr/>
        </p:nvSpPr>
        <p:spPr>
          <a:xfrm>
            <a:off x="7263506" y="6025050"/>
            <a:ext cx="4479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/>
              <a:t>PHASE CHIMIQUE ( dans le stroma)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45B34BE-209A-4216-9EB2-5DB3C1D78452}"/>
              </a:ext>
            </a:extLst>
          </p:cNvPr>
          <p:cNvSpPr txBox="1"/>
          <p:nvPr/>
        </p:nvSpPr>
        <p:spPr>
          <a:xfrm>
            <a:off x="6069903" y="1762065"/>
            <a:ext cx="295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R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86D8973-D04B-4CB9-8757-B2FB4EC2DA75}"/>
              </a:ext>
            </a:extLst>
          </p:cNvPr>
          <p:cNvSpPr txBox="1"/>
          <p:nvPr/>
        </p:nvSpPr>
        <p:spPr>
          <a:xfrm>
            <a:off x="6086601" y="1978498"/>
            <a:ext cx="370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+</a:t>
            </a:r>
            <a:endParaRPr lang="fr-FR" sz="2200" b="1" baseline="30000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ECFD0278-FDF0-425D-BE4D-B97A997D64E5}"/>
              </a:ext>
            </a:extLst>
          </p:cNvPr>
          <p:cNvSpPr txBox="1"/>
          <p:nvPr/>
        </p:nvSpPr>
        <p:spPr>
          <a:xfrm>
            <a:off x="6064835" y="2282219"/>
            <a:ext cx="488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H</a:t>
            </a:r>
            <a:r>
              <a:rPr lang="fr-FR" sz="2200" b="1" baseline="30000" dirty="0"/>
              <a:t>+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B48ED97-28B5-42B2-A101-C7975BD9BD70}"/>
              </a:ext>
            </a:extLst>
          </p:cNvPr>
          <p:cNvSpPr txBox="1"/>
          <p:nvPr/>
        </p:nvSpPr>
        <p:spPr>
          <a:xfrm>
            <a:off x="5881037" y="3352957"/>
            <a:ext cx="64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RH</a:t>
            </a:r>
            <a:r>
              <a:rPr lang="fr-FR" sz="2200" b="1" baseline="-25000" dirty="0"/>
              <a:t>2</a:t>
            </a:r>
          </a:p>
        </p:txBody>
      </p:sp>
      <p:sp>
        <p:nvSpPr>
          <p:cNvPr id="92" name="Flèche : courbe vers la droite 91">
            <a:extLst>
              <a:ext uri="{FF2B5EF4-FFF2-40B4-BE49-F238E27FC236}">
                <a16:creationId xmlns:a16="http://schemas.microsoft.com/office/drawing/2014/main" id="{E5C55491-922D-4260-B57D-29564B38962B}"/>
              </a:ext>
            </a:extLst>
          </p:cNvPr>
          <p:cNvSpPr/>
          <p:nvPr/>
        </p:nvSpPr>
        <p:spPr>
          <a:xfrm rot="10341454">
            <a:off x="6344033" y="2622233"/>
            <a:ext cx="281586" cy="931938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EED026FA-392F-40ED-A117-D1DB79236C9E}"/>
              </a:ext>
            </a:extLst>
          </p:cNvPr>
          <p:cNvCxnSpPr>
            <a:cxnSpLocks/>
          </p:cNvCxnSpPr>
          <p:nvPr/>
        </p:nvCxnSpPr>
        <p:spPr>
          <a:xfrm>
            <a:off x="6374872" y="2545573"/>
            <a:ext cx="579911" cy="430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85D9656D-125A-4F51-8082-A16387CEC607}"/>
              </a:ext>
            </a:extLst>
          </p:cNvPr>
          <p:cNvCxnSpPr/>
          <p:nvPr/>
        </p:nvCxnSpPr>
        <p:spPr>
          <a:xfrm flipV="1">
            <a:off x="5421278" y="3061132"/>
            <a:ext cx="1100113" cy="4909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B4412978-AAC9-4F55-B4B0-B5FFD0F50BC2}"/>
              </a:ext>
            </a:extLst>
          </p:cNvPr>
          <p:cNvCxnSpPr>
            <a:cxnSpLocks/>
          </p:cNvCxnSpPr>
          <p:nvPr/>
        </p:nvCxnSpPr>
        <p:spPr>
          <a:xfrm>
            <a:off x="5304629" y="2313839"/>
            <a:ext cx="1093556" cy="62418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7" name="Arc 106">
            <a:extLst>
              <a:ext uri="{FF2B5EF4-FFF2-40B4-BE49-F238E27FC236}">
                <a16:creationId xmlns:a16="http://schemas.microsoft.com/office/drawing/2014/main" id="{94C39B77-41F9-4548-B65E-CED8C5B95CDD}"/>
              </a:ext>
            </a:extLst>
          </p:cNvPr>
          <p:cNvSpPr/>
          <p:nvPr/>
        </p:nvSpPr>
        <p:spPr>
          <a:xfrm rot="983638">
            <a:off x="4196268" y="911669"/>
            <a:ext cx="2297580" cy="955866"/>
          </a:xfrm>
          <a:prstGeom prst="arc">
            <a:avLst>
              <a:gd name="adj1" fmla="val 11398471"/>
              <a:gd name="adj2" fmla="val 5568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561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184</Words>
  <Application>Microsoft Office PowerPoint</Application>
  <PresentationFormat>Grand écran</PresentationFormat>
  <Paragraphs>85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 HNN</dc:creator>
  <cp:lastModifiedBy>jp HNN</cp:lastModifiedBy>
  <cp:revision>8</cp:revision>
  <dcterms:created xsi:type="dcterms:W3CDTF">2018-10-01T06:11:40Z</dcterms:created>
  <dcterms:modified xsi:type="dcterms:W3CDTF">2018-10-02T08:53:25Z</dcterms:modified>
</cp:coreProperties>
</file>