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6" r:id="rId2"/>
    <p:sldId id="267" r:id="rId3"/>
    <p:sldId id="263" r:id="rId4"/>
    <p:sldId id="262" r:id="rId5"/>
    <p:sldId id="271" r:id="rId6"/>
    <p:sldId id="264" r:id="rId7"/>
    <p:sldId id="273" r:id="rId8"/>
    <p:sldId id="275" r:id="rId9"/>
    <p:sldId id="287" r:id="rId10"/>
    <p:sldId id="277" r:id="rId11"/>
    <p:sldId id="279" r:id="rId12"/>
    <p:sldId id="281" r:id="rId13"/>
    <p:sldId id="285" r:id="rId14"/>
    <p:sldId id="288" r:id="rId15"/>
    <p:sldId id="256" r:id="rId16"/>
  </p:sldIdLst>
  <p:sldSz cx="10080625" cy="7559675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Éva Makovics" initials="ÉM" lastIdx="1" clrIdx="0">
    <p:extLst>
      <p:ext uri="{19B8F6BF-5375-455C-9EA6-DF929625EA0E}">
        <p15:presenceInfo xmlns:p15="http://schemas.microsoft.com/office/powerpoint/2012/main" userId="9c3d2e1581a535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62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98" d="100"/>
          <a:sy n="98" d="100"/>
        </p:scale>
        <p:origin x="1692" y="-148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Dátum hely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Élőláb hely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Dia számának hely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E63E5A5-0C4D-4E02-99BE-397025D59008}" type="slidenum">
              <a:t>‹#›</a:t>
            </a:fld>
            <a:endParaRPr lang="hu-H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87087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hu-HU"/>
          </a:p>
        </p:txBody>
      </p:sp>
      <p:sp>
        <p:nvSpPr>
          <p:cNvPr id="4" name="Élőfej hely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5" name="Dátum hely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EDB6168-1FBF-4269-80C8-7FB21AD7FE35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643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hu-HU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3585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8147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983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2646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0702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691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05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4510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3365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05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8E131B-4A85-4683-B885-F7E5EFBB72B3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27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0A1762-9F95-4048-853D-1C82D4C1E079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88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C17537-38E3-4D69-9F46-90C911541A56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177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542AB5-91DA-44A5-AA30-304455D9A317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278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542BFD-856B-44E7-A984-39FD86BA6A94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57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99ECC5-C9CC-4C55-8D89-E92B8365B87D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81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4E3E7B-7CDC-4F38-8F1C-2698DD66CC4A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909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46E4AF-1A27-4EF6-929E-62AE5D4C41DC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794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BA82A6-289A-4992-8E07-A8E038F1023D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649956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5F2B56-F8E7-44C1-AF7D-26AD8F725A65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018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308389-E151-40C2-BBA6-2C7C062F5C80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99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hu-HU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hu-H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hu-H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hu-H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hu-H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hu-H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hu-H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8E710D7-E819-4832-BFAE-E441C6A0C0D8}" type="slidenum"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hu-HU" sz="44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hu-HU" sz="32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lneola.hu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balneola.hu" TargetMode="External"/><Relationship Id="rId4" Type="http://schemas.openxmlformats.org/officeDocument/2006/relationships/hyperlink" Target="http://www.sangelle.hu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692149" y="1688120"/>
            <a:ext cx="8883850" cy="1231106"/>
          </a:xfrm>
          <a:solidFill>
            <a:schemeClr val="bg1"/>
          </a:solidFill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hu-HU" sz="40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SELFBALANCE</a:t>
            </a:r>
            <a:br>
              <a:rPr lang="hu-HU" sz="4000" b="1" dirty="0">
                <a:solidFill>
                  <a:schemeClr val="bg1"/>
                </a:solidFill>
                <a:latin typeface="Montserrat" pitchFamily="50" charset="-18"/>
              </a:rPr>
            </a:br>
            <a:r>
              <a:rPr lang="hu-HU" sz="40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konferencia és workshop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456136" y="3419797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2022. szeptember 24-25.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52190" y="4047028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	</a:t>
            </a:r>
            <a:endParaRPr lang="hu-HU" sz="2400" b="1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pPr algn="ctr"/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 </a:t>
            </a:r>
            <a:r>
              <a:rPr lang="hu-HU" sz="36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A belső egyensúly helyreállítása </a:t>
            </a:r>
          </a:p>
          <a:p>
            <a:pPr algn="ctr"/>
            <a:endParaRPr lang="hu-HU" sz="2400" b="1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endParaRPr lang="hu-HU" sz="2400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endParaRPr lang="hu-HU" sz="2400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endParaRPr lang="hu-HU" sz="2400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endParaRPr lang="hu-HU" sz="2400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  <a:p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                     Előadó: Hauser Galló Mária</a:t>
            </a:r>
          </a:p>
          <a:p>
            <a:r>
              <a:rPr lang="hu-HU" sz="2400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40312" y="-36002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1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664468" y="341454"/>
            <a:ext cx="8552307" cy="430887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TÁMOGATÓ ÉTELEK /ÖT ELEMES TÁPLÁLKOZÁS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75816" y="1043533"/>
            <a:ext cx="9145015" cy="10742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Fontos megjegyezni, hogy a tradicionális magyar konyha is ezeken az elveken alapszik – de napjainkban elmarad a főétkezések mellé a savanyúság fogyasztása!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elemzésből kiderül melyik elemet kell támogatni a megfelelő ízhatással és az elfogyasztott ételek termikus hatásával, hogy kiegyensúlyozzuk az emésztésünk                 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Tünetek esetén gyógyító ételek, gyógynövények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5 elem harmóniája esetén beáll az ideális testsúly és megszűnik számos panasz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 elem -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máj, epe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Tűz elem – szív, vékonybél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Föld elem – gyomor, lép, hasnyálmirigy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Fém elem – tüdő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vastagbél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Víz elem – vese, húgyhólyag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56175" y="-20982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666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E46646-59C7-C945-AB34-64FE70FC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68" y="755501"/>
            <a:ext cx="9793088" cy="735306"/>
          </a:xfrm>
        </p:spPr>
        <p:txBody>
          <a:bodyPr/>
          <a:lstStyle/>
          <a:p>
            <a:pPr algn="ctr">
              <a:buNone/>
            </a:pPr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Jolly joker akupresszúrás, </a:t>
            </a:r>
            <a:b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akupunktúrás pontok </a:t>
            </a:r>
            <a:br>
              <a:rPr lang="hu-H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sz="4800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08FA2980-49F5-3A63-3152-472470545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1985" y="2705082"/>
            <a:ext cx="8716839" cy="345101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</a:rPr>
              <a:t>Két pont a testen, kezeken vagy lábakon, aminek a stimulálása által az egész testre ható egyensúlyi állapot hozható létre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</a:rPr>
              <a:t>Jolly Joker pontok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</a:rPr>
              <a:t>legegyszerűsítik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</a:rPr>
              <a:t> a kezelést. Akár egy kozmetikai kezelés alatt el lehet érni a harmonikus energia elosztást az egész testben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</a:rPr>
              <a:t>Gyakorlatban is megmutatjuk, hogy lehet ezeket a pontokat megtalálni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hu-H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295896" y="188729"/>
            <a:ext cx="6696745" cy="861774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br>
              <a:rPr lang="hu-HU" sz="2800" b="1" dirty="0">
                <a:solidFill>
                  <a:schemeClr val="bg1"/>
                </a:solidFill>
                <a:latin typeface="+mn-lt"/>
              </a:rPr>
            </a:b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MERIDIÁNOK HARMONIZÁLÁSA MOZGÁSSAL</a:t>
            </a:r>
            <a:endParaRPr lang="hu-HU" sz="2800" b="1" dirty="0">
              <a:solidFill>
                <a:schemeClr val="accent2">
                  <a:lumMod val="7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75816" y="1907629"/>
            <a:ext cx="9054847" cy="908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keleti harcművészet és mozgáskultúra alapja a meridián rendszer és annak uralása, tudatos használata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elemzésből kiderül milyen mozdulatok révén hozhatjuk egyensúlyba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az energetikai rendszerünket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pszicho genetikai típusnak megfelelő minőségű mozgásformát javaslunk, de egy mozgásterapeuta,   vagy edző segítségével a sportteljesítményünket is javíthatjuk a </a:t>
            </a:r>
            <a:r>
              <a:rPr lang="hu-HU" sz="28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sérülések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megelőzésével együtt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Célzott mozdulatok miatt  a mozgás ideje lerövidül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Aktív sporttal  helyettesíthető a  pontok stimulálása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40312" y="-36002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579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E46646-59C7-C945-AB34-64FE70FC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702" y="899517"/>
            <a:ext cx="3167802" cy="663298"/>
          </a:xfrm>
        </p:spPr>
        <p:txBody>
          <a:bodyPr/>
          <a:lstStyle/>
          <a:p>
            <a:pPr>
              <a:buNone/>
            </a:pPr>
            <a:r>
              <a:rPr lang="hu-HU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Meridián masszázs</a:t>
            </a:r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08FA2980-49F5-3A63-3152-472470545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824" y="2771725"/>
            <a:ext cx="8716839" cy="352839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</a:rPr>
              <a:t>Masszázzsal is helyre lehet állítani a test energia egyensúlyát  a 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megfelelő ín-izom csatorna célzott masszírozásával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elemzés konkrétan kitér a személyre szabott masszázs irányokra, Jolly Joker pontokra, amiket egy profi szakember, ha kozmetikus, akkor akupresszúrával, ha orvos akupunktúrával, ha masszőr akkor mágnesgolyó felragasztásával stimulál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egyensúly elérésének a masszázs egy nagyon kellemes és könnyű útja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hu-HU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50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727944" y="731955"/>
            <a:ext cx="6552729" cy="430887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SZAKEMBEREKET KERESÜNK! 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47825" y="1475581"/>
            <a:ext cx="8784976" cy="9643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lang="hu-HU" sz="2400" b="1" dirty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www.balneola.hu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weboldalon bárki díjmentes 5 elemes típusmeghatározást kérhet. A termékek otthoni használata mellé minden esetben javaslunk szakembert is, aki on-line tud segíteni a belső egyensúly kialakításában és megtartásában.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Együttműködési megállapodás keretein belül a partnereinket a 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www.sangelle.hu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weboldalra regisztrálva mobilapplikáción keresztül, on-line oktatjuk a </a:t>
            </a: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elemzés elkészítésére és az érdeklődők támogatásának módszertanára.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Jelentkezni az 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info@balneola.hu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e-mail címen lehet a szakterület és a végzettséget igazoló dokumentumok megadásával. 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lang="hu-HU" sz="2400" b="1" dirty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56175" y="-20982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34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092C607E-7F12-32E1-5075-98ABEA135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None/>
            </a:pPr>
            <a:r>
              <a:rPr lang="hu-HU" sz="4400" b="1" dirty="0">
                <a:solidFill>
                  <a:schemeClr val="accent2">
                    <a:lumMod val="75000"/>
                  </a:schemeClr>
                </a:solidFill>
              </a:rPr>
              <a:t>KÖSZÖNJÜK A FIGYELMÜKET!</a:t>
            </a:r>
            <a:endParaRPr lang="hu-HU" dirty="0"/>
          </a:p>
        </p:txBody>
      </p:sp>
      <p:sp>
        <p:nvSpPr>
          <p:cNvPr id="6" name="Alcím 5">
            <a:extLst>
              <a:ext uri="{FF2B5EF4-FFF2-40B4-BE49-F238E27FC236}">
                <a16:creationId xmlns:a16="http://schemas.microsoft.com/office/drawing/2014/main" id="{15EA8518-BBA6-74AA-4379-22AB8F86A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32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Előadó: Hauser Galló Mária</a:t>
            </a:r>
          </a:p>
          <a:p>
            <a:r>
              <a:rPr lang="hu-HU" sz="3200" b="1" dirty="0" err="1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Charme</a:t>
            </a:r>
            <a:r>
              <a:rPr lang="hu-HU" sz="32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 </a:t>
            </a:r>
            <a:r>
              <a:rPr lang="hu-HU" sz="3200" b="1" dirty="0" err="1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Communication</a:t>
            </a:r>
            <a:r>
              <a:rPr lang="hu-HU" sz="3200" b="1" dirty="0">
                <a:solidFill>
                  <a:schemeClr val="accent2">
                    <a:lumMod val="75000"/>
                  </a:schemeClr>
                </a:solidFill>
                <a:latin typeface="Montserrat" pitchFamily="50" charset="-18"/>
              </a:rPr>
              <a:t>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127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850004" y="1781090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B862A3"/>
                </a:solidFill>
                <a:latin typeface="Montserrat" pitchFamily="50" charset="-18"/>
              </a:rPr>
              <a:t>.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>
            <a:off x="5040312" y="0"/>
            <a:ext cx="0" cy="107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431799" y="1136531"/>
            <a:ext cx="9217023" cy="1751249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hu-HU" sz="4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tudatos egészségmegőrzés alapja a helyes önismeret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4277F0D3-87B0-C8DA-2D29-FAA26CBF7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089" y="2912671"/>
            <a:ext cx="2850445" cy="378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>
            <a:extLst>
              <a:ext uri="{FF2B5EF4-FFF2-40B4-BE49-F238E27FC236}">
                <a16:creationId xmlns:a16="http://schemas.microsoft.com/office/drawing/2014/main" id="{EA78B251-C66F-D948-E8E2-3B9ABF1C5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3808" y="1115539"/>
            <a:ext cx="9217024" cy="5832649"/>
          </a:xfrm>
        </p:spPr>
        <p:txBody>
          <a:bodyPr/>
          <a:lstStyle/>
          <a:p>
            <a:pPr algn="l"/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ELŐZMÉNYEK</a:t>
            </a:r>
          </a:p>
          <a:p>
            <a:pPr algn="l"/>
            <a:endParaRPr lang="hu-H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Artur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Zsaskov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fizika és a pszichológia doktora –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kronobiológia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pszichogenetika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típus elemzés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Völgyesi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Hagyományos Kínai Orvoslás hazai oktatója</a:t>
            </a:r>
            <a:endParaRPr lang="hu-HU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Hauser Galló Mária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Exo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-akupunktúra módszer és 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Jolly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Joker pontok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Charme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Kft. –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on-line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selfness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- 5 elemes típus meghatározás – a belső egyensúly helyreállítása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Sangelle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és 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Balneola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termékcsaláddal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Vita-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Magánrendelő és 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Paskál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Gyógyfürdő balneoterápiás szolgáltatásai révén létrejött 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elemzés és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Balance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Selfmedical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Concept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endParaRPr lang="hu-H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hu-H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hu-HU" sz="2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hu-H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53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Egyenes összekötő 6"/>
          <p:cNvCxnSpPr>
            <a:cxnSpLocks/>
          </p:cNvCxnSpPr>
          <p:nvPr/>
        </p:nvCxnSpPr>
        <p:spPr>
          <a:xfrm flipV="1">
            <a:off x="5040312" y="-36000"/>
            <a:ext cx="44328" cy="3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ím 2">
            <a:extLst>
              <a:ext uri="{FF2B5EF4-FFF2-40B4-BE49-F238E27FC236}">
                <a16:creationId xmlns:a16="http://schemas.microsoft.com/office/drawing/2014/main" id="{CE08A6CD-6E00-F6EE-7861-B96C657A4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925" y="899517"/>
            <a:ext cx="8567738" cy="554944"/>
          </a:xfrm>
        </p:spPr>
        <p:txBody>
          <a:bodyPr/>
          <a:lstStyle/>
          <a:p>
            <a:pPr algn="ctr">
              <a:buNone/>
            </a:pPr>
            <a:r>
              <a:rPr lang="hu-H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Miért a BIO BALANCE A legkomplexebb </a:t>
            </a:r>
            <a:br>
              <a:rPr lang="hu-H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önismereti elemzés?</a:t>
            </a:r>
            <a:br>
              <a:rPr lang="hu-HU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u-HU" sz="2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81D9EA5-ABF4-F715-3097-8CC1AC9ED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3849" y="2484280"/>
            <a:ext cx="8500814" cy="359981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Holisztikusan vizsgálja az embert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tünetek okaira ad magyarázatot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Rávilágít a gyengeségekre és megmutatja a tehetséges területeket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környezethez való viszonyt is megmutatja – kihez, hogyan lehet kapcsolódni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Sokrétű megoldásokat nyújt a változtatásra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462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484238" y="141702"/>
            <a:ext cx="6508402" cy="1046440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br>
              <a:rPr lang="hu-HU" sz="4000" b="1" dirty="0">
                <a:solidFill>
                  <a:schemeClr val="bg1"/>
                </a:solidFill>
                <a:latin typeface="Montserrat" pitchFamily="50" charset="-18"/>
              </a:rPr>
            </a:b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 BALANCE ELEMZÉS CÉLJA</a:t>
            </a:r>
            <a:endParaRPr lang="hu-HU" sz="3200" b="1" dirty="0">
              <a:solidFill>
                <a:schemeClr val="accent2">
                  <a:lumMod val="75000"/>
                </a:schemeClr>
              </a:solidFill>
              <a:latin typeface="Montserrat" pitchFamily="50" charset="-18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63848" y="1619598"/>
            <a:ext cx="8856984" cy="570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belső egyensúly helyreállítása és fenntartása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preventív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geriátria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krónikus betegségek lehetséges megelőzése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menopauza tüneteinek megszüntetése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egészségtudatos életmód kialakításához megelőzés céljából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betegség tünet jelentkezik, de nem találják az okát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párkapcsolati, családi, munkahelyi problémák esetén több személy elemzése hozza el a megoldást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öngyógyításhoz, önfejlesztéshez, önmegvalósításhoz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 teljesítmény fokozáshoz, sportsérülések megelőzése miatt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ályaválasztás, tehetségkutatás, gyerekfejlesztés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76314" y="-65387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23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E46646-59C7-C945-AB34-64FE70FC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960" y="1259557"/>
            <a:ext cx="7056784" cy="648072"/>
          </a:xfrm>
        </p:spPr>
        <p:txBody>
          <a:bodyPr/>
          <a:lstStyle/>
          <a:p>
            <a:pPr>
              <a:buNone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 területeket érint az elemzés? </a:t>
            </a:r>
            <a:r>
              <a:rPr lang="hu-H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08FA2980-49F5-3A63-3152-472470545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833" y="2771725"/>
            <a:ext cx="8644830" cy="338437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fizikai test energetikai képletéből az érzelmi és a mentális reakciókra is választ, magyarázatot 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élethelyzetek megoldásában segít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betegségek megelőzésére használható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segítő szakembereknek nyújt segítséget a gyógyításhoz, a gyógymódok kiválasztásához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7448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511919" y="899517"/>
            <a:ext cx="6696745" cy="430887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Microsoft YaHei Light" panose="020B0502040204020203" pitchFamily="34" charset="-122"/>
              </a:rPr>
              <a:t>MI AZ ELEMZÉS MENETE?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47824" y="1979637"/>
            <a:ext cx="8550792" cy="8919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Kronobiológia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pszichogenetika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fizikai, érzelmi és intellektuális típusmeghatározása a születési dátum és pár egyszerű kérdés feltevése után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Hagyományos Kínai Orvoslás 5 eleme szerinti típusmeghatározás a leggyengébb elemre fókuszálva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HKO 6 nagy csatornája szerint a leggyengébb  </a:t>
            </a: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szervfunciók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meghatározása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Energiatöbblet és energiatartalékok helyének 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meghatározása 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tehetség 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egyensúlyi állapot  elérése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Életmód tanácsok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63923" y="-71294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1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D9738C-E250-8DED-B65B-BECA3A02C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809" y="539477"/>
            <a:ext cx="8640959" cy="1656184"/>
          </a:xfrm>
        </p:spPr>
        <p:txBody>
          <a:bodyPr/>
          <a:lstStyle/>
          <a:p>
            <a:pPr>
              <a:buNone/>
            </a:pP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BELSŐ EGYENSÚLY ELÉRÉSÉNEK MÓDJAI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A78B251-C66F-D948-E8E2-3B9ABF1C5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904" y="1187549"/>
            <a:ext cx="7835961" cy="5616624"/>
          </a:xfrm>
        </p:spPr>
        <p:txBody>
          <a:bodyPr/>
          <a:lstStyle/>
          <a:p>
            <a:pPr algn="l"/>
            <a:endParaRPr lang="hu-HU" sz="2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Sangelle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és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Balneola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pro-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aging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krémek professzionális használata - Vita-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Magánrendelőben és 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Paskál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gyógyfürdőben, vagy otthon ( SPA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 szakember segítséggel az alábbiak  valamelyikével kiegészítve: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Táplálkozás – ételekkel támogatjuk a leggyengébb elemet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Jolly</a:t>
            </a: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Joker akupresszúrás pontok stimulálása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Speciális meridián torna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Meridián masszázs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Akupunktúra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hu-H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Mentális programozás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hu-H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hu-H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08EE3225-1DF2-F9DC-E982-94C393BD35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72" y="4455469"/>
            <a:ext cx="1944216" cy="1944216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D93A59B5-0DD9-5A66-7530-FCFCCDA4B3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98" y="4455468"/>
            <a:ext cx="1944217" cy="194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85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727944" y="516512"/>
            <a:ext cx="6552729" cy="861774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hu-HU" sz="2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SanGelle</a:t>
            </a: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HKO</a:t>
            </a:r>
            <a:b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Balneola</a:t>
            </a:r>
            <a:r>
              <a:rPr lang="hu-H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AYURVEDA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75816" y="911861"/>
            <a:ext cx="9145015" cy="7770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lang="hu-HU" sz="2400" b="1" dirty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>
                <a:tab pos="457200" algn="l"/>
              </a:tabLst>
              <a:defRPr/>
            </a:pPr>
            <a:endParaRPr lang="hu-HU" sz="2400" b="1" dirty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Fém elem – </a:t>
            </a:r>
            <a:r>
              <a:rPr kumimoji="0" lang="hu-H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Föld elem – </a:t>
            </a:r>
            <a:r>
              <a:rPr kumimoji="0" lang="hu-H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Yellow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Tűz elem – Red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 elem - </a:t>
            </a:r>
            <a:r>
              <a:rPr kumimoji="0" lang="hu-H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</a:t>
            </a:r>
            <a:endParaRPr lang="hu-HU" sz="2400" b="1" dirty="0">
              <a:solidFill>
                <a:srgbClr val="C0504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kumimoji="0" lang="hu-HU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Víz elem – </a:t>
            </a: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Magenta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Montserrat" pitchFamily="50" charset="-18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Montserrat" pitchFamily="50" charset="-18"/>
                <a:ea typeface="+mn-ea"/>
                <a:cs typeface="+mn-cs"/>
              </a:rPr>
              <a:t>              </a:t>
            </a:r>
          </a:p>
        </p:txBody>
      </p:sp>
      <p:cxnSp>
        <p:nvCxnSpPr>
          <p:cNvPr id="5" name="Egyenes összekötő 4"/>
          <p:cNvCxnSpPr>
            <a:cxnSpLocks/>
          </p:cNvCxnSpPr>
          <p:nvPr/>
        </p:nvCxnSpPr>
        <p:spPr>
          <a:xfrm flipV="1">
            <a:off x="5056175" y="-20982"/>
            <a:ext cx="44326" cy="3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>
            <a:extLst>
              <a:ext uri="{FF2B5EF4-FFF2-40B4-BE49-F238E27FC236}">
                <a16:creationId xmlns:a16="http://schemas.microsoft.com/office/drawing/2014/main" id="{1786D016-17B5-D0DE-9296-DB0C2B773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192" y="1370379"/>
            <a:ext cx="4841903" cy="3230643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D896F6DD-3370-44C7-F03C-EF569C4054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16" y="4595473"/>
            <a:ext cx="3263587" cy="2447690"/>
          </a:xfrm>
          <a:prstGeom prst="rect">
            <a:avLst/>
          </a:prstGeom>
        </p:spPr>
      </p:pic>
      <p:sp>
        <p:nvSpPr>
          <p:cNvPr id="13" name="Szövegdoboz 12">
            <a:extLst>
              <a:ext uri="{FF2B5EF4-FFF2-40B4-BE49-F238E27FC236}">
                <a16:creationId xmlns:a16="http://schemas.microsoft.com/office/drawing/2014/main" id="{F542595D-72AB-CE3B-0CD4-57DA9ABFE7A9}"/>
              </a:ext>
            </a:extLst>
          </p:cNvPr>
          <p:cNvSpPr txBox="1"/>
          <p:nvPr/>
        </p:nvSpPr>
        <p:spPr>
          <a:xfrm>
            <a:off x="5472360" y="4931965"/>
            <a:ext cx="1993633" cy="1465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Kapha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>
                <a:tab pos="457200" algn="l"/>
              </a:tabLst>
              <a:defRPr/>
            </a:pPr>
            <a:r>
              <a:rPr lang="hu-HU" sz="2400" b="1" dirty="0" err="1">
                <a:solidFill>
                  <a:srgbClr val="C0504D">
                    <a:lumMod val="75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Pitta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80365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11149</TotalTime>
  <Words>807</Words>
  <Application>Microsoft Office PowerPoint</Application>
  <PresentationFormat>Egyéni</PresentationFormat>
  <Paragraphs>155</Paragraphs>
  <Slides>15</Slides>
  <Notes>15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Montserrat</vt:lpstr>
      <vt:lpstr>StarSymbol</vt:lpstr>
      <vt:lpstr>Times New Roman</vt:lpstr>
      <vt:lpstr>Wingdings</vt:lpstr>
      <vt:lpstr>Alapértelmezett</vt:lpstr>
      <vt:lpstr>SELFBALANCE konferencia és workshop</vt:lpstr>
      <vt:lpstr>A tudatos egészségmegőrzés alapja a helyes önismeret</vt:lpstr>
      <vt:lpstr>PowerPoint-bemutató</vt:lpstr>
      <vt:lpstr>Miért a BIO BALANCE A legkomplexebb  önismereti elemzés? </vt:lpstr>
      <vt:lpstr> BIO BALANCE ELEMZÉS CÉLJA</vt:lpstr>
      <vt:lpstr>Mely területeket érint az elemzés?   </vt:lpstr>
      <vt:lpstr>MI AZ ELEMZÉS MENETE?</vt:lpstr>
      <vt:lpstr>A BELSŐ EGYENSÚLY ELÉRÉSÉNEK MÓDJAI</vt:lpstr>
      <vt:lpstr>SanGelle - HKO Balneola - AYURVEDA</vt:lpstr>
      <vt:lpstr>TÁMOGATÓ ÉTELEK /ÖT ELEMES TÁPLÁLKOZÁS</vt:lpstr>
      <vt:lpstr> Jolly joker akupresszúrás,  akupunktúrás pontok  </vt:lpstr>
      <vt:lpstr> MERIDIÁNOK HARMONIZÁLÁSA MOZGÁSSAL</vt:lpstr>
      <vt:lpstr>Meridián masszázs</vt:lpstr>
      <vt:lpstr>SZAKEMBEREKET KERESÜNK! </vt:lpstr>
      <vt:lpstr>KÖSZÖNJÜK A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Anna Kóbor</dc:creator>
  <cp:lastModifiedBy>Éva Makovics</cp:lastModifiedBy>
  <cp:revision>32</cp:revision>
  <dcterms:created xsi:type="dcterms:W3CDTF">2022-09-14T11:37:36Z</dcterms:created>
  <dcterms:modified xsi:type="dcterms:W3CDTF">2023-07-31T15:24:16Z</dcterms:modified>
</cp:coreProperties>
</file>