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9" r:id="rId3"/>
    <p:sldId id="271" r:id="rId4"/>
    <p:sldId id="258" r:id="rId5"/>
    <p:sldId id="280" r:id="rId6"/>
    <p:sldId id="272" r:id="rId7"/>
    <p:sldId id="273" r:id="rId8"/>
    <p:sldId id="274" r:id="rId9"/>
    <p:sldId id="275" r:id="rId10"/>
    <p:sldId id="277" r:id="rId11"/>
    <p:sldId id="276" r:id="rId12"/>
    <p:sldId id="281" r:id="rId13"/>
    <p:sldId id="278" r:id="rId14"/>
    <p:sldId id="266" r:id="rId15"/>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notesViewPr>
    <p:cSldViewPr snapToGrid="0">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5D276-584B-4EDB-A822-712CAB55CE3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ru-RU"/>
        </a:p>
      </dgm:t>
    </dgm:pt>
    <dgm:pt modelId="{21F1A78A-8129-4DC6-9462-43E2B25268FE}">
      <dgm:prSet phldrT="[Текст]" custT="1"/>
      <dgm:spPr/>
      <dgm:t>
        <a:bodyPr/>
        <a:lstStyle/>
        <a:p>
          <a:r>
            <a:rPr lang="ru-RU" sz="2000" dirty="0" smtClean="0">
              <a:latin typeface="Arial" panose="020B0604020202020204" pitchFamily="34" charset="0"/>
              <a:cs typeface="Arial" panose="020B0604020202020204" pitchFamily="34" charset="0"/>
            </a:rPr>
            <a:t>1</a:t>
          </a:r>
          <a:endParaRPr lang="ru-RU" sz="2000" dirty="0">
            <a:latin typeface="Arial" panose="020B0604020202020204" pitchFamily="34" charset="0"/>
            <a:cs typeface="Arial" panose="020B0604020202020204" pitchFamily="34" charset="0"/>
          </a:endParaRPr>
        </a:p>
      </dgm:t>
    </dgm:pt>
    <dgm:pt modelId="{0470B752-6B53-4BFC-AB72-9A0B94C2BFE2}" type="parTrans" cxnId="{F9719FBA-0680-4BD5-B25B-B96C95E2E33F}">
      <dgm:prSet/>
      <dgm:spPr/>
      <dgm:t>
        <a:bodyPr/>
        <a:lstStyle/>
        <a:p>
          <a:endParaRPr lang="ru-RU" sz="2000">
            <a:latin typeface="Arial" panose="020B0604020202020204" pitchFamily="34" charset="0"/>
            <a:cs typeface="Arial" panose="020B0604020202020204" pitchFamily="34" charset="0"/>
          </a:endParaRPr>
        </a:p>
      </dgm:t>
    </dgm:pt>
    <dgm:pt modelId="{43886E70-23DC-4E01-9D5F-3A3258A0E69C}" type="sibTrans" cxnId="{F9719FBA-0680-4BD5-B25B-B96C95E2E33F}">
      <dgm:prSet custT="1"/>
      <dgm:spPr/>
      <dgm:t>
        <a:bodyPr/>
        <a:lstStyle/>
        <a:p>
          <a:endParaRPr lang="ru-RU" sz="2000">
            <a:latin typeface="Arial" panose="020B0604020202020204" pitchFamily="34" charset="0"/>
            <a:cs typeface="Arial" panose="020B0604020202020204" pitchFamily="34" charset="0"/>
          </a:endParaRPr>
        </a:p>
      </dgm:t>
    </dgm:pt>
    <dgm:pt modelId="{82862C95-86BF-4846-958A-86E2D2A638CD}">
      <dgm:prSet phldrT="[Текст]" custT="1"/>
      <dgm:spPr/>
      <dgm:t>
        <a:bodyPr/>
        <a:lstStyle/>
        <a:p>
          <a:r>
            <a:rPr lang="ru-RU" sz="2000" dirty="0" smtClean="0">
              <a:latin typeface="Arial" panose="020B0604020202020204" pitchFamily="34" charset="0"/>
              <a:cs typeface="Arial" panose="020B0604020202020204" pitchFamily="34" charset="0"/>
            </a:rPr>
            <a:t>4</a:t>
          </a:r>
          <a:endParaRPr lang="ru-RU" sz="2000" dirty="0">
            <a:latin typeface="Arial" panose="020B0604020202020204" pitchFamily="34" charset="0"/>
            <a:cs typeface="Arial" panose="020B0604020202020204" pitchFamily="34" charset="0"/>
          </a:endParaRPr>
        </a:p>
      </dgm:t>
    </dgm:pt>
    <dgm:pt modelId="{3B7CE9A3-7663-42B3-9495-F3911571985D}" type="parTrans" cxnId="{4B6BD8E0-B834-491D-9C82-F21F49BD83A1}">
      <dgm:prSet/>
      <dgm:spPr/>
      <dgm:t>
        <a:bodyPr/>
        <a:lstStyle/>
        <a:p>
          <a:endParaRPr lang="ru-RU" sz="2000">
            <a:latin typeface="Arial" panose="020B0604020202020204" pitchFamily="34" charset="0"/>
            <a:cs typeface="Arial" panose="020B0604020202020204" pitchFamily="34" charset="0"/>
          </a:endParaRPr>
        </a:p>
      </dgm:t>
    </dgm:pt>
    <dgm:pt modelId="{EB251085-988B-4B69-9565-DB86DF01D6A3}" type="sibTrans" cxnId="{4B6BD8E0-B834-491D-9C82-F21F49BD83A1}">
      <dgm:prSet custT="1"/>
      <dgm:spPr/>
      <dgm:t>
        <a:bodyPr/>
        <a:lstStyle/>
        <a:p>
          <a:endParaRPr lang="ru-RU" sz="2000">
            <a:latin typeface="Arial" panose="020B0604020202020204" pitchFamily="34" charset="0"/>
            <a:cs typeface="Arial" panose="020B0604020202020204" pitchFamily="34" charset="0"/>
          </a:endParaRPr>
        </a:p>
      </dgm:t>
    </dgm:pt>
    <dgm:pt modelId="{B90129F1-B7F9-486A-B0DC-C5993402D4D0}">
      <dgm:prSet phldrT="[Текст]" custT="1"/>
      <dgm:spPr/>
      <dgm:t>
        <a:bodyPr/>
        <a:lstStyle/>
        <a:p>
          <a:r>
            <a:rPr lang="ru-RU" sz="2000" dirty="0" smtClean="0">
              <a:latin typeface="Arial" panose="020B0604020202020204" pitchFamily="34" charset="0"/>
              <a:cs typeface="Arial" panose="020B0604020202020204" pitchFamily="34" charset="0"/>
            </a:rPr>
            <a:t>3</a:t>
          </a:r>
          <a:endParaRPr lang="ru-RU" sz="2000" dirty="0">
            <a:latin typeface="Arial" panose="020B0604020202020204" pitchFamily="34" charset="0"/>
            <a:cs typeface="Arial" panose="020B0604020202020204" pitchFamily="34" charset="0"/>
          </a:endParaRPr>
        </a:p>
      </dgm:t>
    </dgm:pt>
    <dgm:pt modelId="{730FA4EB-2546-4432-BFF5-315D8B66105D}" type="parTrans" cxnId="{97B15BCC-6323-4DD5-9045-038863F4FADD}">
      <dgm:prSet/>
      <dgm:spPr/>
      <dgm:t>
        <a:bodyPr/>
        <a:lstStyle/>
        <a:p>
          <a:endParaRPr lang="ru-RU" sz="2000">
            <a:latin typeface="Arial" panose="020B0604020202020204" pitchFamily="34" charset="0"/>
            <a:cs typeface="Arial" panose="020B0604020202020204" pitchFamily="34" charset="0"/>
          </a:endParaRPr>
        </a:p>
      </dgm:t>
    </dgm:pt>
    <dgm:pt modelId="{25CFF46C-B067-4075-9AD5-7DD770871DF1}" type="sibTrans" cxnId="{97B15BCC-6323-4DD5-9045-038863F4FADD}">
      <dgm:prSet custT="1"/>
      <dgm:spPr/>
      <dgm:t>
        <a:bodyPr/>
        <a:lstStyle/>
        <a:p>
          <a:endParaRPr lang="ru-RU" sz="2000">
            <a:latin typeface="Arial" panose="020B0604020202020204" pitchFamily="34" charset="0"/>
            <a:cs typeface="Arial" panose="020B0604020202020204" pitchFamily="34" charset="0"/>
          </a:endParaRPr>
        </a:p>
      </dgm:t>
    </dgm:pt>
    <dgm:pt modelId="{3C7EC1C8-5BDB-438A-885B-0F8E9AC23232}">
      <dgm:prSet phldrT="[Текст]" custT="1"/>
      <dgm:spPr/>
      <dgm:t>
        <a:bodyPr/>
        <a:lstStyle/>
        <a:p>
          <a:r>
            <a:rPr lang="ru-RU" sz="2000" dirty="0" smtClean="0">
              <a:latin typeface="Arial" panose="020B0604020202020204" pitchFamily="34" charset="0"/>
              <a:cs typeface="Arial" panose="020B0604020202020204" pitchFamily="34" charset="0"/>
            </a:rPr>
            <a:t>2</a:t>
          </a:r>
          <a:endParaRPr lang="ru-RU" sz="2000" dirty="0">
            <a:latin typeface="Arial" panose="020B0604020202020204" pitchFamily="34" charset="0"/>
            <a:cs typeface="Arial" panose="020B0604020202020204" pitchFamily="34" charset="0"/>
          </a:endParaRPr>
        </a:p>
      </dgm:t>
    </dgm:pt>
    <dgm:pt modelId="{54C88F82-FFD9-41B0-B255-9E88AB293559}" type="parTrans" cxnId="{41B7EDEA-8394-48BC-AA30-B8DEED9BBA08}">
      <dgm:prSet/>
      <dgm:spPr/>
      <dgm:t>
        <a:bodyPr/>
        <a:lstStyle/>
        <a:p>
          <a:endParaRPr lang="ru-RU" sz="2000">
            <a:latin typeface="Arial" panose="020B0604020202020204" pitchFamily="34" charset="0"/>
            <a:cs typeface="Arial" panose="020B0604020202020204" pitchFamily="34" charset="0"/>
          </a:endParaRPr>
        </a:p>
      </dgm:t>
    </dgm:pt>
    <dgm:pt modelId="{AD068C24-9F9B-458B-A6BC-A7B2025FC267}" type="sibTrans" cxnId="{41B7EDEA-8394-48BC-AA30-B8DEED9BBA08}">
      <dgm:prSet custT="1"/>
      <dgm:spPr/>
      <dgm:t>
        <a:bodyPr/>
        <a:lstStyle/>
        <a:p>
          <a:endParaRPr lang="ru-RU" sz="2000">
            <a:latin typeface="Arial" panose="020B0604020202020204" pitchFamily="34" charset="0"/>
            <a:cs typeface="Arial" panose="020B0604020202020204" pitchFamily="34" charset="0"/>
          </a:endParaRPr>
        </a:p>
      </dgm:t>
    </dgm:pt>
    <dgm:pt modelId="{8C8E1BF8-CD69-4A0F-B463-31D67BD5E26B}" type="pres">
      <dgm:prSet presAssocID="{4A15D276-584B-4EDB-A822-712CAB55CE3A}" presName="cycle" presStyleCnt="0">
        <dgm:presLayoutVars>
          <dgm:dir/>
          <dgm:resizeHandles val="exact"/>
        </dgm:presLayoutVars>
      </dgm:prSet>
      <dgm:spPr/>
      <dgm:t>
        <a:bodyPr/>
        <a:lstStyle/>
        <a:p>
          <a:endParaRPr lang="ru-RU"/>
        </a:p>
      </dgm:t>
    </dgm:pt>
    <dgm:pt modelId="{FEEAF48C-8185-4EC1-AEE4-BB3C112D0589}" type="pres">
      <dgm:prSet presAssocID="{21F1A78A-8129-4DC6-9462-43E2B25268FE}" presName="node" presStyleLbl="node1" presStyleIdx="0" presStyleCnt="4" custRadScaleRad="105049" custRadScaleInc="3365">
        <dgm:presLayoutVars>
          <dgm:bulletEnabled val="1"/>
        </dgm:presLayoutVars>
      </dgm:prSet>
      <dgm:spPr/>
      <dgm:t>
        <a:bodyPr/>
        <a:lstStyle/>
        <a:p>
          <a:endParaRPr lang="ru-RU"/>
        </a:p>
      </dgm:t>
    </dgm:pt>
    <dgm:pt modelId="{D5F80BBE-1DD4-4095-A6E1-5044ADEAA656}" type="pres">
      <dgm:prSet presAssocID="{43886E70-23DC-4E01-9D5F-3A3258A0E69C}" presName="sibTrans" presStyleLbl="sibTrans2D1" presStyleIdx="0" presStyleCnt="4"/>
      <dgm:spPr/>
      <dgm:t>
        <a:bodyPr/>
        <a:lstStyle/>
        <a:p>
          <a:endParaRPr lang="ru-RU"/>
        </a:p>
      </dgm:t>
    </dgm:pt>
    <dgm:pt modelId="{107B03FC-DF67-41AC-AAFE-964B140F30B9}" type="pres">
      <dgm:prSet presAssocID="{43886E70-23DC-4E01-9D5F-3A3258A0E69C}" presName="connectorText" presStyleLbl="sibTrans2D1" presStyleIdx="0" presStyleCnt="4"/>
      <dgm:spPr/>
      <dgm:t>
        <a:bodyPr/>
        <a:lstStyle/>
        <a:p>
          <a:endParaRPr lang="ru-RU"/>
        </a:p>
      </dgm:t>
    </dgm:pt>
    <dgm:pt modelId="{C55AB4F0-71F9-4EB7-8540-A2F136445B56}" type="pres">
      <dgm:prSet presAssocID="{82862C95-86BF-4846-958A-86E2D2A638CD}" presName="node" presStyleLbl="node1" presStyleIdx="1" presStyleCnt="4">
        <dgm:presLayoutVars>
          <dgm:bulletEnabled val="1"/>
        </dgm:presLayoutVars>
      </dgm:prSet>
      <dgm:spPr/>
      <dgm:t>
        <a:bodyPr/>
        <a:lstStyle/>
        <a:p>
          <a:endParaRPr lang="ru-RU"/>
        </a:p>
      </dgm:t>
    </dgm:pt>
    <dgm:pt modelId="{48C38665-7262-45CA-B174-56A8B96899E5}" type="pres">
      <dgm:prSet presAssocID="{EB251085-988B-4B69-9565-DB86DF01D6A3}" presName="sibTrans" presStyleLbl="sibTrans2D1" presStyleIdx="1" presStyleCnt="4"/>
      <dgm:spPr/>
      <dgm:t>
        <a:bodyPr/>
        <a:lstStyle/>
        <a:p>
          <a:endParaRPr lang="ru-RU"/>
        </a:p>
      </dgm:t>
    </dgm:pt>
    <dgm:pt modelId="{30511F8E-E1B1-46A1-8F28-5EA860C1CC19}" type="pres">
      <dgm:prSet presAssocID="{EB251085-988B-4B69-9565-DB86DF01D6A3}" presName="connectorText" presStyleLbl="sibTrans2D1" presStyleIdx="1" presStyleCnt="4"/>
      <dgm:spPr/>
      <dgm:t>
        <a:bodyPr/>
        <a:lstStyle/>
        <a:p>
          <a:endParaRPr lang="ru-RU"/>
        </a:p>
      </dgm:t>
    </dgm:pt>
    <dgm:pt modelId="{5EF1BB4D-20F1-44AB-AC89-3D9CD2F1C4B7}" type="pres">
      <dgm:prSet presAssocID="{B90129F1-B7F9-486A-B0DC-C5993402D4D0}" presName="node" presStyleLbl="node1" presStyleIdx="2" presStyleCnt="4">
        <dgm:presLayoutVars>
          <dgm:bulletEnabled val="1"/>
        </dgm:presLayoutVars>
      </dgm:prSet>
      <dgm:spPr/>
      <dgm:t>
        <a:bodyPr/>
        <a:lstStyle/>
        <a:p>
          <a:endParaRPr lang="ru-RU"/>
        </a:p>
      </dgm:t>
    </dgm:pt>
    <dgm:pt modelId="{8682375B-9A59-4D42-A84D-377653DA6FC2}" type="pres">
      <dgm:prSet presAssocID="{25CFF46C-B067-4075-9AD5-7DD770871DF1}" presName="sibTrans" presStyleLbl="sibTrans2D1" presStyleIdx="2" presStyleCnt="4"/>
      <dgm:spPr/>
      <dgm:t>
        <a:bodyPr/>
        <a:lstStyle/>
        <a:p>
          <a:endParaRPr lang="ru-RU"/>
        </a:p>
      </dgm:t>
    </dgm:pt>
    <dgm:pt modelId="{23CEFD36-85D3-4657-ACC5-7CCAA41330F6}" type="pres">
      <dgm:prSet presAssocID="{25CFF46C-B067-4075-9AD5-7DD770871DF1}" presName="connectorText" presStyleLbl="sibTrans2D1" presStyleIdx="2" presStyleCnt="4"/>
      <dgm:spPr/>
      <dgm:t>
        <a:bodyPr/>
        <a:lstStyle/>
        <a:p>
          <a:endParaRPr lang="ru-RU"/>
        </a:p>
      </dgm:t>
    </dgm:pt>
    <dgm:pt modelId="{0A243B25-56C0-4C89-BAE4-0F75A0BEA2D6}" type="pres">
      <dgm:prSet presAssocID="{3C7EC1C8-5BDB-438A-885B-0F8E9AC23232}" presName="node" presStyleLbl="node1" presStyleIdx="3" presStyleCnt="4">
        <dgm:presLayoutVars>
          <dgm:bulletEnabled val="1"/>
        </dgm:presLayoutVars>
      </dgm:prSet>
      <dgm:spPr/>
      <dgm:t>
        <a:bodyPr/>
        <a:lstStyle/>
        <a:p>
          <a:endParaRPr lang="ru-RU"/>
        </a:p>
      </dgm:t>
    </dgm:pt>
    <dgm:pt modelId="{FD3E314E-651F-432C-AC89-4BDEAAD17160}" type="pres">
      <dgm:prSet presAssocID="{AD068C24-9F9B-458B-A6BC-A7B2025FC267}" presName="sibTrans" presStyleLbl="sibTrans2D1" presStyleIdx="3" presStyleCnt="4"/>
      <dgm:spPr/>
      <dgm:t>
        <a:bodyPr/>
        <a:lstStyle/>
        <a:p>
          <a:endParaRPr lang="ru-RU"/>
        </a:p>
      </dgm:t>
    </dgm:pt>
    <dgm:pt modelId="{8FFABA3B-B6DC-4A37-AF14-5137EFCC3B06}" type="pres">
      <dgm:prSet presAssocID="{AD068C24-9F9B-458B-A6BC-A7B2025FC267}" presName="connectorText" presStyleLbl="sibTrans2D1" presStyleIdx="3" presStyleCnt="4"/>
      <dgm:spPr/>
      <dgm:t>
        <a:bodyPr/>
        <a:lstStyle/>
        <a:p>
          <a:endParaRPr lang="ru-RU"/>
        </a:p>
      </dgm:t>
    </dgm:pt>
  </dgm:ptLst>
  <dgm:cxnLst>
    <dgm:cxn modelId="{F9719FBA-0680-4BD5-B25B-B96C95E2E33F}" srcId="{4A15D276-584B-4EDB-A822-712CAB55CE3A}" destId="{21F1A78A-8129-4DC6-9462-43E2B25268FE}" srcOrd="0" destOrd="0" parTransId="{0470B752-6B53-4BFC-AB72-9A0B94C2BFE2}" sibTransId="{43886E70-23DC-4E01-9D5F-3A3258A0E69C}"/>
    <dgm:cxn modelId="{41DF5E4F-768E-4656-902B-CBF7A3E46ABE}" type="presOf" srcId="{43886E70-23DC-4E01-9D5F-3A3258A0E69C}" destId="{107B03FC-DF67-41AC-AAFE-964B140F30B9}" srcOrd="1" destOrd="0" presId="urn:microsoft.com/office/officeart/2005/8/layout/cycle2"/>
    <dgm:cxn modelId="{4B6BD8E0-B834-491D-9C82-F21F49BD83A1}" srcId="{4A15D276-584B-4EDB-A822-712CAB55CE3A}" destId="{82862C95-86BF-4846-958A-86E2D2A638CD}" srcOrd="1" destOrd="0" parTransId="{3B7CE9A3-7663-42B3-9495-F3911571985D}" sibTransId="{EB251085-988B-4B69-9565-DB86DF01D6A3}"/>
    <dgm:cxn modelId="{6D80A636-5EC7-4FF0-A7BC-C209384B762C}" type="presOf" srcId="{EB251085-988B-4B69-9565-DB86DF01D6A3}" destId="{30511F8E-E1B1-46A1-8F28-5EA860C1CC19}" srcOrd="1" destOrd="0" presId="urn:microsoft.com/office/officeart/2005/8/layout/cycle2"/>
    <dgm:cxn modelId="{41B7EDEA-8394-48BC-AA30-B8DEED9BBA08}" srcId="{4A15D276-584B-4EDB-A822-712CAB55CE3A}" destId="{3C7EC1C8-5BDB-438A-885B-0F8E9AC23232}" srcOrd="3" destOrd="0" parTransId="{54C88F82-FFD9-41B0-B255-9E88AB293559}" sibTransId="{AD068C24-9F9B-458B-A6BC-A7B2025FC267}"/>
    <dgm:cxn modelId="{DDD520DE-E766-4151-8272-41C5C7AAA005}" type="presOf" srcId="{3C7EC1C8-5BDB-438A-885B-0F8E9AC23232}" destId="{0A243B25-56C0-4C89-BAE4-0F75A0BEA2D6}" srcOrd="0" destOrd="0" presId="urn:microsoft.com/office/officeart/2005/8/layout/cycle2"/>
    <dgm:cxn modelId="{F5EDC7B7-EC42-4F18-8837-02642B6F9612}" type="presOf" srcId="{25CFF46C-B067-4075-9AD5-7DD770871DF1}" destId="{8682375B-9A59-4D42-A84D-377653DA6FC2}" srcOrd="0" destOrd="0" presId="urn:microsoft.com/office/officeart/2005/8/layout/cycle2"/>
    <dgm:cxn modelId="{11C754B0-BEF5-4980-A5BF-22CEC138BA29}" type="presOf" srcId="{21F1A78A-8129-4DC6-9462-43E2B25268FE}" destId="{FEEAF48C-8185-4EC1-AEE4-BB3C112D0589}" srcOrd="0" destOrd="0" presId="urn:microsoft.com/office/officeart/2005/8/layout/cycle2"/>
    <dgm:cxn modelId="{E5CE7CCF-36ED-4C6E-9566-2FFFE69189A6}" type="presOf" srcId="{AD068C24-9F9B-458B-A6BC-A7B2025FC267}" destId="{FD3E314E-651F-432C-AC89-4BDEAAD17160}" srcOrd="0" destOrd="0" presId="urn:microsoft.com/office/officeart/2005/8/layout/cycle2"/>
    <dgm:cxn modelId="{06A9EDDD-FF47-41FA-88CB-B00799707794}" type="presOf" srcId="{AD068C24-9F9B-458B-A6BC-A7B2025FC267}" destId="{8FFABA3B-B6DC-4A37-AF14-5137EFCC3B06}" srcOrd="1" destOrd="0" presId="urn:microsoft.com/office/officeart/2005/8/layout/cycle2"/>
    <dgm:cxn modelId="{9279DB24-0B49-4F7D-B6A3-92E092CF25C7}" type="presOf" srcId="{4A15D276-584B-4EDB-A822-712CAB55CE3A}" destId="{8C8E1BF8-CD69-4A0F-B463-31D67BD5E26B}" srcOrd="0" destOrd="0" presId="urn:microsoft.com/office/officeart/2005/8/layout/cycle2"/>
    <dgm:cxn modelId="{7CFFCB18-C037-4C97-9D52-064847EC6CF6}" type="presOf" srcId="{25CFF46C-B067-4075-9AD5-7DD770871DF1}" destId="{23CEFD36-85D3-4657-ACC5-7CCAA41330F6}" srcOrd="1" destOrd="0" presId="urn:microsoft.com/office/officeart/2005/8/layout/cycle2"/>
    <dgm:cxn modelId="{E2E61CA2-BA33-4EBC-A7A8-9439106105F8}" type="presOf" srcId="{43886E70-23DC-4E01-9D5F-3A3258A0E69C}" destId="{D5F80BBE-1DD4-4095-A6E1-5044ADEAA656}" srcOrd="0" destOrd="0" presId="urn:microsoft.com/office/officeart/2005/8/layout/cycle2"/>
    <dgm:cxn modelId="{8A492514-250B-4AD1-800C-D2C50CBB6969}" type="presOf" srcId="{82862C95-86BF-4846-958A-86E2D2A638CD}" destId="{C55AB4F0-71F9-4EB7-8540-A2F136445B56}" srcOrd="0" destOrd="0" presId="urn:microsoft.com/office/officeart/2005/8/layout/cycle2"/>
    <dgm:cxn modelId="{97B15BCC-6323-4DD5-9045-038863F4FADD}" srcId="{4A15D276-584B-4EDB-A822-712CAB55CE3A}" destId="{B90129F1-B7F9-486A-B0DC-C5993402D4D0}" srcOrd="2" destOrd="0" parTransId="{730FA4EB-2546-4432-BFF5-315D8B66105D}" sibTransId="{25CFF46C-B067-4075-9AD5-7DD770871DF1}"/>
    <dgm:cxn modelId="{44A82EDA-CBBA-4DAC-A511-487B6285AE58}" type="presOf" srcId="{EB251085-988B-4B69-9565-DB86DF01D6A3}" destId="{48C38665-7262-45CA-B174-56A8B96899E5}" srcOrd="0" destOrd="0" presId="urn:microsoft.com/office/officeart/2005/8/layout/cycle2"/>
    <dgm:cxn modelId="{E26C7BCA-01D7-4B36-B5F9-17BC62D53518}" type="presOf" srcId="{B90129F1-B7F9-486A-B0DC-C5993402D4D0}" destId="{5EF1BB4D-20F1-44AB-AC89-3D9CD2F1C4B7}" srcOrd="0" destOrd="0" presId="urn:microsoft.com/office/officeart/2005/8/layout/cycle2"/>
    <dgm:cxn modelId="{D9A7C687-8C1C-409C-96A6-C291D5F9220D}" type="presParOf" srcId="{8C8E1BF8-CD69-4A0F-B463-31D67BD5E26B}" destId="{FEEAF48C-8185-4EC1-AEE4-BB3C112D0589}" srcOrd="0" destOrd="0" presId="urn:microsoft.com/office/officeart/2005/8/layout/cycle2"/>
    <dgm:cxn modelId="{F8ADE219-2069-45FA-ACC1-347C69A4CD43}" type="presParOf" srcId="{8C8E1BF8-CD69-4A0F-B463-31D67BD5E26B}" destId="{D5F80BBE-1DD4-4095-A6E1-5044ADEAA656}" srcOrd="1" destOrd="0" presId="urn:microsoft.com/office/officeart/2005/8/layout/cycle2"/>
    <dgm:cxn modelId="{00E9D887-D88B-41F0-86FC-5BC1B148E8E7}" type="presParOf" srcId="{D5F80BBE-1DD4-4095-A6E1-5044ADEAA656}" destId="{107B03FC-DF67-41AC-AAFE-964B140F30B9}" srcOrd="0" destOrd="0" presId="urn:microsoft.com/office/officeart/2005/8/layout/cycle2"/>
    <dgm:cxn modelId="{F3B2151A-FFCB-4AC4-80B3-5BE78E6EC01E}" type="presParOf" srcId="{8C8E1BF8-CD69-4A0F-B463-31D67BD5E26B}" destId="{C55AB4F0-71F9-4EB7-8540-A2F136445B56}" srcOrd="2" destOrd="0" presId="urn:microsoft.com/office/officeart/2005/8/layout/cycle2"/>
    <dgm:cxn modelId="{E96FB2D9-77F1-4CC0-845C-137A5A893253}" type="presParOf" srcId="{8C8E1BF8-CD69-4A0F-B463-31D67BD5E26B}" destId="{48C38665-7262-45CA-B174-56A8B96899E5}" srcOrd="3" destOrd="0" presId="urn:microsoft.com/office/officeart/2005/8/layout/cycle2"/>
    <dgm:cxn modelId="{D187899E-22A7-494E-92F5-D24CA3E179A5}" type="presParOf" srcId="{48C38665-7262-45CA-B174-56A8B96899E5}" destId="{30511F8E-E1B1-46A1-8F28-5EA860C1CC19}" srcOrd="0" destOrd="0" presId="urn:microsoft.com/office/officeart/2005/8/layout/cycle2"/>
    <dgm:cxn modelId="{B49DC375-18AA-420E-907A-35E5F741EE0E}" type="presParOf" srcId="{8C8E1BF8-CD69-4A0F-B463-31D67BD5E26B}" destId="{5EF1BB4D-20F1-44AB-AC89-3D9CD2F1C4B7}" srcOrd="4" destOrd="0" presId="urn:microsoft.com/office/officeart/2005/8/layout/cycle2"/>
    <dgm:cxn modelId="{9B2F8944-50B9-43D6-89EB-62D52858901F}" type="presParOf" srcId="{8C8E1BF8-CD69-4A0F-B463-31D67BD5E26B}" destId="{8682375B-9A59-4D42-A84D-377653DA6FC2}" srcOrd="5" destOrd="0" presId="urn:microsoft.com/office/officeart/2005/8/layout/cycle2"/>
    <dgm:cxn modelId="{61745D55-0262-4882-A2BD-865204705551}" type="presParOf" srcId="{8682375B-9A59-4D42-A84D-377653DA6FC2}" destId="{23CEFD36-85D3-4657-ACC5-7CCAA41330F6}" srcOrd="0" destOrd="0" presId="urn:microsoft.com/office/officeart/2005/8/layout/cycle2"/>
    <dgm:cxn modelId="{E9770649-9940-47CD-9256-714C59F3CA87}" type="presParOf" srcId="{8C8E1BF8-CD69-4A0F-B463-31D67BD5E26B}" destId="{0A243B25-56C0-4C89-BAE4-0F75A0BEA2D6}" srcOrd="6" destOrd="0" presId="urn:microsoft.com/office/officeart/2005/8/layout/cycle2"/>
    <dgm:cxn modelId="{30D32D4C-393C-4542-8B98-C524F50F4CBA}" type="presParOf" srcId="{8C8E1BF8-CD69-4A0F-B463-31D67BD5E26B}" destId="{FD3E314E-651F-432C-AC89-4BDEAAD17160}" srcOrd="7" destOrd="0" presId="urn:microsoft.com/office/officeart/2005/8/layout/cycle2"/>
    <dgm:cxn modelId="{5230FBF2-1573-4005-B1C4-1740408BF537}" type="presParOf" srcId="{FD3E314E-651F-432C-AC89-4BDEAAD17160}" destId="{8FFABA3B-B6DC-4A37-AF14-5137EFCC3B06}"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569C8E-D5CD-4BF3-9073-A8A5B320436D}" type="doc">
      <dgm:prSet loTypeId="urn:microsoft.com/office/officeart/2005/8/layout/cycle2" loCatId="cycle" qsTypeId="urn:microsoft.com/office/officeart/2005/8/quickstyle/simple1" qsCatId="simple" csTypeId="urn:microsoft.com/office/officeart/2005/8/colors/accent2_4" csCatId="accent2" phldr="1"/>
      <dgm:spPr/>
      <dgm:t>
        <a:bodyPr/>
        <a:lstStyle/>
        <a:p>
          <a:endParaRPr lang="ru-RU"/>
        </a:p>
      </dgm:t>
    </dgm:pt>
    <dgm:pt modelId="{9AEBBA3F-5D54-48D7-8F38-E5C366772EDE}">
      <dgm:prSet phldrT="[Текст]"/>
      <dgm:spPr/>
      <dgm:t>
        <a:bodyPr/>
        <a:lstStyle/>
        <a:p>
          <a:r>
            <a:rPr lang="ru-RU" dirty="0" smtClean="0">
              <a:latin typeface="Arial" panose="020B0604020202020204" pitchFamily="34" charset="0"/>
              <a:cs typeface="Arial" panose="020B0604020202020204" pitchFamily="34" charset="0"/>
            </a:rPr>
            <a:t>1</a:t>
          </a:r>
          <a:endParaRPr lang="ru-RU" dirty="0">
            <a:latin typeface="Arial" panose="020B0604020202020204" pitchFamily="34" charset="0"/>
            <a:cs typeface="Arial" panose="020B0604020202020204" pitchFamily="34" charset="0"/>
          </a:endParaRPr>
        </a:p>
      </dgm:t>
    </dgm:pt>
    <dgm:pt modelId="{90A328F4-B08F-4A57-A65E-304D7714B517}" type="parTrans" cxnId="{71C3547B-F0B4-4CB4-843C-E8BD086AD031}">
      <dgm:prSet/>
      <dgm:spPr/>
      <dgm:t>
        <a:bodyPr/>
        <a:lstStyle/>
        <a:p>
          <a:endParaRPr lang="ru-RU">
            <a:latin typeface="Arial" panose="020B0604020202020204" pitchFamily="34" charset="0"/>
            <a:cs typeface="Arial" panose="020B0604020202020204" pitchFamily="34" charset="0"/>
          </a:endParaRPr>
        </a:p>
      </dgm:t>
    </dgm:pt>
    <dgm:pt modelId="{BD3E800F-CCA0-4D02-89D2-2A9EB1029034}" type="sibTrans" cxnId="{71C3547B-F0B4-4CB4-843C-E8BD086AD031}">
      <dgm:prSet/>
      <dgm:spPr/>
      <dgm:t>
        <a:bodyPr/>
        <a:lstStyle/>
        <a:p>
          <a:endParaRPr lang="ru-RU">
            <a:latin typeface="Arial" panose="020B0604020202020204" pitchFamily="34" charset="0"/>
            <a:cs typeface="Arial" panose="020B0604020202020204" pitchFamily="34" charset="0"/>
          </a:endParaRPr>
        </a:p>
      </dgm:t>
    </dgm:pt>
    <dgm:pt modelId="{6C0F6350-9597-4E41-B0A5-921B37B1476F}">
      <dgm:prSet phldrT="[Текст]"/>
      <dgm:spPr/>
      <dgm:t>
        <a:bodyPr/>
        <a:lstStyle/>
        <a:p>
          <a:r>
            <a:rPr lang="ru-RU" dirty="0" smtClean="0">
              <a:latin typeface="Arial" panose="020B0604020202020204" pitchFamily="34" charset="0"/>
              <a:cs typeface="Arial" panose="020B0604020202020204" pitchFamily="34" charset="0"/>
            </a:rPr>
            <a:t>5</a:t>
          </a:r>
          <a:endParaRPr lang="ru-RU" dirty="0">
            <a:latin typeface="Arial" panose="020B0604020202020204" pitchFamily="34" charset="0"/>
            <a:cs typeface="Arial" panose="020B0604020202020204" pitchFamily="34" charset="0"/>
          </a:endParaRPr>
        </a:p>
      </dgm:t>
    </dgm:pt>
    <dgm:pt modelId="{D01D902E-4FBB-404F-97EF-987CF4D641A1}" type="parTrans" cxnId="{AED86242-B8C0-47CC-832D-A5E1BCB07CB8}">
      <dgm:prSet/>
      <dgm:spPr/>
      <dgm:t>
        <a:bodyPr/>
        <a:lstStyle/>
        <a:p>
          <a:endParaRPr lang="ru-RU">
            <a:latin typeface="Arial" panose="020B0604020202020204" pitchFamily="34" charset="0"/>
            <a:cs typeface="Arial" panose="020B0604020202020204" pitchFamily="34" charset="0"/>
          </a:endParaRPr>
        </a:p>
      </dgm:t>
    </dgm:pt>
    <dgm:pt modelId="{B691B9B0-7182-4208-B7AF-9A8EAC9E2D74}" type="sibTrans" cxnId="{AED86242-B8C0-47CC-832D-A5E1BCB07CB8}">
      <dgm:prSet/>
      <dgm:spPr/>
      <dgm:t>
        <a:bodyPr/>
        <a:lstStyle/>
        <a:p>
          <a:endParaRPr lang="ru-RU">
            <a:latin typeface="Arial" panose="020B0604020202020204" pitchFamily="34" charset="0"/>
            <a:cs typeface="Arial" panose="020B0604020202020204" pitchFamily="34" charset="0"/>
          </a:endParaRPr>
        </a:p>
      </dgm:t>
    </dgm:pt>
    <dgm:pt modelId="{FE34B81B-EA25-4F2A-9CAD-A14D4415FC6B}">
      <dgm:prSet phldrT="[Текст]"/>
      <dgm:spPr/>
      <dgm:t>
        <a:bodyPr/>
        <a:lstStyle/>
        <a:p>
          <a:r>
            <a:rPr lang="ru-RU" dirty="0" smtClean="0">
              <a:latin typeface="Arial" panose="020B0604020202020204" pitchFamily="34" charset="0"/>
              <a:cs typeface="Arial" panose="020B0604020202020204" pitchFamily="34" charset="0"/>
            </a:rPr>
            <a:t>4</a:t>
          </a:r>
          <a:endParaRPr lang="ru-RU" dirty="0">
            <a:latin typeface="Arial" panose="020B0604020202020204" pitchFamily="34" charset="0"/>
            <a:cs typeface="Arial" panose="020B0604020202020204" pitchFamily="34" charset="0"/>
          </a:endParaRPr>
        </a:p>
      </dgm:t>
    </dgm:pt>
    <dgm:pt modelId="{5BD07622-9CF5-4816-88F7-4D68C76242FC}" type="parTrans" cxnId="{FDD45119-BFA5-428A-8CDC-FEEECC3E8853}">
      <dgm:prSet/>
      <dgm:spPr/>
      <dgm:t>
        <a:bodyPr/>
        <a:lstStyle/>
        <a:p>
          <a:endParaRPr lang="ru-RU">
            <a:latin typeface="Arial" panose="020B0604020202020204" pitchFamily="34" charset="0"/>
            <a:cs typeface="Arial" panose="020B0604020202020204" pitchFamily="34" charset="0"/>
          </a:endParaRPr>
        </a:p>
      </dgm:t>
    </dgm:pt>
    <dgm:pt modelId="{80F89B95-CDC0-4772-88F6-C58DCB9FD146}" type="sibTrans" cxnId="{FDD45119-BFA5-428A-8CDC-FEEECC3E8853}">
      <dgm:prSet/>
      <dgm:spPr/>
      <dgm:t>
        <a:bodyPr/>
        <a:lstStyle/>
        <a:p>
          <a:endParaRPr lang="ru-RU">
            <a:latin typeface="Arial" panose="020B0604020202020204" pitchFamily="34" charset="0"/>
            <a:cs typeface="Arial" panose="020B0604020202020204" pitchFamily="34" charset="0"/>
          </a:endParaRPr>
        </a:p>
      </dgm:t>
    </dgm:pt>
    <dgm:pt modelId="{E7D99AEA-5726-47C8-937F-89DC31B9752F}">
      <dgm:prSet phldrT="[Текст]"/>
      <dgm:spPr/>
      <dgm:t>
        <a:bodyPr/>
        <a:lstStyle/>
        <a:p>
          <a:r>
            <a:rPr lang="ru-RU" dirty="0" smtClean="0">
              <a:latin typeface="Arial" panose="020B0604020202020204" pitchFamily="34" charset="0"/>
              <a:cs typeface="Arial" panose="020B0604020202020204" pitchFamily="34" charset="0"/>
            </a:rPr>
            <a:t>3</a:t>
          </a:r>
          <a:endParaRPr lang="ru-RU" dirty="0">
            <a:latin typeface="Arial" panose="020B0604020202020204" pitchFamily="34" charset="0"/>
            <a:cs typeface="Arial" panose="020B0604020202020204" pitchFamily="34" charset="0"/>
          </a:endParaRPr>
        </a:p>
      </dgm:t>
    </dgm:pt>
    <dgm:pt modelId="{93122D0C-1FF8-41D4-84A2-A6DBD67174FD}" type="parTrans" cxnId="{EAECF857-F102-4F31-9EC3-4164448B702E}">
      <dgm:prSet/>
      <dgm:spPr/>
      <dgm:t>
        <a:bodyPr/>
        <a:lstStyle/>
        <a:p>
          <a:endParaRPr lang="ru-RU">
            <a:latin typeface="Arial" panose="020B0604020202020204" pitchFamily="34" charset="0"/>
            <a:cs typeface="Arial" panose="020B0604020202020204" pitchFamily="34" charset="0"/>
          </a:endParaRPr>
        </a:p>
      </dgm:t>
    </dgm:pt>
    <dgm:pt modelId="{B28D6F1B-C6AA-449F-8692-830117F57C76}" type="sibTrans" cxnId="{EAECF857-F102-4F31-9EC3-4164448B702E}">
      <dgm:prSet/>
      <dgm:spPr/>
      <dgm:t>
        <a:bodyPr/>
        <a:lstStyle/>
        <a:p>
          <a:endParaRPr lang="ru-RU">
            <a:latin typeface="Arial" panose="020B0604020202020204" pitchFamily="34" charset="0"/>
            <a:cs typeface="Arial" panose="020B0604020202020204" pitchFamily="34" charset="0"/>
          </a:endParaRPr>
        </a:p>
      </dgm:t>
    </dgm:pt>
    <dgm:pt modelId="{FD4CAAFE-DA6D-4B64-ACCA-3D9460176139}">
      <dgm:prSet phldrT="[Текст]"/>
      <dgm:spPr/>
      <dgm:t>
        <a:bodyPr/>
        <a:lstStyle/>
        <a:p>
          <a:r>
            <a:rPr lang="ru-RU" dirty="0" smtClean="0">
              <a:latin typeface="Arial" panose="020B0604020202020204" pitchFamily="34" charset="0"/>
              <a:cs typeface="Arial" panose="020B0604020202020204" pitchFamily="34" charset="0"/>
            </a:rPr>
            <a:t>2</a:t>
          </a:r>
          <a:endParaRPr lang="ru-RU" dirty="0">
            <a:latin typeface="Arial" panose="020B0604020202020204" pitchFamily="34" charset="0"/>
            <a:cs typeface="Arial" panose="020B0604020202020204" pitchFamily="34" charset="0"/>
          </a:endParaRPr>
        </a:p>
      </dgm:t>
    </dgm:pt>
    <dgm:pt modelId="{78FCC783-16FB-4A31-9BA6-0070D68FDCD2}" type="parTrans" cxnId="{42C53513-CCA8-4C62-B41B-B704C51F428F}">
      <dgm:prSet/>
      <dgm:spPr/>
      <dgm:t>
        <a:bodyPr/>
        <a:lstStyle/>
        <a:p>
          <a:endParaRPr lang="ru-RU">
            <a:latin typeface="Arial" panose="020B0604020202020204" pitchFamily="34" charset="0"/>
            <a:cs typeface="Arial" panose="020B0604020202020204" pitchFamily="34" charset="0"/>
          </a:endParaRPr>
        </a:p>
      </dgm:t>
    </dgm:pt>
    <dgm:pt modelId="{DB611EE4-9FDF-4316-8B08-B14D3FA73A9A}" type="sibTrans" cxnId="{42C53513-CCA8-4C62-B41B-B704C51F428F}">
      <dgm:prSet/>
      <dgm:spPr/>
      <dgm:t>
        <a:bodyPr/>
        <a:lstStyle/>
        <a:p>
          <a:endParaRPr lang="ru-RU">
            <a:latin typeface="Arial" panose="020B0604020202020204" pitchFamily="34" charset="0"/>
            <a:cs typeface="Arial" panose="020B0604020202020204" pitchFamily="34" charset="0"/>
          </a:endParaRPr>
        </a:p>
      </dgm:t>
    </dgm:pt>
    <dgm:pt modelId="{05DE4889-6246-4A60-BFF9-49E93C90B35F}" type="pres">
      <dgm:prSet presAssocID="{18569C8E-D5CD-4BF3-9073-A8A5B320436D}" presName="cycle" presStyleCnt="0">
        <dgm:presLayoutVars>
          <dgm:dir/>
          <dgm:resizeHandles val="exact"/>
        </dgm:presLayoutVars>
      </dgm:prSet>
      <dgm:spPr/>
      <dgm:t>
        <a:bodyPr/>
        <a:lstStyle/>
        <a:p>
          <a:endParaRPr lang="ru-RU"/>
        </a:p>
      </dgm:t>
    </dgm:pt>
    <dgm:pt modelId="{E26F562E-C8A1-4B04-AB56-B893843F8B00}" type="pres">
      <dgm:prSet presAssocID="{9AEBBA3F-5D54-48D7-8F38-E5C366772EDE}" presName="node" presStyleLbl="node1" presStyleIdx="0" presStyleCnt="5">
        <dgm:presLayoutVars>
          <dgm:bulletEnabled val="1"/>
        </dgm:presLayoutVars>
      </dgm:prSet>
      <dgm:spPr/>
      <dgm:t>
        <a:bodyPr/>
        <a:lstStyle/>
        <a:p>
          <a:endParaRPr lang="ru-RU"/>
        </a:p>
      </dgm:t>
    </dgm:pt>
    <dgm:pt modelId="{C873090F-FAE7-4E4B-BA9A-B12A9AE061B6}" type="pres">
      <dgm:prSet presAssocID="{BD3E800F-CCA0-4D02-89D2-2A9EB1029034}" presName="sibTrans" presStyleLbl="sibTrans2D1" presStyleIdx="0" presStyleCnt="5"/>
      <dgm:spPr/>
      <dgm:t>
        <a:bodyPr/>
        <a:lstStyle/>
        <a:p>
          <a:endParaRPr lang="ru-RU"/>
        </a:p>
      </dgm:t>
    </dgm:pt>
    <dgm:pt modelId="{F0C140FD-743E-45B3-B0C5-CDEA4DCC5B0D}" type="pres">
      <dgm:prSet presAssocID="{BD3E800F-CCA0-4D02-89D2-2A9EB1029034}" presName="connectorText" presStyleLbl="sibTrans2D1" presStyleIdx="0" presStyleCnt="5"/>
      <dgm:spPr/>
      <dgm:t>
        <a:bodyPr/>
        <a:lstStyle/>
        <a:p>
          <a:endParaRPr lang="ru-RU"/>
        </a:p>
      </dgm:t>
    </dgm:pt>
    <dgm:pt modelId="{A95CE25E-5155-4E13-9284-A12701BC2E51}" type="pres">
      <dgm:prSet presAssocID="{6C0F6350-9597-4E41-B0A5-921B37B1476F}" presName="node" presStyleLbl="node1" presStyleIdx="1" presStyleCnt="5">
        <dgm:presLayoutVars>
          <dgm:bulletEnabled val="1"/>
        </dgm:presLayoutVars>
      </dgm:prSet>
      <dgm:spPr/>
      <dgm:t>
        <a:bodyPr/>
        <a:lstStyle/>
        <a:p>
          <a:endParaRPr lang="ru-RU"/>
        </a:p>
      </dgm:t>
    </dgm:pt>
    <dgm:pt modelId="{539489C9-CF7B-4AC0-941C-D1501EC73738}" type="pres">
      <dgm:prSet presAssocID="{B691B9B0-7182-4208-B7AF-9A8EAC9E2D74}" presName="sibTrans" presStyleLbl="sibTrans2D1" presStyleIdx="1" presStyleCnt="5"/>
      <dgm:spPr/>
      <dgm:t>
        <a:bodyPr/>
        <a:lstStyle/>
        <a:p>
          <a:endParaRPr lang="ru-RU"/>
        </a:p>
      </dgm:t>
    </dgm:pt>
    <dgm:pt modelId="{E8AD4A66-C2FA-45AF-8ADA-58D4BE0F32F4}" type="pres">
      <dgm:prSet presAssocID="{B691B9B0-7182-4208-B7AF-9A8EAC9E2D74}" presName="connectorText" presStyleLbl="sibTrans2D1" presStyleIdx="1" presStyleCnt="5"/>
      <dgm:spPr/>
      <dgm:t>
        <a:bodyPr/>
        <a:lstStyle/>
        <a:p>
          <a:endParaRPr lang="ru-RU"/>
        </a:p>
      </dgm:t>
    </dgm:pt>
    <dgm:pt modelId="{9876E123-BB45-4A00-8AD5-11032F0DB1AB}" type="pres">
      <dgm:prSet presAssocID="{FE34B81B-EA25-4F2A-9CAD-A14D4415FC6B}" presName="node" presStyleLbl="node1" presStyleIdx="2" presStyleCnt="5">
        <dgm:presLayoutVars>
          <dgm:bulletEnabled val="1"/>
        </dgm:presLayoutVars>
      </dgm:prSet>
      <dgm:spPr/>
      <dgm:t>
        <a:bodyPr/>
        <a:lstStyle/>
        <a:p>
          <a:endParaRPr lang="ru-RU"/>
        </a:p>
      </dgm:t>
    </dgm:pt>
    <dgm:pt modelId="{A73A9471-07A4-4DE3-A16F-5A4252381545}" type="pres">
      <dgm:prSet presAssocID="{80F89B95-CDC0-4772-88F6-C58DCB9FD146}" presName="sibTrans" presStyleLbl="sibTrans2D1" presStyleIdx="2" presStyleCnt="5"/>
      <dgm:spPr/>
      <dgm:t>
        <a:bodyPr/>
        <a:lstStyle/>
        <a:p>
          <a:endParaRPr lang="ru-RU"/>
        </a:p>
      </dgm:t>
    </dgm:pt>
    <dgm:pt modelId="{99A8C30B-EE8A-4233-B5DE-14C2A60AEF8E}" type="pres">
      <dgm:prSet presAssocID="{80F89B95-CDC0-4772-88F6-C58DCB9FD146}" presName="connectorText" presStyleLbl="sibTrans2D1" presStyleIdx="2" presStyleCnt="5"/>
      <dgm:spPr/>
      <dgm:t>
        <a:bodyPr/>
        <a:lstStyle/>
        <a:p>
          <a:endParaRPr lang="ru-RU"/>
        </a:p>
      </dgm:t>
    </dgm:pt>
    <dgm:pt modelId="{DF2024E6-9431-4264-BB86-68A93F121D5F}" type="pres">
      <dgm:prSet presAssocID="{E7D99AEA-5726-47C8-937F-89DC31B9752F}" presName="node" presStyleLbl="node1" presStyleIdx="3" presStyleCnt="5">
        <dgm:presLayoutVars>
          <dgm:bulletEnabled val="1"/>
        </dgm:presLayoutVars>
      </dgm:prSet>
      <dgm:spPr/>
      <dgm:t>
        <a:bodyPr/>
        <a:lstStyle/>
        <a:p>
          <a:endParaRPr lang="ru-RU"/>
        </a:p>
      </dgm:t>
    </dgm:pt>
    <dgm:pt modelId="{F2B2AA62-A34A-48F1-91DF-1D15F4F6EEB1}" type="pres">
      <dgm:prSet presAssocID="{B28D6F1B-C6AA-449F-8692-830117F57C76}" presName="sibTrans" presStyleLbl="sibTrans2D1" presStyleIdx="3" presStyleCnt="5"/>
      <dgm:spPr/>
      <dgm:t>
        <a:bodyPr/>
        <a:lstStyle/>
        <a:p>
          <a:endParaRPr lang="ru-RU"/>
        </a:p>
      </dgm:t>
    </dgm:pt>
    <dgm:pt modelId="{F25E906C-3A77-4C77-8044-4D611701DEC1}" type="pres">
      <dgm:prSet presAssocID="{B28D6F1B-C6AA-449F-8692-830117F57C76}" presName="connectorText" presStyleLbl="sibTrans2D1" presStyleIdx="3" presStyleCnt="5"/>
      <dgm:spPr/>
      <dgm:t>
        <a:bodyPr/>
        <a:lstStyle/>
        <a:p>
          <a:endParaRPr lang="ru-RU"/>
        </a:p>
      </dgm:t>
    </dgm:pt>
    <dgm:pt modelId="{3969CDBF-2CB1-4419-A7F2-61C1DB54086B}" type="pres">
      <dgm:prSet presAssocID="{FD4CAAFE-DA6D-4B64-ACCA-3D9460176139}" presName="node" presStyleLbl="node1" presStyleIdx="4" presStyleCnt="5">
        <dgm:presLayoutVars>
          <dgm:bulletEnabled val="1"/>
        </dgm:presLayoutVars>
      </dgm:prSet>
      <dgm:spPr/>
      <dgm:t>
        <a:bodyPr/>
        <a:lstStyle/>
        <a:p>
          <a:endParaRPr lang="ru-RU"/>
        </a:p>
      </dgm:t>
    </dgm:pt>
    <dgm:pt modelId="{98C9ED9D-51B7-4350-A7A8-2A4E7C57CC8B}" type="pres">
      <dgm:prSet presAssocID="{DB611EE4-9FDF-4316-8B08-B14D3FA73A9A}" presName="sibTrans" presStyleLbl="sibTrans2D1" presStyleIdx="4" presStyleCnt="5"/>
      <dgm:spPr/>
      <dgm:t>
        <a:bodyPr/>
        <a:lstStyle/>
        <a:p>
          <a:endParaRPr lang="ru-RU"/>
        </a:p>
      </dgm:t>
    </dgm:pt>
    <dgm:pt modelId="{7E2D22E7-828A-471F-9773-FA82D6ED9C32}" type="pres">
      <dgm:prSet presAssocID="{DB611EE4-9FDF-4316-8B08-B14D3FA73A9A}" presName="connectorText" presStyleLbl="sibTrans2D1" presStyleIdx="4" presStyleCnt="5"/>
      <dgm:spPr/>
      <dgm:t>
        <a:bodyPr/>
        <a:lstStyle/>
        <a:p>
          <a:endParaRPr lang="ru-RU"/>
        </a:p>
      </dgm:t>
    </dgm:pt>
  </dgm:ptLst>
  <dgm:cxnLst>
    <dgm:cxn modelId="{42C53513-CCA8-4C62-B41B-B704C51F428F}" srcId="{18569C8E-D5CD-4BF3-9073-A8A5B320436D}" destId="{FD4CAAFE-DA6D-4B64-ACCA-3D9460176139}" srcOrd="4" destOrd="0" parTransId="{78FCC783-16FB-4A31-9BA6-0070D68FDCD2}" sibTransId="{DB611EE4-9FDF-4316-8B08-B14D3FA73A9A}"/>
    <dgm:cxn modelId="{71C3547B-F0B4-4CB4-843C-E8BD086AD031}" srcId="{18569C8E-D5CD-4BF3-9073-A8A5B320436D}" destId="{9AEBBA3F-5D54-48D7-8F38-E5C366772EDE}" srcOrd="0" destOrd="0" parTransId="{90A328F4-B08F-4A57-A65E-304D7714B517}" sibTransId="{BD3E800F-CCA0-4D02-89D2-2A9EB1029034}"/>
    <dgm:cxn modelId="{A96779F3-1E06-4D2D-8CC5-EF82C7C6D333}" type="presOf" srcId="{E7D99AEA-5726-47C8-937F-89DC31B9752F}" destId="{DF2024E6-9431-4264-BB86-68A93F121D5F}" srcOrd="0" destOrd="0" presId="urn:microsoft.com/office/officeart/2005/8/layout/cycle2"/>
    <dgm:cxn modelId="{5F2AAD82-D7D2-48C0-A4D0-0D38A21E20BF}" type="presOf" srcId="{BD3E800F-CCA0-4D02-89D2-2A9EB1029034}" destId="{C873090F-FAE7-4E4B-BA9A-B12A9AE061B6}" srcOrd="0" destOrd="0" presId="urn:microsoft.com/office/officeart/2005/8/layout/cycle2"/>
    <dgm:cxn modelId="{A38E4ACE-70C2-4A51-8DA7-89067BB655CB}" type="presOf" srcId="{B691B9B0-7182-4208-B7AF-9A8EAC9E2D74}" destId="{E8AD4A66-C2FA-45AF-8ADA-58D4BE0F32F4}" srcOrd="1" destOrd="0" presId="urn:microsoft.com/office/officeart/2005/8/layout/cycle2"/>
    <dgm:cxn modelId="{D68EAF80-A413-4736-BEB5-73527A795DE5}" type="presOf" srcId="{9AEBBA3F-5D54-48D7-8F38-E5C366772EDE}" destId="{E26F562E-C8A1-4B04-AB56-B893843F8B00}" srcOrd="0" destOrd="0" presId="urn:microsoft.com/office/officeart/2005/8/layout/cycle2"/>
    <dgm:cxn modelId="{6DBD300A-E089-49AE-A6AF-F861D0B82139}" type="presOf" srcId="{B28D6F1B-C6AA-449F-8692-830117F57C76}" destId="{F2B2AA62-A34A-48F1-91DF-1D15F4F6EEB1}" srcOrd="0" destOrd="0" presId="urn:microsoft.com/office/officeart/2005/8/layout/cycle2"/>
    <dgm:cxn modelId="{090688A7-B383-4C1C-A147-42CF2F273C2E}" type="presOf" srcId="{DB611EE4-9FDF-4316-8B08-B14D3FA73A9A}" destId="{7E2D22E7-828A-471F-9773-FA82D6ED9C32}" srcOrd="1" destOrd="0" presId="urn:microsoft.com/office/officeart/2005/8/layout/cycle2"/>
    <dgm:cxn modelId="{68B45D3B-04DD-4D37-9F9E-9F1302F76024}" type="presOf" srcId="{DB611EE4-9FDF-4316-8B08-B14D3FA73A9A}" destId="{98C9ED9D-51B7-4350-A7A8-2A4E7C57CC8B}" srcOrd="0" destOrd="0" presId="urn:microsoft.com/office/officeart/2005/8/layout/cycle2"/>
    <dgm:cxn modelId="{FDD45119-BFA5-428A-8CDC-FEEECC3E8853}" srcId="{18569C8E-D5CD-4BF3-9073-A8A5B320436D}" destId="{FE34B81B-EA25-4F2A-9CAD-A14D4415FC6B}" srcOrd="2" destOrd="0" parTransId="{5BD07622-9CF5-4816-88F7-4D68C76242FC}" sibTransId="{80F89B95-CDC0-4772-88F6-C58DCB9FD146}"/>
    <dgm:cxn modelId="{61A74331-5257-44DD-8CD3-809373627BC9}" type="presOf" srcId="{18569C8E-D5CD-4BF3-9073-A8A5B320436D}" destId="{05DE4889-6246-4A60-BFF9-49E93C90B35F}" srcOrd="0" destOrd="0" presId="urn:microsoft.com/office/officeart/2005/8/layout/cycle2"/>
    <dgm:cxn modelId="{9B9E7CEE-D109-499E-82B6-5282001E725E}" type="presOf" srcId="{FE34B81B-EA25-4F2A-9CAD-A14D4415FC6B}" destId="{9876E123-BB45-4A00-8AD5-11032F0DB1AB}" srcOrd="0" destOrd="0" presId="urn:microsoft.com/office/officeart/2005/8/layout/cycle2"/>
    <dgm:cxn modelId="{2D217089-248D-4E3A-8E9B-FC40625B0E04}" type="presOf" srcId="{80F89B95-CDC0-4772-88F6-C58DCB9FD146}" destId="{99A8C30B-EE8A-4233-B5DE-14C2A60AEF8E}" srcOrd="1" destOrd="0" presId="urn:microsoft.com/office/officeart/2005/8/layout/cycle2"/>
    <dgm:cxn modelId="{AED86242-B8C0-47CC-832D-A5E1BCB07CB8}" srcId="{18569C8E-D5CD-4BF3-9073-A8A5B320436D}" destId="{6C0F6350-9597-4E41-B0A5-921B37B1476F}" srcOrd="1" destOrd="0" parTransId="{D01D902E-4FBB-404F-97EF-987CF4D641A1}" sibTransId="{B691B9B0-7182-4208-B7AF-9A8EAC9E2D74}"/>
    <dgm:cxn modelId="{AC097D74-75BF-45F2-A080-FB05D3655C00}" type="presOf" srcId="{BD3E800F-CCA0-4D02-89D2-2A9EB1029034}" destId="{F0C140FD-743E-45B3-B0C5-CDEA4DCC5B0D}" srcOrd="1" destOrd="0" presId="urn:microsoft.com/office/officeart/2005/8/layout/cycle2"/>
    <dgm:cxn modelId="{D9CD56AF-596D-4E1E-9A1E-498D2135CBFE}" type="presOf" srcId="{80F89B95-CDC0-4772-88F6-C58DCB9FD146}" destId="{A73A9471-07A4-4DE3-A16F-5A4252381545}" srcOrd="0" destOrd="0" presId="urn:microsoft.com/office/officeart/2005/8/layout/cycle2"/>
    <dgm:cxn modelId="{16F667A2-E1A2-448C-B6C5-4E5070D2B3DF}" type="presOf" srcId="{FD4CAAFE-DA6D-4B64-ACCA-3D9460176139}" destId="{3969CDBF-2CB1-4419-A7F2-61C1DB54086B}" srcOrd="0" destOrd="0" presId="urn:microsoft.com/office/officeart/2005/8/layout/cycle2"/>
    <dgm:cxn modelId="{6FA0AD9B-8AFB-43D5-9FD6-C0541C5C7C63}" type="presOf" srcId="{B691B9B0-7182-4208-B7AF-9A8EAC9E2D74}" destId="{539489C9-CF7B-4AC0-941C-D1501EC73738}" srcOrd="0" destOrd="0" presId="urn:microsoft.com/office/officeart/2005/8/layout/cycle2"/>
    <dgm:cxn modelId="{EAECF857-F102-4F31-9EC3-4164448B702E}" srcId="{18569C8E-D5CD-4BF3-9073-A8A5B320436D}" destId="{E7D99AEA-5726-47C8-937F-89DC31B9752F}" srcOrd="3" destOrd="0" parTransId="{93122D0C-1FF8-41D4-84A2-A6DBD67174FD}" sibTransId="{B28D6F1B-C6AA-449F-8692-830117F57C76}"/>
    <dgm:cxn modelId="{FEC0F39C-5DB3-4598-80D4-8D7C69D43754}" type="presOf" srcId="{6C0F6350-9597-4E41-B0A5-921B37B1476F}" destId="{A95CE25E-5155-4E13-9284-A12701BC2E51}" srcOrd="0" destOrd="0" presId="urn:microsoft.com/office/officeart/2005/8/layout/cycle2"/>
    <dgm:cxn modelId="{A3D9C081-8039-405A-AF8D-591D42882557}" type="presOf" srcId="{B28D6F1B-C6AA-449F-8692-830117F57C76}" destId="{F25E906C-3A77-4C77-8044-4D611701DEC1}" srcOrd="1" destOrd="0" presId="urn:microsoft.com/office/officeart/2005/8/layout/cycle2"/>
    <dgm:cxn modelId="{CE6746EA-93D9-40BF-BF43-295645783E56}" type="presParOf" srcId="{05DE4889-6246-4A60-BFF9-49E93C90B35F}" destId="{E26F562E-C8A1-4B04-AB56-B893843F8B00}" srcOrd="0" destOrd="0" presId="urn:microsoft.com/office/officeart/2005/8/layout/cycle2"/>
    <dgm:cxn modelId="{A572B8FA-9F0D-4F60-974C-6E854469C60E}" type="presParOf" srcId="{05DE4889-6246-4A60-BFF9-49E93C90B35F}" destId="{C873090F-FAE7-4E4B-BA9A-B12A9AE061B6}" srcOrd="1" destOrd="0" presId="urn:microsoft.com/office/officeart/2005/8/layout/cycle2"/>
    <dgm:cxn modelId="{CCA5768A-8F08-47E9-A60C-E1CD09A5C810}" type="presParOf" srcId="{C873090F-FAE7-4E4B-BA9A-B12A9AE061B6}" destId="{F0C140FD-743E-45B3-B0C5-CDEA4DCC5B0D}" srcOrd="0" destOrd="0" presId="urn:microsoft.com/office/officeart/2005/8/layout/cycle2"/>
    <dgm:cxn modelId="{3321EAA3-FBB4-44E4-AF78-0A4EFEF6B43B}" type="presParOf" srcId="{05DE4889-6246-4A60-BFF9-49E93C90B35F}" destId="{A95CE25E-5155-4E13-9284-A12701BC2E51}" srcOrd="2" destOrd="0" presId="urn:microsoft.com/office/officeart/2005/8/layout/cycle2"/>
    <dgm:cxn modelId="{665FD921-A0C9-428D-8C9F-82B7103AE72D}" type="presParOf" srcId="{05DE4889-6246-4A60-BFF9-49E93C90B35F}" destId="{539489C9-CF7B-4AC0-941C-D1501EC73738}" srcOrd="3" destOrd="0" presId="urn:microsoft.com/office/officeart/2005/8/layout/cycle2"/>
    <dgm:cxn modelId="{65450630-EED7-4016-A377-EE1B61AF8FE2}" type="presParOf" srcId="{539489C9-CF7B-4AC0-941C-D1501EC73738}" destId="{E8AD4A66-C2FA-45AF-8ADA-58D4BE0F32F4}" srcOrd="0" destOrd="0" presId="urn:microsoft.com/office/officeart/2005/8/layout/cycle2"/>
    <dgm:cxn modelId="{086F415A-D1E9-4CC9-922A-5DB9A4C5DB99}" type="presParOf" srcId="{05DE4889-6246-4A60-BFF9-49E93C90B35F}" destId="{9876E123-BB45-4A00-8AD5-11032F0DB1AB}" srcOrd="4" destOrd="0" presId="urn:microsoft.com/office/officeart/2005/8/layout/cycle2"/>
    <dgm:cxn modelId="{A28A1CE4-A2B8-4F32-9762-B93F3C2FC43D}" type="presParOf" srcId="{05DE4889-6246-4A60-BFF9-49E93C90B35F}" destId="{A73A9471-07A4-4DE3-A16F-5A4252381545}" srcOrd="5" destOrd="0" presId="urn:microsoft.com/office/officeart/2005/8/layout/cycle2"/>
    <dgm:cxn modelId="{65525CF9-2D64-4760-910F-52F2E7D644CF}" type="presParOf" srcId="{A73A9471-07A4-4DE3-A16F-5A4252381545}" destId="{99A8C30B-EE8A-4233-B5DE-14C2A60AEF8E}" srcOrd="0" destOrd="0" presId="urn:microsoft.com/office/officeart/2005/8/layout/cycle2"/>
    <dgm:cxn modelId="{DE69ACA7-DE71-471F-9526-73A39A620703}" type="presParOf" srcId="{05DE4889-6246-4A60-BFF9-49E93C90B35F}" destId="{DF2024E6-9431-4264-BB86-68A93F121D5F}" srcOrd="6" destOrd="0" presId="urn:microsoft.com/office/officeart/2005/8/layout/cycle2"/>
    <dgm:cxn modelId="{4E4823D6-381D-48B6-BE4C-DFD293DCEF23}" type="presParOf" srcId="{05DE4889-6246-4A60-BFF9-49E93C90B35F}" destId="{F2B2AA62-A34A-48F1-91DF-1D15F4F6EEB1}" srcOrd="7" destOrd="0" presId="urn:microsoft.com/office/officeart/2005/8/layout/cycle2"/>
    <dgm:cxn modelId="{34009D06-55C0-4DB5-B0F6-5D3B16BD57ED}" type="presParOf" srcId="{F2B2AA62-A34A-48F1-91DF-1D15F4F6EEB1}" destId="{F25E906C-3A77-4C77-8044-4D611701DEC1}" srcOrd="0" destOrd="0" presId="urn:microsoft.com/office/officeart/2005/8/layout/cycle2"/>
    <dgm:cxn modelId="{BD09D318-B14B-44FF-9461-A66B12BBF30E}" type="presParOf" srcId="{05DE4889-6246-4A60-BFF9-49E93C90B35F}" destId="{3969CDBF-2CB1-4419-A7F2-61C1DB54086B}" srcOrd="8" destOrd="0" presId="urn:microsoft.com/office/officeart/2005/8/layout/cycle2"/>
    <dgm:cxn modelId="{3C6D6339-301A-47AE-AD39-88BAF300E7ED}" type="presParOf" srcId="{05DE4889-6246-4A60-BFF9-49E93C90B35F}" destId="{98C9ED9D-51B7-4350-A7A8-2A4E7C57CC8B}" srcOrd="9" destOrd="0" presId="urn:microsoft.com/office/officeart/2005/8/layout/cycle2"/>
    <dgm:cxn modelId="{A91E1E5F-2BCB-4039-AFB0-843170424762}" type="presParOf" srcId="{98C9ED9D-51B7-4350-A7A8-2A4E7C57CC8B}" destId="{7E2D22E7-828A-471F-9773-FA82D6ED9C32}"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F48C-8185-4EC1-AEE4-BB3C112D0589}">
      <dsp:nvSpPr>
        <dsp:cNvPr id="0" name=""/>
        <dsp:cNvSpPr/>
      </dsp:nvSpPr>
      <dsp:spPr>
        <a:xfrm>
          <a:off x="725446" y="0"/>
          <a:ext cx="665287" cy="66528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1</a:t>
          </a:r>
          <a:endParaRPr lang="ru-RU" sz="2000" kern="1200" dirty="0">
            <a:latin typeface="Arial" panose="020B0604020202020204" pitchFamily="34" charset="0"/>
            <a:cs typeface="Arial" panose="020B0604020202020204" pitchFamily="34" charset="0"/>
          </a:endParaRPr>
        </a:p>
      </dsp:txBody>
      <dsp:txXfrm>
        <a:off x="822875" y="97429"/>
        <a:ext cx="470429" cy="470429"/>
      </dsp:txXfrm>
    </dsp:sp>
    <dsp:sp modelId="{D5F80BBE-1DD4-4095-A6E1-5044ADEAA656}">
      <dsp:nvSpPr>
        <dsp:cNvPr id="0" name=""/>
        <dsp:cNvSpPr/>
      </dsp:nvSpPr>
      <dsp:spPr>
        <a:xfrm rot="2832322">
          <a:off x="1306314" y="587167"/>
          <a:ext cx="182726" cy="2245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a:off x="1315102" y="611961"/>
        <a:ext cx="127908" cy="134720"/>
      </dsp:txXfrm>
    </dsp:sp>
    <dsp:sp modelId="{C55AB4F0-71F9-4EB7-8540-A2F136445B56}">
      <dsp:nvSpPr>
        <dsp:cNvPr id="0" name=""/>
        <dsp:cNvSpPr/>
      </dsp:nvSpPr>
      <dsp:spPr>
        <a:xfrm>
          <a:off x="1411648" y="741170"/>
          <a:ext cx="665287" cy="6652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4</a:t>
          </a:r>
          <a:endParaRPr lang="ru-RU" sz="2000" kern="1200" dirty="0">
            <a:latin typeface="Arial" panose="020B0604020202020204" pitchFamily="34" charset="0"/>
            <a:cs typeface="Arial" panose="020B0604020202020204" pitchFamily="34" charset="0"/>
          </a:endParaRPr>
        </a:p>
      </dsp:txBody>
      <dsp:txXfrm>
        <a:off x="1509077" y="838599"/>
        <a:ext cx="470429" cy="470429"/>
      </dsp:txXfrm>
    </dsp:sp>
    <dsp:sp modelId="{48C38665-7262-45CA-B174-56A8B96899E5}">
      <dsp:nvSpPr>
        <dsp:cNvPr id="0" name=""/>
        <dsp:cNvSpPr/>
      </dsp:nvSpPr>
      <dsp:spPr>
        <a:xfrm rot="8100000">
          <a:off x="1306717" y="1310914"/>
          <a:ext cx="176414" cy="2245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rot="10800000">
        <a:off x="1351890" y="1337110"/>
        <a:ext cx="123490" cy="134720"/>
      </dsp:txXfrm>
    </dsp:sp>
    <dsp:sp modelId="{5EF1BB4D-20F1-44AB-AC89-3D9CD2F1C4B7}">
      <dsp:nvSpPr>
        <dsp:cNvPr id="0" name=""/>
        <dsp:cNvSpPr/>
      </dsp:nvSpPr>
      <dsp:spPr>
        <a:xfrm>
          <a:off x="705853" y="1446966"/>
          <a:ext cx="665287" cy="6652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3</a:t>
          </a:r>
          <a:endParaRPr lang="ru-RU" sz="2000" kern="1200" dirty="0">
            <a:latin typeface="Arial" panose="020B0604020202020204" pitchFamily="34" charset="0"/>
            <a:cs typeface="Arial" panose="020B0604020202020204" pitchFamily="34" charset="0"/>
          </a:endParaRPr>
        </a:p>
      </dsp:txBody>
      <dsp:txXfrm>
        <a:off x="803282" y="1544395"/>
        <a:ext cx="470429" cy="470429"/>
      </dsp:txXfrm>
    </dsp:sp>
    <dsp:sp modelId="{8682375B-9A59-4D42-A84D-377653DA6FC2}">
      <dsp:nvSpPr>
        <dsp:cNvPr id="0" name=""/>
        <dsp:cNvSpPr/>
      </dsp:nvSpPr>
      <dsp:spPr>
        <a:xfrm rot="13500000">
          <a:off x="600922" y="1317975"/>
          <a:ext cx="176414" cy="2245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rot="10800000">
        <a:off x="646095" y="1381593"/>
        <a:ext cx="123490" cy="134720"/>
      </dsp:txXfrm>
    </dsp:sp>
    <dsp:sp modelId="{0A243B25-56C0-4C89-BAE4-0F75A0BEA2D6}">
      <dsp:nvSpPr>
        <dsp:cNvPr id="0" name=""/>
        <dsp:cNvSpPr/>
      </dsp:nvSpPr>
      <dsp:spPr>
        <a:xfrm>
          <a:off x="57" y="741170"/>
          <a:ext cx="665287" cy="6652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Arial" panose="020B0604020202020204" pitchFamily="34" charset="0"/>
              <a:cs typeface="Arial" panose="020B0604020202020204" pitchFamily="34" charset="0"/>
            </a:rPr>
            <a:t>2</a:t>
          </a:r>
          <a:endParaRPr lang="ru-RU" sz="2000" kern="1200" dirty="0">
            <a:latin typeface="Arial" panose="020B0604020202020204" pitchFamily="34" charset="0"/>
            <a:cs typeface="Arial" panose="020B0604020202020204" pitchFamily="34" charset="0"/>
          </a:endParaRPr>
        </a:p>
      </dsp:txBody>
      <dsp:txXfrm>
        <a:off x="97486" y="838599"/>
        <a:ext cx="470429" cy="470429"/>
      </dsp:txXfrm>
    </dsp:sp>
    <dsp:sp modelId="{FD3E314E-651F-432C-AC89-4BDEAAD17160}">
      <dsp:nvSpPr>
        <dsp:cNvPr id="0" name=""/>
        <dsp:cNvSpPr/>
      </dsp:nvSpPr>
      <dsp:spPr>
        <a:xfrm rot="18863005">
          <a:off x="592971" y="594947"/>
          <a:ext cx="197047" cy="2245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latin typeface="Arial" panose="020B0604020202020204" pitchFamily="34" charset="0"/>
            <a:cs typeface="Arial" panose="020B0604020202020204" pitchFamily="34" charset="0"/>
          </a:endParaRPr>
        </a:p>
      </dsp:txBody>
      <dsp:txXfrm>
        <a:off x="601854" y="660978"/>
        <a:ext cx="137933" cy="134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F562E-C8A1-4B04-AB56-B893843F8B00}">
      <dsp:nvSpPr>
        <dsp:cNvPr id="0" name=""/>
        <dsp:cNvSpPr/>
      </dsp:nvSpPr>
      <dsp:spPr>
        <a:xfrm>
          <a:off x="885010" y="690"/>
          <a:ext cx="630642" cy="630642"/>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1</a:t>
          </a:r>
          <a:endParaRPr lang="ru-RU" sz="2800" kern="1200" dirty="0">
            <a:latin typeface="Arial" panose="020B0604020202020204" pitchFamily="34" charset="0"/>
            <a:cs typeface="Arial" panose="020B0604020202020204" pitchFamily="34" charset="0"/>
          </a:endParaRPr>
        </a:p>
      </dsp:txBody>
      <dsp:txXfrm>
        <a:off x="977365" y="93045"/>
        <a:ext cx="445932" cy="445932"/>
      </dsp:txXfrm>
    </dsp:sp>
    <dsp:sp modelId="{C873090F-FAE7-4E4B-BA9A-B12A9AE061B6}">
      <dsp:nvSpPr>
        <dsp:cNvPr id="0" name=""/>
        <dsp:cNvSpPr/>
      </dsp:nvSpPr>
      <dsp:spPr>
        <a:xfrm rot="2160000">
          <a:off x="1495689" y="485032"/>
          <a:ext cx="167510" cy="212841"/>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a:off x="1500488" y="512831"/>
        <a:ext cx="117257" cy="127705"/>
      </dsp:txXfrm>
    </dsp:sp>
    <dsp:sp modelId="{A95CE25E-5155-4E13-9284-A12701BC2E51}">
      <dsp:nvSpPr>
        <dsp:cNvPr id="0" name=""/>
        <dsp:cNvSpPr/>
      </dsp:nvSpPr>
      <dsp:spPr>
        <a:xfrm>
          <a:off x="1650907" y="557147"/>
          <a:ext cx="630642" cy="630642"/>
        </a:xfrm>
        <a:prstGeom prst="ellipse">
          <a:avLst/>
        </a:prstGeom>
        <a:solidFill>
          <a:schemeClr val="accent2">
            <a:shade val="50000"/>
            <a:hueOff val="89003"/>
            <a:satOff val="16573"/>
            <a:lumOff val="14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5</a:t>
          </a:r>
          <a:endParaRPr lang="ru-RU" sz="2800" kern="1200" dirty="0">
            <a:latin typeface="Arial" panose="020B0604020202020204" pitchFamily="34" charset="0"/>
            <a:cs typeface="Arial" panose="020B0604020202020204" pitchFamily="34" charset="0"/>
          </a:endParaRPr>
        </a:p>
      </dsp:txBody>
      <dsp:txXfrm>
        <a:off x="1743262" y="649502"/>
        <a:ext cx="445932" cy="445932"/>
      </dsp:txXfrm>
    </dsp:sp>
    <dsp:sp modelId="{539489C9-CF7B-4AC0-941C-D1501EC73738}">
      <dsp:nvSpPr>
        <dsp:cNvPr id="0" name=""/>
        <dsp:cNvSpPr/>
      </dsp:nvSpPr>
      <dsp:spPr>
        <a:xfrm rot="6480000">
          <a:off x="1737665" y="1211722"/>
          <a:ext cx="167510" cy="212841"/>
        </a:xfrm>
        <a:prstGeom prst="rightArrow">
          <a:avLst>
            <a:gd name="adj1" fmla="val 60000"/>
            <a:gd name="adj2" fmla="val 50000"/>
          </a:avLst>
        </a:prstGeom>
        <a:solidFill>
          <a:schemeClr val="accent2">
            <a:shade val="90000"/>
            <a:hueOff val="83707"/>
            <a:satOff val="3376"/>
            <a:lumOff val="73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1770556" y="1230393"/>
        <a:ext cx="117257" cy="127705"/>
      </dsp:txXfrm>
    </dsp:sp>
    <dsp:sp modelId="{9876E123-BB45-4A00-8AD5-11032F0DB1AB}">
      <dsp:nvSpPr>
        <dsp:cNvPr id="0" name=""/>
        <dsp:cNvSpPr/>
      </dsp:nvSpPr>
      <dsp:spPr>
        <a:xfrm>
          <a:off x="1358360" y="1457513"/>
          <a:ext cx="630642" cy="630642"/>
        </a:xfrm>
        <a:prstGeom prst="ellipse">
          <a:avLst/>
        </a:prstGeom>
        <a:solidFill>
          <a:schemeClr val="accent2">
            <a:shade val="50000"/>
            <a:hueOff val="178006"/>
            <a:satOff val="33146"/>
            <a:lumOff val="28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4</a:t>
          </a:r>
          <a:endParaRPr lang="ru-RU" sz="2800" kern="1200" dirty="0">
            <a:latin typeface="Arial" panose="020B0604020202020204" pitchFamily="34" charset="0"/>
            <a:cs typeface="Arial" panose="020B0604020202020204" pitchFamily="34" charset="0"/>
          </a:endParaRPr>
        </a:p>
      </dsp:txBody>
      <dsp:txXfrm>
        <a:off x="1450715" y="1549868"/>
        <a:ext cx="445932" cy="445932"/>
      </dsp:txXfrm>
    </dsp:sp>
    <dsp:sp modelId="{A73A9471-07A4-4DE3-A16F-5A4252381545}">
      <dsp:nvSpPr>
        <dsp:cNvPr id="0" name=""/>
        <dsp:cNvSpPr/>
      </dsp:nvSpPr>
      <dsp:spPr>
        <a:xfrm rot="10800000">
          <a:off x="1121316" y="1666414"/>
          <a:ext cx="167510" cy="212841"/>
        </a:xfrm>
        <a:prstGeom prst="rightArrow">
          <a:avLst>
            <a:gd name="adj1" fmla="val 60000"/>
            <a:gd name="adj2" fmla="val 50000"/>
          </a:avLst>
        </a:prstGeom>
        <a:solidFill>
          <a:schemeClr val="accent2">
            <a:shade val="90000"/>
            <a:hueOff val="167414"/>
            <a:satOff val="6753"/>
            <a:lumOff val="14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1171569" y="1708982"/>
        <a:ext cx="117257" cy="127705"/>
      </dsp:txXfrm>
    </dsp:sp>
    <dsp:sp modelId="{DF2024E6-9431-4264-BB86-68A93F121D5F}">
      <dsp:nvSpPr>
        <dsp:cNvPr id="0" name=""/>
        <dsp:cNvSpPr/>
      </dsp:nvSpPr>
      <dsp:spPr>
        <a:xfrm>
          <a:off x="411659" y="1457513"/>
          <a:ext cx="630642" cy="630642"/>
        </a:xfrm>
        <a:prstGeom prst="ellipse">
          <a:avLst/>
        </a:prstGeom>
        <a:solidFill>
          <a:schemeClr val="accent2">
            <a:shade val="50000"/>
            <a:hueOff val="178006"/>
            <a:satOff val="33146"/>
            <a:lumOff val="289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3</a:t>
          </a:r>
          <a:endParaRPr lang="ru-RU" sz="2800" kern="1200" dirty="0">
            <a:latin typeface="Arial" panose="020B0604020202020204" pitchFamily="34" charset="0"/>
            <a:cs typeface="Arial" panose="020B0604020202020204" pitchFamily="34" charset="0"/>
          </a:endParaRPr>
        </a:p>
      </dsp:txBody>
      <dsp:txXfrm>
        <a:off x="504014" y="1549868"/>
        <a:ext cx="445932" cy="445932"/>
      </dsp:txXfrm>
    </dsp:sp>
    <dsp:sp modelId="{F2B2AA62-A34A-48F1-91DF-1D15F4F6EEB1}">
      <dsp:nvSpPr>
        <dsp:cNvPr id="0" name=""/>
        <dsp:cNvSpPr/>
      </dsp:nvSpPr>
      <dsp:spPr>
        <a:xfrm rot="15120000">
          <a:off x="498417" y="1220739"/>
          <a:ext cx="167510" cy="212841"/>
        </a:xfrm>
        <a:prstGeom prst="rightArrow">
          <a:avLst>
            <a:gd name="adj1" fmla="val 60000"/>
            <a:gd name="adj2" fmla="val 50000"/>
          </a:avLst>
        </a:prstGeom>
        <a:solidFill>
          <a:schemeClr val="accent2">
            <a:shade val="90000"/>
            <a:hueOff val="167414"/>
            <a:satOff val="6753"/>
            <a:lumOff val="146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rot="10800000">
        <a:off x="531308" y="1287204"/>
        <a:ext cx="117257" cy="127705"/>
      </dsp:txXfrm>
    </dsp:sp>
    <dsp:sp modelId="{3969CDBF-2CB1-4419-A7F2-61C1DB54086B}">
      <dsp:nvSpPr>
        <dsp:cNvPr id="0" name=""/>
        <dsp:cNvSpPr/>
      </dsp:nvSpPr>
      <dsp:spPr>
        <a:xfrm>
          <a:off x="119112" y="557147"/>
          <a:ext cx="630642" cy="630642"/>
        </a:xfrm>
        <a:prstGeom prst="ellipse">
          <a:avLst/>
        </a:prstGeom>
        <a:solidFill>
          <a:schemeClr val="accent2">
            <a:shade val="50000"/>
            <a:hueOff val="89003"/>
            <a:satOff val="16573"/>
            <a:lumOff val="14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latin typeface="Arial" panose="020B0604020202020204" pitchFamily="34" charset="0"/>
              <a:cs typeface="Arial" panose="020B0604020202020204" pitchFamily="34" charset="0"/>
            </a:rPr>
            <a:t>2</a:t>
          </a:r>
          <a:endParaRPr lang="ru-RU" sz="2800" kern="1200" dirty="0">
            <a:latin typeface="Arial" panose="020B0604020202020204" pitchFamily="34" charset="0"/>
            <a:cs typeface="Arial" panose="020B0604020202020204" pitchFamily="34" charset="0"/>
          </a:endParaRPr>
        </a:p>
      </dsp:txBody>
      <dsp:txXfrm>
        <a:off x="211467" y="649502"/>
        <a:ext cx="445932" cy="445932"/>
      </dsp:txXfrm>
    </dsp:sp>
    <dsp:sp modelId="{98C9ED9D-51B7-4350-A7A8-2A4E7C57CC8B}">
      <dsp:nvSpPr>
        <dsp:cNvPr id="0" name=""/>
        <dsp:cNvSpPr/>
      </dsp:nvSpPr>
      <dsp:spPr>
        <a:xfrm rot="19440000">
          <a:off x="729791" y="490605"/>
          <a:ext cx="167510" cy="212841"/>
        </a:xfrm>
        <a:prstGeom prst="rightArrow">
          <a:avLst>
            <a:gd name="adj1" fmla="val 60000"/>
            <a:gd name="adj2" fmla="val 50000"/>
          </a:avLst>
        </a:prstGeom>
        <a:solidFill>
          <a:schemeClr val="accent2">
            <a:shade val="90000"/>
            <a:hueOff val="83707"/>
            <a:satOff val="3376"/>
            <a:lumOff val="73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latin typeface="Arial" panose="020B0604020202020204" pitchFamily="34" charset="0"/>
            <a:cs typeface="Arial" panose="020B0604020202020204" pitchFamily="34" charset="0"/>
          </a:endParaRPr>
        </a:p>
      </dsp:txBody>
      <dsp:txXfrm>
        <a:off x="734590" y="547942"/>
        <a:ext cx="117257" cy="1277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8028BFE-128A-42F1-A11B-7FA9ACDAD49F}" type="datetime1">
              <a:rPr lang="uk-UA" smtClean="0"/>
              <a:t>11.02.2025</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uk-UA" smtClean="0"/>
              <a:pPr algn="r" rtl="0"/>
              <a:t>‹#›</a:t>
            </a:fld>
            <a:endParaRPr lang="uk-UA"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E4278A-8B6C-4970-803F-5F8C9103A773}" type="datetime1">
              <a:rPr lang="uk-UA" smtClean="0"/>
              <a:pPr/>
              <a:t>11.02.2025</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dirty="0" smtClean="0"/>
              <a:t>Зразки заголовків</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uk-UA" smtClean="0"/>
              <a:pPr/>
              <a:t>‹#›</a:t>
            </a:fld>
            <a:endParaRPr lang="uk-UA"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ru-RU" smtClean="0"/>
              <a:t>Образец заголовка</a:t>
            </a:r>
            <a:endParaRPr lang="uk-UA" dirty="0"/>
          </a:p>
        </p:txBody>
      </p:sp>
      <p:sp>
        <p:nvSpPr>
          <p:cNvPr id="3" name="Підзаголовок 2"/>
          <p:cNvSpPr>
            <a:spLocks noGrp="1"/>
          </p:cNvSpPr>
          <p:nvPr>
            <p:ph type="subTitle" idx="1" hasCustomPrompt="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uk-UA" dirty="0" smtClean="0"/>
              <a:t>Зразок підзаголовка</a:t>
            </a:r>
            <a:endParaRPr lang="uk-UA"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ри 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6214" y="421594"/>
            <a:ext cx="2286000" cy="1885508"/>
          </a:xfrm>
        </p:spPr>
        <p:txBody>
          <a:bodyPr rtlCol="0">
            <a:normAutofit/>
          </a:bodyPr>
          <a:lstStyle>
            <a:lvl1pPr algn="l" rtl="0">
              <a:defRPr sz="2400"/>
            </a:lvl1pPr>
          </a:lstStyle>
          <a:p>
            <a:pPr rtl="0"/>
            <a:r>
              <a:rPr lang="ru-RU" smtClean="0"/>
              <a:t>Образец заголовка</a:t>
            </a:r>
            <a:endParaRPr lang="uk-UA" dirty="0"/>
          </a:p>
        </p:txBody>
      </p:sp>
      <p:grpSp>
        <p:nvGrpSpPr>
          <p:cNvPr id="84" name="Група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6"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7"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8"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9"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0"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1"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2"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3"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4"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5"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6"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97"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grpSp>
        <p:nvGrpSpPr>
          <p:cNvPr id="98" name="Група 97"/>
          <p:cNvGrpSpPr/>
          <p:nvPr/>
        </p:nvGrpSpPr>
        <p:grpSpPr>
          <a:xfrm>
            <a:off x="5322489" y="319177"/>
            <a:ext cx="3389607" cy="2710838"/>
            <a:chOff x="895350" y="3313113"/>
            <a:chExt cx="3613151" cy="2790825"/>
          </a:xfrm>
          <a:solidFill>
            <a:schemeClr val="tx1">
              <a:lumMod val="50000"/>
            </a:schemeClr>
          </a:solidFill>
        </p:grpSpPr>
        <p:sp>
          <p:nvSpPr>
            <p:cNvPr id="99"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0"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1"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2"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3"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4"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5"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6"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7"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8"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9"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0"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11"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grpSp>
        <p:nvGrpSpPr>
          <p:cNvPr id="112" name="Група 111"/>
          <p:cNvGrpSpPr/>
          <p:nvPr/>
        </p:nvGrpSpPr>
        <p:grpSpPr>
          <a:xfrm>
            <a:off x="5322489" y="3245640"/>
            <a:ext cx="3389607" cy="2710838"/>
            <a:chOff x="895350" y="3313113"/>
            <a:chExt cx="3613151" cy="2790825"/>
          </a:xfrm>
          <a:solidFill>
            <a:schemeClr val="tx1">
              <a:lumMod val="50000"/>
            </a:schemeClr>
          </a:solidFill>
        </p:grpSpPr>
        <p:sp>
          <p:nvSpPr>
            <p:cNvPr id="11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25"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126" name="Місце для тексту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6A37E297-BBE5-47EA-9421-42B6D1076A94}" type="datetime1">
              <a:rPr lang="uk-UA" smtClean="0"/>
              <a:pPr/>
              <a:t>11.02.2025</a:t>
            </a:fld>
            <a:endParaRPr lang="uk-UA"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ru-RU" smtClean="0"/>
              <a:t>Образец заголовка</a:t>
            </a:r>
            <a:endParaRPr lang="uk-UA" dirty="0"/>
          </a:p>
        </p:txBody>
      </p:sp>
      <p:sp>
        <p:nvSpPr>
          <p:cNvPr id="3" name="Місце для вмісту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4" name="Місце для тексту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Місце для номера слайда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uk-UA" smtClean="0"/>
              <a:pPr rtl="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a:xfrm>
            <a:off x="8075611" y="6019801"/>
            <a:ext cx="1396260" cy="228600"/>
          </a:xfrm>
        </p:spPr>
        <p:txBody>
          <a:bodyPr rtlCol="0"/>
          <a:lstStyle>
            <a:lvl1pPr>
              <a:defRPr/>
            </a:lvl1pPr>
          </a:lstStyle>
          <a:p>
            <a:fld id="{CDE2EAA9-AA8D-469F-9075-97060C06C645}" type="datetime1">
              <a:rPr lang="uk-UA" smtClean="0"/>
              <a:pPr/>
              <a:t>11.02.2025</a:t>
            </a:fld>
            <a:endParaRPr lang="uk-UA"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ru-RU" smtClean="0"/>
              <a:t>Образец заголовка</a:t>
            </a:r>
            <a:endParaRPr lang="uk-UA" dirty="0"/>
          </a:p>
        </p:txBody>
      </p:sp>
      <p:grpSp>
        <p:nvGrpSpPr>
          <p:cNvPr id="8" name="Група 7"/>
          <p:cNvGrpSpPr/>
          <p:nvPr/>
        </p:nvGrpSpPr>
        <p:grpSpPr>
          <a:xfrm>
            <a:off x="595546" y="781398"/>
            <a:ext cx="6433398" cy="5053665"/>
            <a:chOff x="5162444" y="781398"/>
            <a:chExt cx="6433398" cy="5053665"/>
          </a:xfrm>
        </p:grpSpPr>
        <p:sp>
          <p:nvSpPr>
            <p:cNvPr id="9" name="Полілінія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 name="Полілінія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nvGrpSpPr>
            <p:cNvPr id="11" name="Група 10"/>
            <p:cNvGrpSpPr/>
            <p:nvPr/>
          </p:nvGrpSpPr>
          <p:grpSpPr>
            <a:xfrm>
              <a:off x="5814205" y="859113"/>
              <a:ext cx="5129146" cy="4880471"/>
              <a:chOff x="7856559" y="859113"/>
              <a:chExt cx="3086791" cy="4880471"/>
            </a:xfrm>
          </p:grpSpPr>
          <p:sp>
            <p:nvSpPr>
              <p:cNvPr id="20" name="Полілінія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1" name="Полілінія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12" name="Полілінія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3" name="Полілінія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4" name="Полілінія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5" name="Полілінія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6" name="Полілінія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7" name="Полілінія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8" name="Полілінія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9" name="Полілінія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 name="Місце для зображення 2"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uk-UA" dirty="0"/>
          </a:p>
        </p:txBody>
      </p:sp>
      <p:sp>
        <p:nvSpPr>
          <p:cNvPr id="4" name="Місце для тексту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7" name="Місце для номера слайда 6"/>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p:txBody>
          <a:bodyPr rtlCol="0"/>
          <a:lstStyle>
            <a:lvl1pPr>
              <a:defRPr/>
            </a:lvl1pPr>
          </a:lstStyle>
          <a:p>
            <a:fld id="{9614E23D-BC5C-4C31-8216-7C4E94D2E725}" type="datetime1">
              <a:rPr lang="uk-UA" smtClean="0"/>
              <a:pPr/>
              <a:t>11.02.2025</a:t>
            </a:fld>
            <a:endParaRPr lang="uk-UA"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5FC3F8FB-B9B6-407F-B651-397F2C68460C}" type="datetime1">
              <a:rPr lang="uk-UA" smtClean="0"/>
              <a:pPr/>
              <a:t>11.02.2025</a:t>
            </a:fld>
            <a:endParaRPr lang="uk-UA"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9624268" y="304800"/>
            <a:ext cx="1729531" cy="5676900"/>
          </a:xfrm>
        </p:spPr>
        <p:txBody>
          <a:bodyPr vert="eaVert" rtlCol="0"/>
          <a:lstStyle/>
          <a:p>
            <a:pPr rtl="0"/>
            <a:r>
              <a:rPr lang="ru-RU" smtClean="0"/>
              <a:t>Образец заголовка</a:t>
            </a:r>
            <a:endParaRPr lang="uk-UA" dirty="0"/>
          </a:p>
        </p:txBody>
      </p:sp>
      <p:sp>
        <p:nvSpPr>
          <p:cNvPr id="3" name="Місце для вертикального тексту 2"/>
          <p:cNvSpPr>
            <a:spLocks noGrp="1"/>
          </p:cNvSpPr>
          <p:nvPr>
            <p:ph type="body" orient="vert" idx="1"/>
          </p:nvPr>
        </p:nvSpPr>
        <p:spPr>
          <a:xfrm>
            <a:off x="838199" y="304800"/>
            <a:ext cx="8633671" cy="56769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2ACBB241-EEC8-4294-AD17-25A955EE8532}" type="datetime1">
              <a:rPr lang="uk-UA" smtClean="0"/>
              <a:pPr/>
              <a:t>11.02.2025</a:t>
            </a:fld>
            <a:endParaRPr lang="uk-UA"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місту 2"/>
          <p:cNvSpPr>
            <a:spLocks noGrp="1"/>
          </p:cNvSpPr>
          <p:nvPr>
            <p:ph idx="1"/>
          </p:nvPr>
        </p:nvSpPr>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6" name="Місце для номера слайда 5"/>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5" name="Місце для нижнього колонтитула 4"/>
          <p:cNvSpPr>
            <a:spLocks noGrp="1"/>
          </p:cNvSpPr>
          <p:nvPr>
            <p:ph type="ftr" sz="quarter" idx="11"/>
          </p:nvPr>
        </p:nvSpPr>
        <p:spPr/>
        <p:txBody>
          <a:bodyPr rtlCol="0"/>
          <a:lstStyle/>
          <a:p>
            <a:pPr rtl="0"/>
            <a:endParaRPr lang="uk-UA" dirty="0"/>
          </a:p>
        </p:txBody>
      </p:sp>
      <p:sp>
        <p:nvSpPr>
          <p:cNvPr id="4" name="Місце для дати 3"/>
          <p:cNvSpPr>
            <a:spLocks noGrp="1"/>
          </p:cNvSpPr>
          <p:nvPr>
            <p:ph type="dt" sz="half" idx="10"/>
          </p:nvPr>
        </p:nvSpPr>
        <p:spPr/>
        <p:txBody>
          <a:bodyPr rtlCol="0"/>
          <a:lstStyle>
            <a:lvl1pPr>
              <a:defRPr/>
            </a:lvl1pPr>
          </a:lstStyle>
          <a:p>
            <a:fld id="{A203964C-0CE6-4B48-BA3E-1432582E3429}" type="datetime1">
              <a:rPr lang="uk-UA" smtClean="0"/>
              <a:pPr/>
              <a:t>11.02.2025</a:t>
            </a:fld>
            <a:endParaRPr lang="uk-UA"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ru-RU" smtClean="0"/>
              <a:t>Образец заголовка</a:t>
            </a:r>
            <a:endParaRPr lang="uk-UA" dirty="0"/>
          </a:p>
        </p:txBody>
      </p:sp>
      <p:sp>
        <p:nvSpPr>
          <p:cNvPr id="3" name="Місце для тексту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ru-RU" smtClean="0"/>
              <a:t>Образец текста</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вмісту 2"/>
          <p:cNvSpPr>
            <a:spLocks noGrp="1"/>
          </p:cNvSpPr>
          <p:nvPr>
            <p:ph sz="half" idx="1"/>
          </p:nvPr>
        </p:nvSpPr>
        <p:spPr>
          <a:xfrm>
            <a:off x="1065212" y="1825625"/>
            <a:ext cx="4954588"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4" name="Місце для вмісту 3"/>
          <p:cNvSpPr>
            <a:spLocks noGrp="1"/>
          </p:cNvSpPr>
          <p:nvPr>
            <p:ph sz="half" idx="2"/>
          </p:nvPr>
        </p:nvSpPr>
        <p:spPr>
          <a:xfrm>
            <a:off x="6172200" y="1825625"/>
            <a:ext cx="4951414" cy="4187952"/>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7" name="Місце для номера слайда 6"/>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6" name="Місце для нижнього колонтитула 5"/>
          <p:cNvSpPr>
            <a:spLocks noGrp="1"/>
          </p:cNvSpPr>
          <p:nvPr>
            <p:ph type="ftr" sz="quarter" idx="11"/>
          </p:nvPr>
        </p:nvSpPr>
        <p:spPr/>
        <p:txBody>
          <a:bodyPr rtlCol="0"/>
          <a:lstStyle/>
          <a:p>
            <a:pPr rtl="0"/>
            <a:endParaRPr lang="uk-UA" dirty="0"/>
          </a:p>
        </p:txBody>
      </p:sp>
      <p:sp>
        <p:nvSpPr>
          <p:cNvPr id="5" name="Місце для дати 4"/>
          <p:cNvSpPr>
            <a:spLocks noGrp="1"/>
          </p:cNvSpPr>
          <p:nvPr>
            <p:ph type="dt" sz="half" idx="10"/>
          </p:nvPr>
        </p:nvSpPr>
        <p:spPr/>
        <p:txBody>
          <a:bodyPr rtlCol="0"/>
          <a:lstStyle>
            <a:lvl1pPr>
              <a:defRPr/>
            </a:lvl1pPr>
          </a:lstStyle>
          <a:p>
            <a:fld id="{134333F3-BC16-4265-8824-7CDED5841AB2}" type="datetime1">
              <a:rPr lang="uk-UA" smtClean="0"/>
              <a:pPr/>
              <a:t>11.02.2025</a:t>
            </a:fld>
            <a:endParaRPr lang="uk-UA"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3" name="Місце для тексту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Місце для вмісту 3"/>
          <p:cNvSpPr>
            <a:spLocks noGrp="1"/>
          </p:cNvSpPr>
          <p:nvPr>
            <p:ph sz="half" idx="2"/>
          </p:nvPr>
        </p:nvSpPr>
        <p:spPr>
          <a:xfrm>
            <a:off x="1069848"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5" name="Місце для тексту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Місце для вмісту 5"/>
          <p:cNvSpPr>
            <a:spLocks noGrp="1"/>
          </p:cNvSpPr>
          <p:nvPr>
            <p:ph sz="quarter" idx="4"/>
          </p:nvPr>
        </p:nvSpPr>
        <p:spPr>
          <a:xfrm>
            <a:off x="6172200" y="2505075"/>
            <a:ext cx="4956048" cy="3476625"/>
          </a:xfrm>
        </p:spPr>
        <p:txBody>
          <a:bodyPr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uk-UA" dirty="0"/>
          </a:p>
        </p:txBody>
      </p:sp>
      <p:sp>
        <p:nvSpPr>
          <p:cNvPr id="9" name="Місце для номера слайда 8"/>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8" name="Місце для нижнього колонтитула 7"/>
          <p:cNvSpPr>
            <a:spLocks noGrp="1"/>
          </p:cNvSpPr>
          <p:nvPr>
            <p:ph type="ftr" sz="quarter" idx="11"/>
          </p:nvPr>
        </p:nvSpPr>
        <p:spPr/>
        <p:txBody>
          <a:bodyPr rtlCol="0"/>
          <a:lstStyle/>
          <a:p>
            <a:pPr rtl="0"/>
            <a:endParaRPr lang="uk-UA" dirty="0"/>
          </a:p>
        </p:txBody>
      </p:sp>
      <p:sp>
        <p:nvSpPr>
          <p:cNvPr id="7" name="Місце для дати 6"/>
          <p:cNvSpPr>
            <a:spLocks noGrp="1"/>
          </p:cNvSpPr>
          <p:nvPr>
            <p:ph type="dt" sz="half" idx="10"/>
          </p:nvPr>
        </p:nvSpPr>
        <p:spPr/>
        <p:txBody>
          <a:bodyPr rtlCol="0"/>
          <a:lstStyle>
            <a:lvl1pPr>
              <a:defRPr/>
            </a:lvl1pPr>
          </a:lstStyle>
          <a:p>
            <a:fld id="{34E02068-1416-46EB-8DDA-483E89B32E1E}" type="datetime1">
              <a:rPr lang="uk-UA" smtClean="0"/>
              <a:pPr/>
              <a:t>11.02.2025</a:t>
            </a:fld>
            <a:endParaRPr lang="uk-UA"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sp>
        <p:nvSpPr>
          <p:cNvPr id="5" name="Місце для номера слайда 4"/>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4" name="Місце для нижнього колонтитула 3"/>
          <p:cNvSpPr>
            <a:spLocks noGrp="1"/>
          </p:cNvSpPr>
          <p:nvPr>
            <p:ph type="ftr" sz="quarter" idx="11"/>
          </p:nvPr>
        </p:nvSpPr>
        <p:spPr/>
        <p:txBody>
          <a:bodyPr rtlCol="0"/>
          <a:lstStyle/>
          <a:p>
            <a:pPr rtl="0"/>
            <a:endParaRPr lang="uk-UA" dirty="0"/>
          </a:p>
        </p:txBody>
      </p:sp>
      <p:sp>
        <p:nvSpPr>
          <p:cNvPr id="3" name="Місце для дати 2"/>
          <p:cNvSpPr>
            <a:spLocks noGrp="1"/>
          </p:cNvSpPr>
          <p:nvPr>
            <p:ph type="dt" sz="half" idx="10"/>
          </p:nvPr>
        </p:nvSpPr>
        <p:spPr/>
        <p:txBody>
          <a:bodyPr rtlCol="0"/>
          <a:lstStyle>
            <a:lvl1pPr>
              <a:defRPr/>
            </a:lvl1pPr>
          </a:lstStyle>
          <a:p>
            <a:fld id="{0CDCE796-1974-46A8-B1F8-D020B3DDC6BB}" type="datetime1">
              <a:rPr lang="uk-UA" smtClean="0"/>
              <a:pPr/>
              <a:t>11.02.2025</a:t>
            </a:fld>
            <a:endParaRPr lang="uk-UA"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4" name="Місце для номера слайда 3"/>
          <p:cNvSpPr>
            <a:spLocks noGrp="1"/>
          </p:cNvSpPr>
          <p:nvPr>
            <p:ph type="sldNum" sz="quarter" idx="12"/>
          </p:nvPr>
        </p:nvSpPr>
        <p:spPr/>
        <p:txBody>
          <a:bodyPr rtlCol="0"/>
          <a:lstStyle/>
          <a:p>
            <a:pPr rtl="0"/>
            <a:fld id="{022B156B-59AE-415F-B24B-8756D48BB977}" type="slidenum">
              <a:rPr lang="uk-UA" smtClean="0"/>
              <a:t>‹#›</a:t>
            </a:fld>
            <a:endParaRPr lang="uk-UA" dirty="0"/>
          </a:p>
        </p:txBody>
      </p:sp>
      <p:sp>
        <p:nvSpPr>
          <p:cNvPr id="3" name="Місце для нижнього колонтитула 2"/>
          <p:cNvSpPr>
            <a:spLocks noGrp="1"/>
          </p:cNvSpPr>
          <p:nvPr>
            <p:ph type="ftr" sz="quarter" idx="11"/>
          </p:nvPr>
        </p:nvSpPr>
        <p:spPr/>
        <p:txBody>
          <a:bodyPr rtlCol="0"/>
          <a:lstStyle/>
          <a:p>
            <a:pPr rtl="0"/>
            <a:endParaRPr lang="uk-UA" dirty="0"/>
          </a:p>
        </p:txBody>
      </p:sp>
      <p:sp>
        <p:nvSpPr>
          <p:cNvPr id="2" name="Місце для дати 1"/>
          <p:cNvSpPr>
            <a:spLocks noGrp="1"/>
          </p:cNvSpPr>
          <p:nvPr>
            <p:ph type="dt" sz="half" idx="10"/>
          </p:nvPr>
        </p:nvSpPr>
        <p:spPr/>
        <p:txBody>
          <a:bodyPr rtlCol="0"/>
          <a:lstStyle>
            <a:lvl1pPr>
              <a:defRPr/>
            </a:lvl1pPr>
          </a:lstStyle>
          <a:p>
            <a:fld id="{454D2F14-88B2-4739-875A-322EA5B86B27}" type="datetime1">
              <a:rPr lang="uk-UA" smtClean="0"/>
              <a:pPr/>
              <a:t>11.02.2025</a:t>
            </a:fld>
            <a:endParaRPr lang="uk-UA"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зображення з підписам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5212" y="304799"/>
            <a:ext cx="10058402" cy="1216152"/>
          </a:xfrm>
        </p:spPr>
        <p:txBody>
          <a:bodyPr rtlCol="0"/>
          <a:lstStyle>
            <a:lvl1pPr algn="l" rtl="0">
              <a:defRPr/>
            </a:lvl1pPr>
          </a:lstStyle>
          <a:p>
            <a:pPr rtl="0"/>
            <a:r>
              <a:rPr lang="ru-RU" smtClean="0"/>
              <a:t>Образец заголовка</a:t>
            </a:r>
            <a:endParaRPr lang="uk-UA" dirty="0"/>
          </a:p>
        </p:txBody>
      </p:sp>
      <p:grpSp>
        <p:nvGrpSpPr>
          <p:cNvPr id="9" name="Група 8"/>
          <p:cNvGrpSpPr/>
          <p:nvPr/>
        </p:nvGrpSpPr>
        <p:grpSpPr>
          <a:xfrm>
            <a:off x="1052422" y="1733550"/>
            <a:ext cx="4360503" cy="3050038"/>
            <a:chOff x="895350" y="3313113"/>
            <a:chExt cx="3613151" cy="2790825"/>
          </a:xfrm>
          <a:solidFill>
            <a:schemeClr val="tx1">
              <a:lumMod val="50000"/>
            </a:schemeClr>
          </a:solidFill>
        </p:grpSpPr>
        <p:sp>
          <p:nvSpPr>
            <p:cNvPr id="10"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1"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2"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3"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4"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5"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6"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7"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8"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9"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0"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1"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6"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39" name="Місце для тексту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22" name="Група 21"/>
          <p:cNvGrpSpPr/>
          <p:nvPr/>
        </p:nvGrpSpPr>
        <p:grpSpPr>
          <a:xfrm>
            <a:off x="6763111" y="1733550"/>
            <a:ext cx="4360503" cy="3050038"/>
            <a:chOff x="895350" y="3313113"/>
            <a:chExt cx="3613151" cy="2790825"/>
          </a:xfrm>
          <a:solidFill>
            <a:schemeClr val="tx1">
              <a:lumMod val="50000"/>
            </a:schemeClr>
          </a:solidFill>
        </p:grpSpPr>
        <p:sp>
          <p:nvSpPr>
            <p:cNvPr id="2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2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3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37"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40" name="Місце для тексту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704AC9CC-D0B4-4D4C-B143-6BBA8F1C06F2}" type="datetime1">
              <a:rPr lang="uk-UA" smtClean="0"/>
              <a:pPr/>
              <a:t>11.02.2025</a:t>
            </a:fld>
            <a:endParaRPr lang="uk-UA"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ри зображення з підписам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smtClean="0"/>
              <a:t>Образец заголовка</a:t>
            </a:r>
            <a:endParaRPr lang="uk-UA" dirty="0"/>
          </a:p>
        </p:txBody>
      </p:sp>
      <p:grpSp>
        <p:nvGrpSpPr>
          <p:cNvPr id="52" name="Група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4"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5"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6"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7"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8"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59"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0"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1"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2"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3"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64"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79"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1" name="Місце для тексту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84" name="Група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6"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7"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8"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89"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0"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1"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2"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3"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4"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5"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6"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78"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2" name="Місце для тексту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grpSp>
        <p:nvGrpSpPr>
          <p:cNvPr id="97" name="Група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Полілінія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99" name="Полілінія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0" name="Полілінія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1" name="Полілінія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2" name="Полілінія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3" name="Полілінія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4" name="Полілінія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5" name="Полілінія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6" name="Полілінія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7" name="Полілінія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8" name="Полілінія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sp>
          <p:nvSpPr>
            <p:cNvPr id="109" name="Полілінія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uk-UA" dirty="0"/>
            </a:p>
          </p:txBody>
        </p:sp>
      </p:grpSp>
      <p:sp>
        <p:nvSpPr>
          <p:cNvPr id="80" name="Місце для зображення 33" descr="Пустий покажчик місця заповнення для зображення Клацніть покажчик місця заповнення та виберіть зображення, яке потрібно додати."/>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ru-RU" smtClean="0"/>
              <a:t>Вставка рисунка</a:t>
            </a:r>
            <a:endParaRPr lang="uk-UA" dirty="0"/>
          </a:p>
        </p:txBody>
      </p:sp>
      <p:sp>
        <p:nvSpPr>
          <p:cNvPr id="83" name="Місце для тексту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ru-RU" smtClean="0"/>
              <a:t>Образец текста</a:t>
            </a:r>
          </a:p>
        </p:txBody>
      </p:sp>
      <p:sp>
        <p:nvSpPr>
          <p:cNvPr id="8" name="Місце для номера слайда 7"/>
          <p:cNvSpPr>
            <a:spLocks noGrp="1"/>
          </p:cNvSpPr>
          <p:nvPr>
            <p:ph type="sldNum" sz="quarter" idx="12"/>
          </p:nvPr>
        </p:nvSpPr>
        <p:spPr/>
        <p:txBody>
          <a:bodyPr rtlCol="0"/>
          <a:lstStyle/>
          <a:p>
            <a:pPr rtl="0"/>
            <a:fld id="{022B156B-59AE-415F-B24B-8756D48BB977}" type="slidenum">
              <a:rPr lang="uk-UA" smtClean="0"/>
              <a:pPr rtl="0"/>
              <a:t>‹#›</a:t>
            </a:fld>
            <a:endParaRPr lang="uk-UA" dirty="0"/>
          </a:p>
        </p:txBody>
      </p:sp>
      <p:sp>
        <p:nvSpPr>
          <p:cNvPr id="7" name="Місце для нижнього колонтитула 6"/>
          <p:cNvSpPr>
            <a:spLocks noGrp="1"/>
          </p:cNvSpPr>
          <p:nvPr>
            <p:ph type="ftr" sz="quarter" idx="11"/>
          </p:nvPr>
        </p:nvSpPr>
        <p:spPr/>
        <p:txBody>
          <a:bodyPr rtlCol="0"/>
          <a:lstStyle/>
          <a:p>
            <a:pPr rtl="0"/>
            <a:endParaRPr lang="uk-UA" dirty="0"/>
          </a:p>
        </p:txBody>
      </p:sp>
      <p:sp>
        <p:nvSpPr>
          <p:cNvPr id="6" name="Місце для дати 5"/>
          <p:cNvSpPr>
            <a:spLocks noGrp="1"/>
          </p:cNvSpPr>
          <p:nvPr>
            <p:ph type="dt" sz="half" idx="10"/>
          </p:nvPr>
        </p:nvSpPr>
        <p:spPr/>
        <p:txBody>
          <a:bodyPr rtlCol="0"/>
          <a:lstStyle>
            <a:lvl1pPr>
              <a:defRPr/>
            </a:lvl1pPr>
          </a:lstStyle>
          <a:p>
            <a:fld id="{66CAD4AE-A456-4992-BF47-7F9B5B946A0F}" type="datetime1">
              <a:rPr lang="uk-UA" smtClean="0"/>
              <a:pPr/>
              <a:t>11.02.2025</a:t>
            </a:fld>
            <a:endParaRPr lang="uk-UA"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uk-UA" dirty="0" smtClean="0"/>
              <a:t>Зразок заголовка</a:t>
            </a:r>
            <a:endParaRPr lang="uk-UA" dirty="0"/>
          </a:p>
        </p:txBody>
      </p:sp>
      <p:sp>
        <p:nvSpPr>
          <p:cNvPr id="3" name="Місце для тексту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uk-UA" dirty="0" smtClean="0"/>
              <a:t>Зразок тексту</a:t>
            </a:r>
          </a:p>
          <a:p>
            <a:pPr lvl="1" rtl="0"/>
            <a:r>
              <a:rPr lang="uk-UA" dirty="0" smtClean="0"/>
              <a:t>Другий рівень</a:t>
            </a:r>
          </a:p>
          <a:p>
            <a:pPr lvl="2" rtl="0"/>
            <a:r>
              <a:rPr lang="uk-UA" dirty="0" smtClean="0"/>
              <a:t>Третій рівень</a:t>
            </a:r>
          </a:p>
          <a:p>
            <a:pPr lvl="3" rtl="0"/>
            <a:r>
              <a:rPr lang="uk-UA" dirty="0" smtClean="0"/>
              <a:t>Четвертий рівень</a:t>
            </a:r>
          </a:p>
          <a:p>
            <a:pPr lvl="4" rtl="0"/>
            <a:r>
              <a:rPr lang="uk-UA" dirty="0" smtClean="0"/>
              <a:t>П’ятий рівень</a:t>
            </a:r>
            <a:endParaRPr lang="uk-UA" dirty="0"/>
          </a:p>
        </p:txBody>
      </p:sp>
      <p:sp>
        <p:nvSpPr>
          <p:cNvPr id="6" name="Місце для номера слайда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uk-UA" smtClean="0"/>
              <a:pPr rtl="0"/>
              <a:t>‹#›</a:t>
            </a:fld>
            <a:endParaRPr lang="uk-UA" dirty="0"/>
          </a:p>
        </p:txBody>
      </p:sp>
      <p:sp>
        <p:nvSpPr>
          <p:cNvPr id="5" name="Місце для нижнього колонтитула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uk-UA" dirty="0"/>
          </a:p>
        </p:txBody>
      </p:sp>
      <p:sp>
        <p:nvSpPr>
          <p:cNvPr id="4" name="Місце для дати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AB281E8D-D242-4D45-B477-5579D7A48CCD}" type="datetime1">
              <a:rPr lang="uk-UA" smtClean="0"/>
              <a:pPr/>
              <a:t>11.02.2025</a:t>
            </a:fld>
            <a:endParaRPr lang="uk-UA"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65610" y="871946"/>
            <a:ext cx="6858002" cy="1828800"/>
          </a:xfrm>
        </p:spPr>
        <p:txBody>
          <a:bodyPr rtlCol="0">
            <a:normAutofit/>
          </a:bodyPr>
          <a:lstStyle/>
          <a:p>
            <a:pPr algn="ctr">
              <a:spcAft>
                <a:spcPts val="0"/>
              </a:spcAft>
            </a:pPr>
            <a:r>
              <a:rPr lang="uk-UA" sz="3200" b="1" dirty="0">
                <a:solidFill>
                  <a:srgbClr val="0070C0"/>
                </a:solidFill>
                <a:latin typeface="Book Antiqua" panose="02040602050305030304" pitchFamily="18" charset="0"/>
                <a:ea typeface="Times New Roman" panose="02020603050405020304" pitchFamily="18" charset="0"/>
                <a:cs typeface="Arial" panose="020B0604020202020204" pitchFamily="34" charset="0"/>
              </a:rPr>
              <a:t>Заняття 1. Інвалідність і особливі освітні потреби:</a:t>
            </a:r>
            <a:endParaRPr lang="uk-UA" sz="3200" dirty="0">
              <a:solidFill>
                <a:srgbClr val="0070C0"/>
              </a:solidFill>
              <a:latin typeface="Times New Roman" panose="02020603050405020304" pitchFamily="18" charset="0"/>
              <a:ea typeface="Times New Roman" panose="02020603050405020304" pitchFamily="18" charset="0"/>
            </a:endParaRPr>
          </a:p>
        </p:txBody>
      </p:sp>
      <p:sp>
        <p:nvSpPr>
          <p:cNvPr id="3" name="Підзаголовок 2"/>
          <p:cNvSpPr>
            <a:spLocks noGrp="1"/>
          </p:cNvSpPr>
          <p:nvPr>
            <p:ph type="subTitle" idx="1"/>
          </p:nvPr>
        </p:nvSpPr>
        <p:spPr>
          <a:xfrm>
            <a:off x="4265610" y="2878727"/>
            <a:ext cx="6858002" cy="914400"/>
          </a:xfrm>
        </p:spPr>
        <p:txBody>
          <a:bodyPr rtlCol="0"/>
          <a:lstStyle/>
          <a:p>
            <a:pPr algn="ctr">
              <a:spcAft>
                <a:spcPts val="0"/>
              </a:spcAft>
            </a:pP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ї</a:t>
            </a:r>
            <a:r>
              <a:rPr lang="uk-UA" b="1" dirty="0" smtClean="0">
                <a:solidFill>
                  <a:schemeClr val="tx2"/>
                </a:solidFill>
                <a:latin typeface="Book Antiqua" panose="02040602050305030304" pitchFamily="18" charset="0"/>
                <a:ea typeface="Times New Roman" panose="02020603050405020304" pitchFamily="18" charset="0"/>
                <a:cs typeface="Arial" panose="020B0604020202020204" pitchFamily="34" charset="0"/>
              </a:rPr>
              <a:t>х категорії</a:t>
            </a: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 </a:t>
            </a:r>
            <a:r>
              <a:rPr lang="uk-UA" b="1" dirty="0" smtClean="0">
                <a:solidFill>
                  <a:schemeClr val="tx2"/>
                </a:solidFill>
                <a:latin typeface="Book Antiqua" panose="02040602050305030304" pitchFamily="18" charset="0"/>
                <a:ea typeface="Times New Roman" panose="02020603050405020304" pitchFamily="18" charset="0"/>
                <a:cs typeface="Arial" panose="020B0604020202020204" pitchFamily="34" charset="0"/>
              </a:rPr>
              <a:t>обмеження, можливості </a:t>
            </a:r>
            <a:r>
              <a:rPr lang="uk-UA" b="1" dirty="0">
                <a:solidFill>
                  <a:schemeClr val="tx2"/>
                </a:solidFill>
                <a:latin typeface="Book Antiqua" panose="02040602050305030304" pitchFamily="18" charset="0"/>
                <a:ea typeface="Times New Roman" panose="02020603050405020304" pitchFamily="18" charset="0"/>
                <a:cs typeface="Arial" panose="020B0604020202020204" pitchFamily="34" charset="0"/>
              </a:rPr>
              <a:t>та норми політкоректності</a:t>
            </a:r>
          </a:p>
        </p:txBody>
      </p:sp>
      <p:sp>
        <p:nvSpPr>
          <p:cNvPr id="4" name="TextBox 3"/>
          <p:cNvSpPr txBox="1"/>
          <p:nvPr/>
        </p:nvSpPr>
        <p:spPr>
          <a:xfrm>
            <a:off x="7969616" y="3793127"/>
            <a:ext cx="3756162" cy="1754326"/>
          </a:xfrm>
          <a:prstGeom prst="rect">
            <a:avLst/>
          </a:prstGeom>
          <a:noFill/>
        </p:spPr>
        <p:txBody>
          <a:bodyPr wrap="square" rtlCol="0">
            <a:spAutoFit/>
          </a:bodyPr>
          <a:lstStyle/>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Д. пед. наук, доцент,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професор кафедри міжкультурної комунікації та іншомовної освіти </a:t>
            </a:r>
          </a:p>
          <a:p>
            <a:pPr algn="r"/>
            <a:r>
              <a:rPr lang="uk-UA" dirty="0" smtClean="0">
                <a:solidFill>
                  <a:schemeClr val="tx2">
                    <a:lumMod val="95000"/>
                    <a:lumOff val="5000"/>
                  </a:schemeClr>
                </a:solidFill>
                <a:latin typeface="Calibri" panose="020F0502020204030204" pitchFamily="34" charset="0"/>
                <a:cs typeface="Calibri" panose="020F0502020204030204" pitchFamily="34" charset="0"/>
              </a:rPr>
              <a:t>Житомирського державного університету імені Івана Франка</a:t>
            </a:r>
          </a:p>
          <a:p>
            <a:pPr algn="r"/>
            <a:r>
              <a:rPr lang="uk-UA" b="1" dirty="0" smtClean="0">
                <a:solidFill>
                  <a:schemeClr val="tx2">
                    <a:lumMod val="95000"/>
                    <a:lumOff val="5000"/>
                  </a:schemeClr>
                </a:solidFill>
                <a:latin typeface="Book Antiqua" panose="02040602050305030304" pitchFamily="18" charset="0"/>
              </a:rPr>
              <a:t>Наталія Щерба</a:t>
            </a:r>
            <a:endParaRPr lang="uk-UA" b="1" dirty="0">
              <a:solidFill>
                <a:schemeClr val="tx2">
                  <a:lumMod val="95000"/>
                  <a:lumOff val="5000"/>
                </a:schemeClr>
              </a:solidFill>
              <a:latin typeface="Book Antiqua" panose="0204060205030503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1394460"/>
            <a:ext cx="11041380" cy="3970318"/>
          </a:xfrm>
          <a:prstGeom prst="rect">
            <a:avLst/>
          </a:prstGeom>
        </p:spPr>
        <p:txBody>
          <a:bodyPr wrap="square">
            <a:spAutoFit/>
          </a:bodyPr>
          <a:lstStyle/>
          <a:p>
            <a:pPr algn="ct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з інвалідністю (з порушеннями слуху, зору, інтелекту, мовлення та ОРА).</a:t>
            </a: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з обдарованістю.</a:t>
            </a: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Діти, які не володіють українською мовою (і чия рідна мова не належить до слов’янських мов).</a:t>
            </a:r>
          </a:p>
          <a:p>
            <a:pPr algn="just">
              <a:buFont typeface="+mj-lt"/>
              <a:buAutoNum type="arabicPeriod"/>
            </a:pP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Діти</a:t>
            </a: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з несприятливих </a:t>
            </a:r>
            <a:r>
              <a:rPr lang="uk-UA" sz="2800" dirty="0">
                <a:solidFill>
                  <a:srgbClr val="333333"/>
                </a:solidFill>
                <a:latin typeface="Arial" panose="020B0604020202020204" pitchFamily="34" charset="0"/>
                <a:cs typeface="Arial" panose="020B0604020202020204" pitchFamily="34" charset="0"/>
              </a:rPr>
              <a:t>соціальних </a:t>
            </a:r>
            <a:r>
              <a:rPr lang="uk-UA" sz="2800" dirty="0" smtClean="0">
                <a:solidFill>
                  <a:srgbClr val="333333"/>
                </a:solidFill>
                <a:latin typeface="Arial" panose="020B0604020202020204" pitchFamily="34" charset="0"/>
                <a:cs typeface="Arial" panose="020B0604020202020204" pitchFamily="34" charset="0"/>
              </a:rPr>
              <a:t>середовищ та складних життєвих обставин (з маргінальних груп населення, діти ромів, діти з </a:t>
            </a:r>
            <a:r>
              <a:rPr lang="uk-UA" sz="2800" dirty="0">
                <a:solidFill>
                  <a:srgbClr val="333333"/>
                </a:solidFill>
                <a:latin typeface="Arial" panose="020B0604020202020204" pitchFamily="34" charset="0"/>
                <a:cs typeface="Arial" panose="020B0604020202020204" pitchFamily="34" charset="0"/>
              </a:rPr>
              <a:t>розладами </a:t>
            </a:r>
            <a:r>
              <a:rPr lang="uk-UA" sz="2800" dirty="0" smtClean="0">
                <a:solidFill>
                  <a:srgbClr val="333333"/>
                </a:solidFill>
                <a:latin typeface="Arial" panose="020B0604020202020204" pitchFamily="34" charset="0"/>
                <a:cs typeface="Arial" panose="020B0604020202020204" pitchFamily="34" charset="0"/>
              </a:rPr>
              <a:t>поведінки тощо.</a:t>
            </a:r>
            <a:endParaRPr lang="uk-UA" sz="2800" dirty="0">
              <a:solidFill>
                <a:srgbClr val="333333"/>
              </a:solidFill>
              <a:latin typeface="Arial" panose="020B0604020202020204" pitchFamily="34" charset="0"/>
              <a:cs typeface="Arial" panose="020B0604020202020204" pitchFamily="34" charset="0"/>
            </a:endParaRPr>
          </a:p>
        </p:txBody>
      </p:sp>
      <p:sp>
        <p:nvSpPr>
          <p:cNvPr id="3" name="TextBox 2"/>
          <p:cNvSpPr txBox="1"/>
          <p:nvPr/>
        </p:nvSpPr>
        <p:spPr>
          <a:xfrm>
            <a:off x="1371600" y="748129"/>
            <a:ext cx="9767752" cy="1200329"/>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Категорії дітей, що мають особливі освітні потреби </a:t>
            </a:r>
            <a:endParaRPr lang="uk-UA"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4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1394460"/>
            <a:ext cx="11041380" cy="4401205"/>
          </a:xfrm>
          <a:prstGeom prst="rect">
            <a:avLst/>
          </a:prstGeom>
        </p:spPr>
        <p:txBody>
          <a:bodyPr wrap="square">
            <a:spAutoFit/>
          </a:bodyPr>
          <a:lstStyle/>
          <a:p>
            <a:pPr algn="ctr"/>
            <a:r>
              <a:rPr lang="uk-UA" sz="2800" b="1" dirty="0">
                <a:solidFill>
                  <a:srgbClr val="333333"/>
                </a:solidFill>
                <a:latin typeface="Arial" panose="020B0604020202020204" pitchFamily="34" charset="0"/>
                <a:cs typeface="Arial" panose="020B0604020202020204" pitchFamily="34" charset="0"/>
              </a:rPr>
              <a:t>Розрізняють </a:t>
            </a:r>
            <a:r>
              <a:rPr lang="uk-UA" sz="2800" b="1" dirty="0" smtClean="0">
                <a:solidFill>
                  <a:srgbClr val="333333"/>
                </a:solidFill>
                <a:latin typeface="Arial" panose="020B0604020202020204" pitchFamily="34" charset="0"/>
                <a:cs typeface="Arial" panose="020B0604020202020204" pitchFamily="34" charset="0"/>
              </a:rPr>
              <a:t>6 </a:t>
            </a:r>
            <a:r>
              <a:rPr lang="uk-UA" sz="2800" b="1" dirty="0">
                <a:solidFill>
                  <a:srgbClr val="333333"/>
                </a:solidFill>
                <a:latin typeface="Arial" panose="020B0604020202020204" pitchFamily="34" charset="0"/>
                <a:cs typeface="Arial" panose="020B0604020202020204" pitchFamily="34" charset="0"/>
              </a:rPr>
              <a:t>категорій </a:t>
            </a:r>
            <a:r>
              <a:rPr lang="uk-UA" sz="2800" b="1" dirty="0" smtClean="0">
                <a:solidFill>
                  <a:srgbClr val="333333"/>
                </a:solidFill>
                <a:latin typeface="Arial" panose="020B0604020202020204" pitchFamily="34" charset="0"/>
                <a:cs typeface="Arial" panose="020B0604020202020204" pitchFamily="34" charset="0"/>
              </a:rPr>
              <a:t>інвалідності, з яких до виникнення особливих освітніх потреб у навчанні іноземної мови, здебільшого, призводять перші 5:</a:t>
            </a:r>
          </a:p>
          <a:p>
            <a:pPr algn="ctr"/>
            <a:endParaRPr lang="uk-UA" sz="2800" dirty="0">
              <a:solidFill>
                <a:srgbClr val="333333"/>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rgbClr val="333333"/>
                </a:solidFill>
                <a:latin typeface="Arial" panose="020B0604020202020204" pitchFamily="34" charset="0"/>
                <a:cs typeface="Arial" panose="020B0604020202020204" pitchFamily="34" charset="0"/>
              </a:rPr>
              <a:t> </a:t>
            </a:r>
            <a:r>
              <a:rPr lang="uk-UA" sz="2800" dirty="0" smtClean="0">
                <a:solidFill>
                  <a:schemeClr val="bg2">
                    <a:lumMod val="50000"/>
                  </a:schemeClr>
                </a:solidFill>
                <a:latin typeface="Arial" panose="020B0604020202020204" pitchFamily="34" charset="0"/>
                <a:cs typeface="Arial" panose="020B0604020202020204" pitchFamily="34" charset="0"/>
              </a:rPr>
              <a:t>Порушення опорно-рухового апарату (ОРА).</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a:t>
            </a:r>
            <a:r>
              <a:rPr lang="uk-UA" sz="2800" dirty="0">
                <a:solidFill>
                  <a:schemeClr val="bg2">
                    <a:lumMod val="50000"/>
                  </a:schemeClr>
                </a:solidFill>
                <a:latin typeface="Arial" panose="020B0604020202020204" pitchFamily="34" charset="0"/>
                <a:cs typeface="Arial" panose="020B0604020202020204" pitchFamily="34" charset="0"/>
              </a:rPr>
              <a:t>інтелекту і психічні </a:t>
            </a:r>
            <a:r>
              <a:rPr lang="uk-UA" sz="2800" dirty="0" smtClean="0">
                <a:solidFill>
                  <a:schemeClr val="bg2">
                    <a:lumMod val="50000"/>
                  </a:schemeClr>
                </a:solidFill>
                <a:latin typeface="Arial" panose="020B0604020202020204" pitchFamily="34" charset="0"/>
                <a:cs typeface="Arial" panose="020B0604020202020204" pitchFamily="34" charset="0"/>
              </a:rPr>
              <a:t>захворювання.</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слуху, зокрема глухота.</a:t>
            </a:r>
          </a:p>
          <a:p>
            <a:pPr algn="just">
              <a:buFont typeface="+mj-lt"/>
              <a:buAutoNum type="arabicPeriod"/>
            </a:pPr>
            <a:r>
              <a:rPr lang="uk-UA" sz="2800" dirty="0">
                <a:solidFill>
                  <a:schemeClr val="bg2">
                    <a:lumMod val="50000"/>
                  </a:schemeClr>
                </a:solidFill>
                <a:latin typeface="Arial" panose="020B0604020202020204" pitchFamily="34" charset="0"/>
                <a:cs typeface="Arial" panose="020B0604020202020204" pitchFamily="34" charset="0"/>
              </a:rPr>
              <a:t> </a:t>
            </a:r>
            <a:r>
              <a:rPr lang="uk-UA" sz="2800" dirty="0" smtClean="0">
                <a:solidFill>
                  <a:schemeClr val="bg2">
                    <a:lumMod val="50000"/>
                  </a:schemeClr>
                </a:solidFill>
                <a:latin typeface="Arial" panose="020B0604020202020204" pitchFamily="34" charset="0"/>
                <a:cs typeface="Arial" panose="020B0604020202020204" pitchFamily="34" charset="0"/>
              </a:rPr>
              <a:t>Порушення зору, зокрема сліпота.</a:t>
            </a:r>
            <a:endParaRPr lang="uk-UA" sz="2800" dirty="0">
              <a:solidFill>
                <a:schemeClr val="bg2">
                  <a:lumMod val="50000"/>
                </a:schemeClr>
              </a:solidFill>
              <a:latin typeface="Arial" panose="020B0604020202020204" pitchFamily="34" charset="0"/>
              <a:cs typeface="Arial" panose="020B0604020202020204" pitchFamily="34" charset="0"/>
            </a:endParaRPr>
          </a:p>
          <a:p>
            <a:pPr algn="just">
              <a:buFont typeface="+mj-lt"/>
              <a:buAutoNum type="arabicPeriod"/>
            </a:pPr>
            <a:r>
              <a:rPr lang="uk-UA" sz="2800" dirty="0" smtClean="0">
                <a:solidFill>
                  <a:schemeClr val="bg2">
                    <a:lumMod val="50000"/>
                  </a:schemeClr>
                </a:solidFill>
                <a:latin typeface="Arial" panose="020B0604020202020204" pitchFamily="34" charset="0"/>
                <a:cs typeface="Arial" panose="020B0604020202020204" pitchFamily="34" charset="0"/>
              </a:rPr>
              <a:t> Порушення мовлення.</a:t>
            </a:r>
          </a:p>
          <a:p>
            <a:pPr algn="just">
              <a:buFont typeface="+mj-lt"/>
              <a:buAutoNum type="arabicPeriod"/>
            </a:pPr>
            <a:r>
              <a:rPr lang="uk-UA" sz="2800" dirty="0">
                <a:solidFill>
                  <a:srgbClr val="333333"/>
                </a:solidFill>
                <a:latin typeface="Arial" panose="020B0604020202020204" pitchFamily="34" charset="0"/>
                <a:cs typeface="Arial" panose="020B0604020202020204" pitchFamily="34" charset="0"/>
              </a:rPr>
              <a:t> </a:t>
            </a:r>
            <a:r>
              <a:rPr lang="uk-UA" sz="2800" dirty="0" smtClean="0">
                <a:solidFill>
                  <a:srgbClr val="333333"/>
                </a:solidFill>
                <a:latin typeface="Arial" panose="020B0604020202020204" pitchFamily="34" charset="0"/>
                <a:cs typeface="Arial" panose="020B0604020202020204" pitchFamily="34" charset="0"/>
              </a:rPr>
              <a:t>Порушення роботи </a:t>
            </a:r>
            <a:r>
              <a:rPr lang="uk-UA" sz="2800" dirty="0">
                <a:solidFill>
                  <a:srgbClr val="333333"/>
                </a:solidFill>
                <a:latin typeface="Arial" panose="020B0604020202020204" pitchFamily="34" charset="0"/>
                <a:cs typeface="Arial" panose="020B0604020202020204" pitchFamily="34" charset="0"/>
              </a:rPr>
              <a:t>внутрішніх </a:t>
            </a:r>
            <a:r>
              <a:rPr lang="uk-UA" sz="2800" dirty="0" smtClean="0">
                <a:solidFill>
                  <a:srgbClr val="333333"/>
                </a:solidFill>
                <a:latin typeface="Arial" panose="020B0604020202020204" pitchFamily="34" charset="0"/>
                <a:cs typeface="Arial" panose="020B0604020202020204" pitchFamily="34" charset="0"/>
              </a:rPr>
              <a:t>органів.</a:t>
            </a:r>
            <a:endParaRPr lang="uk-UA" sz="2800" b="0" i="0" dirty="0">
              <a:solidFill>
                <a:srgbClr val="333333"/>
              </a:solidFill>
              <a:effectLst/>
              <a:latin typeface="Arial" panose="020B0604020202020204" pitchFamily="34" charset="0"/>
              <a:cs typeface="Arial" panose="020B0604020202020204" pitchFamily="34" charset="0"/>
            </a:endParaRPr>
          </a:p>
        </p:txBody>
      </p:sp>
      <p:sp>
        <p:nvSpPr>
          <p:cNvPr id="3" name="TextBox 2"/>
          <p:cNvSpPr txBox="1"/>
          <p:nvPr/>
        </p:nvSpPr>
        <p:spPr>
          <a:xfrm>
            <a:off x="1058091" y="748129"/>
            <a:ext cx="10081261" cy="646331"/>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Категорії інвалідності </a:t>
            </a:r>
            <a:endParaRPr lang="uk-UA" sz="3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3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rot="5400000">
            <a:off x="-220028" y="2244225"/>
            <a:ext cx="4219575" cy="2447925"/>
          </a:xfrm>
          <a:prstGeom prst="rect">
            <a:avLst/>
          </a:prstGeom>
        </p:spPr>
      </p:pic>
      <p:sp>
        <p:nvSpPr>
          <p:cNvPr id="3" name="TextBox 2"/>
          <p:cNvSpPr txBox="1"/>
          <p:nvPr/>
        </p:nvSpPr>
        <p:spPr>
          <a:xfrm>
            <a:off x="3814354" y="958290"/>
            <a:ext cx="7811589" cy="707886"/>
          </a:xfrm>
          <a:prstGeom prst="rect">
            <a:avLst/>
          </a:prstGeom>
          <a:noFill/>
        </p:spPr>
        <p:txBody>
          <a:bodyPr wrap="square" rtlCol="0">
            <a:spAutoFit/>
          </a:bodyPr>
          <a:lstStyle/>
          <a:p>
            <a:r>
              <a:rPr lang="uk-UA" sz="2000" dirty="0" smtClean="0">
                <a:solidFill>
                  <a:schemeClr val="tx2"/>
                </a:solidFill>
                <a:latin typeface="Arial" panose="020B0604020202020204" pitchFamily="34" charset="0"/>
                <a:cs typeface="Arial" panose="020B0604020202020204" pitchFamily="34" charset="0"/>
              </a:rPr>
              <a:t>Таким чином, інвалідність є однією з причин появи особливих освітніх потреб.</a:t>
            </a:r>
            <a:endParaRPr lang="uk-UA" sz="2000" dirty="0">
              <a:solidFill>
                <a:schemeClr val="tx2"/>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468464096"/>
              </p:ext>
            </p:extLst>
          </p:nvPr>
        </p:nvGraphicFramePr>
        <p:xfrm>
          <a:off x="4767943" y="4235359"/>
          <a:ext cx="2076994" cy="2147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2757413666"/>
              </p:ext>
            </p:extLst>
          </p:nvPr>
        </p:nvGraphicFramePr>
        <p:xfrm>
          <a:off x="4625702" y="1833001"/>
          <a:ext cx="2400663" cy="2088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7498080" y="1666176"/>
            <a:ext cx="3809589" cy="1938992"/>
          </a:xfrm>
          <a:prstGeom prst="rect">
            <a:avLst/>
          </a:prstGeom>
          <a:noFill/>
        </p:spPr>
        <p:txBody>
          <a:bodyPr wrap="square" rtlCol="0">
            <a:spAutoFit/>
          </a:bodyPr>
          <a:lstStyle/>
          <a:p>
            <a:pPr algn="ctr"/>
            <a:r>
              <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Причинами інвалідності є:</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зору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слуху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ОРА</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інтелекту</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Порушення мовлення</a:t>
            </a:r>
            <a:endParaRPr lang="uk-UA" sz="2000" dirty="0">
              <a:solidFill>
                <a:schemeClr val="tx2"/>
              </a:solidFill>
              <a:latin typeface="Arial" panose="020B0604020202020204" pitchFamily="34" charset="0"/>
              <a:cs typeface="Arial" panose="020B0604020202020204" pitchFamily="34" charset="0"/>
            </a:endParaRPr>
          </a:p>
        </p:txBody>
      </p:sp>
      <p:sp>
        <p:nvSpPr>
          <p:cNvPr id="9" name="Стрелка вниз 8"/>
          <p:cNvSpPr/>
          <p:nvPr/>
        </p:nvSpPr>
        <p:spPr>
          <a:xfrm flipV="1">
            <a:off x="5649684" y="3804282"/>
            <a:ext cx="352697" cy="2843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TextBox 10"/>
          <p:cNvSpPr txBox="1"/>
          <p:nvPr/>
        </p:nvSpPr>
        <p:spPr>
          <a:xfrm>
            <a:off x="7498080" y="3962530"/>
            <a:ext cx="3958046" cy="1938992"/>
          </a:xfrm>
          <a:prstGeom prst="rect">
            <a:avLst/>
          </a:prstGeom>
          <a:noFill/>
        </p:spPr>
        <p:txBody>
          <a:bodyPr wrap="square" rtlCol="0">
            <a:spAutoFit/>
          </a:bodyPr>
          <a:lstStyle/>
          <a:p>
            <a:pPr algn="ctr"/>
            <a:r>
              <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Причина виникнення особливих освітніх потреб:</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Інвалідність</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Обдарованість</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Незнання української мови</a:t>
            </a:r>
          </a:p>
          <a:p>
            <a:pPr marL="457200" indent="-457200" algn="just">
              <a:buAutoNum type="arabicPeriod"/>
            </a:pPr>
            <a:r>
              <a:rPr lang="uk-UA" sz="2000" dirty="0" smtClean="0">
                <a:solidFill>
                  <a:schemeClr val="tx2"/>
                </a:solidFill>
                <a:latin typeface="Arial" panose="020B0604020202020204" pitchFamily="34" charset="0"/>
                <a:cs typeface="Arial" panose="020B0604020202020204" pitchFamily="34" charset="0"/>
              </a:rPr>
              <a:t>Несприятливе середовище</a:t>
            </a:r>
            <a:endParaRPr lang="uk-UA"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298" y="1948458"/>
            <a:ext cx="11041380" cy="2246769"/>
          </a:xfrm>
          <a:prstGeom prst="rect">
            <a:avLst/>
          </a:prstGeom>
        </p:spPr>
        <p:txBody>
          <a:bodyPr wrap="square">
            <a:spAutoFit/>
          </a:bodyPr>
          <a:lstStyle/>
          <a:p>
            <a:pPr algn="ctr"/>
            <a:endParaRPr lang="uk-UA" sz="2800" dirty="0">
              <a:solidFill>
                <a:srgbClr val="333333"/>
              </a:solidFill>
              <a:latin typeface="Arial" panose="020B0604020202020204" pitchFamily="34" charset="0"/>
              <a:cs typeface="Arial" panose="020B0604020202020204" pitchFamily="34" charset="0"/>
            </a:endParaRPr>
          </a:p>
          <a:p>
            <a:pPr algn="just"/>
            <a:r>
              <a:rPr lang="uk-UA" sz="2800" dirty="0" smtClean="0">
                <a:solidFill>
                  <a:srgbClr val="333333"/>
                </a:solidFill>
                <a:latin typeface="Arial" panose="020B0604020202020204" pitchFamily="34" charset="0"/>
                <a:cs typeface="Arial" panose="020B0604020202020204" pitchFamily="34" charset="0"/>
              </a:rPr>
              <a:t>Звертаючись до людини з інвалідністю чи згадуючи про неї в розмові доцільно дотримуватись правила політкоректності.</a:t>
            </a:r>
          </a:p>
          <a:p>
            <a:pPr algn="just"/>
            <a:endParaRPr lang="uk-UA" sz="2800" dirty="0" smtClean="0">
              <a:solidFill>
                <a:srgbClr val="333333"/>
              </a:solidFill>
              <a:latin typeface="Arial" panose="020B0604020202020204" pitchFamily="34" charset="0"/>
              <a:cs typeface="Arial" panose="020B0604020202020204" pitchFamily="34" charset="0"/>
            </a:endParaRPr>
          </a:p>
          <a:p>
            <a:pPr algn="just"/>
            <a:r>
              <a:rPr lang="uk-UA" sz="2800" dirty="0" smtClean="0">
                <a:solidFill>
                  <a:srgbClr val="333333"/>
                </a:solidFill>
                <a:latin typeface="Arial" panose="020B0604020202020204" pitchFamily="34" charset="0"/>
                <a:cs typeface="Arial" panose="020B0604020202020204" pitchFamily="34" charset="0"/>
              </a:rPr>
              <a:t>Ми кажемо «хто» з «чим». Наприклад:</a:t>
            </a:r>
          </a:p>
        </p:txBody>
      </p:sp>
      <p:sp>
        <p:nvSpPr>
          <p:cNvPr id="3" name="TextBox 2"/>
          <p:cNvSpPr txBox="1"/>
          <p:nvPr/>
        </p:nvSpPr>
        <p:spPr>
          <a:xfrm>
            <a:off x="1371600" y="748129"/>
            <a:ext cx="9767752" cy="1200329"/>
          </a:xfrm>
          <a:prstGeom prst="rect">
            <a:avLst/>
          </a:prstGeom>
          <a:noFill/>
        </p:spPr>
        <p:txBody>
          <a:bodyPr wrap="square" rtlCol="0">
            <a:spAutoFit/>
          </a:bodyPr>
          <a:lstStyle/>
          <a:p>
            <a:pPr algn="ctr"/>
            <a:r>
              <a:rPr lang="uk-UA" sz="3600" b="1" dirty="0" smtClean="0">
                <a:solidFill>
                  <a:srgbClr val="0070C0"/>
                </a:solidFill>
                <a:latin typeface="Arial" panose="020B0604020202020204" pitchFamily="34" charset="0"/>
                <a:cs typeface="Arial" panose="020B0604020202020204" pitchFamily="34" charset="0"/>
              </a:rPr>
              <a:t>Політкоректність у називанні людей з інвалідністю</a:t>
            </a:r>
            <a:endParaRPr lang="uk-UA" sz="3600" b="1" dirty="0">
              <a:solidFill>
                <a:srgbClr val="0070C0"/>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16011905"/>
              </p:ext>
            </p:extLst>
          </p:nvPr>
        </p:nvGraphicFramePr>
        <p:xfrm>
          <a:off x="581298" y="4195227"/>
          <a:ext cx="10718073" cy="1854200"/>
        </p:xfrm>
        <a:graphic>
          <a:graphicData uri="http://schemas.openxmlformats.org/drawingml/2006/table">
            <a:tbl>
              <a:tblPr firstRow="1" bandRow="1">
                <a:tableStyleId>{F5AB1C69-6EDB-4FF4-983F-18BD219EF322}</a:tableStyleId>
              </a:tblPr>
              <a:tblGrid>
                <a:gridCol w="2671353">
                  <a:extLst>
                    <a:ext uri="{9D8B030D-6E8A-4147-A177-3AD203B41FA5}">
                      <a16:colId xmlns:a16="http://schemas.microsoft.com/office/drawing/2014/main" val="2223891831"/>
                    </a:ext>
                  </a:extLst>
                </a:gridCol>
                <a:gridCol w="1619795">
                  <a:extLst>
                    <a:ext uri="{9D8B030D-6E8A-4147-A177-3AD203B41FA5}">
                      <a16:colId xmlns:a16="http://schemas.microsoft.com/office/drawing/2014/main" val="2492103252"/>
                    </a:ext>
                  </a:extLst>
                </a:gridCol>
                <a:gridCol w="6426925">
                  <a:extLst>
                    <a:ext uri="{9D8B030D-6E8A-4147-A177-3AD203B41FA5}">
                      <a16:colId xmlns:a16="http://schemas.microsoft.com/office/drawing/2014/main" val="3311131930"/>
                    </a:ext>
                  </a:extLst>
                </a:gridCol>
              </a:tblGrid>
              <a:tr h="370840">
                <a:tc>
                  <a:txBody>
                    <a:bodyPr/>
                    <a:lstStyle/>
                    <a:p>
                      <a:r>
                        <a:rPr lang="uk-UA" dirty="0" smtClean="0">
                          <a:solidFill>
                            <a:schemeClr val="bg1"/>
                          </a:solidFill>
                        </a:rPr>
                        <a:t>Хто?</a:t>
                      </a:r>
                      <a:endParaRPr lang="uk-UA" dirty="0">
                        <a:solidFill>
                          <a:schemeClr val="bg1"/>
                        </a:solidFill>
                      </a:endParaRPr>
                    </a:p>
                  </a:txBody>
                  <a:tcPr/>
                </a:tc>
                <a:tc>
                  <a:txBody>
                    <a:bodyPr/>
                    <a:lstStyle/>
                    <a:p>
                      <a:r>
                        <a:rPr lang="uk-UA" dirty="0" smtClean="0">
                          <a:solidFill>
                            <a:schemeClr val="bg1"/>
                          </a:solidFill>
                        </a:rPr>
                        <a:t>з</a:t>
                      </a:r>
                      <a:endParaRPr lang="uk-UA" dirty="0">
                        <a:solidFill>
                          <a:schemeClr val="bg1"/>
                        </a:solidFill>
                      </a:endParaRPr>
                    </a:p>
                  </a:txBody>
                  <a:tcPr/>
                </a:tc>
                <a:tc>
                  <a:txBody>
                    <a:bodyPr/>
                    <a:lstStyle/>
                    <a:p>
                      <a:r>
                        <a:rPr lang="uk-UA" dirty="0" smtClean="0">
                          <a:solidFill>
                            <a:schemeClr val="bg1"/>
                          </a:solidFill>
                        </a:rPr>
                        <a:t>Чим?</a:t>
                      </a:r>
                      <a:endParaRPr lang="uk-UA" dirty="0">
                        <a:solidFill>
                          <a:schemeClr val="bg1"/>
                        </a:solidFill>
                      </a:endParaRPr>
                    </a:p>
                  </a:txBody>
                  <a:tcPr/>
                </a:tc>
                <a:extLst>
                  <a:ext uri="{0D108BD9-81ED-4DB2-BD59-A6C34878D82A}">
                    <a16:rowId xmlns:a16="http://schemas.microsoft.com/office/drawing/2014/main" val="3086091068"/>
                  </a:ext>
                </a:extLst>
              </a:tr>
              <a:tr h="370840">
                <a:tc>
                  <a:txBody>
                    <a:bodyPr/>
                    <a:lstStyle/>
                    <a:p>
                      <a:r>
                        <a:rPr lang="uk-UA" dirty="0" smtClean="0">
                          <a:solidFill>
                            <a:srgbClr val="0070C0"/>
                          </a:solidFill>
                        </a:rPr>
                        <a:t>Людина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інвалідністю</a:t>
                      </a:r>
                      <a:endParaRPr lang="uk-UA" dirty="0">
                        <a:solidFill>
                          <a:srgbClr val="0070C0"/>
                        </a:solidFill>
                      </a:endParaRPr>
                    </a:p>
                  </a:txBody>
                  <a:tcPr/>
                </a:tc>
                <a:extLst>
                  <a:ext uri="{0D108BD9-81ED-4DB2-BD59-A6C34878D82A}">
                    <a16:rowId xmlns:a16="http://schemas.microsoft.com/office/drawing/2014/main" val="2118805260"/>
                  </a:ext>
                </a:extLst>
              </a:tr>
              <a:tr h="370840">
                <a:tc>
                  <a:txBody>
                    <a:bodyPr/>
                    <a:lstStyle/>
                    <a:p>
                      <a:r>
                        <a:rPr lang="uk-UA" dirty="0" smtClean="0">
                          <a:solidFill>
                            <a:srgbClr val="0070C0"/>
                          </a:solidFill>
                        </a:rPr>
                        <a:t>Дитина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дитячим церебральним паралічем</a:t>
                      </a:r>
                      <a:endParaRPr lang="uk-UA" dirty="0">
                        <a:solidFill>
                          <a:srgbClr val="0070C0"/>
                        </a:solidFill>
                      </a:endParaRPr>
                    </a:p>
                  </a:txBody>
                  <a:tcPr/>
                </a:tc>
                <a:extLst>
                  <a:ext uri="{0D108BD9-81ED-4DB2-BD59-A6C34878D82A}">
                    <a16:rowId xmlns:a16="http://schemas.microsoft.com/office/drawing/2014/main" val="1796879855"/>
                  </a:ext>
                </a:extLst>
              </a:tr>
              <a:tr h="370840">
                <a:tc>
                  <a:txBody>
                    <a:bodyPr/>
                    <a:lstStyle/>
                    <a:p>
                      <a:r>
                        <a:rPr lang="uk-UA" dirty="0" smtClean="0">
                          <a:solidFill>
                            <a:srgbClr val="0070C0"/>
                          </a:solidFill>
                        </a:rPr>
                        <a:t>Особа</a:t>
                      </a:r>
                      <a:endParaRPr lang="uk-UA" dirty="0">
                        <a:solidFill>
                          <a:srgbClr val="0070C0"/>
                        </a:solidFill>
                      </a:endParaRPr>
                    </a:p>
                  </a:txBody>
                  <a:tcPr/>
                </a:tc>
                <a:tc>
                  <a:txBody>
                    <a:bodyPr/>
                    <a:lstStyle/>
                    <a:p>
                      <a:r>
                        <a:rPr lang="uk-UA" dirty="0" smtClean="0">
                          <a:solidFill>
                            <a:srgbClr val="0070C0"/>
                          </a:solidFill>
                        </a:rPr>
                        <a:t>зі</a:t>
                      </a:r>
                      <a:endParaRPr lang="uk-UA" dirty="0">
                        <a:solidFill>
                          <a:srgbClr val="0070C0"/>
                        </a:solidFill>
                      </a:endParaRPr>
                    </a:p>
                  </a:txBody>
                  <a:tcPr/>
                </a:tc>
                <a:tc>
                  <a:txBody>
                    <a:bodyPr/>
                    <a:lstStyle/>
                    <a:p>
                      <a:r>
                        <a:rPr lang="uk-UA" dirty="0" smtClean="0">
                          <a:solidFill>
                            <a:srgbClr val="0070C0"/>
                          </a:solidFill>
                        </a:rPr>
                        <a:t>сліпотою</a:t>
                      </a:r>
                      <a:endParaRPr lang="uk-UA" dirty="0">
                        <a:solidFill>
                          <a:srgbClr val="0070C0"/>
                        </a:solidFill>
                      </a:endParaRPr>
                    </a:p>
                  </a:txBody>
                  <a:tcPr/>
                </a:tc>
                <a:extLst>
                  <a:ext uri="{0D108BD9-81ED-4DB2-BD59-A6C34878D82A}">
                    <a16:rowId xmlns:a16="http://schemas.microsoft.com/office/drawing/2014/main" val="4192469181"/>
                  </a:ext>
                </a:extLst>
              </a:tr>
              <a:tr h="370840">
                <a:tc>
                  <a:txBody>
                    <a:bodyPr/>
                    <a:lstStyle/>
                    <a:p>
                      <a:r>
                        <a:rPr lang="uk-UA" dirty="0" smtClean="0">
                          <a:solidFill>
                            <a:srgbClr val="0070C0"/>
                          </a:solidFill>
                        </a:rPr>
                        <a:t>Людина</a:t>
                      </a:r>
                      <a:endParaRPr lang="uk-UA" dirty="0">
                        <a:solidFill>
                          <a:srgbClr val="0070C0"/>
                        </a:solidFill>
                      </a:endParaRPr>
                    </a:p>
                  </a:txBody>
                  <a:tcPr/>
                </a:tc>
                <a:tc>
                  <a:txBody>
                    <a:bodyPr/>
                    <a:lstStyle/>
                    <a:p>
                      <a:r>
                        <a:rPr lang="uk-UA" dirty="0" smtClean="0">
                          <a:solidFill>
                            <a:srgbClr val="0070C0"/>
                          </a:solidFill>
                        </a:rPr>
                        <a:t>з</a:t>
                      </a:r>
                      <a:endParaRPr lang="uk-UA" dirty="0">
                        <a:solidFill>
                          <a:srgbClr val="0070C0"/>
                        </a:solidFill>
                      </a:endParaRPr>
                    </a:p>
                  </a:txBody>
                  <a:tcPr/>
                </a:tc>
                <a:tc>
                  <a:txBody>
                    <a:bodyPr/>
                    <a:lstStyle/>
                    <a:p>
                      <a:r>
                        <a:rPr lang="uk-UA" dirty="0" smtClean="0">
                          <a:solidFill>
                            <a:srgbClr val="0070C0"/>
                          </a:solidFill>
                        </a:rPr>
                        <a:t>Хворобою Дауна</a:t>
                      </a:r>
                      <a:endParaRPr lang="uk-UA" dirty="0">
                        <a:solidFill>
                          <a:srgbClr val="0070C0"/>
                        </a:solidFill>
                      </a:endParaRPr>
                    </a:p>
                  </a:txBody>
                  <a:tcPr/>
                </a:tc>
                <a:extLst>
                  <a:ext uri="{0D108BD9-81ED-4DB2-BD59-A6C34878D82A}">
                    <a16:rowId xmlns:a16="http://schemas.microsoft.com/office/drawing/2014/main" val="538797177"/>
                  </a:ext>
                </a:extLst>
              </a:tr>
            </a:tbl>
          </a:graphicData>
        </a:graphic>
      </p:graphicFrame>
    </p:spTree>
    <p:extLst>
      <p:ext uri="{BB962C8B-B14F-4D97-AF65-F5344CB8AC3E}">
        <p14:creationId xmlns:p14="http://schemas.microsoft.com/office/powerpoint/2010/main" val="40681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441" y="2495007"/>
            <a:ext cx="7602583" cy="1015663"/>
          </a:xfrm>
          <a:prstGeom prst="rect">
            <a:avLst/>
          </a:prstGeom>
          <a:noFill/>
        </p:spPr>
        <p:txBody>
          <a:bodyPr wrap="square" rtlCol="0">
            <a:spAutoFit/>
          </a:bodyPr>
          <a:lstStyle/>
          <a:p>
            <a:pPr algn="ctr"/>
            <a:r>
              <a:rPr lang="uk-UA" sz="6000" b="1" dirty="0" smtClean="0">
                <a:solidFill>
                  <a:srgbClr val="0070C0"/>
                </a:solidFill>
              </a:rPr>
              <a:t>Дякую за увагу!</a:t>
            </a:r>
            <a:endParaRPr lang="uk-UA" sz="6000" b="1" dirty="0">
              <a:solidFill>
                <a:srgbClr val="0070C0"/>
              </a:solidFill>
            </a:endParaRP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888866" y="358139"/>
            <a:ext cx="10058400" cy="5833655"/>
          </a:xfrm>
        </p:spPr>
        <p:txBody>
          <a:bodyPr rtlCol="0">
            <a:noAutofit/>
          </a:bodyPr>
          <a:lstStyle/>
          <a:p>
            <a:pPr marL="0" indent="0" algn="just">
              <a:spcBef>
                <a:spcPts val="0"/>
              </a:spcBef>
              <a:buNone/>
            </a:pP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Визначення поняття «інвалідність» залежить від того, якої моделі інвалідності дотримується його автор.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Модель інвалідності </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це точка зору, позиція щодо місця осіб з інвалідністю в соціумі. Ці моделі умовно можна поділити на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інтеграційні</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(всі люди різні, але вони мають жити, працювати, навчатись разом) та </a:t>
            </a:r>
            <a:r>
              <a:rPr lang="uk-UA" sz="2000" b="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ізоляційні</a:t>
            </a:r>
            <a:r>
              <a:rPr lang="uk-UA" sz="20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(людей з інвалідністю потрібно утримувати окремо в медичних, навчальних і виробничих закладах, окремо від «нормальних»). </a:t>
            </a:r>
          </a:p>
          <a:p>
            <a:pPr marL="0" indent="0" algn="just">
              <a:spcBef>
                <a:spcPts val="0"/>
              </a:spcBef>
              <a:buNone/>
            </a:pPr>
            <a:endParaRPr lang="uk-UA" sz="20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Інвалідність</a:t>
            </a: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обмеженість </a:t>
            </a: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конкретного індивідуума, що випливає з дефекту, що перешкоджає, або позбавляє його можливості виконувати дії, які вважають для цього індивідуума нормальними в залежності від вікових, статевих, соціальних і культурних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факторів. </a:t>
            </a:r>
            <a:endPar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r">
              <a:spcBef>
                <a:spcPts val="0"/>
              </a:spcBef>
              <a:buNone/>
            </a:pP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sz="2800" i="1" dirty="0">
                <a:solidFill>
                  <a:schemeClr val="tx2"/>
                </a:solidFill>
                <a:latin typeface="Arial" panose="020B0604020202020204" pitchFamily="34" charset="0"/>
                <a:ea typeface="Times New Roman" panose="02020603050405020304" pitchFamily="18" charset="0"/>
                <a:cs typeface="Arial" panose="020B0604020202020204" pitchFamily="34" charset="0"/>
              </a:rPr>
              <a:t>Що таке інвалідність? Сайт Організації Об'єднаних Націй</a:t>
            </a:r>
            <a:r>
              <a:rPr lang="uk-UA" sz="2800" i="1" dirty="0" smtClean="0">
                <a:solidFill>
                  <a:schemeClr val="tx2"/>
                </a:solidFill>
                <a:latin typeface="Arial" panose="020B0604020202020204" pitchFamily="34" charset="0"/>
                <a:cs typeface="Arial" panose="020B0604020202020204" pitchFamily="34" charset="0"/>
              </a:rPr>
              <a:t>)</a:t>
            </a: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99655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836614" y="358139"/>
            <a:ext cx="10058400" cy="5807529"/>
          </a:xfrm>
        </p:spPr>
        <p:txBody>
          <a:bodyPr rtlCol="0">
            <a:noAutofit/>
          </a:bodyPr>
          <a:lstStyle/>
          <a:p>
            <a:pPr marL="0" indent="0" algn="just">
              <a:spcBef>
                <a:spcPts val="0"/>
              </a:spcBef>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Інвалідність</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 – це: </a:t>
            </a:r>
            <a:endPar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endParaRPr lang="uk-UA"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повна чи часткова втрата фізичних чи розумових функцій або частини тіла;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наявність у тілі організмів, що спричиняють чи можуть спричинити захворювання;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неправильне функціонування чи розвиток частини тіла;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порушення чи відхилення, що призводить до того, що людина навчається інакше, ніж інші, що не мають його; </a:t>
            </a:r>
          </a:p>
          <a:p>
            <a:pPr marL="285750" indent="-285750" algn="just">
              <a:spcBef>
                <a:spcPts val="0"/>
              </a:spcBef>
            </a:pP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порушення чи захворювання, </a:t>
            </a:r>
            <a:endPar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0"/>
              </a:spcBef>
              <a:buNone/>
            </a:pP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що </a:t>
            </a:r>
            <a:r>
              <a:rPr lang="uk-UA" dirty="0">
                <a:solidFill>
                  <a:schemeClr val="tx2"/>
                </a:solidFill>
                <a:latin typeface="Arial" panose="020B0604020202020204" pitchFamily="34" charset="0"/>
                <a:ea typeface="Times New Roman" panose="02020603050405020304" pitchFamily="18" charset="0"/>
                <a:cs typeface="Arial" panose="020B0604020202020204" pitchFamily="34" charset="0"/>
              </a:rPr>
              <a:t>впливає на розумові процеси особи, сприймання реальності, емоції та судження, наслідком чого є проблеми в </a:t>
            </a:r>
            <a:r>
              <a:rPr lang="uk-UA"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поведінці.</a:t>
            </a:r>
          </a:p>
          <a:p>
            <a:pPr marL="0" indent="0" algn="r">
              <a:spcBef>
                <a:spcPts val="0"/>
              </a:spcBef>
              <a:buNone/>
            </a:pPr>
            <a:endPar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indent="0" algn="r">
              <a:spcBef>
                <a:spcPts val="0"/>
              </a:spcBef>
              <a:buNone/>
            </a:pPr>
            <a:r>
              <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i="1" dirty="0" err="1">
                <a:solidFill>
                  <a:schemeClr val="tx2"/>
                </a:solidFill>
                <a:latin typeface="Arial" panose="020B0604020202020204" pitchFamily="34" charset="0"/>
                <a:cs typeface="Arial" panose="020B0604020202020204" pitchFamily="34" charset="0"/>
              </a:rPr>
              <a:t>Australian</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Government</a:t>
            </a:r>
            <a:r>
              <a:rPr lang="en-US" i="1" dirty="0">
                <a:solidFill>
                  <a:schemeClr val="tx2"/>
                </a:solidFill>
                <a:latin typeface="Arial" panose="020B0604020202020204" pitchFamily="34" charset="0"/>
                <a:cs typeface="Arial" panose="020B0604020202020204" pitchFamily="34" charset="0"/>
              </a:rPr>
              <a:t>,</a:t>
            </a:r>
            <a:r>
              <a:rPr lang="uk-UA" i="1" dirty="0">
                <a:solidFill>
                  <a:schemeClr val="tx2"/>
                </a:solidFill>
                <a:latin typeface="Arial" panose="020B0604020202020204" pitchFamily="34" charset="0"/>
                <a:cs typeface="Arial" panose="020B0604020202020204" pitchFamily="34" charset="0"/>
              </a:rPr>
              <a:t> 1992</a:t>
            </a:r>
            <a:r>
              <a:rPr lang="en-US"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Disability</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Discrimination</a:t>
            </a:r>
            <a:r>
              <a:rPr lang="uk-UA" i="1" dirty="0">
                <a:solidFill>
                  <a:schemeClr val="tx2"/>
                </a:solidFill>
                <a:latin typeface="Arial" panose="020B0604020202020204" pitchFamily="34" charset="0"/>
                <a:cs typeface="Arial" panose="020B0604020202020204" pitchFamily="34" charset="0"/>
              </a:rPr>
              <a:t> </a:t>
            </a:r>
            <a:r>
              <a:rPr lang="uk-UA" i="1" dirty="0" err="1">
                <a:solidFill>
                  <a:schemeClr val="tx2"/>
                </a:solidFill>
                <a:latin typeface="Arial" panose="020B0604020202020204" pitchFamily="34" charset="0"/>
                <a:cs typeface="Arial" panose="020B0604020202020204" pitchFamily="34" charset="0"/>
              </a:rPr>
              <a:t>Act</a:t>
            </a:r>
            <a:r>
              <a:rPr lang="uk-UA" i="1" dirty="0" smtClean="0">
                <a:solidFill>
                  <a:schemeClr val="tx2"/>
                </a:solidFill>
                <a:latin typeface="Arial" panose="020B0604020202020204" pitchFamily="34" charset="0"/>
                <a:cs typeface="Arial" panose="020B0604020202020204" pitchFamily="34" charset="0"/>
              </a:rPr>
              <a:t>)</a:t>
            </a:r>
            <a:r>
              <a:rPr lang="uk-UA"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p>
          <a:p>
            <a:pPr marL="0" indent="0" algn="r">
              <a:spcBef>
                <a:spcPts val="0"/>
              </a:spcBef>
              <a:buNone/>
            </a:pPr>
            <a:endParaRPr lang="uk-UA"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78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42912" y="832625"/>
            <a:ext cx="10058400" cy="4902926"/>
          </a:xfrm>
        </p:spPr>
        <p:txBody>
          <a:bodyPr rtlCol="0">
            <a:normAutofit lnSpcReduction="10000"/>
          </a:bodyPr>
          <a:lstStyle/>
          <a:p>
            <a:pPr marL="0" indent="0">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rPr>
              <a:t>Інвалідність</a:t>
            </a:r>
            <a:r>
              <a:rPr lang="uk-UA" dirty="0">
                <a:solidFill>
                  <a:schemeClr val="tx2"/>
                </a:solidFill>
                <a:latin typeface="Arial" panose="020B0604020202020204" pitchFamily="34" charset="0"/>
              </a:rPr>
              <a:t> </a:t>
            </a:r>
            <a:r>
              <a:rPr lang="uk-UA" sz="3000" dirty="0">
                <a:solidFill>
                  <a:schemeClr val="tx2"/>
                </a:solidFill>
                <a:latin typeface="Arial" panose="020B0604020202020204" pitchFamily="34" charset="0"/>
              </a:rPr>
              <a:t>- міра втрати здоров'я у зв'язку із захворюванням, травмою (її наслідками) або вродженими вадами, що при взаємодії із зовнішнім середовищем може призводити до обмеження життєдіяльності особи, внаслідок чого держава зобов'язана створити умови для реалізації нею прав на рівні з іншими громадянами та забезпечити її соціальний </a:t>
            </a:r>
            <a:r>
              <a:rPr lang="uk-UA" sz="3000" dirty="0" smtClean="0">
                <a:solidFill>
                  <a:schemeClr val="tx2"/>
                </a:solidFill>
                <a:latin typeface="Arial" panose="020B0604020202020204" pitchFamily="34" charset="0"/>
              </a:rPr>
              <a:t>захист.</a:t>
            </a:r>
          </a:p>
          <a:p>
            <a:pPr marL="0" indent="0" algn="r">
              <a:buNone/>
            </a:pPr>
            <a:r>
              <a:rPr lang="uk-UA" sz="3000" i="1" dirty="0" smtClean="0">
                <a:solidFill>
                  <a:schemeClr val="tx2"/>
                </a:solidFill>
                <a:latin typeface="Arial" panose="020B0604020202020204" pitchFamily="34" charset="0"/>
              </a:rPr>
              <a:t>(</a:t>
            </a:r>
            <a:r>
              <a:rPr lang="uk-UA" sz="3000" i="1" dirty="0">
                <a:solidFill>
                  <a:schemeClr val="tx2"/>
                </a:solidFill>
                <a:latin typeface="Arial" panose="020B0604020202020204" pitchFamily="34" charset="0"/>
              </a:rPr>
              <a:t>Закон України </a:t>
            </a:r>
            <a:r>
              <a:rPr lang="uk-UA" sz="3000" i="1" dirty="0" smtClean="0">
                <a:solidFill>
                  <a:schemeClr val="tx2"/>
                </a:solidFill>
                <a:latin typeface="Arial" panose="020B0604020202020204" pitchFamily="34" charset="0"/>
              </a:rPr>
              <a:t>«Про </a:t>
            </a:r>
            <a:r>
              <a:rPr lang="uk-UA" sz="3000" i="1" dirty="0">
                <a:solidFill>
                  <a:schemeClr val="tx2"/>
                </a:solidFill>
                <a:latin typeface="Arial" panose="020B0604020202020204" pitchFamily="34" charset="0"/>
              </a:rPr>
              <a:t>реабілітацію осіб з інвалідністю в </a:t>
            </a:r>
            <a:r>
              <a:rPr lang="uk-UA" sz="3000" i="1" dirty="0" smtClean="0">
                <a:solidFill>
                  <a:schemeClr val="tx2"/>
                </a:solidFill>
                <a:latin typeface="Arial" panose="020B0604020202020204" pitchFamily="34" charset="0"/>
              </a:rPr>
              <a:t>Україні», </a:t>
            </a:r>
            <a:r>
              <a:rPr lang="uk-UA" sz="3000" i="1" dirty="0">
                <a:solidFill>
                  <a:schemeClr val="tx2"/>
                </a:solidFill>
                <a:latin typeface="Arial" panose="020B0604020202020204" pitchFamily="34" charset="0"/>
              </a:rPr>
              <a:t>2006</a:t>
            </a:r>
            <a:r>
              <a:rPr lang="uk-UA" sz="3000" i="1" dirty="0" smtClean="0">
                <a:solidFill>
                  <a:schemeClr val="tx2"/>
                </a:solidFill>
                <a:latin typeface="Arial" panose="020B0604020202020204" pitchFamily="34" charset="0"/>
              </a:rPr>
              <a:t>).</a:t>
            </a:r>
          </a:p>
          <a:p>
            <a:pPr marL="0" indent="0" algn="just">
              <a:buNone/>
            </a:pPr>
            <a:endParaRPr lang="uk-UA" sz="2200" i="1" dirty="0">
              <a:solidFill>
                <a:schemeClr val="tx2"/>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65214" y="1680117"/>
            <a:ext cx="10058400" cy="4902926"/>
          </a:xfrm>
        </p:spPr>
        <p:txBody>
          <a:bodyPr rtlCol="0">
            <a:normAutofit/>
          </a:bodyPr>
          <a:lstStyle/>
          <a:p>
            <a:pPr marL="0" indent="0">
              <a:buNone/>
            </a:pPr>
            <a:endPar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ndParaRPr>
          </a:p>
          <a:p>
            <a:pPr marL="0" indent="0">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rPr>
              <a:t>Інвалідність</a:t>
            </a:r>
            <a:r>
              <a:rPr lang="uk-UA" dirty="0" smtClean="0">
                <a:solidFill>
                  <a:schemeClr val="tx2"/>
                </a:solidFill>
                <a:latin typeface="Arial" panose="020B0604020202020204" pitchFamily="34" charset="0"/>
              </a:rPr>
              <a:t> – </a:t>
            </a:r>
            <a:r>
              <a:rPr lang="ru-RU" sz="3000" dirty="0" smtClean="0">
                <a:solidFill>
                  <a:schemeClr val="tx2"/>
                </a:solidFill>
                <a:latin typeface="Arial" panose="020B0604020202020204" pitchFamily="34" charset="0"/>
              </a:rPr>
              <a:t>не </a:t>
            </a:r>
            <a:r>
              <a:rPr lang="ru-RU" sz="3000" dirty="0" err="1">
                <a:solidFill>
                  <a:schemeClr val="tx2"/>
                </a:solidFill>
                <a:latin typeface="Arial" panose="020B0604020202020204" pitchFamily="34" charset="0"/>
              </a:rPr>
              <a:t>властивість</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людини</a:t>
            </a:r>
            <a:r>
              <a:rPr lang="ru-RU" sz="3000" dirty="0">
                <a:solidFill>
                  <a:schemeClr val="tx2"/>
                </a:solidFill>
                <a:latin typeface="Arial" panose="020B0604020202020204" pitchFamily="34" charset="0"/>
              </a:rPr>
              <a:t>, а </a:t>
            </a:r>
            <a:r>
              <a:rPr lang="ru-RU" sz="3000" dirty="0" err="1">
                <a:solidFill>
                  <a:schemeClr val="tx2"/>
                </a:solidFill>
                <a:latin typeface="Arial" panose="020B0604020202020204" pitchFamily="34" charset="0"/>
              </a:rPr>
              <a:t>перешкоди</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які</a:t>
            </a:r>
            <a:r>
              <a:rPr lang="ru-RU" sz="3000" dirty="0">
                <a:solidFill>
                  <a:schemeClr val="tx2"/>
                </a:solidFill>
                <a:latin typeface="Arial" panose="020B0604020202020204" pitchFamily="34" charset="0"/>
              </a:rPr>
              <a:t> </a:t>
            </a:r>
            <a:r>
              <a:rPr lang="ru-RU" sz="3000" dirty="0" err="1">
                <a:solidFill>
                  <a:schemeClr val="tx2"/>
                </a:solidFill>
                <a:latin typeface="Arial" panose="020B0604020202020204" pitchFamily="34" charset="0"/>
              </a:rPr>
              <a:t>виникають</a:t>
            </a:r>
            <a:r>
              <a:rPr lang="ru-RU" sz="3000" dirty="0">
                <a:solidFill>
                  <a:schemeClr val="tx2"/>
                </a:solidFill>
                <a:latin typeface="Arial" panose="020B0604020202020204" pitchFamily="34" charset="0"/>
              </a:rPr>
              <a:t> </a:t>
            </a:r>
            <a:r>
              <a:rPr lang="ru-RU" sz="3000" dirty="0" smtClean="0">
                <a:solidFill>
                  <a:schemeClr val="tx2"/>
                </a:solidFill>
                <a:latin typeface="Arial" panose="020B0604020202020204" pitchFamily="34" charset="0"/>
              </a:rPr>
              <a:t>у </a:t>
            </a:r>
            <a:r>
              <a:rPr lang="ru-RU" sz="3000" dirty="0" err="1" smtClean="0">
                <a:solidFill>
                  <a:schemeClr val="tx2"/>
                </a:solidFill>
                <a:latin typeface="Arial" panose="020B0604020202020204" pitchFamily="34" charset="0"/>
              </a:rPr>
              <a:t>неї</a:t>
            </a:r>
            <a:r>
              <a:rPr lang="ru-RU" sz="3000" dirty="0" smtClean="0">
                <a:solidFill>
                  <a:schemeClr val="tx2"/>
                </a:solidFill>
                <a:latin typeface="Arial" panose="020B0604020202020204" pitchFamily="34" charset="0"/>
              </a:rPr>
              <a:t> у </a:t>
            </a:r>
            <a:r>
              <a:rPr lang="ru-RU" sz="3000" dirty="0" err="1" smtClean="0">
                <a:solidFill>
                  <a:schemeClr val="tx2"/>
                </a:solidFill>
                <a:latin typeface="Arial" panose="020B0604020202020204" pitchFamily="34" charset="0"/>
              </a:rPr>
              <a:t>житті</a:t>
            </a:r>
            <a:r>
              <a:rPr lang="ru-RU" sz="3000" dirty="0" smtClean="0">
                <a:solidFill>
                  <a:schemeClr val="tx2"/>
                </a:solidFill>
                <a:latin typeface="Arial" panose="020B0604020202020204" pitchFamily="34" charset="0"/>
              </a:rPr>
              <a:t> в </a:t>
            </a:r>
            <a:r>
              <a:rPr lang="ru-RU" sz="3000" dirty="0" err="1">
                <a:solidFill>
                  <a:schemeClr val="tx2"/>
                </a:solidFill>
                <a:latin typeface="Arial" panose="020B0604020202020204" pitchFamily="34" charset="0"/>
              </a:rPr>
              <a:t>суспільстві</a:t>
            </a:r>
            <a:r>
              <a:rPr lang="ru-RU" sz="3000" dirty="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Їх</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усунення</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можливе</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засобами</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запровадження</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принципів</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універсального</a:t>
            </a:r>
            <a:r>
              <a:rPr lang="ru-RU" sz="3000" dirty="0" smtClean="0">
                <a:solidFill>
                  <a:schemeClr val="tx2"/>
                </a:solidFill>
                <a:latin typeface="Arial" panose="020B0604020202020204" pitchFamily="34" charset="0"/>
              </a:rPr>
              <a:t> дизайну та </a:t>
            </a:r>
            <a:r>
              <a:rPr lang="ru-RU" sz="3000" dirty="0" err="1" smtClean="0">
                <a:solidFill>
                  <a:schemeClr val="tx2"/>
                </a:solidFill>
                <a:latin typeface="Arial" panose="020B0604020202020204" pitchFamily="34" charset="0"/>
              </a:rPr>
              <a:t>розумного</a:t>
            </a:r>
            <a:r>
              <a:rPr lang="ru-RU" sz="3000" dirty="0" smtClean="0">
                <a:solidFill>
                  <a:schemeClr val="tx2"/>
                </a:solidFill>
                <a:latin typeface="Arial" panose="020B0604020202020204" pitchFamily="34" charset="0"/>
              </a:rPr>
              <a:t> </a:t>
            </a:r>
            <a:r>
              <a:rPr lang="ru-RU" sz="3000" dirty="0" err="1" smtClean="0">
                <a:solidFill>
                  <a:schemeClr val="tx2"/>
                </a:solidFill>
                <a:latin typeface="Arial" panose="020B0604020202020204" pitchFamily="34" charset="0"/>
              </a:rPr>
              <a:t>пристосування</a:t>
            </a:r>
            <a:r>
              <a:rPr lang="ru-RU" sz="3000" dirty="0" smtClean="0">
                <a:solidFill>
                  <a:schemeClr val="tx2"/>
                </a:solidFill>
                <a:latin typeface="Arial" panose="020B0604020202020204" pitchFamily="34" charset="0"/>
              </a:rPr>
              <a:t>.</a:t>
            </a:r>
            <a:endParaRPr lang="uk-UA" sz="3000" dirty="0" smtClean="0">
              <a:solidFill>
                <a:schemeClr val="tx2"/>
              </a:solidFill>
              <a:latin typeface="Arial" panose="020B0604020202020204" pitchFamily="34" charset="0"/>
            </a:endParaRPr>
          </a:p>
          <a:p>
            <a:pPr marL="0" indent="0" algn="r">
              <a:buNone/>
            </a:pPr>
            <a:endParaRPr lang="uk-UA" sz="3000" i="1" dirty="0" smtClean="0">
              <a:solidFill>
                <a:schemeClr val="tx2"/>
              </a:solidFill>
              <a:latin typeface="Arial" panose="020B0604020202020204" pitchFamily="34" charset="0"/>
            </a:endParaRPr>
          </a:p>
        </p:txBody>
      </p:sp>
    </p:spTree>
    <p:extLst>
      <p:ext uri="{BB962C8B-B14F-4D97-AF65-F5344CB8AC3E}">
        <p14:creationId xmlns:p14="http://schemas.microsoft.com/office/powerpoint/2010/main" val="368611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065214" y="1066800"/>
            <a:ext cx="10058400" cy="5085806"/>
          </a:xfrm>
        </p:spPr>
        <p:txBody>
          <a:bodyPr rtlCol="0">
            <a:noAutofit/>
          </a:bodyPr>
          <a:lstStyle/>
          <a:p>
            <a:pPr marL="0" indent="0" algn="just">
              <a:spcBef>
                <a:spcPts val="0"/>
              </a:spcBef>
              <a:spcAft>
                <a:spcPts val="0"/>
              </a:spcAft>
              <a:buNone/>
            </a:pPr>
            <a:r>
              <a:rPr lang="uk-UA" sz="36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Люди з інвалідністю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це люди зі стійкими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фізичними,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психічними,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інтелектуальними </a:t>
            </a:r>
          </a:p>
          <a:p>
            <a:pPr marL="342900" indent="-342900" algn="just">
              <a:spcBef>
                <a:spcPts val="0"/>
              </a:spcBef>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чи сенсорними порушеннями, </a:t>
            </a:r>
          </a:p>
          <a:p>
            <a:pPr marL="0" indent="0" algn="just">
              <a:spcBef>
                <a:spcPts val="0"/>
              </a:spcBef>
              <a:spcAft>
                <a:spcPts val="0"/>
              </a:spcAft>
              <a:buNone/>
            </a:pPr>
            <a:r>
              <a:rPr lang="uk-UA" sz="2800" dirty="0">
                <a:solidFill>
                  <a:schemeClr val="tx2"/>
                </a:solidFill>
                <a:latin typeface="Arial" panose="020B0604020202020204" pitchFamily="34" charset="0"/>
                <a:ea typeface="Times New Roman" panose="02020603050405020304" pitchFamily="18" charset="0"/>
                <a:cs typeface="Arial" panose="020B0604020202020204" pitchFamily="34" charset="0"/>
              </a:rPr>
              <a:t>повна та ефективна участь яких у житті суспільства нарівні з іншими може бути обмежена при взаємодії з різними </a:t>
            </a:r>
            <a:r>
              <a:rPr lang="uk-UA" sz="2800"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бар'єрами. </a:t>
            </a:r>
          </a:p>
          <a:p>
            <a:pPr marL="0" indent="0" algn="r">
              <a:spcBef>
                <a:spcPts val="0"/>
              </a:spcBef>
              <a:spcAft>
                <a:spcPts val="0"/>
              </a:spcAft>
              <a:buNone/>
            </a:pPr>
            <a:r>
              <a:rPr lang="uk-UA" sz="2800" i="1" dirty="0" smtClean="0">
                <a:solidFill>
                  <a:schemeClr val="tx2"/>
                </a:solidFill>
                <a:latin typeface="Arial" panose="020B0604020202020204" pitchFamily="34" charset="0"/>
                <a:ea typeface="Times New Roman" panose="02020603050405020304" pitchFamily="18" charset="0"/>
                <a:cs typeface="Arial" panose="020B0604020202020204" pitchFamily="34" charset="0"/>
              </a:rPr>
              <a:t>(</a:t>
            </a:r>
            <a:r>
              <a:rPr lang="uk-UA" sz="2800" i="1" dirty="0">
                <a:solidFill>
                  <a:schemeClr val="tx2"/>
                </a:solidFill>
                <a:latin typeface="Arial" panose="020B0604020202020204" pitchFamily="34" charset="0"/>
                <a:cs typeface="Arial" panose="020B0604020202020204" pitchFamily="34" charset="0"/>
              </a:rPr>
              <a:t>Конвенція ООН про права осіб з </a:t>
            </a:r>
            <a:r>
              <a:rPr lang="uk-UA" sz="2800" i="1" dirty="0" smtClean="0">
                <a:solidFill>
                  <a:schemeClr val="tx2"/>
                </a:solidFill>
                <a:latin typeface="Arial" panose="020B0604020202020204" pitchFamily="34" charset="0"/>
                <a:cs typeface="Arial" panose="020B0604020202020204" pitchFamily="34" charset="0"/>
              </a:rPr>
              <a:t>інвалідністю).</a:t>
            </a:r>
          </a:p>
          <a:p>
            <a:pPr marL="0" indent="0" algn="just">
              <a:spcBef>
                <a:spcPts val="0"/>
              </a:spcBef>
              <a:spcAft>
                <a:spcPts val="0"/>
              </a:spcAft>
              <a:buNone/>
            </a:pPr>
            <a:endParaRPr lang="uk-UA" sz="2000" dirty="0" smtClean="0">
              <a:solidFill>
                <a:schemeClr val="tx2"/>
              </a:solidFill>
              <a:latin typeface="Arial" panose="020B0604020202020204" pitchFamily="34" charset="0"/>
              <a:cs typeface="Arial" panose="020B0604020202020204" pitchFamily="34" charset="0"/>
            </a:endParaRPr>
          </a:p>
          <a:p>
            <a:pPr marL="0" indent="0" algn="just">
              <a:spcBef>
                <a:spcPts val="0"/>
              </a:spcBef>
              <a:spcAft>
                <a:spcPts val="0"/>
              </a:spcAft>
              <a:buNone/>
            </a:pPr>
            <a:r>
              <a:rPr lang="uk-UA" sz="2000" dirty="0" smtClean="0">
                <a:solidFill>
                  <a:schemeClr val="tx2"/>
                </a:solidFill>
                <a:latin typeface="Arial" panose="020B0604020202020204" pitchFamily="34" charset="0"/>
                <a:cs typeface="Arial" panose="020B0604020202020204" pitchFamily="34" charset="0"/>
              </a:rPr>
              <a:t>Яка модель інвалідності представлена в даному визначенні? </a:t>
            </a:r>
            <a:r>
              <a:rPr lang="uk-UA" sz="2800" i="1" dirty="0" smtClean="0">
                <a:solidFill>
                  <a:schemeClr val="tx2"/>
                </a:solidFill>
                <a:latin typeface="Arial" panose="020B0604020202020204" pitchFamily="34" charset="0"/>
                <a:cs typeface="Arial" panose="020B0604020202020204" pitchFamily="34" charset="0"/>
              </a:rPr>
              <a:t> </a:t>
            </a:r>
            <a:endParaRPr lang="uk-UA" sz="2800"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982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973774" y="1203960"/>
            <a:ext cx="10058400" cy="4674326"/>
          </a:xfrm>
        </p:spPr>
        <p:txBody>
          <a:bodyPr rtlCol="0">
            <a:noAutofit/>
          </a:bodyPr>
          <a:lstStyle/>
          <a:p>
            <a:pPr marL="0" indent="0" algn="just">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Особою з інвалідністю </a:t>
            </a:r>
            <a:r>
              <a:rPr lang="uk-UA" sz="2800" dirty="0" smtClean="0">
                <a:solidFill>
                  <a:schemeClr val="tx2"/>
                </a:solidFill>
                <a:latin typeface="Arial" panose="020B0604020202020204" pitchFamily="34" charset="0"/>
                <a:cs typeface="Arial" panose="020B0604020202020204" pitchFamily="34" charset="0"/>
              </a:rPr>
              <a:t>є </a:t>
            </a:r>
            <a:r>
              <a:rPr lang="uk-UA" sz="2800" dirty="0">
                <a:solidFill>
                  <a:schemeClr val="tx2"/>
                </a:solidFill>
                <a:latin typeface="Arial" panose="020B0604020202020204" pitchFamily="34" charset="0"/>
                <a:cs typeface="Arial" panose="020B0604020202020204" pitchFamily="34" charset="0"/>
              </a:rPr>
              <a:t>особа зі стійким розладом функцій </a:t>
            </a:r>
            <a:r>
              <a:rPr lang="uk-UA" sz="2800" dirty="0" smtClean="0">
                <a:solidFill>
                  <a:schemeClr val="tx2"/>
                </a:solidFill>
                <a:latin typeface="Arial" panose="020B0604020202020204" pitchFamily="34" charset="0"/>
                <a:cs typeface="Arial" panose="020B0604020202020204" pitchFamily="34" charset="0"/>
              </a:rPr>
              <a:t>організму</a:t>
            </a:r>
            <a:r>
              <a:rPr lang="uk-UA" sz="2800" dirty="0">
                <a:solidFill>
                  <a:schemeClr val="tx2"/>
                </a:solidFill>
                <a:latin typeface="Arial" panose="020B0604020202020204" pitchFamily="34" charset="0"/>
                <a:cs typeface="Arial" panose="020B0604020202020204" pitchFamily="34" charset="0"/>
              </a:rPr>
              <a:t>,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нарівні з іншими громадянами та забезпечити її соціальний </a:t>
            </a:r>
            <a:r>
              <a:rPr lang="uk-UA" sz="2800" dirty="0" smtClean="0">
                <a:solidFill>
                  <a:schemeClr val="tx2"/>
                </a:solidFill>
                <a:latin typeface="Arial" panose="020B0604020202020204" pitchFamily="34" charset="0"/>
                <a:cs typeface="Arial" panose="020B0604020202020204" pitchFamily="34" charset="0"/>
              </a:rPr>
              <a:t>захист. </a:t>
            </a:r>
          </a:p>
          <a:p>
            <a:pPr marL="0" indent="0" algn="r">
              <a:buNone/>
            </a:pPr>
            <a:r>
              <a:rPr lang="uk-UA" sz="2800" i="1" dirty="0" smtClean="0">
                <a:solidFill>
                  <a:schemeClr val="tx2"/>
                </a:solidFill>
                <a:latin typeface="Arial" panose="020B0604020202020204" pitchFamily="34" charset="0"/>
                <a:cs typeface="Arial" panose="020B0604020202020204" pitchFamily="34" charset="0"/>
              </a:rPr>
              <a:t>(</a:t>
            </a:r>
            <a:r>
              <a:rPr lang="uk-UA" sz="2800" i="1" dirty="0">
                <a:solidFill>
                  <a:schemeClr val="tx2"/>
                </a:solidFill>
                <a:latin typeface="Arial" panose="020B0604020202020204" pitchFamily="34" charset="0"/>
              </a:rPr>
              <a:t>Закон України "Про основи соціальної захищеності осіб з інвалідністю в Україні</a:t>
            </a:r>
            <a:r>
              <a:rPr lang="uk-UA" sz="2800" i="1" dirty="0" smtClean="0">
                <a:solidFill>
                  <a:schemeClr val="tx2"/>
                </a:solidFill>
                <a:latin typeface="Arial" panose="020B0604020202020204" pitchFamily="34" charset="0"/>
              </a:rPr>
              <a:t>").</a:t>
            </a:r>
          </a:p>
          <a:p>
            <a:pPr marL="0" indent="0" algn="just">
              <a:buNone/>
            </a:pPr>
            <a:r>
              <a:rPr lang="uk-UA" sz="2000" dirty="0" smtClean="0">
                <a:solidFill>
                  <a:schemeClr val="tx2"/>
                </a:solidFill>
                <a:latin typeface="Arial" panose="020B0604020202020204" pitchFamily="34" charset="0"/>
              </a:rPr>
              <a:t>А в цьому визначенні?</a:t>
            </a:r>
            <a:endParaRPr lang="uk-UA" sz="2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09396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973774" y="1203960"/>
            <a:ext cx="10058400" cy="4229100"/>
          </a:xfrm>
        </p:spPr>
        <p:txBody>
          <a:bodyPr rtlCol="0">
            <a:noAutofit/>
          </a:bodyPr>
          <a:lstStyle/>
          <a:p>
            <a:pPr marL="0" indent="0" algn="just">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Дитина з інвалідністю</a:t>
            </a:r>
            <a:r>
              <a:rPr lang="uk-UA" sz="3600" b="1" dirty="0" smtClean="0">
                <a:solidFill>
                  <a:schemeClr val="tx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uk-UA" sz="2800" dirty="0" smtClean="0">
                <a:solidFill>
                  <a:schemeClr val="tx2"/>
                </a:solidFill>
                <a:latin typeface="Arial" panose="020B0604020202020204" pitchFamily="34" charset="0"/>
              </a:rPr>
              <a:t>– особа </a:t>
            </a:r>
            <a:r>
              <a:rPr lang="uk-UA" sz="2800" dirty="0">
                <a:solidFill>
                  <a:schemeClr val="tx2"/>
                </a:solidFill>
                <a:latin typeface="Arial" panose="020B0604020202020204" pitchFamily="34" charset="0"/>
              </a:rPr>
              <a:t>віком до 18 років (повноліття) зі стійким розладом функцій організму, що при взаємодії із зовнішнім середовищем може призводити до обмеження її життєдіяльності, внаслідок чого держава зобов’язана створити умови для реалізації нею прав нарівні з іншими громадянами та забезпечити її соціальний </a:t>
            </a:r>
            <a:r>
              <a:rPr lang="uk-UA" sz="2800" dirty="0" smtClean="0">
                <a:solidFill>
                  <a:schemeClr val="tx2"/>
                </a:solidFill>
                <a:latin typeface="Arial" panose="020B0604020202020204" pitchFamily="34" charset="0"/>
              </a:rPr>
              <a:t>захист. </a:t>
            </a:r>
          </a:p>
          <a:p>
            <a:pPr marL="0" indent="0" algn="r">
              <a:buNone/>
            </a:pPr>
            <a:r>
              <a:rPr lang="uk-UA" sz="2800" i="1" dirty="0" smtClean="0">
                <a:solidFill>
                  <a:schemeClr val="tx2"/>
                </a:solidFill>
                <a:latin typeface="Arial" panose="020B0604020202020204" pitchFamily="34" charset="0"/>
              </a:rPr>
              <a:t>(</a:t>
            </a:r>
            <a:r>
              <a:rPr lang="uk-UA" sz="2800" i="1" dirty="0">
                <a:solidFill>
                  <a:schemeClr val="tx2"/>
                </a:solidFill>
                <a:latin typeface="Arial" panose="020B0604020202020204" pitchFamily="34" charset="0"/>
              </a:rPr>
              <a:t>Закон України </a:t>
            </a:r>
            <a:r>
              <a:rPr lang="uk-UA" sz="2800" i="1" dirty="0" smtClean="0">
                <a:solidFill>
                  <a:schemeClr val="tx2"/>
                </a:solidFill>
                <a:latin typeface="Arial" panose="020B0604020202020204" pitchFamily="34" charset="0"/>
              </a:rPr>
              <a:t>«Про </a:t>
            </a:r>
            <a:r>
              <a:rPr lang="uk-UA" sz="2800" i="1" dirty="0">
                <a:solidFill>
                  <a:schemeClr val="tx2"/>
                </a:solidFill>
                <a:latin typeface="Arial" panose="020B0604020202020204" pitchFamily="34" charset="0"/>
              </a:rPr>
              <a:t>реабілітацію осіб з інвалідністю в </a:t>
            </a:r>
            <a:r>
              <a:rPr lang="uk-UA" sz="2800" i="1" dirty="0" smtClean="0">
                <a:solidFill>
                  <a:schemeClr val="tx2"/>
                </a:solidFill>
                <a:latin typeface="Arial" panose="020B0604020202020204" pitchFamily="34" charset="0"/>
              </a:rPr>
              <a:t>Україні»).</a:t>
            </a:r>
            <a:endParaRPr lang="uk-UA" sz="2800" b="1" i="1" dirty="0">
              <a:solidFill>
                <a:schemeClr val="tx2"/>
              </a:solidFill>
              <a:latin typeface="Arial" panose="020B0604020202020204" pitchFamily="34" charset="0"/>
            </a:endParaRPr>
          </a:p>
        </p:txBody>
      </p:sp>
    </p:spTree>
    <p:extLst>
      <p:ext uri="{BB962C8B-B14F-4D97-AF65-F5344CB8AC3E}">
        <p14:creationId xmlns:p14="http://schemas.microsoft.com/office/powerpoint/2010/main" val="303387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Місце для вмісту 13"/>
          <p:cNvSpPr>
            <a:spLocks noGrp="1"/>
          </p:cNvSpPr>
          <p:nvPr>
            <p:ph idx="1"/>
          </p:nvPr>
        </p:nvSpPr>
        <p:spPr>
          <a:xfrm>
            <a:off x="1174496" y="2628900"/>
            <a:ext cx="10058400" cy="4229100"/>
          </a:xfrm>
        </p:spPr>
        <p:txBody>
          <a:bodyPr rtlCol="0">
            <a:noAutofit/>
          </a:bodyPr>
          <a:lstStyle/>
          <a:p>
            <a:pPr marL="0" indent="0" algn="just">
              <a:spcBef>
                <a:spcPts val="600"/>
              </a:spcBef>
              <a:buNone/>
            </a:pPr>
            <a:r>
              <a:rPr lang="uk-UA" sz="3600" b="1" dirty="0" smtClean="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Особа з особливими освітніми потребами </a:t>
            </a:r>
            <a:r>
              <a:rPr lang="uk-UA" dirty="0">
                <a:solidFill>
                  <a:schemeClr val="tx2"/>
                </a:solidFill>
                <a:latin typeface="Arial" panose="020B0604020202020204" pitchFamily="34" charset="0"/>
              </a:rPr>
              <a:t>– </a:t>
            </a:r>
            <a:r>
              <a:rPr lang="uk-UA" dirty="0" smtClean="0">
                <a:solidFill>
                  <a:schemeClr val="tx2"/>
                </a:solidFill>
                <a:latin typeface="Arial" panose="020B0604020202020204" pitchFamily="34" charset="0"/>
              </a:rPr>
              <a:t>це особа</a:t>
            </a:r>
            <a:r>
              <a:rPr lang="uk-UA" dirty="0">
                <a:solidFill>
                  <a:schemeClr val="tx2"/>
                </a:solidFill>
                <a:latin typeface="Arial" panose="020B0604020202020204" pitchFamily="34" charset="0"/>
              </a:rPr>
              <a:t>, яка потребує додаткової постійної чи тимчасової </a:t>
            </a:r>
            <a:r>
              <a:rPr lang="uk-UA" u="sng" dirty="0">
                <a:solidFill>
                  <a:schemeClr val="tx2"/>
                </a:solidFill>
                <a:latin typeface="Arial" panose="020B0604020202020204" pitchFamily="34" charset="0"/>
              </a:rPr>
              <a:t>підтримки в освітньому процесі </a:t>
            </a:r>
            <a:r>
              <a:rPr lang="uk-UA" dirty="0">
                <a:solidFill>
                  <a:schemeClr val="tx2"/>
                </a:solidFill>
                <a:latin typeface="Arial" panose="020B0604020202020204" pitchFamily="34" charset="0"/>
              </a:rPr>
              <a:t>з метою забезпечення її права на </a:t>
            </a:r>
            <a:r>
              <a:rPr lang="uk-UA" dirty="0" smtClean="0">
                <a:solidFill>
                  <a:schemeClr val="tx2"/>
                </a:solidFill>
                <a:latin typeface="Arial" panose="020B0604020202020204" pitchFamily="34" charset="0"/>
              </a:rPr>
              <a:t>освіту.</a:t>
            </a:r>
          </a:p>
          <a:p>
            <a:pPr marL="0" indent="0" algn="r">
              <a:spcBef>
                <a:spcPts val="600"/>
              </a:spcBef>
              <a:buNone/>
            </a:pPr>
            <a:r>
              <a:rPr lang="uk-UA" i="1" dirty="0" smtClean="0">
                <a:solidFill>
                  <a:schemeClr val="tx2"/>
                </a:solidFill>
                <a:latin typeface="Arial" panose="020B0604020202020204" pitchFamily="34" charset="0"/>
              </a:rPr>
              <a:t>(</a:t>
            </a:r>
            <a:r>
              <a:rPr lang="uk-UA" i="1" dirty="0">
                <a:solidFill>
                  <a:schemeClr val="tx2"/>
                </a:solidFill>
                <a:latin typeface="Arial" panose="020B0604020202020204" pitchFamily="34" charset="0"/>
              </a:rPr>
              <a:t>Закон України </a:t>
            </a:r>
            <a:r>
              <a:rPr lang="uk-UA" i="1" dirty="0" smtClean="0">
                <a:solidFill>
                  <a:schemeClr val="tx2"/>
                </a:solidFill>
                <a:latin typeface="Arial" panose="020B0604020202020204" pitchFamily="34" charset="0"/>
              </a:rPr>
              <a:t>«Про освіту»).</a:t>
            </a:r>
            <a:endParaRPr lang="uk-UA" b="1" i="1" dirty="0">
              <a:solidFill>
                <a:schemeClr val="tx2"/>
              </a:solidFill>
              <a:latin typeface="Arial" panose="020B0604020202020204" pitchFamily="34" charset="0"/>
            </a:endParaRPr>
          </a:p>
        </p:txBody>
      </p:sp>
    </p:spTree>
    <p:extLst>
      <p:ext uri="{BB962C8B-B14F-4D97-AF65-F5344CB8AC3E}">
        <p14:creationId xmlns:p14="http://schemas.microsoft.com/office/powerpoint/2010/main" val="33373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Ілюстрація природи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8_TF03431377" id="{41656BBC-55E8-4CFB-B338-193F37B0F879}" vid="{ABFC4142-456E-44EA-A2E5-A99F1076C736}"/>
    </a:ext>
  </a:extLst>
</a:theme>
</file>

<file path=ppt/theme/theme2.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tf03431377_win32</Template>
  <TotalTime>1088</TotalTime>
  <Words>747</Words>
  <Application>Microsoft Office PowerPoint</Application>
  <PresentationFormat>Широкоэкранный</PresentationFormat>
  <Paragraphs>97</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Book Antiqua</vt:lpstr>
      <vt:lpstr>Calibri</vt:lpstr>
      <vt:lpstr>Segoe Print</vt:lpstr>
      <vt:lpstr>Times New Roman</vt:lpstr>
      <vt:lpstr>Ілюстрація природи 16x9</vt:lpstr>
      <vt:lpstr>Заняття 1. Інвалідність і особливі освітні потреби: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Заняття 1. Інвалідність і особливі освітні потреби:</dc:title>
  <dc:creator>Пользователь</dc:creator>
  <cp:lastModifiedBy>Пользователь</cp:lastModifiedBy>
  <cp:revision>35</cp:revision>
  <dcterms:created xsi:type="dcterms:W3CDTF">2022-09-07T07:51:50Z</dcterms:created>
  <dcterms:modified xsi:type="dcterms:W3CDTF">2025-02-11T04:51:11Z</dcterms:modified>
</cp:coreProperties>
</file>