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316" r:id="rId3"/>
    <p:sldId id="268" r:id="rId4"/>
    <p:sldId id="257" r:id="rId5"/>
    <p:sldId id="269" r:id="rId6"/>
    <p:sldId id="311" r:id="rId7"/>
    <p:sldId id="270" r:id="rId8"/>
    <p:sldId id="272" r:id="rId9"/>
    <p:sldId id="260" r:id="rId10"/>
    <p:sldId id="261" r:id="rId11"/>
    <p:sldId id="315" r:id="rId12"/>
    <p:sldId id="273" r:id="rId13"/>
    <p:sldId id="262" r:id="rId14"/>
    <p:sldId id="263" r:id="rId15"/>
    <p:sldId id="267" r:id="rId16"/>
    <p:sldId id="274" r:id="rId17"/>
    <p:sldId id="264" r:id="rId18"/>
    <p:sldId id="265" r:id="rId19"/>
    <p:sldId id="310" r:id="rId20"/>
    <p:sldId id="312" r:id="rId21"/>
    <p:sldId id="313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 elwood" initials="ae" lastIdx="2" clrIdx="0">
    <p:extLst>
      <p:ext uri="{19B8F6BF-5375-455C-9EA6-DF929625EA0E}">
        <p15:presenceInfo xmlns:p15="http://schemas.microsoft.com/office/powerpoint/2012/main" userId="8fc76e07110b225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0A4940-8C2B-4954-8C2C-078D3761143B}" v="3" dt="2023-10-20T04:57:21.7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73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1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x Elwood" userId="8fc76e07110b2250" providerId="LiveId" clId="{B40A4940-8C2B-4954-8C2C-078D3761143B}"/>
    <pc:docChg chg="undo custSel modSld">
      <pc:chgData name="Alex Elwood" userId="8fc76e07110b2250" providerId="LiveId" clId="{B40A4940-8C2B-4954-8C2C-078D3761143B}" dt="2023-10-21T16:30:11.271" v="79" actId="20577"/>
      <pc:docMkLst>
        <pc:docMk/>
      </pc:docMkLst>
      <pc:sldChg chg="modSp mod">
        <pc:chgData name="Alex Elwood" userId="8fc76e07110b2250" providerId="LiveId" clId="{B40A4940-8C2B-4954-8C2C-078D3761143B}" dt="2023-10-21T16:30:11.271" v="79" actId="20577"/>
        <pc:sldMkLst>
          <pc:docMk/>
          <pc:sldMk cId="757296222" sldId="256"/>
        </pc:sldMkLst>
        <pc:spChg chg="mod">
          <ac:chgData name="Alex Elwood" userId="8fc76e07110b2250" providerId="LiveId" clId="{B40A4940-8C2B-4954-8C2C-078D3761143B}" dt="2023-10-21T16:30:11.271" v="79" actId="20577"/>
          <ac:spMkLst>
            <pc:docMk/>
            <pc:sldMk cId="757296222" sldId="256"/>
            <ac:spMk id="2" creationId="{367A80C3-0798-47A0-B054-F9B6E773B71E}"/>
          </ac:spMkLst>
        </pc:spChg>
      </pc:sldChg>
      <pc:sldChg chg="modSp mod">
        <pc:chgData name="Alex Elwood" userId="8fc76e07110b2250" providerId="LiveId" clId="{B40A4940-8C2B-4954-8C2C-078D3761143B}" dt="2023-10-21T16:24:12.586" v="11" actId="27107"/>
        <pc:sldMkLst>
          <pc:docMk/>
          <pc:sldMk cId="1651931636" sldId="268"/>
        </pc:sldMkLst>
        <pc:spChg chg="mod">
          <ac:chgData name="Alex Elwood" userId="8fc76e07110b2250" providerId="LiveId" clId="{B40A4940-8C2B-4954-8C2C-078D3761143B}" dt="2023-10-21T16:24:12.586" v="11" actId="27107"/>
          <ac:spMkLst>
            <pc:docMk/>
            <pc:sldMk cId="1651931636" sldId="268"/>
            <ac:spMk id="10" creationId="{C9EF1B7B-4C14-5EEE-40A1-618881BD226E}"/>
          </ac:spMkLst>
        </pc:spChg>
      </pc:sldChg>
      <pc:sldChg chg="modSp mod">
        <pc:chgData name="Alex Elwood" userId="8fc76e07110b2250" providerId="LiveId" clId="{B40A4940-8C2B-4954-8C2C-078D3761143B}" dt="2023-10-21T16:26:07.044" v="17" actId="1076"/>
        <pc:sldMkLst>
          <pc:docMk/>
          <pc:sldMk cId="2749224349" sldId="270"/>
        </pc:sldMkLst>
        <pc:spChg chg="mod">
          <ac:chgData name="Alex Elwood" userId="8fc76e07110b2250" providerId="LiveId" clId="{B40A4940-8C2B-4954-8C2C-078D3761143B}" dt="2023-10-21T16:26:07.044" v="17" actId="1076"/>
          <ac:spMkLst>
            <pc:docMk/>
            <pc:sldMk cId="2749224349" sldId="270"/>
            <ac:spMk id="2" creationId="{E644C031-CF60-78EC-E9CA-5CC2B8B456FF}"/>
          </ac:spMkLst>
        </pc:spChg>
        <pc:spChg chg="mod">
          <ac:chgData name="Alex Elwood" userId="8fc76e07110b2250" providerId="LiveId" clId="{B40A4940-8C2B-4954-8C2C-078D3761143B}" dt="2023-10-21T16:26:06.596" v="16" actId="1076"/>
          <ac:spMkLst>
            <pc:docMk/>
            <pc:sldMk cId="2749224349" sldId="270"/>
            <ac:spMk id="4" creationId="{27D8DF3F-9490-D9DE-5368-B15AAD121E01}"/>
          </ac:spMkLst>
        </pc:spChg>
      </pc:sldChg>
      <pc:sldChg chg="modSp mod">
        <pc:chgData name="Alex Elwood" userId="8fc76e07110b2250" providerId="LiveId" clId="{B40A4940-8C2B-4954-8C2C-078D3761143B}" dt="2023-10-21T16:27:31.290" v="21" actId="1076"/>
        <pc:sldMkLst>
          <pc:docMk/>
          <pc:sldMk cId="3700501673" sldId="272"/>
        </pc:sldMkLst>
        <pc:spChg chg="mod">
          <ac:chgData name="Alex Elwood" userId="8fc76e07110b2250" providerId="LiveId" clId="{B40A4940-8C2B-4954-8C2C-078D3761143B}" dt="2023-10-21T16:27:31.290" v="21" actId="1076"/>
          <ac:spMkLst>
            <pc:docMk/>
            <pc:sldMk cId="3700501673" sldId="272"/>
            <ac:spMk id="3" creationId="{7D880CB0-0D82-493C-AFAA-6B542F0B5305}"/>
          </ac:spMkLst>
        </pc:spChg>
      </pc:sldChg>
      <pc:sldChg chg="modSp mod">
        <pc:chgData name="Alex Elwood" userId="8fc76e07110b2250" providerId="LiveId" clId="{B40A4940-8C2B-4954-8C2C-078D3761143B}" dt="2023-10-20T04:51:44.837" v="1" actId="6549"/>
        <pc:sldMkLst>
          <pc:docMk/>
          <pc:sldMk cId="1085150650" sldId="273"/>
        </pc:sldMkLst>
        <pc:spChg chg="mod">
          <ac:chgData name="Alex Elwood" userId="8fc76e07110b2250" providerId="LiveId" clId="{B40A4940-8C2B-4954-8C2C-078D3761143B}" dt="2023-10-20T04:51:44.837" v="1" actId="6549"/>
          <ac:spMkLst>
            <pc:docMk/>
            <pc:sldMk cId="1085150650" sldId="273"/>
            <ac:spMk id="3" creationId="{7D880CB0-0D82-493C-AFAA-6B542F0B5305}"/>
          </ac:spMkLst>
        </pc:spChg>
      </pc:sldChg>
      <pc:sldChg chg="modSp mod">
        <pc:chgData name="Alex Elwood" userId="8fc76e07110b2250" providerId="LiveId" clId="{B40A4940-8C2B-4954-8C2C-078D3761143B}" dt="2023-10-20T04:57:24.448" v="10" actId="1076"/>
        <pc:sldMkLst>
          <pc:docMk/>
          <pc:sldMk cId="1830458327" sldId="313"/>
        </pc:sldMkLst>
        <pc:spChg chg="mod">
          <ac:chgData name="Alex Elwood" userId="8fc76e07110b2250" providerId="LiveId" clId="{B40A4940-8C2B-4954-8C2C-078D3761143B}" dt="2023-10-20T04:57:19.071" v="8" actId="1076"/>
          <ac:spMkLst>
            <pc:docMk/>
            <pc:sldMk cId="1830458327" sldId="313"/>
            <ac:spMk id="2" creationId="{0251A972-41C5-0C4F-08BB-05CCD2BC0AEE}"/>
          </ac:spMkLst>
        </pc:spChg>
        <pc:spChg chg="mod">
          <ac:chgData name="Alex Elwood" userId="8fc76e07110b2250" providerId="LiveId" clId="{B40A4940-8C2B-4954-8C2C-078D3761143B}" dt="2023-10-20T04:57:15.031" v="7" actId="1076"/>
          <ac:spMkLst>
            <pc:docMk/>
            <pc:sldMk cId="1830458327" sldId="313"/>
            <ac:spMk id="15" creationId="{354CD561-5C1A-8D93-3411-B045BB46BDC4}"/>
          </ac:spMkLst>
        </pc:spChg>
        <pc:spChg chg="mod">
          <ac:chgData name="Alex Elwood" userId="8fc76e07110b2250" providerId="LiveId" clId="{B40A4940-8C2B-4954-8C2C-078D3761143B}" dt="2023-10-20T04:57:24.448" v="10" actId="1076"/>
          <ac:spMkLst>
            <pc:docMk/>
            <pc:sldMk cId="1830458327" sldId="313"/>
            <ac:spMk id="22" creationId="{0152B2B9-F36E-604C-FEE8-4C55D690E6C6}"/>
          </ac:spMkLst>
        </pc:spChg>
        <pc:spChg chg="mod">
          <ac:chgData name="Alex Elwood" userId="8fc76e07110b2250" providerId="LiveId" clId="{B40A4940-8C2B-4954-8C2C-078D3761143B}" dt="2023-10-20T04:57:05.969" v="4" actId="1076"/>
          <ac:spMkLst>
            <pc:docMk/>
            <pc:sldMk cId="1830458327" sldId="313"/>
            <ac:spMk id="29" creationId="{79F3BB9F-DB83-5CFE-EADF-0A85C9FA54EC}"/>
          </ac:spMkLst>
        </pc:spChg>
        <pc:spChg chg="mod">
          <ac:chgData name="Alex Elwood" userId="8fc76e07110b2250" providerId="LiveId" clId="{B40A4940-8C2B-4954-8C2C-078D3761143B}" dt="2023-10-20T04:56:58.875" v="2" actId="1076"/>
          <ac:spMkLst>
            <pc:docMk/>
            <pc:sldMk cId="1830458327" sldId="313"/>
            <ac:spMk id="32" creationId="{A403A398-1F86-A470-F0FC-1648583E9589}"/>
          </ac:spMkLst>
        </pc:spChg>
        <pc:spChg chg="mod">
          <ac:chgData name="Alex Elwood" userId="8fc76e07110b2250" providerId="LiveId" clId="{B40A4940-8C2B-4954-8C2C-078D3761143B}" dt="2023-10-20T04:57:09.488" v="5" actId="1076"/>
          <ac:spMkLst>
            <pc:docMk/>
            <pc:sldMk cId="1830458327" sldId="313"/>
            <ac:spMk id="34" creationId="{DA26094C-C53F-2EFE-FDB8-81BA79D0A4AE}"/>
          </ac:spMkLst>
        </pc:spChg>
        <pc:picChg chg="mod">
          <ac:chgData name="Alex Elwood" userId="8fc76e07110b2250" providerId="LiveId" clId="{B40A4940-8C2B-4954-8C2C-078D3761143B}" dt="2023-10-20T04:57:12.615" v="6" actId="1076"/>
          <ac:picMkLst>
            <pc:docMk/>
            <pc:sldMk cId="1830458327" sldId="313"/>
            <ac:picMk id="1026" creationId="{9824D854-B76F-B4B4-793D-D812416334D8}"/>
          </ac:picMkLst>
        </pc:picChg>
        <pc:picChg chg="mod">
          <ac:chgData name="Alex Elwood" userId="8fc76e07110b2250" providerId="LiveId" clId="{B40A4940-8C2B-4954-8C2C-078D3761143B}" dt="2023-10-20T04:57:21.791" v="9" actId="1076"/>
          <ac:picMkLst>
            <pc:docMk/>
            <pc:sldMk cId="1830458327" sldId="313"/>
            <ac:picMk id="1028" creationId="{42076578-08FC-1630-C20C-D1C200B9788F}"/>
          </ac:picMkLst>
        </pc:picChg>
        <pc:picChg chg="mod">
          <ac:chgData name="Alex Elwood" userId="8fc76e07110b2250" providerId="LiveId" clId="{B40A4940-8C2B-4954-8C2C-078D3761143B}" dt="2023-10-20T04:57:01.911" v="3" actId="1076"/>
          <ac:picMkLst>
            <pc:docMk/>
            <pc:sldMk cId="1830458327" sldId="313"/>
            <ac:picMk id="4098" creationId="{A49DE82E-14E2-A859-56EA-C99F3925E500}"/>
          </ac:picMkLst>
        </pc:picChg>
      </pc:sldChg>
      <pc:sldChg chg="modSp mod">
        <pc:chgData name="Alex Elwood" userId="8fc76e07110b2250" providerId="LiveId" clId="{B40A4940-8C2B-4954-8C2C-078D3761143B}" dt="2023-10-21T16:26:55.843" v="19" actId="1076"/>
        <pc:sldMkLst>
          <pc:docMk/>
          <pc:sldMk cId="7884734" sldId="315"/>
        </pc:sldMkLst>
        <pc:spChg chg="mod">
          <ac:chgData name="Alex Elwood" userId="8fc76e07110b2250" providerId="LiveId" clId="{B40A4940-8C2B-4954-8C2C-078D3761143B}" dt="2023-10-21T16:26:53.227" v="18" actId="1076"/>
          <ac:spMkLst>
            <pc:docMk/>
            <pc:sldMk cId="7884734" sldId="315"/>
            <ac:spMk id="2" creationId="{E644C031-CF60-78EC-E9CA-5CC2B8B456FF}"/>
          </ac:spMkLst>
        </pc:spChg>
        <pc:spChg chg="mod">
          <ac:chgData name="Alex Elwood" userId="8fc76e07110b2250" providerId="LiveId" clId="{B40A4940-8C2B-4954-8C2C-078D3761143B}" dt="2023-10-21T16:26:55.843" v="19" actId="1076"/>
          <ac:spMkLst>
            <pc:docMk/>
            <pc:sldMk cId="7884734" sldId="315"/>
            <ac:spMk id="4" creationId="{27D8DF3F-9490-D9DE-5368-B15AAD121E01}"/>
          </ac:spMkLst>
        </pc:spChg>
      </pc:sldChg>
      <pc:sldChg chg="modSp mod">
        <pc:chgData name="Alex Elwood" userId="8fc76e07110b2250" providerId="LiveId" clId="{B40A4940-8C2B-4954-8C2C-078D3761143B}" dt="2023-10-21T16:29:50.483" v="53" actId="20577"/>
        <pc:sldMkLst>
          <pc:docMk/>
          <pc:sldMk cId="2568949660" sldId="316"/>
        </pc:sldMkLst>
        <pc:spChg chg="mod">
          <ac:chgData name="Alex Elwood" userId="8fc76e07110b2250" providerId="LiveId" clId="{B40A4940-8C2B-4954-8C2C-078D3761143B}" dt="2023-10-21T16:29:50.483" v="53" actId="20577"/>
          <ac:spMkLst>
            <pc:docMk/>
            <pc:sldMk cId="2568949660" sldId="316"/>
            <ac:spMk id="7" creationId="{1AF1C7BB-E76B-B8B4-A716-6A7F2F7473F2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9T13:35:27.271"/>
    </inkml:context>
    <inkml:brush xml:id="br0">
      <inkml:brushProperty name="width" value="0.35" units="cm"/>
      <inkml:brushProperty name="height" value="0.35" units="cm"/>
      <inkml:brushProperty name="color" value="#F6630D"/>
    </inkml:brush>
  </inkml:definitions>
  <inkml:trace contextRef="#ctx0" brushRef="#br0">16440 0 24575,'-60'5'0,"0"1"0,1 4 0,-105 30 0,60-14 0,-80 23 0,3 8 0,-283 130 0,193-82 0,19-10 0,-163 64 0,257-103 0,11 6 0,102-40 0,0-3 0,-2-1 0,0-3 0,-77 15 0,-253 48 0,60-9 0,271-61 0,-107 18 0,-223 9 0,293-34 0,-43 0 0,-244 33 0,15 44 0,-20 3 0,202-44 0,-95 14 0,11-2 0,94-15 0,-492 102 0,578-124 0,-145 6 0,-83-21 0,97-1 0,-4302 4 0,4414 0 0,0 4 0,1 5 0,-119 24 0,-427 95 0,146-32 0,-45 64 0,312-83 0,-219 32 0,284-75 0,-191 66 0,325-88 0,1 0 0,0 3 0,1 0 0,1 1 0,1 2 0,0 0 0,-23 24 0,-142 162 0,143-148 0,2-4 0,-58 90 0,87-115 0,0 1 0,2 1 0,1 0 0,1 1 0,-13 53 0,-2 30 0,-37 189 0,55-244 0,2 0 0,3 0 0,4 72 0,3-109 0,0 0 0,0 0 0,2-1 0,1 0 0,12 31 0,53 89 0,-35-74 0,18 25 0,-32-55 0,25 50 0,25 95 0,-42-98 0,76 143 0,-88-200 0,2 0 0,1-1 0,1-1 0,48 40 0,-27-26 0,40 39 0,4-4 0,2-4 0,197 113 0,-268-174 0,0-1 0,1-1 0,0-1 0,0 0 0,38 3 0,13 3 0,5 3 0,0-3 0,83 1 0,155-11 0,-134-4 0,-97 0 0,90-17 0,36-2 0,-42 15 0,229-39 0,-296 28 0,1 4 0,156-1 0,911 17 0,-1086 2 0,154 29 0,32 2 0,-66-11 0,-73-6 0,-17-8 0,79 12 0,-15 1 0,1-8 0,203-7 0,1420-10 0,-918 3 0,-755-7 0,204-36 0,-179 11 0,-95 17 0,1 3 0,113-7 0,-39 19 0,-30 0 0,133-14 0,51-13 0,-81-7 0,-2-10 0,273-94 0,-250 66 0,137-49 0,-361 120 0,545-227 0,-475 198 0,1 2 0,113-26 0,158-13 0,0 0 0,104-39 0,-284 82 0,-108 18 0,57-14 0,463-116 0,-453 102 0,-1-5 0,145-68 0,-56 21 0,719-304 0,-805 328 0,243-109 0,-313 148 0,34-11 0,-1-3 0,-2-5 0,121-78 0,-47 25 0,-105 65 0,78-56 0,-84 46 0,-2-2 0,59-68 0,67-104 0,-97 121 0,32-44 0,-83 94 0,-2-1 0,-2-1 0,27-84 0,18-44 0,10 39 0,-9 19 0,154-338 0,-151 337 0,-48 83 0,-1 0 0,-1-1 0,-2-2 0,-1 1 0,19-66 0,-19 47 0,-10 39 0,-2 0 0,0 0 0,2-15 0,-5 24 0,-1 0 0,0 1 0,0-1 0,0 0 0,0 1 0,-1-1 0,0 1 0,0-1 0,0 1 0,-1-1 0,1 1 0,-1-1 0,-4-6 0,-3-3 0,-1 1 0,-1 1 0,0 0 0,0 0 0,-1 1 0,0 1 0,-1 0 0,-1 0 0,1 2 0,-1-1 0,-16-5 0,-24-10 0,-96-26 0,120 40 0,-89-26 0,-328-115 0,372 125 0,-1 3 0,0 3 0,-87-9 0,-9-4 0,-286-62 0,402 85 0,-105-5 0,22 3 0,-76-28 0,145 24 0,-2 2 0,-118-5 0,-494 18 90,321 2-1545,300-1-5371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9T13:36:50.687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0 0 24575,'73'69'0,"121"88"0,89 36 0,-128-91 0,-115-71 0,-2 2 0,-1 2 0,-1 1 0,-2 1 0,29 44 0,-8-13 0,235 296 0,270 305 0,-49-211 0,50 12 0,-545-457-109,-12-9 19,-1 0 0,1-1 1,0 1-1,0-1 0,1 0 1,-1 0-1,0-1 0,1 0 0,0 1 1,0-1-1,-1-1 0,1 1 1,7 1-1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9T13:36:52.391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0 1 24575,'8'11'0,"0"0"0,-1 1 0,-1 0 0,0 0 0,0 0 0,-1 1 0,-1 0 0,0 0 0,3 16 0,-3-12 0,128 397 0,-113-352 0,-3 1 0,-3 1 0,-2-1 0,-3 2 0,-3-1 0,-3 1 0,-10 107 0,4-148-1365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9T13:36:54.047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0 0 24575,'987'0'0,"-935"3"-273,1 1 0,-1 3 0,0 2 0,79 26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9T13:37:03.734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747 0 24575,'-1'0'0,"1"1"0,-1-1 0,1 0 0,-1 0 0,0 1 0,1-1 0,-1 0 0,1 1 0,-1-1 0,1 1 0,-1-1 0,1 1 0,-1-1 0,1 1 0,-1-1 0,1 1 0,0-1 0,-1 1 0,1-1 0,0 1 0,0 0 0,-1-1 0,1 1 0,0 0 0,0-1 0,0 1 0,0 0 0,0-1 0,0 1 0,0 0 0,0-1 0,0 1 0,0 1 0,3 31 0,-2-22 0,43 335 0,-3-33 0,-20 748 0,-24-754 0,2 1405 0,-11-1511 0,0 2 0,12-181 0,1-11 0,-1 1 0,0-1 0,-1 0 0,0 0 0,-3 13 0,3-22 0,0 0 0,1 0 0,-1 1 0,0-1 0,0 0 0,0 0 0,-1 0 0,1 0 0,0 0 0,-1-1 0,1 1 0,-1 0 0,0-1 0,1 1 0,-1-1 0,0 1 0,0-1 0,0 0 0,0 0 0,0 0 0,0 0 0,-1 0 0,1 0 0,0 0 0,0-1 0,-1 1 0,1-1 0,0 0 0,-5 0 0,-3 0 0,1-1 0,-1 0 0,1-1 0,-1 0 0,1 0 0,0-1 0,0-1 0,0 1 0,0-1 0,1-1 0,-1 1 0,1-2 0,-13-9 0,-8-11 0,0-1 0,-27-33 0,2 4 0,26 30 0,-49-32 0,55 43 0,1-1 0,0-1 0,1 0 0,1-2 0,-25-30 0,18 11 0,2-1 0,-31-71 0,-25-90 0,77 193 0,1 0 0,0 0 0,0 0 0,0 0 0,1-1 0,0-8 0,1 15 0,0 0 0,0-1 0,0 1 0,0 0 0,0 0 0,0 0 0,1 0 0,-1 0 0,0 0 0,1 0 0,-1 0 0,1 0 0,-1 0 0,1 0 0,-1 0 0,1 0 0,0 1 0,-1-1 0,1 0 0,0 0 0,0 1 0,0-1 0,-1 0 0,1 1 0,0-1 0,0 1 0,0-1 0,0 1 0,0-1 0,0 1 0,0 0 0,0-1 0,0 1 0,0 0 0,1 0 0,-1 0 0,0 0 0,0 0 0,0 0 0,0 0 0,0 0 0,0 0 0,0 1 0,0-1 0,0 0 0,0 1 0,0-1 0,0 1 0,2 0 0,17 6 0,1 1 0,-2 0 0,1 2 0,-1 0 0,0 1 0,-1 1 0,-1 0 0,0 2 0,0 0 0,26 30 0,-25-23 0,-1 1 0,-2 0 0,0 2 0,-1-1 0,-1 2 0,-2 0 0,0 0 0,8 32 0,-7-21 0,2 0 0,2-1 0,1-1 0,2 0 0,1-1 0,37 46 0,-28-39 0,-17-23 0,1-1 0,27 29 0,-34-40 0,1 1 0,-1-2 0,1 1 0,0-1 0,0 0 0,0-1 0,0 1 0,1-1 0,-1-1 0,1 0 0,10 2 0,-5-1 0,-1-1 0,1 0 0,0-1 0,0 0 0,0-1 0,0-1 0,0 0 0,0 0 0,0-2 0,0 1 0,-1-2 0,1 0 0,-1 0 0,0-1 0,0-1 0,-1 0 0,0 0 0,0-1 0,0 0 0,11-11 0,-21 17 0,63-58 0,-4-2 0,94-121 0,6-23 0,33-57-1365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9T13:37:07.527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1 1 24575,'9'0'0,"0"1"0,0 0 0,0 1 0,0-1 0,0 2 0,0-1 0,0 2 0,-1-1 0,1 1 0,-1 0 0,0 1 0,0 0 0,0 0 0,-1 0 0,0 1 0,0 0 0,-1 1 0,1 0 0,-1 0 0,8 13 0,6 11 0,-2 1 0,-1 0 0,22 65 0,-29-73 0,39 125 0,-6 1 0,23 158 0,-33-145 0,-1 19 0,-18-95 0,44 155 0,3-47 0,43 247 0,-102-434 0,4 32 0,2-1 0,2 0 0,2-1 0,22 52 0,29 60 0,-62-148 0,0 0 0,0 0 0,-1 1 0,1-1 0,0 0 0,-1 0 0,1 1 0,-1-1 0,0 0 0,0 1 0,0-1 0,0 0 0,0 1 0,-1-1 0,1 0 0,0 1 0,-1-1 0,0 0 0,0 0 0,0 0 0,0 1 0,0-1 0,0 0 0,-2 2 0,0-1 0,0-1 0,-1 0 0,1 0 0,-1-1 0,1 1 0,-1-1 0,0 0 0,1 1 0,-1-2 0,0 1 0,0 0 0,0-1 0,1 0 0,-7 0 0,-24 0 0,0-2 0,0-2 0,0 0 0,1-3 0,0-1 0,0-1 0,0-2 0,2-1 0,-52-27 0,-7-11 0,-154-118 0,234 161 0,0-1 0,1 0 0,-14-15 0,23 22 0,-1 1 0,1-1 0,-1 1 0,1-1 0,-1 1 0,1-1 0,0 1 0,-1-1 0,1 0 0,0 1 0,-1-1 0,1 0 0,0 1 0,0-1 0,0 0 0,-1 1 0,1-1 0,0 0 0,0 1 0,0-1 0,0 0 0,0 1 0,1-1 0,-1 0 0,0 1 0,0-1 0,0 0 0,0 1 0,1-2 0,1 1 0,0 0 0,0 1 0,-1-1 0,1 0 0,0 1 0,0-1 0,0 1 0,0 0 0,0-1 0,0 1 0,0 0 0,0 0 0,0 0 0,0 1 0,0-1 0,2 1 0,33 6 0,0 2 0,-1 1 0,-1 2 0,54 25 0,31 11 0,-38-22 0,93 35 0,-133-42 0,-2 2 0,45 31 0,-83-50 0,0-1 0,0 0 0,0 0 0,0 0 0,0 0 0,0 0 0,0 0 0,0 0 0,1-1 0,-1 1 0,0-1 0,0 1 0,1-1 0,-1 0 0,0 0 0,0 0 0,1 0 0,-1-1 0,0 1 0,0 0 0,1-1 0,-1 0 0,0 1 0,0-1 0,0 0 0,0 0 0,0 0 0,0-1 0,0 1 0,0 0 0,-1-1 0,1 1 0,0-1 0,-1 0 0,3-2 0,4-8 0,0 0 0,0 0 0,-2-1 0,10-23 0,-4 10 0,23-46 0,4 2 0,3 2 0,55-71 0,-80 116 65,23-46-1,10-14-1558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9T14:05:58.367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0 1559 24575,'43'-2'0,"-1"-1"0,0-2 0,0-2 0,75-23 0,156-74 0,-4 1 0,-218 88 0,11-2 0,0-3 0,-1-3 0,107-57 0,-107 43 0,155-102 0,-164 107 0,1 3 0,109-41 0,-116 51 0,97-41 0,219-85 0,-313 124 0,-1-1 0,64-42 0,8-4 0,402-171 0,-405 188 0,227-82-1365,-278 113-5461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9T14:06:01.207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0 28 24575,'1'-1'0,"-1"0"0,1 0 0,-1 0 0,1 0 0,-1 0 0,1 0 0,-1 0 0,1 0 0,0 0 0,0 0 0,-1 0 0,1 1 0,0-1 0,0 0 0,0 1 0,0-1 0,0 0 0,0 1 0,0-1 0,0 1 0,0-1 0,0 1 0,0 0 0,1 0 0,-1-1 0,0 1 0,2 0 0,36-5 0,-34 5 0,432-3 0,-222 6 0,-207-4 0,0 2 0,0-1 0,0 1 0,0 0 0,-1 1 0,1 0 0,0 0 0,-1 0 0,0 1 0,1 0 0,-1 1 0,12 7 0,-15-7 0,1 0 0,-1 1 0,1-1 0,-1 1 0,-1 0 0,1 0 0,-1 0 0,1 0 0,-2 1 0,1 0 0,0-1 0,-1 1 0,0 0 0,-1 0 0,1 0 0,0 11 0,14 210 0,12 34 0,-4-83-1365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10/21/2023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10/21/2023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10/21/2023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10/21/2023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10/21/2023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10/21/2023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10/21/2023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10/21/2023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10/21/2023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10/21/2023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10/21/2023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10/21/2023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customXml" Target="../ink/ink5.xml"/><Relationship Id="rId18" Type="http://schemas.openxmlformats.org/officeDocument/2006/relationships/image" Target="../media/image22.jpeg"/><Relationship Id="rId3" Type="http://schemas.openxmlformats.org/officeDocument/2006/relationships/image" Target="../media/image20.jpeg"/><Relationship Id="rId21" Type="http://schemas.openxmlformats.org/officeDocument/2006/relationships/image" Target="../media/image27.png"/><Relationship Id="rId7" Type="http://schemas.openxmlformats.org/officeDocument/2006/relationships/customXml" Target="../ink/ink2.xml"/><Relationship Id="rId12" Type="http://schemas.openxmlformats.org/officeDocument/2006/relationships/image" Target="../media/image22.png"/><Relationship Id="rId17" Type="http://schemas.openxmlformats.org/officeDocument/2006/relationships/image" Target="../media/image15.jpeg"/><Relationship Id="rId2" Type="http://schemas.openxmlformats.org/officeDocument/2006/relationships/image" Target="../media/image19.jpeg"/><Relationship Id="rId16" Type="http://schemas.openxmlformats.org/officeDocument/2006/relationships/image" Target="../media/image24.png"/><Relationship Id="rId20" Type="http://schemas.openxmlformats.org/officeDocument/2006/relationships/customXml" Target="../ink/ink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11" Type="http://schemas.openxmlformats.org/officeDocument/2006/relationships/customXml" Target="../ink/ink4.xml"/><Relationship Id="rId24" Type="http://schemas.openxmlformats.org/officeDocument/2006/relationships/image" Target="../media/image24.jpeg"/><Relationship Id="rId5" Type="http://schemas.openxmlformats.org/officeDocument/2006/relationships/customXml" Target="../ink/ink1.xml"/><Relationship Id="rId15" Type="http://schemas.openxmlformats.org/officeDocument/2006/relationships/customXml" Target="../ink/ink6.xml"/><Relationship Id="rId23" Type="http://schemas.openxmlformats.org/officeDocument/2006/relationships/image" Target="../media/image28.png"/><Relationship Id="rId10" Type="http://schemas.openxmlformats.org/officeDocument/2006/relationships/image" Target="../media/image21.png"/><Relationship Id="rId19" Type="http://schemas.openxmlformats.org/officeDocument/2006/relationships/image" Target="../media/image23.jpeg"/><Relationship Id="rId4" Type="http://schemas.openxmlformats.org/officeDocument/2006/relationships/image" Target="../media/image21.jpeg"/><Relationship Id="rId9" Type="http://schemas.openxmlformats.org/officeDocument/2006/relationships/customXml" Target="../ink/ink3.xml"/><Relationship Id="rId14" Type="http://schemas.openxmlformats.org/officeDocument/2006/relationships/image" Target="../media/image23.png"/><Relationship Id="rId22" Type="http://schemas.openxmlformats.org/officeDocument/2006/relationships/customXml" Target="../ink/ink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youtube.com/watch?v=XiG6lMSLE2s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youtube.com/watch?v=XiG6lMSLE2s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39.jpeg"/><Relationship Id="rId3" Type="http://schemas.openxmlformats.org/officeDocument/2006/relationships/hyperlink" Target="https://creativecommons.org/publicdomain/zero/1.0/deed.en" TargetMode="External"/><Relationship Id="rId7" Type="http://schemas.openxmlformats.org/officeDocument/2006/relationships/image" Target="../media/image33.jpeg"/><Relationship Id="rId12" Type="http://schemas.openxmlformats.org/officeDocument/2006/relationships/image" Target="../media/image38.jpeg"/><Relationship Id="rId17" Type="http://schemas.openxmlformats.org/officeDocument/2006/relationships/image" Target="../media/image42.jpeg"/><Relationship Id="rId2" Type="http://schemas.openxmlformats.org/officeDocument/2006/relationships/hyperlink" Target="https://en.wikipedia.org/wiki/en:Creative_Commons" TargetMode="External"/><Relationship Id="rId16" Type="http://schemas.openxmlformats.org/officeDocument/2006/relationships/hyperlink" Target="https://creativecommons.org/licenses/by-sa/3.0/deed.en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5" Type="http://schemas.openxmlformats.org/officeDocument/2006/relationships/image" Target="../media/image41.jpeg"/><Relationship Id="rId10" Type="http://schemas.openxmlformats.org/officeDocument/2006/relationships/image" Target="../media/image36.jpeg"/><Relationship Id="rId4" Type="http://schemas.openxmlformats.org/officeDocument/2006/relationships/hyperlink" Target="https://creativecommons.org/licenses/by/2.0/deed.en" TargetMode="External"/><Relationship Id="rId9" Type="http://schemas.openxmlformats.org/officeDocument/2006/relationships/image" Target="../media/image35.jpeg"/><Relationship Id="rId1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9.jpeg"/><Relationship Id="rId18" Type="http://schemas.openxmlformats.org/officeDocument/2006/relationships/image" Target="../media/image54.jpeg"/><Relationship Id="rId3" Type="http://schemas.openxmlformats.org/officeDocument/2006/relationships/hyperlink" Target="https://creativecommons.org/publicdomain/zero/1.0/deed.en" TargetMode="External"/><Relationship Id="rId7" Type="http://schemas.openxmlformats.org/officeDocument/2006/relationships/image" Target="../media/image43.jpeg"/><Relationship Id="rId12" Type="http://schemas.openxmlformats.org/officeDocument/2006/relationships/image" Target="../media/image48.jpeg"/><Relationship Id="rId17" Type="http://schemas.openxmlformats.org/officeDocument/2006/relationships/image" Target="../media/image53.jpeg"/><Relationship Id="rId2" Type="http://schemas.openxmlformats.org/officeDocument/2006/relationships/hyperlink" Target="https://en.wikipedia.org/wiki/en:Creative_Commons" TargetMode="External"/><Relationship Id="rId16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n.wikipedia.org/wiki/en:public_domain" TargetMode="External"/><Relationship Id="rId11" Type="http://schemas.openxmlformats.org/officeDocument/2006/relationships/image" Target="../media/image47.jpeg"/><Relationship Id="rId5" Type="http://schemas.openxmlformats.org/officeDocument/2006/relationships/hyperlink" Target="https://creativecommons.org/licenses/by-sa/3.0/deed.en" TargetMode="External"/><Relationship Id="rId15" Type="http://schemas.openxmlformats.org/officeDocument/2006/relationships/image" Target="../media/image51.jpeg"/><Relationship Id="rId10" Type="http://schemas.openxmlformats.org/officeDocument/2006/relationships/image" Target="../media/image46.jpeg"/><Relationship Id="rId4" Type="http://schemas.openxmlformats.org/officeDocument/2006/relationships/hyperlink" Target="https://creativecommons.org/licenses/by-sa/4.0/deed.en" TargetMode="External"/><Relationship Id="rId9" Type="http://schemas.openxmlformats.org/officeDocument/2006/relationships/image" Target="../media/image45.jpeg"/><Relationship Id="rId1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3.0/deed.en" TargetMode="External"/><Relationship Id="rId2" Type="http://schemas.openxmlformats.org/officeDocument/2006/relationships/hyperlink" Target="https://en.wikipedia.org/wiki/en:Creative_Commons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5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A80C3-0798-47A0-B054-F9B6E773B7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7837" y="2378117"/>
            <a:ext cx="8991600" cy="1645920"/>
          </a:xfrm>
        </p:spPr>
        <p:txBody>
          <a:bodyPr/>
          <a:lstStyle/>
          <a:p>
            <a:r>
              <a:rPr lang="en-GB" dirty="0"/>
              <a:t>B1 b2 Everybody likes pizza!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880CB0-0D82-493C-AFAA-6B542F0B53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Action Button: Go Forward or Next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7A5035E7-DD27-E705-C450-75BF6499247C}"/>
              </a:ext>
            </a:extLst>
          </p:cNvPr>
          <p:cNvSpPr/>
          <p:nvPr/>
        </p:nvSpPr>
        <p:spPr>
          <a:xfrm>
            <a:off x="11717547" y="0"/>
            <a:ext cx="474453" cy="3925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296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F47E20B-1205-4238-A82B-90EF577F32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3567AC-EB9A-47A9-B6EC-B5BDB73B11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880CB0-0D82-493C-AFAA-6B542F0B5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9504" y="-113247"/>
            <a:ext cx="3415288" cy="1239894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Conversation</a:t>
            </a:r>
          </a:p>
          <a:p>
            <a:r>
              <a:rPr lang="en-GB" sz="3200" b="1" dirty="0">
                <a:solidFill>
                  <a:schemeClr val="bg1"/>
                </a:solidFill>
              </a:rPr>
              <a:t>corner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30783D-77C1-498E-9295-A7472FA3DA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38865" cy="9388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8B8C9DC-9F73-4895-9DEF-CD916A975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5431" y="37268"/>
            <a:ext cx="938865" cy="93886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0554ADB-7707-4C24-B100-4D3BECBEA80B}"/>
              </a:ext>
            </a:extLst>
          </p:cNvPr>
          <p:cNvSpPr/>
          <p:nvPr/>
        </p:nvSpPr>
        <p:spPr>
          <a:xfrm>
            <a:off x="204784" y="2494803"/>
            <a:ext cx="38300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u="sng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</a:rPr>
              <a:t>Chefs and cooking</a:t>
            </a:r>
          </a:p>
        </p:txBody>
      </p:sp>
      <p:sp>
        <p:nvSpPr>
          <p:cNvPr id="7" name="Action Button: Go Back or Previous 6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AEE68AEB-B48D-5356-D29D-377A6176E7B4}"/>
              </a:ext>
            </a:extLst>
          </p:cNvPr>
          <p:cNvSpPr/>
          <p:nvPr/>
        </p:nvSpPr>
        <p:spPr>
          <a:xfrm>
            <a:off x="0" y="0"/>
            <a:ext cx="474453" cy="392521"/>
          </a:xfrm>
          <a:prstGeom prst="actionButtonBackPrevio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ction Button: Go Forward or Next 8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3426B93F-BFE0-7A14-A6DC-11E45608758B}"/>
              </a:ext>
            </a:extLst>
          </p:cNvPr>
          <p:cNvSpPr/>
          <p:nvPr/>
        </p:nvSpPr>
        <p:spPr>
          <a:xfrm>
            <a:off x="11717547" y="0"/>
            <a:ext cx="474453" cy="3925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9D32D25-3B2A-55CD-626E-F77188724C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8842" y="0"/>
            <a:ext cx="757433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50831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80CB0-0D82-493C-AFAA-6B542F0B5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891" y="111748"/>
            <a:ext cx="12192000" cy="676656"/>
          </a:xfrm>
        </p:spPr>
        <p:txBody>
          <a:bodyPr>
            <a:normAutofit/>
          </a:bodyPr>
          <a:lstStyle/>
          <a:p>
            <a:r>
              <a:rPr lang="en-GB" sz="3200" b="1" dirty="0"/>
              <a:t>Would you like to be a pizza chef? Or cook professionally?</a:t>
            </a:r>
            <a:endParaRPr lang="en-GB" sz="2800" b="1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FAE00D42-43C2-B9E5-B049-71B044957683}"/>
              </a:ext>
            </a:extLst>
          </p:cNvPr>
          <p:cNvSpPr txBox="1">
            <a:spLocks/>
          </p:cNvSpPr>
          <p:nvPr/>
        </p:nvSpPr>
        <p:spPr>
          <a:xfrm>
            <a:off x="0" y="1338492"/>
            <a:ext cx="12192000" cy="67665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chemeClr val="bg1"/>
                </a:solidFill>
                <a:highlight>
                  <a:srgbClr val="FFFF00"/>
                </a:highlight>
              </a:rPr>
              <a:t>What is your cooking like? Can you cook</a:t>
            </a:r>
            <a:r>
              <a:rPr lang="en-GB" sz="2800" b="1" dirty="0">
                <a:solidFill>
                  <a:schemeClr val="bg1"/>
                </a:solidFill>
                <a:highlight>
                  <a:srgbClr val="FFFF00"/>
                </a:highlight>
              </a:rPr>
              <a:t>?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DF5B97C7-DF9B-C0B8-DA5F-50CCFEF0EB63}"/>
              </a:ext>
            </a:extLst>
          </p:cNvPr>
          <p:cNvSpPr txBox="1">
            <a:spLocks/>
          </p:cNvSpPr>
          <p:nvPr/>
        </p:nvSpPr>
        <p:spPr>
          <a:xfrm>
            <a:off x="0" y="2411031"/>
            <a:ext cx="12192000" cy="67665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/>
              <a:t>Name some celebrity chefs. Have you ever watched their programmes?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9EF1B7B-4C14-5EEE-40A1-618881BD226E}"/>
              </a:ext>
            </a:extLst>
          </p:cNvPr>
          <p:cNvSpPr txBox="1">
            <a:spLocks/>
          </p:cNvSpPr>
          <p:nvPr/>
        </p:nvSpPr>
        <p:spPr>
          <a:xfrm>
            <a:off x="767032" y="3709449"/>
            <a:ext cx="10657936" cy="128661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chemeClr val="bg1"/>
                </a:solidFill>
                <a:highlight>
                  <a:srgbClr val="FFFF00"/>
                </a:highlight>
              </a:rPr>
              <a:t>Often chefs are men, yet usually women have the responsibility of cooking at home. Why is this?</a:t>
            </a:r>
          </a:p>
        </p:txBody>
      </p:sp>
      <p:sp>
        <p:nvSpPr>
          <p:cNvPr id="2" name="Action Button: Go Back or Previous 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E644C031-CF60-78EC-E9CA-5CC2B8B456FF}"/>
              </a:ext>
            </a:extLst>
          </p:cNvPr>
          <p:cNvSpPr/>
          <p:nvPr/>
        </p:nvSpPr>
        <p:spPr>
          <a:xfrm>
            <a:off x="-237227" y="31429"/>
            <a:ext cx="474453" cy="392521"/>
          </a:xfrm>
          <a:prstGeom prst="actionButtonBackPrevio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ction Button: Go Forward or Next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27D8DF3F-9490-D9DE-5368-B15AAD121E01}"/>
              </a:ext>
            </a:extLst>
          </p:cNvPr>
          <p:cNvSpPr/>
          <p:nvPr/>
        </p:nvSpPr>
        <p:spPr>
          <a:xfrm>
            <a:off x="12049664" y="111748"/>
            <a:ext cx="474453" cy="3925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B7D6F83C-9A50-177B-7460-29271B345654}"/>
              </a:ext>
            </a:extLst>
          </p:cNvPr>
          <p:cNvSpPr txBox="1">
            <a:spLocks/>
          </p:cNvSpPr>
          <p:nvPr/>
        </p:nvSpPr>
        <p:spPr>
          <a:xfrm>
            <a:off x="0" y="5386969"/>
            <a:ext cx="12192000" cy="67665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chemeClr val="tx1"/>
                </a:solidFill>
              </a:rPr>
              <a:t>Why do people eat out? How often do you eat out?</a:t>
            </a:r>
            <a:endParaRPr lang="en-GB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4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80CB0-0D82-493C-AFAA-6B542F0B5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2752343"/>
            <a:ext cx="12192000" cy="1629875"/>
          </a:xfrm>
        </p:spPr>
        <p:txBody>
          <a:bodyPr>
            <a:normAutofit/>
          </a:bodyPr>
          <a:lstStyle/>
          <a:p>
            <a:r>
              <a:rPr lang="en-GB" sz="4000" dirty="0"/>
              <a:t>Read the words. What do they mean? </a:t>
            </a:r>
          </a:p>
          <a:p>
            <a:r>
              <a:rPr lang="en-GB" sz="4000" dirty="0"/>
              <a:t>Use them in a sentence.</a:t>
            </a:r>
          </a:p>
        </p:txBody>
      </p:sp>
      <p:sp>
        <p:nvSpPr>
          <p:cNvPr id="2" name="Action Button: Go Back or Previous 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4BD59A19-1A45-A42C-4C6C-D2476A92C108}"/>
              </a:ext>
            </a:extLst>
          </p:cNvPr>
          <p:cNvSpPr/>
          <p:nvPr/>
        </p:nvSpPr>
        <p:spPr>
          <a:xfrm>
            <a:off x="0" y="0"/>
            <a:ext cx="474453" cy="392521"/>
          </a:xfrm>
          <a:prstGeom prst="actionButtonBackPrevio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ction Button: Go Forward or Next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507FF649-726E-24F6-666F-F302375FA60E}"/>
              </a:ext>
            </a:extLst>
          </p:cNvPr>
          <p:cNvSpPr/>
          <p:nvPr/>
        </p:nvSpPr>
        <p:spPr>
          <a:xfrm>
            <a:off x="11717547" y="0"/>
            <a:ext cx="474453" cy="3925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1506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80CB0-0D82-493C-AFAA-6B542F0B5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9200" y="5484036"/>
            <a:ext cx="6801612" cy="1239894"/>
          </a:xfrm>
        </p:spPr>
        <p:txBody>
          <a:bodyPr/>
          <a:lstStyle/>
          <a:p>
            <a:endParaRPr lang="en-GB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084048E-2F28-4C42-B322-45C3F90B73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15102" y="1083614"/>
            <a:ext cx="117532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pie</a:t>
            </a:r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33F644D-49E2-40A7-9322-89F74C745197}"/>
              </a:ext>
            </a:extLst>
          </p:cNvPr>
          <p:cNvSpPr/>
          <p:nvPr/>
        </p:nvSpPr>
        <p:spPr>
          <a:xfrm>
            <a:off x="10532547" y="1266853"/>
            <a:ext cx="134043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6000" b="1" dirty="0">
                <a:solidFill>
                  <a:srgbClr val="FFFF00"/>
                </a:solidFill>
                <a:highlight>
                  <a:srgbClr val="0000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oily</a:t>
            </a:r>
            <a:endParaRPr lang="en-GB" dirty="0">
              <a:solidFill>
                <a:srgbClr val="FFFF00"/>
              </a:solidFill>
              <a:highlight>
                <a:srgbClr val="000000"/>
              </a:highlight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E4FC59-794E-4C0A-8503-F02EE828CE4B}"/>
              </a:ext>
            </a:extLst>
          </p:cNvPr>
          <p:cNvSpPr/>
          <p:nvPr/>
        </p:nvSpPr>
        <p:spPr>
          <a:xfrm>
            <a:off x="10299787" y="1458906"/>
            <a:ext cx="175817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crust</a:t>
            </a:r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5A7674-E4B4-4EBC-9D51-AAF68B1DB61F}"/>
              </a:ext>
            </a:extLst>
          </p:cNvPr>
          <p:cNvSpPr/>
          <p:nvPr/>
        </p:nvSpPr>
        <p:spPr>
          <a:xfrm>
            <a:off x="10199631" y="1691164"/>
            <a:ext cx="195848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6000" b="1" dirty="0">
                <a:solidFill>
                  <a:srgbClr val="FFFF00"/>
                </a:solidFill>
                <a:highlight>
                  <a:srgbClr val="0000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burnt</a:t>
            </a:r>
            <a:endParaRPr lang="en-GB" sz="6000" dirty="0">
              <a:solidFill>
                <a:srgbClr val="FFFF00"/>
              </a:solidFill>
              <a:highlight>
                <a:srgbClr val="000000"/>
              </a:highlight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D52088E-A41A-4F14-8933-D025B588CC07}"/>
              </a:ext>
            </a:extLst>
          </p:cNvPr>
          <p:cNvSpPr/>
          <p:nvPr/>
        </p:nvSpPr>
        <p:spPr>
          <a:xfrm>
            <a:off x="10131951" y="1898108"/>
            <a:ext cx="209384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dense</a:t>
            </a:r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34B0AC-5DD1-48F8-9B5E-636D0E8E408B}"/>
              </a:ext>
            </a:extLst>
          </p:cNvPr>
          <p:cNvSpPr/>
          <p:nvPr/>
        </p:nvSpPr>
        <p:spPr>
          <a:xfrm>
            <a:off x="10057482" y="2073128"/>
            <a:ext cx="211449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6000" b="1" dirty="0">
                <a:solidFill>
                  <a:srgbClr val="FFFF00"/>
                </a:solidFill>
                <a:highlight>
                  <a:srgbClr val="0000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gooey</a:t>
            </a:r>
            <a:endParaRPr lang="en-GB" sz="6000" dirty="0">
              <a:solidFill>
                <a:srgbClr val="FFFF00"/>
              </a:solidFill>
              <a:highlight>
                <a:srgbClr val="000000"/>
              </a:highlight>
            </a:endParaRPr>
          </a:p>
        </p:txBody>
      </p:sp>
      <p:sp>
        <p:nvSpPr>
          <p:cNvPr id="4" name="Action Button: Go Back or Previous 3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15A13326-9938-6162-8276-0272D58179C0}"/>
              </a:ext>
            </a:extLst>
          </p:cNvPr>
          <p:cNvSpPr/>
          <p:nvPr/>
        </p:nvSpPr>
        <p:spPr>
          <a:xfrm>
            <a:off x="-474453" y="129396"/>
            <a:ext cx="474453" cy="392521"/>
          </a:xfrm>
          <a:prstGeom prst="actionButtonBackPrevio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ction Button: Go Forward or Next 11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39948F17-9240-2EBD-5CF1-34C92C25465D}"/>
              </a:ext>
            </a:extLst>
          </p:cNvPr>
          <p:cNvSpPr/>
          <p:nvPr/>
        </p:nvSpPr>
        <p:spPr>
          <a:xfrm>
            <a:off x="11717547" y="0"/>
            <a:ext cx="474453" cy="3925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B001397-B613-42F0-477E-0D24BD9BEA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80" y="302544"/>
            <a:ext cx="8021392" cy="601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AA0603F-9F31-0650-F1D3-6403136A75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116" y="539412"/>
            <a:ext cx="8124544" cy="5905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1E22BD56-6C44-EA3A-5033-C6151231D7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235" y="871628"/>
            <a:ext cx="7747273" cy="5810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282B7A34-F846-3088-FB28-9CC1A0221DD1}"/>
                  </a:ext>
                </a:extLst>
              </p14:cNvPr>
              <p14:cNvContentPartPr/>
              <p14:nvPr/>
            </p14:nvContentPartPr>
            <p14:xfrm>
              <a:off x="904986" y="4287057"/>
              <a:ext cx="7148160" cy="208800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282B7A34-F846-3088-FB28-9CC1A0221DD1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41986" y="4224057"/>
                <a:ext cx="7273800" cy="2213640"/>
              </a:xfrm>
              <a:prstGeom prst="rect">
                <a:avLst/>
              </a:prstGeom>
            </p:spPr>
          </p:pic>
        </mc:Fallback>
      </mc:AlternateContent>
      <p:grpSp>
        <p:nvGrpSpPr>
          <p:cNvPr id="32" name="Group 31">
            <a:extLst>
              <a:ext uri="{FF2B5EF4-FFF2-40B4-BE49-F238E27FC236}">
                <a16:creationId xmlns:a16="http://schemas.microsoft.com/office/drawing/2014/main" id="{EA9908B6-68B2-F1AA-0DD9-8D7105AB0014}"/>
              </a:ext>
            </a:extLst>
          </p:cNvPr>
          <p:cNvGrpSpPr/>
          <p:nvPr/>
        </p:nvGrpSpPr>
        <p:grpSpPr>
          <a:xfrm>
            <a:off x="7263306" y="5382897"/>
            <a:ext cx="1094040" cy="1027800"/>
            <a:chOff x="7263306" y="5382897"/>
            <a:chExt cx="1094040" cy="1027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5F7802C5-B2A3-557A-95E2-496253022C48}"/>
                    </a:ext>
                  </a:extLst>
                </p14:cNvPr>
                <p14:cNvContentPartPr/>
                <p14:nvPr/>
              </p14:nvContentPartPr>
              <p14:xfrm>
                <a:off x="7271946" y="5382897"/>
                <a:ext cx="1085400" cy="102780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5F7802C5-B2A3-557A-95E2-496253022C48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7235946" y="5346897"/>
                  <a:ext cx="1157040" cy="109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CAEB1EBA-9220-BE06-7C77-56DDE4003558}"/>
                    </a:ext>
                  </a:extLst>
                </p14:cNvPr>
                <p14:cNvContentPartPr/>
                <p14:nvPr/>
              </p14:nvContentPartPr>
              <p14:xfrm>
                <a:off x="7263306" y="5408457"/>
                <a:ext cx="97920" cy="43632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CAEB1EBA-9220-BE06-7C77-56DDE4003558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227306" y="5372817"/>
                  <a:ext cx="169560" cy="50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84879E60-6D2A-6234-E1EF-33A7980F1938}"/>
                    </a:ext>
                  </a:extLst>
                </p14:cNvPr>
                <p14:cNvContentPartPr/>
                <p14:nvPr/>
              </p14:nvContentPartPr>
              <p14:xfrm>
                <a:off x="7306506" y="5382897"/>
                <a:ext cx="478080" cy="2088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84879E60-6D2A-6234-E1EF-33A7980F1938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7270506" y="5346897"/>
                  <a:ext cx="549720" cy="92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9B942D92-0B2E-67E2-A036-2D3B19CB0555}"/>
                  </a:ext>
                </a:extLst>
              </p14:cNvPr>
              <p14:cNvContentPartPr/>
              <p14:nvPr/>
            </p14:nvContentPartPr>
            <p14:xfrm>
              <a:off x="2819466" y="3752457"/>
              <a:ext cx="593640" cy="156600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9B942D92-0B2E-67E2-A036-2D3B19CB0555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783826" y="3716457"/>
                <a:ext cx="665280" cy="163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7AD1FE8D-316D-1E7B-AC1A-B0628F0F94F2}"/>
                  </a:ext>
                </a:extLst>
              </p14:cNvPr>
              <p14:cNvContentPartPr/>
              <p14:nvPr/>
            </p14:nvContentPartPr>
            <p14:xfrm>
              <a:off x="5546466" y="3985017"/>
              <a:ext cx="469800" cy="97704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7AD1FE8D-316D-1E7B-AC1A-B0628F0F94F2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510826" y="3949377"/>
                <a:ext cx="541440" cy="1048680"/>
              </a:xfrm>
              <a:prstGeom prst="rect">
                <a:avLst/>
              </a:prstGeom>
            </p:spPr>
          </p:pic>
        </mc:Fallback>
      </mc:AlternateContent>
      <p:pic>
        <p:nvPicPr>
          <p:cNvPr id="38" name="Picture 2">
            <a:extLst>
              <a:ext uri="{FF2B5EF4-FFF2-40B4-BE49-F238E27FC236}">
                <a16:creationId xmlns:a16="http://schemas.microsoft.com/office/drawing/2014/main" id="{AF191C39-B5A3-B4AE-5AD4-F76A899DDE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4136" y="1242840"/>
            <a:ext cx="8278161" cy="5481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0">
            <a:extLst>
              <a:ext uri="{FF2B5EF4-FFF2-40B4-BE49-F238E27FC236}">
                <a16:creationId xmlns:a16="http://schemas.microsoft.com/office/drawing/2014/main" id="{6E6463EB-91A2-8EE2-7486-C8A3882F4E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89036" y="1314843"/>
            <a:ext cx="8605114" cy="544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AFFDF64-0D43-4EE4-9236-01A7D01A47AE}"/>
              </a:ext>
            </a:extLst>
          </p:cNvPr>
          <p:cNvSpPr/>
          <p:nvPr/>
        </p:nvSpPr>
        <p:spPr>
          <a:xfrm>
            <a:off x="3846618" y="5924805"/>
            <a:ext cx="28151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b="1" dirty="0">
                <a:solidFill>
                  <a:schemeClr val="bg1"/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dense forest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1B37AC-3D93-433E-B7B4-D4FC14A1B01B}"/>
              </a:ext>
            </a:extLst>
          </p:cNvPr>
          <p:cNvSpPr/>
          <p:nvPr/>
        </p:nvSpPr>
        <p:spPr>
          <a:xfrm>
            <a:off x="10057482" y="2269995"/>
            <a:ext cx="222439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crispy </a:t>
            </a:r>
            <a:endParaRPr lang="en-GB" sz="6000" dirty="0">
              <a:solidFill>
                <a:schemeClr val="bg1"/>
              </a:solidFill>
            </a:endParaRPr>
          </a:p>
        </p:txBody>
      </p:sp>
      <p:pic>
        <p:nvPicPr>
          <p:cNvPr id="1038" name="Picture 14">
            <a:extLst>
              <a:ext uri="{FF2B5EF4-FFF2-40B4-BE49-F238E27FC236}">
                <a16:creationId xmlns:a16="http://schemas.microsoft.com/office/drawing/2014/main" id="{B45ED661-AA5F-55A6-DF31-759B4B05C0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20059" y="1503344"/>
            <a:ext cx="7559086" cy="5361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95838A5E-6938-C578-6653-20DE4378872E}"/>
              </a:ext>
            </a:extLst>
          </p:cNvPr>
          <p:cNvGrpSpPr/>
          <p:nvPr/>
        </p:nvGrpSpPr>
        <p:grpSpPr>
          <a:xfrm>
            <a:off x="1992620" y="5864577"/>
            <a:ext cx="1422000" cy="605160"/>
            <a:chOff x="1992620" y="5864577"/>
            <a:chExt cx="1422000" cy="605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30AC63EE-E376-A89D-812D-A9C1A63E6201}"/>
                    </a:ext>
                  </a:extLst>
                </p14:cNvPr>
                <p14:cNvContentPartPr/>
                <p14:nvPr/>
              </p14:nvContentPartPr>
              <p14:xfrm>
                <a:off x="1992620" y="5908497"/>
                <a:ext cx="1333800" cy="56124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30AC63EE-E376-A89D-812D-A9C1A63E6201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956620" y="5872857"/>
                  <a:ext cx="1405440" cy="63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46C3D063-70D9-030F-5BAE-BFEB37D526EB}"/>
                    </a:ext>
                  </a:extLst>
                </p14:cNvPr>
                <p14:cNvContentPartPr/>
                <p14:nvPr/>
              </p14:nvContentPartPr>
              <p14:xfrm>
                <a:off x="3070820" y="5864577"/>
                <a:ext cx="343800" cy="28836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46C3D063-70D9-030F-5BAE-BFEB37D526EB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034820" y="5828937"/>
                  <a:ext cx="415440" cy="36000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1040" name="Picture 16">
            <a:extLst>
              <a:ext uri="{FF2B5EF4-FFF2-40B4-BE49-F238E27FC236}">
                <a16:creationId xmlns:a16="http://schemas.microsoft.com/office/drawing/2014/main" id="{1100BEEC-0FBE-5A90-2C3D-F9DE65CF6F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25881" y="1491739"/>
            <a:ext cx="7620000" cy="5232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Subtitle 2">
            <a:extLst>
              <a:ext uri="{FF2B5EF4-FFF2-40B4-BE49-F238E27FC236}">
                <a16:creationId xmlns:a16="http://schemas.microsoft.com/office/drawing/2014/main" id="{7F7EA7BA-CA3A-4DBD-891D-13D59BFBFDC5}"/>
              </a:ext>
            </a:extLst>
          </p:cNvPr>
          <p:cNvSpPr txBox="1">
            <a:spLocks/>
          </p:cNvSpPr>
          <p:nvPr/>
        </p:nvSpPr>
        <p:spPr>
          <a:xfrm>
            <a:off x="8287352" y="5079207"/>
            <a:ext cx="3828539" cy="118949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5400" b="1" dirty="0">
                <a:solidFill>
                  <a:srgbClr val="FFFF00"/>
                </a:solidFill>
              </a:rPr>
              <a:t>Vocabulary</a:t>
            </a:r>
          </a:p>
          <a:p>
            <a:r>
              <a:rPr lang="en-GB" sz="5400" b="1" dirty="0">
                <a:solidFill>
                  <a:srgbClr val="FFFF00"/>
                </a:solidFill>
              </a:rPr>
              <a:t>corner</a:t>
            </a:r>
          </a:p>
        </p:txBody>
      </p:sp>
    </p:spTree>
    <p:extLst>
      <p:ext uri="{BB962C8B-B14F-4D97-AF65-F5344CB8AC3E}">
        <p14:creationId xmlns:p14="http://schemas.microsoft.com/office/powerpoint/2010/main" val="265111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11" grpId="0"/>
      <p:bldP spid="8" grpId="0"/>
      <p:bldP spid="9" grpId="0"/>
      <p:bldP spid="7" grpId="0"/>
      <p:bldP spid="19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80CB0-0D82-493C-AFAA-6B542F0B5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75452" y="880001"/>
            <a:ext cx="6801612" cy="1239894"/>
          </a:xfrm>
        </p:spPr>
        <p:txBody>
          <a:bodyPr>
            <a:normAutofit/>
          </a:bodyPr>
          <a:lstStyle/>
          <a:p>
            <a:r>
              <a:rPr lang="en-GB" sz="5400">
                <a:hlinkClick r:id="rId2"/>
              </a:rPr>
              <a:t>Watch</a:t>
            </a:r>
            <a:r>
              <a:rPr lang="en-GB" sz="5400"/>
              <a:t> the video</a:t>
            </a:r>
            <a:endParaRPr lang="en-GB" sz="5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2710A69-6DC8-4076-B12D-D7BA2FFD77BF}"/>
              </a:ext>
            </a:extLst>
          </p:cNvPr>
          <p:cNvSpPr/>
          <p:nvPr/>
        </p:nvSpPr>
        <p:spPr>
          <a:xfrm>
            <a:off x="3696657" y="5977999"/>
            <a:ext cx="4798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https://www.youtube.com/watch?v=XiG6lMSLE2s</a:t>
            </a:r>
          </a:p>
        </p:txBody>
      </p:sp>
      <p:sp>
        <p:nvSpPr>
          <p:cNvPr id="5" name="Action Button: Go Back or Previous 4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A180138C-15C1-0A76-777E-ECE41B1B3783}"/>
              </a:ext>
            </a:extLst>
          </p:cNvPr>
          <p:cNvSpPr/>
          <p:nvPr/>
        </p:nvSpPr>
        <p:spPr>
          <a:xfrm>
            <a:off x="0" y="0"/>
            <a:ext cx="474453" cy="392521"/>
          </a:xfrm>
          <a:prstGeom prst="actionButtonBackPrevio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ction Button: Go Forward or Next 5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3C093ACB-9570-44B5-1CD6-3E1D37C26982}"/>
              </a:ext>
            </a:extLst>
          </p:cNvPr>
          <p:cNvSpPr/>
          <p:nvPr/>
        </p:nvSpPr>
        <p:spPr>
          <a:xfrm>
            <a:off x="11717547" y="0"/>
            <a:ext cx="474453" cy="3925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22" name="Picture 2">
            <a:hlinkClick r:id="rId2"/>
            <a:extLst>
              <a:ext uri="{FF2B5EF4-FFF2-40B4-BE49-F238E27FC236}">
                <a16:creationId xmlns:a16="http://schemas.microsoft.com/office/drawing/2014/main" id="{975924BA-FA34-104E-D8BC-9A3D95C2FA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01065" y="1829262"/>
            <a:ext cx="3217653" cy="319947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177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80CB0-0D82-493C-AFAA-6B542F0B5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84645" y="5848322"/>
            <a:ext cx="6801612" cy="1239894"/>
          </a:xfrm>
        </p:spPr>
        <p:txBody>
          <a:bodyPr>
            <a:normAutofit/>
          </a:bodyPr>
          <a:lstStyle/>
          <a:p>
            <a:r>
              <a:rPr lang="en-GB" sz="4000" dirty="0">
                <a:hlinkClick r:id="rId2"/>
              </a:rPr>
              <a:t>Watch</a:t>
            </a:r>
            <a:r>
              <a:rPr lang="en-GB" sz="4000" dirty="0"/>
              <a:t> the video again</a:t>
            </a:r>
          </a:p>
        </p:txBody>
      </p:sp>
      <p:sp>
        <p:nvSpPr>
          <p:cNvPr id="5" name="Arrow: Left 4">
            <a:extLst>
              <a:ext uri="{FF2B5EF4-FFF2-40B4-BE49-F238E27FC236}">
                <a16:creationId xmlns:a16="http://schemas.microsoft.com/office/drawing/2014/main" id="{9B7CEB65-9C88-4896-9049-424537E98142}"/>
              </a:ext>
            </a:extLst>
          </p:cNvPr>
          <p:cNvSpPr/>
          <p:nvPr/>
        </p:nvSpPr>
        <p:spPr>
          <a:xfrm>
            <a:off x="2405743" y="5863304"/>
            <a:ext cx="1284514" cy="75521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DD1329-4167-431C-8A8D-563F59257023}"/>
              </a:ext>
            </a:extLst>
          </p:cNvPr>
          <p:cNvSpPr/>
          <p:nvPr/>
        </p:nvSpPr>
        <p:spPr>
          <a:xfrm>
            <a:off x="0" y="-97973"/>
            <a:ext cx="12192000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4000" b="1" u="sng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bg1"/>
              </a:solidFill>
            </a:endParaRP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en-US" sz="4000" b="1" cap="none" spc="0" dirty="0">
                <a:ln w="12700">
                  <a:solidFill>
                    <a:schemeClr val="accent1"/>
                  </a:solidFill>
                  <a:prstDash val="solid"/>
                </a:ln>
              </a:rPr>
              <a:t>Describe the man’s appearance and character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en-US" sz="4000" b="1" dirty="0">
                <a:ln w="12700">
                  <a:solidFill>
                    <a:schemeClr val="accent1"/>
                  </a:solidFill>
                  <a:prstDash val="solid"/>
                </a:ln>
              </a:rPr>
              <a:t>What was the point of the video?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en-US" sz="4000" b="1" cap="none" spc="0" dirty="0">
                <a:ln w="12700">
                  <a:solidFill>
                    <a:schemeClr val="accent1"/>
                  </a:solidFill>
                  <a:prstDash val="solid"/>
                </a:ln>
              </a:rPr>
              <a:t>Describe his presentation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endParaRPr lang="en-US" sz="4000" b="1" cap="none" spc="0" dirty="0">
              <a:ln w="12700">
                <a:solidFill>
                  <a:schemeClr val="accent1"/>
                </a:solidFill>
                <a:prstDash val="solid"/>
              </a:ln>
            </a:endParaRPr>
          </a:p>
          <a:p>
            <a:pPr marL="571500" indent="-571500" algn="ctr">
              <a:buFont typeface="Arial" panose="020B0604020202020204" pitchFamily="34" charset="0"/>
              <a:buChar char="•"/>
            </a:pPr>
            <a:endParaRPr lang="en-US" sz="4000" b="1" cap="none" spc="0" dirty="0">
              <a:ln w="12700">
                <a:solidFill>
                  <a:schemeClr val="accent1"/>
                </a:solidFill>
                <a:prstDash val="solid"/>
              </a:ln>
            </a:endParaRPr>
          </a:p>
          <a:p>
            <a:pPr algn="ctr"/>
            <a:endParaRPr lang="en-US" sz="4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CB1249-297B-420A-9CF9-25016D15A8C1}"/>
              </a:ext>
            </a:extLst>
          </p:cNvPr>
          <p:cNvSpPr/>
          <p:nvPr/>
        </p:nvSpPr>
        <p:spPr>
          <a:xfrm>
            <a:off x="0" y="3498023"/>
            <a:ext cx="1219200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</a:rPr>
              <a:t>Watch again.  Answer the following: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en-US" sz="4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</a:rPr>
              <a:t>Which were his </a:t>
            </a:r>
            <a:r>
              <a:rPr lang="en-US" sz="4000" b="1" dirty="0" err="1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</a:rPr>
              <a:t>favourite</a:t>
            </a:r>
            <a:r>
              <a:rPr lang="en-US" sz="4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</a:rPr>
              <a:t> pizzas (2)?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en-US" sz="40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</a:rPr>
              <a:t>What did he like/not like about the pizzas? (6)</a:t>
            </a:r>
          </a:p>
          <a:p>
            <a:pPr algn="ctr"/>
            <a:endParaRPr lang="en-US" sz="4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2" name="Action Button: Go Back or Previous 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5609F618-4E07-241E-9EC4-412D935C869C}"/>
              </a:ext>
            </a:extLst>
          </p:cNvPr>
          <p:cNvSpPr/>
          <p:nvPr/>
        </p:nvSpPr>
        <p:spPr>
          <a:xfrm>
            <a:off x="0" y="0"/>
            <a:ext cx="474453" cy="392521"/>
          </a:xfrm>
          <a:prstGeom prst="actionButtonBackPrevio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ction Button: Go Forward or Next 7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FBB534EB-E6CA-2485-8336-A99BFAA6EFEB}"/>
              </a:ext>
            </a:extLst>
          </p:cNvPr>
          <p:cNvSpPr/>
          <p:nvPr/>
        </p:nvSpPr>
        <p:spPr>
          <a:xfrm>
            <a:off x="11717547" y="0"/>
            <a:ext cx="474453" cy="3925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2">
            <a:hlinkClick r:id="rId2"/>
            <a:extLst>
              <a:ext uri="{FF2B5EF4-FFF2-40B4-BE49-F238E27FC236}">
                <a16:creationId xmlns:a16="http://schemas.microsoft.com/office/drawing/2014/main" id="{722F48E3-6E38-69DB-657B-AC67439715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47314" y="5691435"/>
            <a:ext cx="1173193" cy="116656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825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>
            <a:extLst>
              <a:ext uri="{FF2B5EF4-FFF2-40B4-BE49-F238E27FC236}">
                <a16:creationId xmlns:a16="http://schemas.microsoft.com/office/drawing/2014/main" id="{4B4E77B0-63EF-B7DD-633D-491C09F69658}"/>
              </a:ext>
            </a:extLst>
          </p:cNvPr>
          <p:cNvSpPr txBox="1">
            <a:spLocks/>
          </p:cNvSpPr>
          <p:nvPr/>
        </p:nvSpPr>
        <p:spPr>
          <a:xfrm>
            <a:off x="629728" y="1647644"/>
            <a:ext cx="11260348" cy="521035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800" b="1" dirty="0"/>
              <a:t>Look at the following pictures.</a:t>
            </a:r>
          </a:p>
          <a:p>
            <a:endParaRPr lang="en-GB" sz="4800" b="1" dirty="0"/>
          </a:p>
          <a:p>
            <a:r>
              <a:rPr lang="en-GB" sz="4800" b="1" dirty="0"/>
              <a:t>What’s the food?</a:t>
            </a:r>
          </a:p>
          <a:p>
            <a:r>
              <a:rPr lang="en-GB" sz="4800" b="1" dirty="0"/>
              <a:t>Which country is represented?</a:t>
            </a:r>
          </a:p>
        </p:txBody>
      </p:sp>
      <p:sp>
        <p:nvSpPr>
          <p:cNvPr id="3" name="Action Button: Go Forward or Next 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C156F349-D658-335D-6716-0D46F7488B12}"/>
              </a:ext>
            </a:extLst>
          </p:cNvPr>
          <p:cNvSpPr/>
          <p:nvPr/>
        </p:nvSpPr>
        <p:spPr>
          <a:xfrm>
            <a:off x="11717547" y="0"/>
            <a:ext cx="474453" cy="3925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7444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FEA7F48-15FA-4D0F-80FF-190CEF13D060}"/>
              </a:ext>
            </a:extLst>
          </p:cNvPr>
          <p:cNvSpPr/>
          <p:nvPr/>
        </p:nvSpPr>
        <p:spPr>
          <a:xfrm>
            <a:off x="-93683" y="5879126"/>
            <a:ext cx="429797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6000" b="1" dirty="0">
                <a:solidFill>
                  <a:srgbClr val="FFFF00"/>
                </a:solidFill>
                <a:highlight>
                  <a:srgbClr val="0000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Sushi - Japan</a:t>
            </a:r>
            <a:endParaRPr lang="en-GB" sz="6000" dirty="0">
              <a:solidFill>
                <a:srgbClr val="FFFF00"/>
              </a:solidFill>
              <a:highlight>
                <a:srgbClr val="000000"/>
              </a:highlight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92CBD8-31C8-4D4E-AD37-EF10835CC58D}"/>
              </a:ext>
            </a:extLst>
          </p:cNvPr>
          <p:cNvSpPr/>
          <p:nvPr/>
        </p:nvSpPr>
        <p:spPr>
          <a:xfrm>
            <a:off x="-93683" y="5889554"/>
            <a:ext cx="483568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Tacos - Mexico</a:t>
            </a:r>
            <a:endParaRPr lang="en-GB" sz="6000" dirty="0">
              <a:solidFill>
                <a:schemeClr val="bg1"/>
              </a:solidFill>
              <a:highlight>
                <a:srgbClr val="FFFF00"/>
              </a:highlight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808C98-E9D2-4AAE-8DF0-DEEA4EFAD161}"/>
              </a:ext>
            </a:extLst>
          </p:cNvPr>
          <p:cNvSpPr/>
          <p:nvPr/>
        </p:nvSpPr>
        <p:spPr>
          <a:xfrm>
            <a:off x="-103344" y="5872944"/>
            <a:ext cx="566155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6000" b="1" dirty="0">
                <a:solidFill>
                  <a:srgbClr val="FFFF00"/>
                </a:solidFill>
                <a:highlight>
                  <a:srgbClr val="0000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Fish &amp; chips - UK </a:t>
            </a:r>
            <a:endParaRPr lang="en-GB" sz="6000" dirty="0">
              <a:solidFill>
                <a:srgbClr val="FFFF00"/>
              </a:solidFill>
              <a:highlight>
                <a:srgbClr val="000000"/>
              </a:highlight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E996E18-AAED-4B55-9680-08C8FA27AC26}"/>
              </a:ext>
            </a:extLst>
          </p:cNvPr>
          <p:cNvSpPr/>
          <p:nvPr/>
        </p:nvSpPr>
        <p:spPr>
          <a:xfrm>
            <a:off x="-103344" y="5872944"/>
            <a:ext cx="647542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Meatballs - Sweden</a:t>
            </a:r>
            <a:endParaRPr lang="en-GB" sz="6000" dirty="0">
              <a:solidFill>
                <a:schemeClr val="bg1"/>
              </a:solidFill>
              <a:highlight>
                <a:srgbClr val="FFFF00"/>
              </a:highlight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C404EC1-D640-4023-8746-15B28112235A}"/>
              </a:ext>
            </a:extLst>
          </p:cNvPr>
          <p:cNvSpPr/>
          <p:nvPr/>
        </p:nvSpPr>
        <p:spPr>
          <a:xfrm>
            <a:off x="-141816" y="5866762"/>
            <a:ext cx="651389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6000" b="1" dirty="0">
                <a:solidFill>
                  <a:srgbClr val="FFFF00"/>
                </a:solidFill>
                <a:highlight>
                  <a:srgbClr val="0000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Burger &amp; fries - USA</a:t>
            </a:r>
            <a:endParaRPr lang="en-GB" sz="6000" dirty="0">
              <a:solidFill>
                <a:srgbClr val="FFFF00"/>
              </a:solidFill>
              <a:highlight>
                <a:srgbClr val="000000"/>
              </a:highlight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3054EF4-4979-4B36-AD36-C41F15DBA245}"/>
              </a:ext>
            </a:extLst>
          </p:cNvPr>
          <p:cNvSpPr/>
          <p:nvPr/>
        </p:nvSpPr>
        <p:spPr>
          <a:xfrm>
            <a:off x="-103344" y="5723499"/>
            <a:ext cx="684411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7200" b="1" dirty="0">
                <a:solidFill>
                  <a:schemeClr val="bg1"/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Snails – France  </a:t>
            </a:r>
            <a:endParaRPr lang="en-GB" sz="7200" dirty="0">
              <a:solidFill>
                <a:schemeClr val="bg1"/>
              </a:solidFill>
              <a:highlight>
                <a:srgbClr val="FFFF00"/>
              </a:highlight>
            </a:endParaRPr>
          </a:p>
        </p:txBody>
      </p:sp>
      <p:sp>
        <p:nvSpPr>
          <p:cNvPr id="2" name="Action Button: Go Back or Previous 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D70139BB-0A21-E7C1-FC8A-691C2E7942E9}"/>
              </a:ext>
            </a:extLst>
          </p:cNvPr>
          <p:cNvSpPr/>
          <p:nvPr/>
        </p:nvSpPr>
        <p:spPr>
          <a:xfrm>
            <a:off x="0" y="0"/>
            <a:ext cx="474453" cy="392521"/>
          </a:xfrm>
          <a:prstGeom prst="actionButtonBackPrevio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ction Button: Go Forward or Next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153F623A-CF6C-546C-E5D6-4E3A0AA7A9F3}"/>
              </a:ext>
            </a:extLst>
          </p:cNvPr>
          <p:cNvSpPr/>
          <p:nvPr/>
        </p:nvSpPr>
        <p:spPr>
          <a:xfrm>
            <a:off x="11717547" y="0"/>
            <a:ext cx="474453" cy="3925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738D0BD-0C3E-A156-4CD2-AF8DD71A04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074554"/>
            <a:ext cx="7298249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05C77B7D-729A-4392-748D-6E78B742CA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226" y="950139"/>
            <a:ext cx="6889835" cy="453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F38D6221-5E72-773D-631A-8BC79A5B24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2" y="869114"/>
            <a:ext cx="6331763" cy="4748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id="{6C2E7918-3F38-B186-D63F-9F72A77651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7877" y="757506"/>
            <a:ext cx="6331763" cy="4914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>
            <a:extLst>
              <a:ext uri="{FF2B5EF4-FFF2-40B4-BE49-F238E27FC236}">
                <a16:creationId xmlns:a16="http://schemas.microsoft.com/office/drawing/2014/main" id="{F73F2F5E-7B3C-CF69-F12B-702FC41FE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0092" y="763520"/>
            <a:ext cx="6544423" cy="4908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>
            <a:extLst>
              <a:ext uri="{FF2B5EF4-FFF2-40B4-BE49-F238E27FC236}">
                <a16:creationId xmlns:a16="http://schemas.microsoft.com/office/drawing/2014/main" id="{AD21936F-5ED3-3991-D64A-9435F2680D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8414" y="815212"/>
            <a:ext cx="6395049" cy="479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7D880CB0-0D82-493C-AFAA-6B542F0B5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0388" y="1977785"/>
            <a:ext cx="6801612" cy="1239894"/>
          </a:xfrm>
        </p:spPr>
        <p:txBody>
          <a:bodyPr>
            <a:noAutofit/>
          </a:bodyPr>
          <a:lstStyle/>
          <a:p>
            <a:pPr algn="r"/>
            <a:r>
              <a:rPr lang="en-GB" sz="4800" b="1" dirty="0"/>
              <a:t>What’s the food?</a:t>
            </a:r>
          </a:p>
          <a:p>
            <a:pPr algn="r"/>
            <a:endParaRPr lang="en-GB" sz="4800" b="1" dirty="0"/>
          </a:p>
          <a:p>
            <a:pPr algn="r"/>
            <a:r>
              <a:rPr lang="en-GB" sz="4800" b="1" dirty="0"/>
              <a:t>Which country?</a:t>
            </a:r>
          </a:p>
          <a:p>
            <a:pPr algn="r"/>
            <a:endParaRPr lang="en-GB" sz="4800" b="1" dirty="0"/>
          </a:p>
          <a:p>
            <a:pPr algn="r"/>
            <a:r>
              <a:rPr lang="en-GB" sz="4800" b="1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959440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9" grpId="0"/>
      <p:bldP spid="22" grpId="0"/>
      <p:bldP spid="20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80CB0-0D82-493C-AFAA-6B542F0B5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81450" y="3647694"/>
            <a:ext cx="3534156" cy="1239894"/>
          </a:xfrm>
        </p:spPr>
        <p:txBody>
          <a:bodyPr>
            <a:normAutofit/>
          </a:bodyPr>
          <a:lstStyle/>
          <a:p>
            <a:r>
              <a:rPr lang="en-GB" sz="6000" dirty="0"/>
              <a:t>Bye</a:t>
            </a:r>
          </a:p>
        </p:txBody>
      </p:sp>
      <p:sp>
        <p:nvSpPr>
          <p:cNvPr id="2" name="Action Button: Go Back or Previous 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10DD598D-20CA-0A75-2E7C-83DA89A3834D}"/>
              </a:ext>
            </a:extLst>
          </p:cNvPr>
          <p:cNvSpPr/>
          <p:nvPr/>
        </p:nvSpPr>
        <p:spPr>
          <a:xfrm>
            <a:off x="0" y="0"/>
            <a:ext cx="474453" cy="392521"/>
          </a:xfrm>
          <a:prstGeom prst="actionButtonBackPrevio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ction Button: Go Forward or Next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C2DA9884-3818-752C-FDEB-A31631772A57}"/>
              </a:ext>
            </a:extLst>
          </p:cNvPr>
          <p:cNvSpPr/>
          <p:nvPr/>
        </p:nvSpPr>
        <p:spPr>
          <a:xfrm>
            <a:off x="11717547" y="0"/>
            <a:ext cx="474453" cy="3925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6775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DE8EC18-B6BF-4D9E-8320-2369712D9745}"/>
              </a:ext>
            </a:extLst>
          </p:cNvPr>
          <p:cNvSpPr txBox="1"/>
          <p:nvPr/>
        </p:nvSpPr>
        <p:spPr>
          <a:xfrm>
            <a:off x="3505200" y="91536"/>
            <a:ext cx="3732362" cy="588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2400" b="1" u="sng" dirty="0">
                <a:solidFill>
                  <a:schemeClr val="bg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Picture licenses</a:t>
            </a:r>
            <a:endParaRPr lang="en-US" sz="2400" u="sng" dirty="0">
              <a:solidFill>
                <a:schemeClr val="bg1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Action Button: Go Back or Previous 3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EB77A1FB-8867-7019-FE7E-89F16650DB90}"/>
              </a:ext>
            </a:extLst>
          </p:cNvPr>
          <p:cNvSpPr/>
          <p:nvPr/>
        </p:nvSpPr>
        <p:spPr>
          <a:xfrm>
            <a:off x="0" y="0"/>
            <a:ext cx="474453" cy="392521"/>
          </a:xfrm>
          <a:prstGeom prst="actionButtonBackPrevio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731FA9-5439-CD14-E34E-1A4ED862D1CA}"/>
              </a:ext>
            </a:extLst>
          </p:cNvPr>
          <p:cNvSpPr txBox="1"/>
          <p:nvPr/>
        </p:nvSpPr>
        <p:spPr>
          <a:xfrm>
            <a:off x="0" y="679582"/>
            <a:ext cx="12192000" cy="505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tabLst>
                <a:tab pos="457200" algn="l"/>
              </a:tabLst>
            </a:pPr>
            <a:r>
              <a:rPr lang="en-GB" sz="2000" b="1" u="sng" dirty="0">
                <a:solidFill>
                  <a:schemeClr val="bg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pictures in this </a:t>
            </a:r>
            <a:r>
              <a:rPr lang="en-GB" sz="2000" b="1" u="sng">
                <a:solidFill>
                  <a:schemeClr val="bg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presentation are </a:t>
            </a:r>
            <a:r>
              <a:rPr lang="en-GB" sz="2000" b="1" u="sng" dirty="0">
                <a:solidFill>
                  <a:schemeClr val="bg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copyright-free or in the public domain.</a:t>
            </a:r>
            <a:endParaRPr lang="en-US" sz="2000" u="sng" dirty="0">
              <a:solidFill>
                <a:schemeClr val="bg1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D9515C-C1BC-FF3D-FA3A-E7E7FEC0CB19}"/>
              </a:ext>
            </a:extLst>
          </p:cNvPr>
          <p:cNvSpPr txBox="1"/>
          <p:nvPr/>
        </p:nvSpPr>
        <p:spPr>
          <a:xfrm>
            <a:off x="31261" y="2890391"/>
            <a:ext cx="182565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Benoît </a:t>
            </a:r>
            <a:r>
              <a:rPr lang="en-GB" sz="800" dirty="0" err="1">
                <a:solidFill>
                  <a:schemeClr val="bg1"/>
                </a:solidFill>
              </a:rPr>
              <a:t>Prieur</a:t>
            </a:r>
            <a:r>
              <a:rPr lang="en-GB" sz="800" dirty="0">
                <a:solidFill>
                  <a:schemeClr val="bg1"/>
                </a:solidFill>
              </a:rPr>
              <a:t> creator QS:P170,Q42790984 (https://commons.wikimedia.org/wiki/File:Luigis_Pizza_&amp;_Pasta_-_Pepperoni_pizza.jpg), „</a:t>
            </a:r>
            <a:r>
              <a:rPr lang="en-GB" sz="800" dirty="0" err="1">
                <a:solidFill>
                  <a:schemeClr val="bg1"/>
                </a:solidFill>
              </a:rPr>
              <a:t>Luigis</a:t>
            </a:r>
            <a:r>
              <a:rPr lang="en-GB" sz="800" dirty="0">
                <a:solidFill>
                  <a:schemeClr val="bg1"/>
                </a:solidFill>
              </a:rPr>
              <a:t> Pizza &amp; Pasta - Pepperoni pizza“, https://creativecommons.org/publicdomain/zero/1.0/legalcode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78962A-B6C9-62E0-FAE3-B76BAF57A741}"/>
              </a:ext>
            </a:extLst>
          </p:cNvPr>
          <p:cNvSpPr txBox="1"/>
          <p:nvPr/>
        </p:nvSpPr>
        <p:spPr>
          <a:xfrm>
            <a:off x="-52957" y="1213394"/>
            <a:ext cx="20865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This file is made available under the </a:t>
            </a:r>
            <a:r>
              <a:rPr lang="en-GB" sz="800" dirty="0">
                <a:solidFill>
                  <a:schemeClr val="bg1"/>
                </a:solidFill>
                <a:hlinkClick r:id="rId2" tooltip="w:en:Creative Comm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</a:t>
            </a:r>
            <a:r>
              <a:rPr lang="en-GB" sz="800" dirty="0">
                <a:solidFill>
                  <a:schemeClr val="bg1"/>
                </a:solidFill>
              </a:rPr>
              <a:t> </a:t>
            </a:r>
            <a:r>
              <a:rPr lang="en-GB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CC0 1.0 Universal Public Domain Dedication</a:t>
            </a:r>
            <a:r>
              <a:rPr lang="en-GB" sz="8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4CD561-5C1A-8D93-3411-B045BB46BDC4}"/>
              </a:ext>
            </a:extLst>
          </p:cNvPr>
          <p:cNvSpPr txBox="1"/>
          <p:nvPr/>
        </p:nvSpPr>
        <p:spPr>
          <a:xfrm>
            <a:off x="2218182" y="3082050"/>
            <a:ext cx="16391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800" dirty="0">
                <a:solidFill>
                  <a:schemeClr val="bg1"/>
                </a:solidFill>
              </a:rPr>
              <a:t>MartinThoma (https://commons.wikimedia.org/wiki/File:Vegetarian-pizza-top.jpg), „Vegetarian-pizza-top“, https://creativecommons.org/publicdomain/zero/1.0/legalcode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AF6305-DCF2-BF3E-C43E-3246E182951F}"/>
              </a:ext>
            </a:extLst>
          </p:cNvPr>
          <p:cNvSpPr txBox="1"/>
          <p:nvPr/>
        </p:nvSpPr>
        <p:spPr>
          <a:xfrm>
            <a:off x="3856984" y="3154562"/>
            <a:ext cx="205055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v-SE" sz="800" dirty="0">
                <a:solidFill>
                  <a:schemeClr val="bg1"/>
                </a:solidFill>
              </a:rPr>
              <a:t>SIG SG 510 (https://commons.wikimedia.org/wiki/File:PizzaMargherita.jpg), „PizzaMargherita“, https://creativecommons.org/publicdomain/zero/1.0/legalcode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AF1AAED-F28F-09A6-AB55-7629A99F8220}"/>
              </a:ext>
            </a:extLst>
          </p:cNvPr>
          <p:cNvSpPr txBox="1"/>
          <p:nvPr/>
        </p:nvSpPr>
        <p:spPr>
          <a:xfrm>
            <a:off x="5841403" y="1250363"/>
            <a:ext cx="1716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This file is licensed under the </a:t>
            </a:r>
            <a:r>
              <a:rPr lang="en-GB" sz="800" dirty="0">
                <a:solidFill>
                  <a:schemeClr val="bg1"/>
                </a:solidFill>
                <a:hlinkClick r:id="rId2" tooltip="w:en:Creative Comm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</a:t>
            </a:r>
            <a:r>
              <a:rPr lang="en-GB" sz="800" dirty="0">
                <a:solidFill>
                  <a:schemeClr val="bg1"/>
                </a:solidFill>
              </a:rPr>
              <a:t> </a:t>
            </a:r>
            <a:r>
              <a:rPr lang="en-GB" sz="8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Attribution 2.0 Generic</a:t>
            </a:r>
            <a:r>
              <a:rPr lang="en-GB" sz="800" dirty="0">
                <a:solidFill>
                  <a:schemeClr val="bg1"/>
                </a:solidFill>
              </a:rPr>
              <a:t> license.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9F3BB9F-DB83-5CFE-EADF-0A85C9FA54EC}"/>
              </a:ext>
            </a:extLst>
          </p:cNvPr>
          <p:cNvSpPr txBox="1"/>
          <p:nvPr/>
        </p:nvSpPr>
        <p:spPr>
          <a:xfrm>
            <a:off x="-50723" y="5676865"/>
            <a:ext cx="167991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Romain Behar (https://commons.wikimedia.org/wiki/File:Recette_pate_brisee_etape_5.jpg), „</a:t>
            </a:r>
            <a:r>
              <a:rPr lang="en-GB" sz="800" dirty="0" err="1">
                <a:solidFill>
                  <a:schemeClr val="bg1"/>
                </a:solidFill>
              </a:rPr>
              <a:t>Recette</a:t>
            </a:r>
            <a:r>
              <a:rPr lang="en-GB" sz="800" dirty="0">
                <a:solidFill>
                  <a:schemeClr val="bg1"/>
                </a:solidFill>
              </a:rPr>
              <a:t> pate </a:t>
            </a:r>
            <a:r>
              <a:rPr lang="en-GB" sz="800" dirty="0" err="1">
                <a:solidFill>
                  <a:schemeClr val="bg1"/>
                </a:solidFill>
              </a:rPr>
              <a:t>brisee</a:t>
            </a:r>
            <a:r>
              <a:rPr lang="en-GB" sz="800" dirty="0">
                <a:solidFill>
                  <a:schemeClr val="bg1"/>
                </a:solidFill>
              </a:rPr>
              <a:t> </a:t>
            </a:r>
            <a:r>
              <a:rPr lang="en-GB" sz="800" dirty="0" err="1">
                <a:solidFill>
                  <a:schemeClr val="bg1"/>
                </a:solidFill>
              </a:rPr>
              <a:t>etape</a:t>
            </a:r>
            <a:r>
              <a:rPr lang="en-GB" sz="800" dirty="0">
                <a:solidFill>
                  <a:schemeClr val="bg1"/>
                </a:solidFill>
              </a:rPr>
              <a:t> 5“, marked as public domain, more details on Wikimedia Commons: https://commons.wikimedia.org/wiki/Template:PD-self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7DD60D2-4DB6-278B-E9D9-C4E1C2AE4112}"/>
              </a:ext>
            </a:extLst>
          </p:cNvPr>
          <p:cNvSpPr txBox="1"/>
          <p:nvPr/>
        </p:nvSpPr>
        <p:spPr>
          <a:xfrm>
            <a:off x="7634494" y="5943985"/>
            <a:ext cx="224214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Kevin </a:t>
            </a:r>
            <a:r>
              <a:rPr lang="en-GB" sz="800" dirty="0" err="1">
                <a:solidFill>
                  <a:schemeClr val="bg1"/>
                </a:solidFill>
              </a:rPr>
              <a:t>Payravi</a:t>
            </a:r>
            <a:r>
              <a:rPr lang="en-GB" sz="800" dirty="0">
                <a:solidFill>
                  <a:schemeClr val="bg1"/>
                </a:solidFill>
              </a:rPr>
              <a:t> (https://commons.wikimedia.org/wiki/File:Overcooked_Pizza.jpg), „Overcooked Pizza“, https://creativecommons.org/licenses/by-sa/3.0/legalcode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9CA678F-76B0-9625-5768-49C28FB7EDAE}"/>
              </a:ext>
            </a:extLst>
          </p:cNvPr>
          <p:cNvSpPr txBox="1"/>
          <p:nvPr/>
        </p:nvSpPr>
        <p:spPr>
          <a:xfrm>
            <a:off x="5836762" y="4171514"/>
            <a:ext cx="131647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  <a:latin typeface="Helvetica Neue"/>
              </a:rPr>
              <a:t>Public domain.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52B2B9-F36E-604C-FEE8-4C55D690E6C6}"/>
              </a:ext>
            </a:extLst>
          </p:cNvPr>
          <p:cNvSpPr txBox="1"/>
          <p:nvPr/>
        </p:nvSpPr>
        <p:spPr>
          <a:xfrm>
            <a:off x="5916169" y="3113099"/>
            <a:ext cx="18764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@joefoodie from USA (https://commons.wikimedia.org/wiki/File:Hawaiian_pizza_1.jpg), „Hawaiian pizza 1“, cropped by Alex Elwood, https://creativecommons.org/licenses/by/2.0/legalcode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6572A-2E99-37BE-7A03-71DFA248296F}"/>
              </a:ext>
            </a:extLst>
          </p:cNvPr>
          <p:cNvSpPr txBox="1"/>
          <p:nvPr/>
        </p:nvSpPr>
        <p:spPr>
          <a:xfrm>
            <a:off x="10161967" y="2866878"/>
            <a:ext cx="205159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Benoît </a:t>
            </a:r>
            <a:r>
              <a:rPr lang="en-GB" sz="800" dirty="0" err="1">
                <a:solidFill>
                  <a:schemeClr val="bg1"/>
                </a:solidFill>
              </a:rPr>
              <a:t>Prieur</a:t>
            </a:r>
            <a:r>
              <a:rPr lang="en-GB" sz="800" dirty="0">
                <a:solidFill>
                  <a:schemeClr val="bg1"/>
                </a:solidFill>
              </a:rPr>
              <a:t> creator QS:P170,Q42790984 (https://commons.wikimedia.org/wiki/</a:t>
            </a:r>
            <a:r>
              <a:rPr lang="en-GB" sz="800" dirty="0" err="1">
                <a:solidFill>
                  <a:schemeClr val="bg1"/>
                </a:solidFill>
              </a:rPr>
              <a:t>File:Pizzeria_Bella_Italia</a:t>
            </a:r>
            <a:r>
              <a:rPr lang="en-GB" sz="800" dirty="0">
                <a:solidFill>
                  <a:schemeClr val="bg1"/>
                </a:solidFill>
              </a:rPr>
              <a:t>_(</a:t>
            </a:r>
            <a:r>
              <a:rPr lang="en-GB" sz="800" dirty="0" err="1">
                <a:solidFill>
                  <a:schemeClr val="bg1"/>
                </a:solidFill>
              </a:rPr>
              <a:t>Crépieux</a:t>
            </a:r>
            <a:r>
              <a:rPr lang="en-GB" sz="800" dirty="0">
                <a:solidFill>
                  <a:schemeClr val="bg1"/>
                </a:solidFill>
              </a:rPr>
              <a:t>-la-Pape)_-_Calzone_(octobre_2022).jpg), „Pizzeria Bella Italia (</a:t>
            </a:r>
            <a:r>
              <a:rPr lang="en-GB" sz="800" dirty="0" err="1">
                <a:solidFill>
                  <a:schemeClr val="bg1"/>
                </a:solidFill>
              </a:rPr>
              <a:t>Crépieux</a:t>
            </a:r>
            <a:r>
              <a:rPr lang="en-GB" sz="800" dirty="0">
                <a:solidFill>
                  <a:schemeClr val="bg1"/>
                </a:solidFill>
              </a:rPr>
              <a:t>-la-Pape) - Calzone (</a:t>
            </a:r>
            <a:r>
              <a:rPr lang="en-GB" sz="800" dirty="0" err="1">
                <a:solidFill>
                  <a:schemeClr val="bg1"/>
                </a:solidFill>
              </a:rPr>
              <a:t>octobre</a:t>
            </a:r>
            <a:r>
              <a:rPr lang="en-GB" sz="800" dirty="0">
                <a:solidFill>
                  <a:schemeClr val="bg1"/>
                </a:solidFill>
              </a:rPr>
              <a:t> 2022)“, https://creativecommons.org/publicdomain/zero/1.0/legalcode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403A398-1F86-A470-F0FC-1648583E9589}"/>
              </a:ext>
            </a:extLst>
          </p:cNvPr>
          <p:cNvSpPr txBox="1"/>
          <p:nvPr/>
        </p:nvSpPr>
        <p:spPr>
          <a:xfrm>
            <a:off x="200884" y="4258838"/>
            <a:ext cx="113039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  <a:latin typeface="Helvetica Neue"/>
              </a:rPr>
              <a:t>Public domain.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BF764E-64A7-9514-1A61-7CF2CEE717E6}"/>
              </a:ext>
            </a:extLst>
          </p:cNvPr>
          <p:cNvSpPr txBox="1"/>
          <p:nvPr/>
        </p:nvSpPr>
        <p:spPr>
          <a:xfrm>
            <a:off x="3970759" y="1234909"/>
            <a:ext cx="18660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This file is made available under the </a:t>
            </a:r>
            <a:r>
              <a:rPr lang="en-GB" sz="800" dirty="0">
                <a:solidFill>
                  <a:schemeClr val="bg1"/>
                </a:solidFill>
                <a:hlinkClick r:id="rId2" tooltip="w:en:Creative Comm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</a:t>
            </a:r>
            <a:r>
              <a:rPr lang="en-GB" sz="800" dirty="0">
                <a:solidFill>
                  <a:schemeClr val="bg1"/>
                </a:solidFill>
              </a:rPr>
              <a:t> </a:t>
            </a:r>
            <a:r>
              <a:rPr lang="en-GB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CC0 1.0 Universal Public Domain Dedication</a:t>
            </a:r>
            <a:r>
              <a:rPr lang="en-GB" sz="8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A26094C-C53F-2EFE-FDB8-81BA79D0A4AE}"/>
              </a:ext>
            </a:extLst>
          </p:cNvPr>
          <p:cNvSpPr txBox="1"/>
          <p:nvPr/>
        </p:nvSpPr>
        <p:spPr>
          <a:xfrm>
            <a:off x="2025270" y="1234909"/>
            <a:ext cx="18660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This file is made available under the </a:t>
            </a:r>
            <a:r>
              <a:rPr lang="en-GB" sz="800" dirty="0">
                <a:solidFill>
                  <a:schemeClr val="bg1"/>
                </a:solidFill>
                <a:hlinkClick r:id="rId2" tooltip="w:en:Creative Comm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</a:t>
            </a:r>
            <a:r>
              <a:rPr lang="en-GB" sz="800" dirty="0">
                <a:solidFill>
                  <a:schemeClr val="bg1"/>
                </a:solidFill>
              </a:rPr>
              <a:t> </a:t>
            </a:r>
            <a:r>
              <a:rPr lang="en-GB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CC0 1.0 Universal Public Domain Dedication</a:t>
            </a:r>
            <a:r>
              <a:rPr lang="en-GB" sz="8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D2E1291-EF7C-FF30-4C4C-E229F235F34B}"/>
              </a:ext>
            </a:extLst>
          </p:cNvPr>
          <p:cNvSpPr txBox="1"/>
          <p:nvPr/>
        </p:nvSpPr>
        <p:spPr>
          <a:xfrm>
            <a:off x="10301376" y="1192977"/>
            <a:ext cx="17727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This file is made available under the </a:t>
            </a:r>
            <a:r>
              <a:rPr lang="en-GB" sz="800" dirty="0">
                <a:solidFill>
                  <a:schemeClr val="bg1"/>
                </a:solidFill>
                <a:hlinkClick r:id="rId2" tooltip="w:en:Creative Comm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</a:t>
            </a:r>
            <a:r>
              <a:rPr lang="en-GB" sz="800" dirty="0">
                <a:solidFill>
                  <a:schemeClr val="bg1"/>
                </a:solidFill>
              </a:rPr>
              <a:t> </a:t>
            </a:r>
            <a:r>
              <a:rPr lang="en-GB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CC0 1.0 Universal Public Domain Dedication</a:t>
            </a:r>
            <a:r>
              <a:rPr lang="en-GB" sz="8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64C4FF-10C3-390D-4CF8-620FBAF0DCDC}"/>
              </a:ext>
            </a:extLst>
          </p:cNvPr>
          <p:cNvSpPr txBox="1"/>
          <p:nvPr/>
        </p:nvSpPr>
        <p:spPr>
          <a:xfrm>
            <a:off x="1982016" y="4300679"/>
            <a:ext cx="131647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  <a:latin typeface="Helvetica Neue"/>
              </a:rPr>
              <a:t>Public domain.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D19EA6F-B3A6-C74A-2D70-5D1A2E92F7B5}"/>
              </a:ext>
            </a:extLst>
          </p:cNvPr>
          <p:cNvSpPr txBox="1"/>
          <p:nvPr/>
        </p:nvSpPr>
        <p:spPr>
          <a:xfrm>
            <a:off x="1736888" y="5738420"/>
            <a:ext cx="186069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John Harvey (https://commons.wikimedia.org/wiki/File:Diced_vegetables.jpg), „Diced vegetables“, marked as public domain, more details on Wikimedia Commons: https://commons.wikimedia.org/wiki/Template:PD-author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E1F0F2A-5F0A-D651-3869-6B64F4D3EE43}"/>
              </a:ext>
            </a:extLst>
          </p:cNvPr>
          <p:cNvSpPr txBox="1"/>
          <p:nvPr/>
        </p:nvSpPr>
        <p:spPr>
          <a:xfrm>
            <a:off x="5666096" y="5638988"/>
            <a:ext cx="176805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2112guy (https://commons.wikimedia.org/wiki/File:Pizza_baking_in_brick_oven,_New_Haven.jpg), „Pizza baking in brick oven, New Haven“, marked as public domain, more details on Wikimedia Commons: https://commons.wikimedia.org/wiki/Template:PD-self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F9E07C5-1F21-7216-EBDD-6CCF0AEEB742}"/>
              </a:ext>
            </a:extLst>
          </p:cNvPr>
          <p:cNvSpPr txBox="1"/>
          <p:nvPr/>
        </p:nvSpPr>
        <p:spPr>
          <a:xfrm>
            <a:off x="3680463" y="5899285"/>
            <a:ext cx="16391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 err="1">
                <a:solidFill>
                  <a:schemeClr val="bg1"/>
                </a:solidFill>
              </a:rPr>
              <a:t>Didriks</a:t>
            </a:r>
            <a:r>
              <a:rPr lang="en-GB" sz="800" dirty="0">
                <a:solidFill>
                  <a:schemeClr val="bg1"/>
                </a:solidFill>
              </a:rPr>
              <a:t> (https://commons.wikimedia.org/wiki/File:Grating_Soft_Cheese.jpg), „Grating Soft Cheese“, https://creativecommons.org/licenses/by/2.0/legalcode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98F3A5-9B6B-090D-D220-30382D6BCAC1}"/>
              </a:ext>
            </a:extLst>
          </p:cNvPr>
          <p:cNvSpPr txBox="1"/>
          <p:nvPr/>
        </p:nvSpPr>
        <p:spPr>
          <a:xfrm>
            <a:off x="10221770" y="6103087"/>
            <a:ext cx="176805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b-NO" sz="800" dirty="0">
                <a:solidFill>
                  <a:schemeClr val="bg1"/>
                </a:solidFill>
              </a:rPr>
              <a:t>Kurt Kaiser (https://commons.wikimedia.org/wiki/File:Pizza_28.jpg), „Pizza 28“, https://creativecommons.org/publicdomain/zero/1.0/legalcode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F4CD4F23-2988-0B4B-949A-3055095E3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884" y="1679649"/>
            <a:ext cx="1428302" cy="120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61E4AF0A-273B-A1D6-6701-9F98A7FAB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3648" y="1664346"/>
            <a:ext cx="1406815" cy="140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E7EFA9BC-3A8D-AC5F-BDB1-D862D42412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2665" y="1702473"/>
            <a:ext cx="1293262" cy="136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>
            <a:extLst>
              <a:ext uri="{FF2B5EF4-FFF2-40B4-BE49-F238E27FC236}">
                <a16:creationId xmlns:a16="http://schemas.microsoft.com/office/drawing/2014/main" id="{4EA497EE-05B8-BD82-1ACF-5AEB39BDD0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37877" y="1722834"/>
            <a:ext cx="1461945" cy="139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>
            <a:extLst>
              <a:ext uri="{FF2B5EF4-FFF2-40B4-BE49-F238E27FC236}">
                <a16:creationId xmlns:a16="http://schemas.microsoft.com/office/drawing/2014/main" id="{1AE89B67-ECC5-19E1-8197-80338DDB0F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54878" y="1672147"/>
            <a:ext cx="1372430" cy="140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D8C7C76-84CB-1383-EEF5-5F79C792D5B3}"/>
              </a:ext>
            </a:extLst>
          </p:cNvPr>
          <p:cNvSpPr txBox="1"/>
          <p:nvPr/>
        </p:nvSpPr>
        <p:spPr>
          <a:xfrm>
            <a:off x="7939504" y="1211721"/>
            <a:ext cx="17727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This file is licensed under the </a:t>
            </a:r>
            <a:r>
              <a:rPr lang="en-GB" sz="800" dirty="0">
                <a:solidFill>
                  <a:schemeClr val="bg1"/>
                </a:solidFill>
                <a:hlinkClick r:id="rId2" tooltip="w:en:Creative Comm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</a:t>
            </a:r>
            <a:r>
              <a:rPr lang="en-GB" sz="800" dirty="0">
                <a:solidFill>
                  <a:schemeClr val="bg1"/>
                </a:solidFill>
              </a:rPr>
              <a:t> </a:t>
            </a:r>
            <a:r>
              <a:rPr lang="en-GB" sz="8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Attribution 2.0 Generic</a:t>
            </a:r>
            <a:r>
              <a:rPr lang="en-GB" sz="800" dirty="0">
                <a:solidFill>
                  <a:schemeClr val="bg1"/>
                </a:solidFill>
              </a:rPr>
              <a:t> license.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69BEA5-0E97-E980-3BCB-77979F7404F8}"/>
              </a:ext>
            </a:extLst>
          </p:cNvPr>
          <p:cNvSpPr txBox="1"/>
          <p:nvPr/>
        </p:nvSpPr>
        <p:spPr>
          <a:xfrm>
            <a:off x="7966420" y="3064255"/>
            <a:ext cx="205159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b="0" i="0" dirty="0">
                <a:solidFill>
                  <a:schemeClr val="bg1"/>
                </a:solidFill>
                <a:effectLst/>
                <a:latin typeface="Helvetica Neue"/>
              </a:rPr>
              <a:t>Jeremy Keith from Brighton &amp; Hove, United Kingdom (https://commons.wikimedia.org/wiki/File:Pizza_(9514864).jpg), „Pizza (9514864)“, cropped by Alex Elwood, https://creativecommons.org/licenses/by/2.0/legalcode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23" name="Picture 6">
            <a:extLst>
              <a:ext uri="{FF2B5EF4-FFF2-40B4-BE49-F238E27FC236}">
                <a16:creationId xmlns:a16="http://schemas.microsoft.com/office/drawing/2014/main" id="{38F79E22-C6FE-2106-A4A3-577E4B081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67336" y="1679649"/>
            <a:ext cx="1650297" cy="116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23690301-01D3-8C56-3D52-AED745773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951" y="4580014"/>
            <a:ext cx="1321492" cy="991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3CC9DB62-25ED-8C82-58B4-1856C87711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5042" y="4598181"/>
            <a:ext cx="1321492" cy="991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2">
            <a:extLst>
              <a:ext uri="{FF2B5EF4-FFF2-40B4-BE49-F238E27FC236}">
                <a16:creationId xmlns:a16="http://schemas.microsoft.com/office/drawing/2014/main" id="{DDC17091-A0A3-5593-1938-A6E74AEB7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6043" y="4654112"/>
            <a:ext cx="1619636" cy="1079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358E4E6-F5CF-225F-2300-6EAC6C39BB5C}"/>
              </a:ext>
            </a:extLst>
          </p:cNvPr>
          <p:cNvSpPr txBox="1"/>
          <p:nvPr/>
        </p:nvSpPr>
        <p:spPr>
          <a:xfrm>
            <a:off x="3641679" y="4133236"/>
            <a:ext cx="1716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This file is licensed under the </a:t>
            </a:r>
            <a:r>
              <a:rPr lang="en-GB" sz="800" dirty="0">
                <a:solidFill>
                  <a:schemeClr val="bg1"/>
                </a:solidFill>
                <a:hlinkClick r:id="rId2" tooltip="w:en:Creative Comm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</a:t>
            </a:r>
            <a:r>
              <a:rPr lang="en-GB" sz="800" dirty="0">
                <a:solidFill>
                  <a:schemeClr val="bg1"/>
                </a:solidFill>
              </a:rPr>
              <a:t> </a:t>
            </a:r>
            <a:r>
              <a:rPr lang="en-GB" sz="8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Attribution 2.0 Generic</a:t>
            </a:r>
            <a:r>
              <a:rPr lang="en-GB" sz="800" dirty="0">
                <a:solidFill>
                  <a:schemeClr val="bg1"/>
                </a:solidFill>
              </a:rPr>
              <a:t> license.</a:t>
            </a:r>
          </a:p>
        </p:txBody>
      </p:sp>
      <p:pic>
        <p:nvPicPr>
          <p:cNvPr id="27" name="Picture 10">
            <a:extLst>
              <a:ext uri="{FF2B5EF4-FFF2-40B4-BE49-F238E27FC236}">
                <a16:creationId xmlns:a16="http://schemas.microsoft.com/office/drawing/2014/main" id="{A883E1F9-6C6E-544F-5ABB-136BB3B176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6096" y="4386958"/>
            <a:ext cx="1691505" cy="1268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>
            <a:extLst>
              <a:ext uri="{FF2B5EF4-FFF2-40B4-BE49-F238E27FC236}">
                <a16:creationId xmlns:a16="http://schemas.microsoft.com/office/drawing/2014/main" id="{FC93F055-AC98-1C30-3C0A-3B030A0594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70734" y="4680792"/>
            <a:ext cx="2041546" cy="128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13">
            <a:extLst>
              <a:ext uri="{FF2B5EF4-FFF2-40B4-BE49-F238E27FC236}">
                <a16:creationId xmlns:a16="http://schemas.microsoft.com/office/drawing/2014/main" id="{42642665-559A-ADFF-836D-3FB9C92AF2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solidFill>
            <a:srgbClr val="F9F9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253920" tIns="31740" rIns="0" bIns="1587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This file is licensed under the 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3366BB"/>
                </a:solidFill>
                <a:effectLst/>
                <a:latin typeface="Arial" panose="020B0604020202020204" pitchFamily="34" charset="0"/>
                <a:hlinkClick r:id="rId2" tooltip="w:en:Creative Commons"/>
              </a:rPr>
              <a:t>Creative Commons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3366BB"/>
                </a:solidFill>
                <a:effectLst/>
                <a:latin typeface="Arial" panose="020B0604020202020204" pitchFamily="34" charset="0"/>
                <a:hlinkClick r:id="rId16"/>
              </a:rPr>
              <a:t>Attribution-Share Alike 3.0 Unported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license.</a:t>
            </a:r>
            <a:endParaRPr kumimoji="0" lang="en-US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You are free: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3AB4045-C2DF-FE74-D072-742E0075F6C7}"/>
              </a:ext>
            </a:extLst>
          </p:cNvPr>
          <p:cNvSpPr txBox="1"/>
          <p:nvPr/>
        </p:nvSpPr>
        <p:spPr>
          <a:xfrm>
            <a:off x="7738018" y="4192447"/>
            <a:ext cx="17923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This file is licensed under the </a:t>
            </a:r>
            <a:r>
              <a:rPr lang="en-GB" sz="8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  <a:hlinkClick r:id="rId2" tooltip="w:en:Creative Comm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</a:t>
            </a:r>
            <a:r>
              <a:rPr lang="en-GB" sz="8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800" b="0" i="0" u="none" strike="noStrike" dirty="0">
                <a:solidFill>
                  <a:srgbClr val="00B0F0"/>
                </a:solidFill>
                <a:effectLst/>
                <a:latin typeface="Arial" panose="020B0604020202020204" pitchFamily="34" charset="0"/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Attribution-Share Alike 3.0 </a:t>
            </a:r>
            <a:r>
              <a:rPr lang="en-GB" sz="800" b="0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Unported</a:t>
            </a:r>
            <a:r>
              <a:rPr lang="en-GB" sz="8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license.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2063" name="Picture 15">
            <a:extLst>
              <a:ext uri="{FF2B5EF4-FFF2-40B4-BE49-F238E27FC236}">
                <a16:creationId xmlns:a16="http://schemas.microsoft.com/office/drawing/2014/main" id="{1A3F08DB-C26B-C0A5-F934-40343024C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13225" y="4756541"/>
            <a:ext cx="1827858" cy="1370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877B12C0-B372-E938-C0F8-13A0E3F506F9}"/>
              </a:ext>
            </a:extLst>
          </p:cNvPr>
          <p:cNvSpPr txBox="1"/>
          <p:nvPr/>
        </p:nvSpPr>
        <p:spPr>
          <a:xfrm>
            <a:off x="10075080" y="4212173"/>
            <a:ext cx="18660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This file is made available under the </a:t>
            </a:r>
            <a:r>
              <a:rPr lang="en-GB" sz="800" dirty="0">
                <a:solidFill>
                  <a:schemeClr val="bg1"/>
                </a:solidFill>
                <a:hlinkClick r:id="rId2" tooltip="w:en:Creative Comm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</a:t>
            </a:r>
            <a:r>
              <a:rPr lang="en-GB" sz="800" dirty="0">
                <a:solidFill>
                  <a:schemeClr val="bg1"/>
                </a:solidFill>
              </a:rPr>
              <a:t> </a:t>
            </a:r>
            <a:r>
              <a:rPr lang="en-GB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CC0 1.0 Universal Public Domain Dedication</a:t>
            </a:r>
            <a:r>
              <a:rPr lang="en-GB" sz="8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44681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ction Button: Go Back or Previous 4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A180138C-15C1-0A76-777E-ECE41B1B3783}"/>
              </a:ext>
            </a:extLst>
          </p:cNvPr>
          <p:cNvSpPr/>
          <p:nvPr/>
        </p:nvSpPr>
        <p:spPr>
          <a:xfrm>
            <a:off x="0" y="0"/>
            <a:ext cx="474453" cy="392521"/>
          </a:xfrm>
          <a:prstGeom prst="actionButtonBackPrevio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ction Button: Go Forward or Next 5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3C093ACB-9570-44B5-1CD6-3E1D37C26982}"/>
              </a:ext>
            </a:extLst>
          </p:cNvPr>
          <p:cNvSpPr/>
          <p:nvPr/>
        </p:nvSpPr>
        <p:spPr>
          <a:xfrm>
            <a:off x="11717547" y="0"/>
            <a:ext cx="474453" cy="3925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975924BA-FA34-104E-D8BC-9A3D95C2FA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01065" y="1829262"/>
            <a:ext cx="3217653" cy="319947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6">
            <a:extLst>
              <a:ext uri="{FF2B5EF4-FFF2-40B4-BE49-F238E27FC236}">
                <a16:creationId xmlns:a16="http://schemas.microsoft.com/office/drawing/2014/main" id="{1AF1C7BB-E76B-B8B4-A716-6A7F2F747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1163" y="783231"/>
            <a:ext cx="7737895" cy="1239894"/>
          </a:xfrm>
        </p:spPr>
        <p:txBody>
          <a:bodyPr>
            <a:normAutofit/>
          </a:bodyPr>
          <a:lstStyle/>
          <a:p>
            <a:r>
              <a:rPr lang="en-GB" sz="2800" dirty="0"/>
              <a:t>Everybody likes pizza – right?!</a:t>
            </a:r>
          </a:p>
        </p:txBody>
      </p:sp>
    </p:spTree>
    <p:extLst>
      <p:ext uri="{BB962C8B-B14F-4D97-AF65-F5344CB8AC3E}">
        <p14:creationId xmlns:p14="http://schemas.microsoft.com/office/powerpoint/2010/main" val="25689496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DE8EC18-B6BF-4D9E-8320-2369712D9745}"/>
              </a:ext>
            </a:extLst>
          </p:cNvPr>
          <p:cNvSpPr txBox="1"/>
          <p:nvPr/>
        </p:nvSpPr>
        <p:spPr>
          <a:xfrm>
            <a:off x="3505200" y="91536"/>
            <a:ext cx="3732362" cy="588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2400" b="1" u="sng" dirty="0">
                <a:solidFill>
                  <a:schemeClr val="bg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Picture licenses</a:t>
            </a:r>
            <a:endParaRPr lang="en-US" sz="2400" u="sng" dirty="0">
              <a:solidFill>
                <a:schemeClr val="bg1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Action Button: Go Back or Previous 3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EB77A1FB-8867-7019-FE7E-89F16650DB90}"/>
              </a:ext>
            </a:extLst>
          </p:cNvPr>
          <p:cNvSpPr/>
          <p:nvPr/>
        </p:nvSpPr>
        <p:spPr>
          <a:xfrm>
            <a:off x="0" y="0"/>
            <a:ext cx="474453" cy="392521"/>
          </a:xfrm>
          <a:prstGeom prst="actionButtonBackPrevio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731FA9-5439-CD14-E34E-1A4ED862D1CA}"/>
              </a:ext>
            </a:extLst>
          </p:cNvPr>
          <p:cNvSpPr txBox="1"/>
          <p:nvPr/>
        </p:nvSpPr>
        <p:spPr>
          <a:xfrm>
            <a:off x="0" y="679582"/>
            <a:ext cx="12192000" cy="505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tabLst>
                <a:tab pos="457200" algn="l"/>
              </a:tabLst>
            </a:pPr>
            <a:r>
              <a:rPr lang="en-GB" sz="2000" b="1" u="sng" dirty="0">
                <a:solidFill>
                  <a:schemeClr val="bg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pictures in this </a:t>
            </a:r>
            <a:r>
              <a:rPr lang="en-GB" sz="2000" b="1" u="sng">
                <a:solidFill>
                  <a:schemeClr val="bg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presentation are </a:t>
            </a:r>
            <a:r>
              <a:rPr lang="en-GB" sz="2000" b="1" u="sng" dirty="0">
                <a:solidFill>
                  <a:schemeClr val="bg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copyright-free or in the public domain.</a:t>
            </a:r>
            <a:endParaRPr lang="en-US" sz="2000" u="sng" dirty="0">
              <a:solidFill>
                <a:schemeClr val="bg1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D9515C-C1BC-FF3D-FA3A-E7E7FEC0CB19}"/>
              </a:ext>
            </a:extLst>
          </p:cNvPr>
          <p:cNvSpPr txBox="1"/>
          <p:nvPr/>
        </p:nvSpPr>
        <p:spPr>
          <a:xfrm>
            <a:off x="31261" y="2890391"/>
            <a:ext cx="182565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b="0" i="0" dirty="0">
                <a:solidFill>
                  <a:schemeClr val="bg1"/>
                </a:solidFill>
                <a:effectLst/>
                <a:latin typeface="Helvetica Neue"/>
              </a:rPr>
              <a:t>Miansari66 (https://commons.wikimedia.org/wiki/File:Pizza_(25).jpg), „Pizza (25)“, cropped by Alex Elwood, https://creativecommons.org/publicdomain/zero/1.0/legalcode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78962A-B6C9-62E0-FAE3-B76BAF57A741}"/>
              </a:ext>
            </a:extLst>
          </p:cNvPr>
          <p:cNvSpPr txBox="1"/>
          <p:nvPr/>
        </p:nvSpPr>
        <p:spPr>
          <a:xfrm>
            <a:off x="-52957" y="1213394"/>
            <a:ext cx="20865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This file is made available under the </a:t>
            </a:r>
            <a:r>
              <a:rPr lang="en-GB" sz="800" dirty="0">
                <a:solidFill>
                  <a:schemeClr val="bg1"/>
                </a:solidFill>
                <a:hlinkClick r:id="rId2" tooltip="w:en:Creative Comm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</a:t>
            </a:r>
            <a:r>
              <a:rPr lang="en-GB" sz="800" dirty="0">
                <a:solidFill>
                  <a:schemeClr val="bg1"/>
                </a:solidFill>
              </a:rPr>
              <a:t> </a:t>
            </a:r>
            <a:r>
              <a:rPr lang="en-GB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CC0 1.0 Universal Public Domain Dedication</a:t>
            </a:r>
            <a:r>
              <a:rPr lang="en-GB" sz="8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4CD561-5C1A-8D93-3411-B045BB46BDC4}"/>
              </a:ext>
            </a:extLst>
          </p:cNvPr>
          <p:cNvSpPr txBox="1"/>
          <p:nvPr/>
        </p:nvSpPr>
        <p:spPr>
          <a:xfrm>
            <a:off x="1899525" y="3003378"/>
            <a:ext cx="199174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b="0" i="0" dirty="0">
                <a:solidFill>
                  <a:schemeClr val="bg1"/>
                </a:solidFill>
                <a:effectLst/>
                <a:latin typeface="Helvetica Neue"/>
              </a:rPr>
              <a:t>Obsidian Soul (https://commons.wikimedia.org/wiki/File:Buko_pie_(Coconut_custard_pie)_-_Philippines_02.jpg), „</a:t>
            </a:r>
            <a:r>
              <a:rPr lang="en-GB" sz="800" b="0" i="0" dirty="0" err="1">
                <a:solidFill>
                  <a:schemeClr val="bg1"/>
                </a:solidFill>
                <a:effectLst/>
                <a:latin typeface="Helvetica Neue"/>
              </a:rPr>
              <a:t>Buko</a:t>
            </a:r>
            <a:r>
              <a:rPr lang="en-GB" sz="800" b="0" i="0" dirty="0">
                <a:solidFill>
                  <a:schemeClr val="bg1"/>
                </a:solidFill>
                <a:effectLst/>
                <a:latin typeface="Helvetica Neue"/>
              </a:rPr>
              <a:t> pie (Coconut custard pie) - Philippines 02“, https://creativecommons.org/publicdomain/zero/1.0/legalcode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AF6305-DCF2-BF3E-C43E-3246E182951F}"/>
              </a:ext>
            </a:extLst>
          </p:cNvPr>
          <p:cNvSpPr txBox="1"/>
          <p:nvPr/>
        </p:nvSpPr>
        <p:spPr>
          <a:xfrm>
            <a:off x="3981070" y="2989988"/>
            <a:ext cx="16850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 err="1">
                <a:solidFill>
                  <a:schemeClr val="bg1"/>
                </a:solidFill>
              </a:rPr>
              <a:t>Diggaj</a:t>
            </a:r>
            <a:r>
              <a:rPr lang="en-GB" sz="800" dirty="0">
                <a:solidFill>
                  <a:schemeClr val="bg1"/>
                </a:solidFill>
              </a:rPr>
              <a:t> </a:t>
            </a:r>
            <a:r>
              <a:rPr lang="en-GB" sz="800" dirty="0" err="1">
                <a:solidFill>
                  <a:schemeClr val="bg1"/>
                </a:solidFill>
              </a:rPr>
              <a:t>vyas</a:t>
            </a:r>
            <a:r>
              <a:rPr lang="en-GB" sz="800" dirty="0">
                <a:solidFill>
                  <a:schemeClr val="bg1"/>
                </a:solidFill>
              </a:rPr>
              <a:t> (https://commons.wikimedia.org/wiki/File:GUJIYA_-_Frying.JPG), cropped by Alex Elwood, https://creativecommons.org/licenses/by-sa/4.0/legalcode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AF1AAED-F28F-09A6-AB55-7629A99F8220}"/>
              </a:ext>
            </a:extLst>
          </p:cNvPr>
          <p:cNvSpPr txBox="1"/>
          <p:nvPr/>
        </p:nvSpPr>
        <p:spPr>
          <a:xfrm>
            <a:off x="5841403" y="1250363"/>
            <a:ext cx="1716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This file is made available under the </a:t>
            </a:r>
            <a:r>
              <a:rPr lang="en-GB" sz="800" dirty="0">
                <a:solidFill>
                  <a:schemeClr val="bg1"/>
                </a:solidFill>
                <a:hlinkClick r:id="rId2" tooltip="w:en:Creative Comm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</a:t>
            </a:r>
            <a:r>
              <a:rPr lang="en-GB" sz="800" dirty="0">
                <a:solidFill>
                  <a:schemeClr val="bg1"/>
                </a:solidFill>
              </a:rPr>
              <a:t> </a:t>
            </a:r>
            <a:r>
              <a:rPr lang="en-GB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CC0 1.0 Universal Public Domain Dedication</a:t>
            </a:r>
            <a:r>
              <a:rPr lang="en-GB" sz="8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9F3BB9F-DB83-5CFE-EADF-0A85C9FA54EC}"/>
              </a:ext>
            </a:extLst>
          </p:cNvPr>
          <p:cNvSpPr txBox="1"/>
          <p:nvPr/>
        </p:nvSpPr>
        <p:spPr>
          <a:xfrm>
            <a:off x="-50723" y="5676865"/>
            <a:ext cx="167991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Evan-Amos (https://commons.wikimedia.org/wiki/File:Sifers-Valomilk-Cup-Split.jpg), „</a:t>
            </a:r>
            <a:r>
              <a:rPr lang="en-GB" sz="800" dirty="0" err="1">
                <a:solidFill>
                  <a:schemeClr val="bg1"/>
                </a:solidFill>
              </a:rPr>
              <a:t>Sifers</a:t>
            </a:r>
            <a:r>
              <a:rPr lang="en-GB" sz="800" dirty="0">
                <a:solidFill>
                  <a:schemeClr val="bg1"/>
                </a:solidFill>
              </a:rPr>
              <a:t>-</a:t>
            </a:r>
            <a:r>
              <a:rPr lang="en-GB" sz="800" dirty="0" err="1">
                <a:solidFill>
                  <a:schemeClr val="bg1"/>
                </a:solidFill>
              </a:rPr>
              <a:t>Valomilk</a:t>
            </a:r>
            <a:r>
              <a:rPr lang="en-GB" sz="800" dirty="0">
                <a:solidFill>
                  <a:schemeClr val="bg1"/>
                </a:solidFill>
              </a:rPr>
              <a:t>-Cup-Split“, annotated by Alex Elwood, https://creativecommons.org/publicdomain/zero/1.0/legalcode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7DD60D2-4DB6-278B-E9D9-C4E1C2AE4112}"/>
              </a:ext>
            </a:extLst>
          </p:cNvPr>
          <p:cNvSpPr txBox="1"/>
          <p:nvPr/>
        </p:nvSpPr>
        <p:spPr>
          <a:xfrm>
            <a:off x="7554929" y="5856866"/>
            <a:ext cx="224214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 err="1">
                <a:solidFill>
                  <a:schemeClr val="bg1"/>
                </a:solidFill>
              </a:rPr>
              <a:t>Judgefloro</a:t>
            </a:r>
            <a:r>
              <a:rPr lang="en-GB" sz="800" dirty="0">
                <a:solidFill>
                  <a:schemeClr val="bg1"/>
                </a:solidFill>
              </a:rPr>
              <a:t> (https://commons.wikimedia.org/wiki/File:8475Photos_taken_2020_coronavirus_pandemic_Baliuag,_Bulacan_18.jpg), „8475Photos taken 2020 coronavirus pandemic </a:t>
            </a:r>
            <a:r>
              <a:rPr lang="en-GB" sz="800" dirty="0" err="1">
                <a:solidFill>
                  <a:schemeClr val="bg1"/>
                </a:solidFill>
              </a:rPr>
              <a:t>Baliuag</a:t>
            </a:r>
            <a:r>
              <a:rPr lang="en-GB" sz="800" dirty="0">
                <a:solidFill>
                  <a:schemeClr val="bg1"/>
                </a:solidFill>
              </a:rPr>
              <a:t>, Bulacan 18“, https://creativecommons.org/publicdomain/zero/1.0/legalcode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9CA678F-76B0-9625-5768-49C28FB7EDAE}"/>
              </a:ext>
            </a:extLst>
          </p:cNvPr>
          <p:cNvSpPr txBox="1"/>
          <p:nvPr/>
        </p:nvSpPr>
        <p:spPr>
          <a:xfrm>
            <a:off x="5599642" y="3988780"/>
            <a:ext cx="18660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This file is made available under the </a:t>
            </a:r>
            <a:r>
              <a:rPr lang="en-GB" sz="800" dirty="0">
                <a:solidFill>
                  <a:schemeClr val="bg1"/>
                </a:solidFill>
                <a:hlinkClick r:id="rId2" tooltip="w:en:Creative Comm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</a:t>
            </a:r>
            <a:r>
              <a:rPr lang="en-GB" sz="800" dirty="0">
                <a:solidFill>
                  <a:schemeClr val="bg1"/>
                </a:solidFill>
              </a:rPr>
              <a:t> </a:t>
            </a:r>
            <a:r>
              <a:rPr lang="en-GB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CC0 1.0 Universal Public Domain Dedication</a:t>
            </a:r>
            <a:r>
              <a:rPr lang="en-GB" sz="800" dirty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  <a:latin typeface="Helvetica Neue"/>
              </a:rPr>
              <a:t>.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52B2B9-F36E-604C-FEE8-4C55D690E6C6}"/>
              </a:ext>
            </a:extLst>
          </p:cNvPr>
          <p:cNvSpPr txBox="1"/>
          <p:nvPr/>
        </p:nvSpPr>
        <p:spPr>
          <a:xfrm>
            <a:off x="5827838" y="3002663"/>
            <a:ext cx="195583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Jon Sullivan (https://commons.wikimedia.org/wiki/File:Shrimp_pizza.jpg), „Shrimp pizza“, </a:t>
            </a:r>
            <a:r>
              <a:rPr lang="en-GB" sz="800" dirty="0" err="1">
                <a:solidFill>
                  <a:schemeClr val="bg1"/>
                </a:solidFill>
              </a:rPr>
              <a:t>annoted</a:t>
            </a:r>
            <a:r>
              <a:rPr lang="en-GB" sz="800" dirty="0">
                <a:solidFill>
                  <a:schemeClr val="bg1"/>
                </a:solidFill>
              </a:rPr>
              <a:t> by Alex Elwood, https://creativecommons.org/publicdomain/zero/1.0/legalcode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6572A-2E99-37BE-7A03-71DFA248296F}"/>
              </a:ext>
            </a:extLst>
          </p:cNvPr>
          <p:cNvSpPr txBox="1"/>
          <p:nvPr/>
        </p:nvSpPr>
        <p:spPr>
          <a:xfrm>
            <a:off x="10075080" y="2866878"/>
            <a:ext cx="213848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Filip Varga vargafilip123 (https://commons.wikimedia.org/wiki/File:Sun's_rays_in_a_dense_forest_(Unsplash).jpg), „Sun's rays in a dense forest (</a:t>
            </a:r>
            <a:r>
              <a:rPr lang="en-GB" sz="800" dirty="0" err="1">
                <a:solidFill>
                  <a:schemeClr val="bg1"/>
                </a:solidFill>
              </a:rPr>
              <a:t>Unsplash</a:t>
            </a:r>
            <a:r>
              <a:rPr lang="en-GB" sz="800" dirty="0">
                <a:solidFill>
                  <a:schemeClr val="bg1"/>
                </a:solidFill>
              </a:rPr>
              <a:t>)“, cropped by Alex Elwood, https://creativecommons.org/publicdomain/zero/1.0/legalcode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403A398-1F86-A470-F0FC-1648583E9589}"/>
              </a:ext>
            </a:extLst>
          </p:cNvPr>
          <p:cNvSpPr txBox="1"/>
          <p:nvPr/>
        </p:nvSpPr>
        <p:spPr>
          <a:xfrm>
            <a:off x="200884" y="4258838"/>
            <a:ext cx="113039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  <a:latin typeface="Helvetica Neue"/>
              </a:rPr>
              <a:t>Public domain.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BF764E-64A7-9514-1A61-7CF2CEE717E6}"/>
              </a:ext>
            </a:extLst>
          </p:cNvPr>
          <p:cNvSpPr txBox="1"/>
          <p:nvPr/>
        </p:nvSpPr>
        <p:spPr>
          <a:xfrm>
            <a:off x="3970759" y="1234909"/>
            <a:ext cx="18660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This file is licensed under the </a:t>
            </a:r>
            <a:r>
              <a:rPr lang="en-GB" sz="800" dirty="0">
                <a:solidFill>
                  <a:schemeClr val="bg1"/>
                </a:solidFill>
                <a:hlinkClick r:id="rId2" tooltip="w:en:Creative Comm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</a:t>
            </a:r>
            <a:r>
              <a:rPr lang="en-GB" sz="800" dirty="0">
                <a:solidFill>
                  <a:schemeClr val="bg1"/>
                </a:solidFill>
              </a:rPr>
              <a:t> </a:t>
            </a:r>
            <a:r>
              <a:rPr lang="en-GB" sz="8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Attribution-Share Alike 4.0 International</a:t>
            </a:r>
            <a:r>
              <a:rPr lang="en-GB" sz="800" dirty="0">
                <a:solidFill>
                  <a:schemeClr val="bg1"/>
                </a:solidFill>
              </a:rPr>
              <a:t> license.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A26094C-C53F-2EFE-FDB8-81BA79D0A4AE}"/>
              </a:ext>
            </a:extLst>
          </p:cNvPr>
          <p:cNvSpPr txBox="1"/>
          <p:nvPr/>
        </p:nvSpPr>
        <p:spPr>
          <a:xfrm>
            <a:off x="2025270" y="1234909"/>
            <a:ext cx="18660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This file is made available under the </a:t>
            </a:r>
            <a:r>
              <a:rPr lang="en-GB" sz="800" dirty="0">
                <a:solidFill>
                  <a:schemeClr val="bg1"/>
                </a:solidFill>
                <a:hlinkClick r:id="rId2" tooltip="w:en:Creative Comm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</a:t>
            </a:r>
            <a:r>
              <a:rPr lang="en-GB" sz="800" dirty="0">
                <a:solidFill>
                  <a:schemeClr val="bg1"/>
                </a:solidFill>
              </a:rPr>
              <a:t> </a:t>
            </a:r>
            <a:r>
              <a:rPr lang="en-GB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CC0 1.0 Universal Public Domain Dedication</a:t>
            </a:r>
            <a:r>
              <a:rPr lang="en-GB" sz="8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D2E1291-EF7C-FF30-4C4C-E229F235F34B}"/>
              </a:ext>
            </a:extLst>
          </p:cNvPr>
          <p:cNvSpPr txBox="1"/>
          <p:nvPr/>
        </p:nvSpPr>
        <p:spPr>
          <a:xfrm>
            <a:off x="10301376" y="1192977"/>
            <a:ext cx="17727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This file is made available under the </a:t>
            </a:r>
            <a:r>
              <a:rPr lang="en-GB" sz="800" dirty="0">
                <a:solidFill>
                  <a:schemeClr val="bg1"/>
                </a:solidFill>
                <a:hlinkClick r:id="rId2" tooltip="w:en:Creative Comm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</a:t>
            </a:r>
            <a:r>
              <a:rPr lang="en-GB" sz="800" dirty="0">
                <a:solidFill>
                  <a:schemeClr val="bg1"/>
                </a:solidFill>
              </a:rPr>
              <a:t> </a:t>
            </a:r>
            <a:r>
              <a:rPr lang="en-GB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CC0 1.0 Universal Public Domain Dedication</a:t>
            </a:r>
            <a:r>
              <a:rPr lang="en-GB" sz="8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64C4FF-10C3-390D-4CF8-620FBAF0DCDC}"/>
              </a:ext>
            </a:extLst>
          </p:cNvPr>
          <p:cNvSpPr txBox="1"/>
          <p:nvPr/>
        </p:nvSpPr>
        <p:spPr>
          <a:xfrm>
            <a:off x="1908287" y="4080935"/>
            <a:ext cx="16892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This file is made available under the </a:t>
            </a:r>
            <a:r>
              <a:rPr lang="en-GB" sz="800" dirty="0">
                <a:solidFill>
                  <a:schemeClr val="bg1"/>
                </a:solidFill>
                <a:hlinkClick r:id="rId2" tooltip="w:en:Creative Comm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</a:t>
            </a:r>
            <a:r>
              <a:rPr lang="en-GB" sz="800" dirty="0">
                <a:solidFill>
                  <a:schemeClr val="bg1"/>
                </a:solidFill>
              </a:rPr>
              <a:t> </a:t>
            </a:r>
            <a:r>
              <a:rPr lang="en-GB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CC0 1.0 Universal Public Domain Dedication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D19EA6F-B3A6-C74A-2D70-5D1A2E92F7B5}"/>
              </a:ext>
            </a:extLst>
          </p:cNvPr>
          <p:cNvSpPr txBox="1"/>
          <p:nvPr/>
        </p:nvSpPr>
        <p:spPr>
          <a:xfrm>
            <a:off x="1736888" y="5738420"/>
            <a:ext cx="186069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 err="1">
                <a:solidFill>
                  <a:schemeClr val="bg1"/>
                </a:solidFill>
              </a:rPr>
              <a:t>Judgefloro</a:t>
            </a:r>
            <a:r>
              <a:rPr lang="en-GB" sz="800" dirty="0">
                <a:solidFill>
                  <a:schemeClr val="bg1"/>
                </a:solidFill>
              </a:rPr>
              <a:t> (https://commons.wikimedia.org/wiki/File:4631Crispy_Fry_chicken.jpg), „4631Crispy Fry chicken“, https://creativecommons.org/publicdomain/zero/1.0/legalcode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E1F0F2A-5F0A-D651-3869-6B64F4D3EE43}"/>
              </a:ext>
            </a:extLst>
          </p:cNvPr>
          <p:cNvSpPr txBox="1"/>
          <p:nvPr/>
        </p:nvSpPr>
        <p:spPr>
          <a:xfrm>
            <a:off x="5666096" y="5638988"/>
            <a:ext cx="176805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Mx. Granger (https://commons.wikimedia.org/wiki/File:Vegan_fish_and_chips_from_Sutton_and_Sons.jpg), „Vegan fish and chips from Sutton and Sons“, https://creativecommons.org/publicdomain/zero/1.0/legalcode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F9E07C5-1F21-7216-EBDD-6CCF0AEEB742}"/>
              </a:ext>
            </a:extLst>
          </p:cNvPr>
          <p:cNvSpPr txBox="1"/>
          <p:nvPr/>
        </p:nvSpPr>
        <p:spPr>
          <a:xfrm>
            <a:off x="3680463" y="5899285"/>
            <a:ext cx="163911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800" dirty="0">
                <a:solidFill>
                  <a:schemeClr val="bg1"/>
                </a:solidFill>
              </a:rPr>
              <a:t>El Nuevo </a:t>
            </a:r>
            <a:r>
              <a:rPr lang="es-ES" sz="800" dirty="0" err="1">
                <a:solidFill>
                  <a:schemeClr val="bg1"/>
                </a:solidFill>
              </a:rPr>
              <a:t>Doge</a:t>
            </a:r>
            <a:r>
              <a:rPr lang="es-ES" sz="800" dirty="0">
                <a:solidFill>
                  <a:schemeClr val="bg1"/>
                </a:solidFill>
              </a:rPr>
              <a:t> (https://commons.wikimedia.org/wiki/File:Sushi,_Mazatlán,_14_de_junio_de_2023_02.jpg), „Sushi, Mazatlán, 14 de junio de 2023 02“, https://creativecommons.org/publicdomain/zero/1.0/legalcode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98F3A5-9B6B-090D-D220-30382D6BCAC1}"/>
              </a:ext>
            </a:extLst>
          </p:cNvPr>
          <p:cNvSpPr txBox="1"/>
          <p:nvPr/>
        </p:nvSpPr>
        <p:spPr>
          <a:xfrm>
            <a:off x="10012474" y="5748684"/>
            <a:ext cx="197181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Arnaud 25 (https://commons.wikimedia.org/wiki/File:Quick_Burger_hamburgers_and_fries.jpg), „Quick Burger hamburgers and fries“, marked as public domain, more details on Wikimedia Commons: https://commons.wikimedia.org/wiki/Template:PD-self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D8C7C76-84CB-1383-EEF5-5F79C792D5B3}"/>
              </a:ext>
            </a:extLst>
          </p:cNvPr>
          <p:cNvSpPr txBox="1"/>
          <p:nvPr/>
        </p:nvSpPr>
        <p:spPr>
          <a:xfrm>
            <a:off x="7939504" y="1211721"/>
            <a:ext cx="17727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This file is made available under the </a:t>
            </a:r>
            <a:r>
              <a:rPr lang="en-GB" sz="800" dirty="0">
                <a:solidFill>
                  <a:schemeClr val="bg1"/>
                </a:solidFill>
                <a:hlinkClick r:id="rId2" tooltip="w:en:Creative Comm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</a:t>
            </a:r>
            <a:r>
              <a:rPr lang="en-GB" sz="800" dirty="0">
                <a:solidFill>
                  <a:schemeClr val="bg1"/>
                </a:solidFill>
              </a:rPr>
              <a:t> </a:t>
            </a:r>
            <a:r>
              <a:rPr lang="en-GB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CC0 1.0 Universal Public Domain Dedication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69BEA5-0E97-E980-3BCB-77979F7404F8}"/>
              </a:ext>
            </a:extLst>
          </p:cNvPr>
          <p:cNvSpPr txBox="1"/>
          <p:nvPr/>
        </p:nvSpPr>
        <p:spPr>
          <a:xfrm>
            <a:off x="7957505" y="3002663"/>
            <a:ext cx="19917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v-SE" sz="800" dirty="0">
                <a:solidFill>
                  <a:schemeClr val="bg1"/>
                </a:solidFill>
              </a:rPr>
              <a:t>Kurt Kaiser (https://commons.wikimedia.org/wiki/File:Tacos_in_a_soft_tortilla_8.jpg), „Tacos in a soft tortilla 8“, https://creativecommons.org/publicdomain/zero/1.0/legalcode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358E4E6-F5CF-225F-2300-6EAC6C39BB5C}"/>
              </a:ext>
            </a:extLst>
          </p:cNvPr>
          <p:cNvSpPr txBox="1"/>
          <p:nvPr/>
        </p:nvSpPr>
        <p:spPr>
          <a:xfrm>
            <a:off x="3641679" y="4133236"/>
            <a:ext cx="1716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This file is made available under the </a:t>
            </a:r>
            <a:r>
              <a:rPr lang="en-GB" sz="800" dirty="0">
                <a:solidFill>
                  <a:schemeClr val="bg1"/>
                </a:solidFill>
                <a:hlinkClick r:id="rId2" tooltip="w:en:Creative Comm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</a:t>
            </a:r>
            <a:r>
              <a:rPr lang="en-GB" sz="800" dirty="0">
                <a:solidFill>
                  <a:schemeClr val="bg1"/>
                </a:solidFill>
              </a:rPr>
              <a:t> </a:t>
            </a:r>
            <a:r>
              <a:rPr lang="en-GB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CC0 1.0 Universal Public Domain Dedication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42" name="Rectangle 13">
            <a:extLst>
              <a:ext uri="{FF2B5EF4-FFF2-40B4-BE49-F238E27FC236}">
                <a16:creationId xmlns:a16="http://schemas.microsoft.com/office/drawing/2014/main" id="{42642665-559A-ADFF-836D-3FB9C92AF2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solidFill>
            <a:srgbClr val="F9F9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253920" tIns="31740" rIns="0" bIns="1587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This file is licensed under the 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3366BB"/>
                </a:solidFill>
                <a:effectLst/>
                <a:latin typeface="Arial" panose="020B0604020202020204" pitchFamily="34" charset="0"/>
                <a:hlinkClick r:id="rId2" tooltip="w:en:Creative Commons"/>
              </a:rPr>
              <a:t>Creative Commons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3366BB"/>
                </a:solidFill>
                <a:effectLst/>
                <a:latin typeface="Arial" panose="020B0604020202020204" pitchFamily="34" charset="0"/>
                <a:hlinkClick r:id="rId5"/>
              </a:rPr>
              <a:t>Attribution-Share Alike 3.0 Unported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license.</a:t>
            </a:r>
            <a:endParaRPr kumimoji="0" lang="en-US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You are free: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3AB4045-C2DF-FE74-D072-742E0075F6C7}"/>
              </a:ext>
            </a:extLst>
          </p:cNvPr>
          <p:cNvSpPr txBox="1"/>
          <p:nvPr/>
        </p:nvSpPr>
        <p:spPr>
          <a:xfrm>
            <a:off x="7738018" y="4192447"/>
            <a:ext cx="179231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This file is made available under the </a:t>
            </a:r>
            <a:r>
              <a:rPr lang="en-GB" sz="800" dirty="0">
                <a:solidFill>
                  <a:schemeClr val="bg1"/>
                </a:solidFill>
                <a:hlinkClick r:id="rId2" tooltip="w:en:Creative Comm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</a:t>
            </a:r>
            <a:r>
              <a:rPr lang="en-GB" sz="800" dirty="0">
                <a:solidFill>
                  <a:schemeClr val="bg1"/>
                </a:solidFill>
              </a:rPr>
              <a:t> </a:t>
            </a:r>
            <a:r>
              <a:rPr lang="en-GB" sz="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CC0 1.0 Universal Public Domain Dedication</a:t>
            </a:r>
            <a:r>
              <a:rPr lang="en-GB" sz="800" dirty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  <a:latin typeface="Helvetica Neue"/>
              </a:rPr>
              <a:t>.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77B12C0-B372-E938-C0F8-13A0E3F506F9}"/>
              </a:ext>
            </a:extLst>
          </p:cNvPr>
          <p:cNvSpPr txBox="1"/>
          <p:nvPr/>
        </p:nvSpPr>
        <p:spPr>
          <a:xfrm>
            <a:off x="10012474" y="4297522"/>
            <a:ext cx="186600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b="1" dirty="0">
                <a:solidFill>
                  <a:schemeClr val="bg1"/>
                </a:solidFill>
                <a:hlinkClick r:id="rId6" tooltip="w:en:public domai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public domain</a:t>
            </a:r>
            <a:r>
              <a:rPr lang="en-GB" sz="800" dirty="0">
                <a:solidFill>
                  <a:schemeClr val="bg1"/>
                </a:solidFill>
              </a:rPr>
              <a:t>. 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FC912D67-1C2A-1B02-216D-24329494C0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549" y="1824199"/>
            <a:ext cx="1245079" cy="933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DF5DC0E7-3E8E-67B8-04FF-512C1EE8F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8318" y="1866167"/>
            <a:ext cx="1473361" cy="1105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F20901B3-E3FF-F057-A19E-3880C7DDD0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4259" y="1807018"/>
            <a:ext cx="1685026" cy="1116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03489578-C88D-949E-FC04-768C4C6B5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1818004"/>
            <a:ext cx="1468640" cy="110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E42AF2CB-8C62-636B-5F9F-2724C77542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8014" y="1698668"/>
            <a:ext cx="2051595" cy="115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E30C32FE-A742-E196-CE0A-6A6DED4C24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509" y="4474282"/>
            <a:ext cx="1389093" cy="1101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451A34B7-25B8-1345-8471-75FB18B75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110" y="4568759"/>
            <a:ext cx="1468645" cy="1101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23304A69-D20C-662E-EEE6-041ECAEA3C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89047" y="4748590"/>
            <a:ext cx="1569309" cy="921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>
            <a:extLst>
              <a:ext uri="{FF2B5EF4-FFF2-40B4-BE49-F238E27FC236}">
                <a16:creationId xmlns:a16="http://schemas.microsoft.com/office/drawing/2014/main" id="{723F5B97-0071-35EF-827E-8B09EF29BC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2659" y="1770193"/>
            <a:ext cx="1589621" cy="119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>
            <a:extLst>
              <a:ext uri="{FF2B5EF4-FFF2-40B4-BE49-F238E27FC236}">
                <a16:creationId xmlns:a16="http://schemas.microsoft.com/office/drawing/2014/main" id="{625B46AA-F901-0F41-EAA3-A674E96AA0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2035" y="4443005"/>
            <a:ext cx="1468645" cy="1101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>
            <a:extLst>
              <a:ext uri="{FF2B5EF4-FFF2-40B4-BE49-F238E27FC236}">
                <a16:creationId xmlns:a16="http://schemas.microsoft.com/office/drawing/2014/main" id="{08BFBD3A-65AB-AE40-C59A-58FB4874D4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06" y="4685518"/>
            <a:ext cx="1618356" cy="1213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>
            <a:extLst>
              <a:ext uri="{FF2B5EF4-FFF2-40B4-BE49-F238E27FC236}">
                <a16:creationId xmlns:a16="http://schemas.microsoft.com/office/drawing/2014/main" id="{A5E86A37-2DC5-F1F8-C935-F112B55EE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6288" y="4594901"/>
            <a:ext cx="1538377" cy="1153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4769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DE8EC18-B6BF-4D9E-8320-2369712D9745}"/>
              </a:ext>
            </a:extLst>
          </p:cNvPr>
          <p:cNvSpPr txBox="1"/>
          <p:nvPr/>
        </p:nvSpPr>
        <p:spPr>
          <a:xfrm>
            <a:off x="3505200" y="91536"/>
            <a:ext cx="3732362" cy="588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2400" b="1" u="sng" dirty="0">
                <a:solidFill>
                  <a:schemeClr val="bg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Picture licenses</a:t>
            </a:r>
            <a:endParaRPr lang="en-US" sz="2400" u="sng" dirty="0">
              <a:solidFill>
                <a:schemeClr val="bg1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Action Button: Go Back or Previous 3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EB77A1FB-8867-7019-FE7E-89F16650DB90}"/>
              </a:ext>
            </a:extLst>
          </p:cNvPr>
          <p:cNvSpPr/>
          <p:nvPr/>
        </p:nvSpPr>
        <p:spPr>
          <a:xfrm>
            <a:off x="0" y="0"/>
            <a:ext cx="474453" cy="392521"/>
          </a:xfrm>
          <a:prstGeom prst="actionButtonBackPrevio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731FA9-5439-CD14-E34E-1A4ED862D1CA}"/>
              </a:ext>
            </a:extLst>
          </p:cNvPr>
          <p:cNvSpPr txBox="1"/>
          <p:nvPr/>
        </p:nvSpPr>
        <p:spPr>
          <a:xfrm>
            <a:off x="0" y="679582"/>
            <a:ext cx="12192000" cy="505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tabLst>
                <a:tab pos="457200" algn="l"/>
              </a:tabLst>
            </a:pPr>
            <a:r>
              <a:rPr lang="en-GB" sz="2000" b="1" u="sng" dirty="0">
                <a:solidFill>
                  <a:schemeClr val="bg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pictures in this </a:t>
            </a:r>
            <a:r>
              <a:rPr lang="en-GB" sz="2000" b="1" u="sng">
                <a:solidFill>
                  <a:schemeClr val="bg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presentation are </a:t>
            </a:r>
            <a:r>
              <a:rPr lang="en-GB" sz="2000" b="1" u="sng" dirty="0">
                <a:solidFill>
                  <a:schemeClr val="bg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copyright-free or in the public domain.</a:t>
            </a:r>
            <a:endParaRPr lang="en-US" sz="2000" u="sng" dirty="0">
              <a:solidFill>
                <a:schemeClr val="bg1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4CD561-5C1A-8D93-3411-B045BB46BDC4}"/>
              </a:ext>
            </a:extLst>
          </p:cNvPr>
          <p:cNvSpPr txBox="1"/>
          <p:nvPr/>
        </p:nvSpPr>
        <p:spPr>
          <a:xfrm>
            <a:off x="4438379" y="2809603"/>
            <a:ext cx="19917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b="0" i="0" dirty="0">
                <a:solidFill>
                  <a:schemeClr val="bg1"/>
                </a:solidFill>
                <a:effectLst/>
                <a:latin typeface="Helvetica Neue"/>
              </a:rPr>
              <a:t>Image by &lt;a </a:t>
            </a:r>
            <a:r>
              <a:rPr lang="en-GB" sz="800" b="0" i="0" dirty="0" err="1">
                <a:solidFill>
                  <a:schemeClr val="bg1"/>
                </a:solidFill>
                <a:effectLst/>
                <a:latin typeface="Helvetica Neue"/>
              </a:rPr>
              <a:t>href</a:t>
            </a:r>
            <a:r>
              <a:rPr lang="en-GB" sz="800" b="0" i="0" dirty="0">
                <a:solidFill>
                  <a:schemeClr val="bg1"/>
                </a:solidFill>
                <a:effectLst/>
                <a:latin typeface="Helvetica Neue"/>
              </a:rPr>
              <a:t>="https://www.freepik.com/free-photo/close-up-view-hand-making-dough_5523491.htm#query=knead&amp;from_query=kneed&amp;position=1&amp;from_view=search&amp;track=sph"&gt;Freepik&lt;/a&gt;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9F3BB9F-DB83-5CFE-EADF-0A85C9FA54EC}"/>
              </a:ext>
            </a:extLst>
          </p:cNvPr>
          <p:cNvSpPr txBox="1"/>
          <p:nvPr/>
        </p:nvSpPr>
        <p:spPr>
          <a:xfrm>
            <a:off x="654569" y="2828835"/>
            <a:ext cx="16799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b="0" i="0" dirty="0">
                <a:solidFill>
                  <a:schemeClr val="bg1"/>
                </a:solidFill>
                <a:effectLst/>
                <a:latin typeface="Helvetica Neue"/>
              </a:rPr>
              <a:t>Reza1615 (https://commons.wikimedia.org/wiki/File:Escargots,_Paris_17_July_2010.jpg), „Escargots, Paris 17 July 2010“, marked as public domain, more details on Wikimedia Commons: https://commons.wikimedia.org/wiki/Template:PD-self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52B2B9-F36E-604C-FEE8-4C55D690E6C6}"/>
              </a:ext>
            </a:extLst>
          </p:cNvPr>
          <p:cNvSpPr txBox="1"/>
          <p:nvPr/>
        </p:nvSpPr>
        <p:spPr>
          <a:xfrm>
            <a:off x="8603471" y="2521670"/>
            <a:ext cx="195583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&lt;a </a:t>
            </a:r>
            <a:r>
              <a:rPr lang="en-GB" sz="800" dirty="0" err="1">
                <a:solidFill>
                  <a:schemeClr val="bg1"/>
                </a:solidFill>
              </a:rPr>
              <a:t>href</a:t>
            </a:r>
            <a:r>
              <a:rPr lang="en-GB" sz="800" dirty="0">
                <a:solidFill>
                  <a:schemeClr val="bg1"/>
                </a:solidFill>
              </a:rPr>
              <a:t>="https://www.freepik.com/free-photo/male-hand-spreading-tomato-puree-pizza-base-with-spoon-old-wooden-background-cooking-concept-close-up_26695584.htm#query=spread%20tomoato%20sauce&amp;position=23&amp;from_view=search&amp;track=ais"&gt;Image by </a:t>
            </a:r>
            <a:r>
              <a:rPr lang="en-GB" sz="800" dirty="0" err="1">
                <a:solidFill>
                  <a:schemeClr val="bg1"/>
                </a:solidFill>
              </a:rPr>
              <a:t>YuliiaKa</a:t>
            </a:r>
            <a:r>
              <a:rPr lang="en-GB" sz="800" dirty="0">
                <a:solidFill>
                  <a:schemeClr val="bg1"/>
                </a:solidFill>
              </a:rPr>
              <a:t>&lt;/a&gt; on </a:t>
            </a:r>
            <a:r>
              <a:rPr lang="en-GB" sz="800" dirty="0" err="1">
                <a:solidFill>
                  <a:schemeClr val="bg1"/>
                </a:solidFill>
              </a:rPr>
              <a:t>Freepik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403A398-1F86-A470-F0FC-1648583E9589}"/>
              </a:ext>
            </a:extLst>
          </p:cNvPr>
          <p:cNvSpPr txBox="1"/>
          <p:nvPr/>
        </p:nvSpPr>
        <p:spPr>
          <a:xfrm>
            <a:off x="947978" y="1216453"/>
            <a:ext cx="113039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  <a:latin typeface="Helvetica Neue"/>
              </a:rPr>
              <a:t>Public domain.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A26094C-C53F-2EFE-FDB8-81BA79D0A4AE}"/>
              </a:ext>
            </a:extLst>
          </p:cNvPr>
          <p:cNvSpPr txBox="1"/>
          <p:nvPr/>
        </p:nvSpPr>
        <p:spPr>
          <a:xfrm>
            <a:off x="4438379" y="1130792"/>
            <a:ext cx="186600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www.freepik.com</a:t>
            </a:r>
          </a:p>
        </p:txBody>
      </p:sp>
      <p:sp>
        <p:nvSpPr>
          <p:cNvPr id="42" name="Rectangle 13">
            <a:extLst>
              <a:ext uri="{FF2B5EF4-FFF2-40B4-BE49-F238E27FC236}">
                <a16:creationId xmlns:a16="http://schemas.microsoft.com/office/drawing/2014/main" id="{42642665-559A-ADFF-836D-3FB9C92AF2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solidFill>
            <a:srgbClr val="F9F9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253920" tIns="31740" rIns="0" bIns="1587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This file is licensed under the 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3366BB"/>
                </a:solidFill>
                <a:effectLst/>
                <a:latin typeface="Arial" panose="020B0604020202020204" pitchFamily="34" charset="0"/>
                <a:hlinkClick r:id="rId2" tooltip="w:en:Creative Commons"/>
              </a:rPr>
              <a:t>Creative Commons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3366BB"/>
                </a:solidFill>
                <a:effectLst/>
                <a:latin typeface="Arial" panose="020B0604020202020204" pitchFamily="34" charset="0"/>
                <a:hlinkClick r:id="rId3"/>
              </a:rPr>
              <a:t>Attribution-Share Alike 3.0 Unported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license.</a:t>
            </a:r>
            <a:endParaRPr kumimoji="0" lang="en-US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You are free: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A49DE82E-14E2-A859-56EA-C99F3925E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419" y="1472102"/>
            <a:ext cx="1615514" cy="121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ree photo close-up view of a hand making dough">
            <a:extLst>
              <a:ext uri="{FF2B5EF4-FFF2-40B4-BE49-F238E27FC236}">
                <a16:creationId xmlns:a16="http://schemas.microsoft.com/office/drawing/2014/main" id="{9824D854-B76F-B4B4-793D-D812416334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84" y="1442624"/>
            <a:ext cx="1270591" cy="127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photo a male hand spreading tomato puree on a pizza base with spoon on an old wooden background. cooking concept. close-up">
            <a:extLst>
              <a:ext uri="{FF2B5EF4-FFF2-40B4-BE49-F238E27FC236}">
                <a16:creationId xmlns:a16="http://schemas.microsoft.com/office/drawing/2014/main" id="{42076578-08FC-1630-C20C-D1C200B978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3471" y="1378133"/>
            <a:ext cx="1716677" cy="114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251A972-41C5-0C4F-08BB-05CCD2BC0AEE}"/>
              </a:ext>
            </a:extLst>
          </p:cNvPr>
          <p:cNvSpPr txBox="1"/>
          <p:nvPr/>
        </p:nvSpPr>
        <p:spPr>
          <a:xfrm>
            <a:off x="8421826" y="1199486"/>
            <a:ext cx="186600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www.freepik.com</a:t>
            </a:r>
          </a:p>
        </p:txBody>
      </p:sp>
    </p:spTree>
    <p:extLst>
      <p:ext uri="{BB962C8B-B14F-4D97-AF65-F5344CB8AC3E}">
        <p14:creationId xmlns:p14="http://schemas.microsoft.com/office/powerpoint/2010/main" val="1830458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80CB0-0D82-493C-AFAA-6B542F0B5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51480"/>
            <a:ext cx="12192000" cy="978580"/>
          </a:xfrm>
        </p:spPr>
        <p:txBody>
          <a:bodyPr>
            <a:normAutofit/>
          </a:bodyPr>
          <a:lstStyle/>
          <a:p>
            <a:r>
              <a:rPr lang="en-GB" sz="2400" b="1" dirty="0"/>
              <a:t>Which pizzas do you usually see on a menu? </a:t>
            </a:r>
          </a:p>
          <a:p>
            <a:r>
              <a:rPr lang="en-GB" sz="2400" b="1" dirty="0"/>
              <a:t>Describe the toppings on the pizzas you know.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FAE00D42-43C2-B9E5-B049-71B044957683}"/>
              </a:ext>
            </a:extLst>
          </p:cNvPr>
          <p:cNvSpPr txBox="1">
            <a:spLocks/>
          </p:cNvSpPr>
          <p:nvPr/>
        </p:nvSpPr>
        <p:spPr>
          <a:xfrm>
            <a:off x="0" y="1532195"/>
            <a:ext cx="12192000" cy="67665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>
                <a:solidFill>
                  <a:schemeClr val="bg1"/>
                </a:solidFill>
                <a:highlight>
                  <a:srgbClr val="FFFF00"/>
                </a:highlight>
              </a:rPr>
              <a:t>What’s your favourite pizza? Do you always order the same type?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DF5B97C7-DF9B-C0B8-DA5F-50CCFEF0EB63}"/>
              </a:ext>
            </a:extLst>
          </p:cNvPr>
          <p:cNvSpPr txBox="1">
            <a:spLocks/>
          </p:cNvSpPr>
          <p:nvPr/>
        </p:nvSpPr>
        <p:spPr>
          <a:xfrm>
            <a:off x="-20129" y="2346198"/>
            <a:ext cx="12192000" cy="114872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When was the last time you ate a pizza in a restaurant? </a:t>
            </a:r>
          </a:p>
          <a:p>
            <a:r>
              <a:rPr lang="en-GB" sz="2400" b="1" dirty="0"/>
              <a:t>Why did you eat out – what was the occasion?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9EF1B7B-4C14-5EEE-40A1-618881BD226E}"/>
              </a:ext>
            </a:extLst>
          </p:cNvPr>
          <p:cNvSpPr txBox="1">
            <a:spLocks/>
          </p:cNvSpPr>
          <p:nvPr/>
        </p:nvSpPr>
        <p:spPr>
          <a:xfrm>
            <a:off x="-20129" y="3889780"/>
            <a:ext cx="12192000" cy="86337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>
                <a:solidFill>
                  <a:schemeClr val="bg1"/>
                </a:solidFill>
                <a:highlight>
                  <a:srgbClr val="FFFF00"/>
                </a:highlight>
              </a:rPr>
              <a:t>What ingredients do you need to make a pizza from scratch? Could you do it?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D5403190-E024-E460-FD44-CD7D8B83910A}"/>
              </a:ext>
            </a:extLst>
          </p:cNvPr>
          <p:cNvSpPr txBox="1">
            <a:spLocks/>
          </p:cNvSpPr>
          <p:nvPr/>
        </p:nvSpPr>
        <p:spPr>
          <a:xfrm>
            <a:off x="20129" y="4753155"/>
            <a:ext cx="12192000" cy="168215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Name some popular pizza restaurants and take-aways. </a:t>
            </a:r>
          </a:p>
          <a:p>
            <a:r>
              <a:rPr lang="en-GB" sz="2400" b="1" dirty="0"/>
              <a:t>Is there any difference in quality or value between the different places? </a:t>
            </a:r>
          </a:p>
          <a:p>
            <a:r>
              <a:rPr lang="en-GB" sz="2400" b="1" dirty="0"/>
              <a:t>How can one pizza be better than another pizza?</a:t>
            </a:r>
          </a:p>
        </p:txBody>
      </p:sp>
      <p:sp>
        <p:nvSpPr>
          <p:cNvPr id="2" name="Action Button: Go Back or Previous 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0D27F69A-53DF-9271-8D14-4BAE1DE6A3E7}"/>
              </a:ext>
            </a:extLst>
          </p:cNvPr>
          <p:cNvSpPr/>
          <p:nvPr/>
        </p:nvSpPr>
        <p:spPr>
          <a:xfrm>
            <a:off x="0" y="0"/>
            <a:ext cx="474453" cy="392521"/>
          </a:xfrm>
          <a:prstGeom prst="actionButtonBackPrevio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ction Button: Go Forward or Next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57779F75-9F3A-7C69-B8FA-98A001931A25}"/>
              </a:ext>
            </a:extLst>
          </p:cNvPr>
          <p:cNvSpPr/>
          <p:nvPr/>
        </p:nvSpPr>
        <p:spPr>
          <a:xfrm>
            <a:off x="11717547" y="0"/>
            <a:ext cx="474453" cy="3925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931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80CB0-0D82-493C-AFAA-6B542F0B5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58100" y="0"/>
            <a:ext cx="4533900" cy="1239894"/>
          </a:xfrm>
        </p:spPr>
        <p:txBody>
          <a:bodyPr>
            <a:normAutofit/>
          </a:bodyPr>
          <a:lstStyle/>
          <a:p>
            <a:r>
              <a:rPr lang="en-GB" sz="5400" dirty="0">
                <a:solidFill>
                  <a:schemeClr val="bg1"/>
                </a:solidFill>
                <a:highlight>
                  <a:srgbClr val="FFFF00"/>
                </a:highlight>
              </a:rPr>
              <a:t>pepperoni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04DDD0A-14BE-4D3C-B84F-B9BCF91F646D}"/>
              </a:ext>
            </a:extLst>
          </p:cNvPr>
          <p:cNvSpPr txBox="1">
            <a:spLocks/>
          </p:cNvSpPr>
          <p:nvPr/>
        </p:nvSpPr>
        <p:spPr>
          <a:xfrm>
            <a:off x="7658100" y="152400"/>
            <a:ext cx="4533900" cy="123989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5400" dirty="0">
                <a:solidFill>
                  <a:srgbClr val="FFFF00"/>
                </a:solidFill>
                <a:highlight>
                  <a:srgbClr val="000000"/>
                </a:highlight>
              </a:rPr>
              <a:t>vegetarian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92DED615-9FF1-48E4-B45D-70CC9697E6E5}"/>
              </a:ext>
            </a:extLst>
          </p:cNvPr>
          <p:cNvSpPr txBox="1">
            <a:spLocks/>
          </p:cNvSpPr>
          <p:nvPr/>
        </p:nvSpPr>
        <p:spPr>
          <a:xfrm>
            <a:off x="7658100" y="316721"/>
            <a:ext cx="4533900" cy="123989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5400" dirty="0">
                <a:solidFill>
                  <a:schemeClr val="bg1"/>
                </a:solidFill>
                <a:highlight>
                  <a:srgbClr val="FFFF00"/>
                </a:highlight>
              </a:rPr>
              <a:t>margherita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2CEE7C80-2358-40F7-B5D3-86329A3E020F}"/>
              </a:ext>
            </a:extLst>
          </p:cNvPr>
          <p:cNvSpPr txBox="1">
            <a:spLocks/>
          </p:cNvSpPr>
          <p:nvPr/>
        </p:nvSpPr>
        <p:spPr>
          <a:xfrm>
            <a:off x="7656810" y="460619"/>
            <a:ext cx="4533900" cy="123989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5400" dirty="0">
                <a:solidFill>
                  <a:srgbClr val="FFFF00"/>
                </a:solidFill>
                <a:highlight>
                  <a:srgbClr val="000000"/>
                </a:highlight>
              </a:rPr>
              <a:t>.  </a:t>
            </a:r>
            <a:r>
              <a:rPr lang="en-GB" sz="5400" dirty="0">
                <a:solidFill>
                  <a:schemeClr val="bg1"/>
                </a:solidFill>
                <a:highlight>
                  <a:srgbClr val="000000"/>
                </a:highlight>
              </a:rPr>
              <a:t> </a:t>
            </a:r>
            <a:r>
              <a:rPr lang="en-GB" sz="5400" dirty="0">
                <a:solidFill>
                  <a:srgbClr val="FFFF00"/>
                </a:solidFill>
                <a:highlight>
                  <a:srgbClr val="000000"/>
                </a:highlight>
              </a:rPr>
              <a:t>Hawaii   .</a:t>
            </a:r>
            <a:r>
              <a:rPr lang="en-GB" sz="5400" dirty="0">
                <a:solidFill>
                  <a:schemeClr val="bg1"/>
                </a:solidFill>
                <a:highlight>
                  <a:srgbClr val="FFFF00"/>
                </a:highlight>
              </a:rPr>
              <a:t>    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9E3E158E-5636-44AA-B5EE-EA2F00D3A406}"/>
              </a:ext>
            </a:extLst>
          </p:cNvPr>
          <p:cNvSpPr txBox="1">
            <a:spLocks/>
          </p:cNvSpPr>
          <p:nvPr/>
        </p:nvSpPr>
        <p:spPr>
          <a:xfrm>
            <a:off x="7648114" y="628476"/>
            <a:ext cx="4533900" cy="123989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5400" dirty="0">
                <a:solidFill>
                  <a:schemeClr val="bg1"/>
                </a:solidFill>
                <a:highlight>
                  <a:srgbClr val="FFFF00"/>
                </a:highlight>
              </a:rPr>
              <a:t>.  Florentine.    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0D278AEA-555C-4245-A0BE-0B66D21D6CF2}"/>
              </a:ext>
            </a:extLst>
          </p:cNvPr>
          <p:cNvSpPr txBox="1">
            <a:spLocks/>
          </p:cNvSpPr>
          <p:nvPr/>
        </p:nvSpPr>
        <p:spPr>
          <a:xfrm>
            <a:off x="7638127" y="741433"/>
            <a:ext cx="4533900" cy="123989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5400" dirty="0">
                <a:solidFill>
                  <a:srgbClr val="FFFF00"/>
                </a:solidFill>
                <a:highlight>
                  <a:srgbClr val="000000"/>
                </a:highlight>
              </a:rPr>
              <a:t>.   Calzone   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E43702F-F9D0-4421-9818-3A2F547BDD7F}"/>
              </a:ext>
            </a:extLst>
          </p:cNvPr>
          <p:cNvSpPr/>
          <p:nvPr/>
        </p:nvSpPr>
        <p:spPr>
          <a:xfrm>
            <a:off x="7514401" y="2659592"/>
            <a:ext cx="453389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en-US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highlight>
                  <a:srgbClr val="FFFF00"/>
                </a:highlight>
              </a:rPr>
              <a:t>Name the pizzas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highlight>
                  <a:srgbClr val="FFFF00"/>
                </a:highlight>
              </a:rPr>
              <a:t>Name the ingredients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  <a:highlight>
                <a:srgbClr val="FFFF00"/>
              </a:highlight>
            </a:endParaRPr>
          </a:p>
        </p:txBody>
      </p:sp>
      <p:sp>
        <p:nvSpPr>
          <p:cNvPr id="4" name="Action Button: Go Forward or Next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776D58E3-A9D2-44FA-6A7D-C98CBDD96187}"/>
              </a:ext>
            </a:extLst>
          </p:cNvPr>
          <p:cNvSpPr/>
          <p:nvPr/>
        </p:nvSpPr>
        <p:spPr>
          <a:xfrm>
            <a:off x="11717547" y="0"/>
            <a:ext cx="474453" cy="3925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3018476-C244-9121-64E9-B23C63D24B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46" y="477857"/>
            <a:ext cx="7620000" cy="644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ction Button: Go Back or Previous 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DF4CD47D-EDF9-F381-EA7B-92687BEE7562}"/>
              </a:ext>
            </a:extLst>
          </p:cNvPr>
          <p:cNvSpPr/>
          <p:nvPr/>
        </p:nvSpPr>
        <p:spPr>
          <a:xfrm>
            <a:off x="0" y="0"/>
            <a:ext cx="474453" cy="392521"/>
          </a:xfrm>
          <a:prstGeom prst="actionButtonBackPrevio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7DBAD72-2E10-96F3-5F6A-AEB53A3477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188" y="477857"/>
            <a:ext cx="7352966" cy="6405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25A0A0FB-5365-EB14-B96E-4F909C54F3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572" y="496858"/>
            <a:ext cx="7060582" cy="640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D4B38A2F-328A-2BD4-9BE7-531C5CFF68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81294" y="488175"/>
            <a:ext cx="6737421" cy="644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Subtitle 2">
            <a:extLst>
              <a:ext uri="{FF2B5EF4-FFF2-40B4-BE49-F238E27FC236}">
                <a16:creationId xmlns:a16="http://schemas.microsoft.com/office/drawing/2014/main" id="{5FB3D487-654B-6D60-75A3-55FE4A3F357A}"/>
              </a:ext>
            </a:extLst>
          </p:cNvPr>
          <p:cNvSpPr txBox="1">
            <a:spLocks/>
          </p:cNvSpPr>
          <p:nvPr/>
        </p:nvSpPr>
        <p:spPr>
          <a:xfrm>
            <a:off x="1750129" y="3429000"/>
            <a:ext cx="4533900" cy="123989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5400" dirty="0">
                <a:solidFill>
                  <a:srgbClr val="FFFF00"/>
                </a:solidFill>
                <a:highlight>
                  <a:srgbClr val="000000"/>
                </a:highlight>
              </a:rPr>
              <a:t>What??</a:t>
            </a:r>
          </a:p>
          <a:p>
            <a:r>
              <a:rPr lang="en-GB" sz="5400" dirty="0">
                <a:solidFill>
                  <a:srgbClr val="FFFF00"/>
                </a:solidFill>
                <a:highlight>
                  <a:srgbClr val="000000"/>
                </a:highlight>
              </a:rPr>
              <a:t>Pineapple on pizza??   .</a:t>
            </a:r>
            <a:r>
              <a:rPr lang="en-GB" sz="5400" dirty="0">
                <a:solidFill>
                  <a:schemeClr val="bg1"/>
                </a:solidFill>
                <a:highlight>
                  <a:srgbClr val="FFFF00"/>
                </a:highlight>
              </a:rPr>
              <a:t>    </a:t>
            </a:r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06E11812-0B89-E119-85D8-A236F0105F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0485" y="496859"/>
            <a:ext cx="6358175" cy="636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5DC2640D-BA4D-8F2C-F0D6-D07C5062F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73" y="936668"/>
            <a:ext cx="8179620" cy="578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9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9" grpId="0"/>
      <p:bldP spid="11" grpId="0"/>
      <p:bldP spid="13" grpId="0"/>
      <p:bldP spid="15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80CB0-0D82-493C-AFAA-6B542F0B5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62974" y="2216989"/>
            <a:ext cx="9213011" cy="1475117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bg1"/>
                </a:solidFill>
                <a:highlight>
                  <a:srgbClr val="FFFF00"/>
                </a:highlight>
              </a:rPr>
              <a:t>Use the verbs on the following slide to describe how to make a pizza.</a:t>
            </a:r>
          </a:p>
        </p:txBody>
      </p:sp>
      <p:sp>
        <p:nvSpPr>
          <p:cNvPr id="2" name="Action Button: Go Back or Previous 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C4A84D35-A152-70E9-B917-4BF277225487}"/>
              </a:ext>
            </a:extLst>
          </p:cNvPr>
          <p:cNvSpPr/>
          <p:nvPr/>
        </p:nvSpPr>
        <p:spPr>
          <a:xfrm>
            <a:off x="0" y="0"/>
            <a:ext cx="474453" cy="392521"/>
          </a:xfrm>
          <a:prstGeom prst="actionButtonBackPrevio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ction Button: Go Forward or Next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B81339E7-24DF-7774-5DD8-5E580B06CEEF}"/>
              </a:ext>
            </a:extLst>
          </p:cNvPr>
          <p:cNvSpPr/>
          <p:nvPr/>
        </p:nvSpPr>
        <p:spPr>
          <a:xfrm>
            <a:off x="11717547" y="0"/>
            <a:ext cx="474453" cy="3925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355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80CB0-0D82-493C-AFAA-6B542F0B5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26366" y="5689422"/>
            <a:ext cx="4147700" cy="70527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2FDAD4E-0E01-A1A5-6D91-DE0486F7B7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89"/>
          <a:stretch/>
        </p:blipFill>
        <p:spPr bwMode="auto">
          <a:xfrm rot="5400000">
            <a:off x="3529296" y="400535"/>
            <a:ext cx="3908075" cy="3107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23229FEC-C5AC-9F25-E524-CD9FB44E37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906" r="18875"/>
          <a:stretch/>
        </p:blipFill>
        <p:spPr bwMode="auto">
          <a:xfrm>
            <a:off x="0" y="3429000"/>
            <a:ext cx="3164742" cy="342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DAA7807C-517C-B1D7-8A7E-3C949F44A7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4523"/>
          <a:stretch/>
        </p:blipFill>
        <p:spPr bwMode="auto">
          <a:xfrm>
            <a:off x="3112022" y="3429000"/>
            <a:ext cx="4399272" cy="342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id="{F0A65802-5D73-E846-0D43-4A4E07294E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1293" y="3347470"/>
            <a:ext cx="4680707" cy="3510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ree photo close-up view of a hand making dough">
            <a:extLst>
              <a:ext uri="{FF2B5EF4-FFF2-40B4-BE49-F238E27FC236}">
                <a16:creationId xmlns:a16="http://schemas.microsoft.com/office/drawing/2014/main" id="{8029E482-3FB6-14DB-D16F-10D3956B42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69"/>
          <a:stretch/>
        </p:blipFill>
        <p:spPr bwMode="auto">
          <a:xfrm>
            <a:off x="-14701" y="1"/>
            <a:ext cx="397192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ree photo a male hand spreading tomato puree on a pizza base with spoon on an old wooden background. cooking concept. close-up">
            <a:extLst>
              <a:ext uri="{FF2B5EF4-FFF2-40B4-BE49-F238E27FC236}">
                <a16:creationId xmlns:a16="http://schemas.microsoft.com/office/drawing/2014/main" id="{0E7428FD-03FC-53D0-69BE-915A4866D6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836" y="-2157"/>
            <a:ext cx="5147612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ction Button: Go Back or Previous 3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3206931F-CE6B-B13F-3967-2DA2EAC1F0AB}"/>
              </a:ext>
            </a:extLst>
          </p:cNvPr>
          <p:cNvSpPr/>
          <p:nvPr/>
        </p:nvSpPr>
        <p:spPr>
          <a:xfrm>
            <a:off x="0" y="0"/>
            <a:ext cx="474453" cy="392521"/>
          </a:xfrm>
          <a:prstGeom prst="actionButtonBackPrevio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Action Button: Go Forward or Next 4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CE9236C2-CE0E-BDB7-8B92-3259B98D6945}"/>
              </a:ext>
            </a:extLst>
          </p:cNvPr>
          <p:cNvSpPr/>
          <p:nvPr/>
        </p:nvSpPr>
        <p:spPr>
          <a:xfrm>
            <a:off x="11717547" y="0"/>
            <a:ext cx="474453" cy="3925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EC04F2-D9EC-ACEA-F4BA-25F5B27BAF21}"/>
              </a:ext>
            </a:extLst>
          </p:cNvPr>
          <p:cNvSpPr txBox="1"/>
          <p:nvPr/>
        </p:nvSpPr>
        <p:spPr>
          <a:xfrm>
            <a:off x="1417004" y="259460"/>
            <a:ext cx="12054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highlight>
                  <a:srgbClr val="FFFF00"/>
                </a:highlight>
              </a:rPr>
              <a:t>kneed</a:t>
            </a: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7FB850-F221-CBC0-39E7-0E91167EB2AD}"/>
              </a:ext>
            </a:extLst>
          </p:cNvPr>
          <p:cNvSpPr txBox="1"/>
          <p:nvPr/>
        </p:nvSpPr>
        <p:spPr>
          <a:xfrm>
            <a:off x="4261790" y="259459"/>
            <a:ext cx="12054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highlight>
                  <a:srgbClr val="FFFF00"/>
                </a:highlight>
              </a:rPr>
              <a:t>roll</a:t>
            </a:r>
            <a:endParaRPr lang="en-GB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FD37F3-CCE7-6E71-A485-A8BDCCE19761}"/>
              </a:ext>
            </a:extLst>
          </p:cNvPr>
          <p:cNvSpPr txBox="1"/>
          <p:nvPr/>
        </p:nvSpPr>
        <p:spPr>
          <a:xfrm>
            <a:off x="7569052" y="259459"/>
            <a:ext cx="12054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highlight>
                  <a:srgbClr val="FFFF00"/>
                </a:highlight>
              </a:rPr>
              <a:t>spread</a:t>
            </a:r>
            <a:endParaRPr lang="en-GB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B2628A-8607-FBBD-B727-D86A2B05DE43}"/>
              </a:ext>
            </a:extLst>
          </p:cNvPr>
          <p:cNvSpPr txBox="1"/>
          <p:nvPr/>
        </p:nvSpPr>
        <p:spPr>
          <a:xfrm>
            <a:off x="474453" y="3457627"/>
            <a:ext cx="20099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highlight>
                  <a:srgbClr val="FFFF00"/>
                </a:highlight>
              </a:rPr>
              <a:t>chop / slice</a:t>
            </a:r>
            <a:endParaRPr lang="en-GB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89D6A7-C7FC-C190-BBF0-7F2754453ABE}"/>
              </a:ext>
            </a:extLst>
          </p:cNvPr>
          <p:cNvSpPr txBox="1"/>
          <p:nvPr/>
        </p:nvSpPr>
        <p:spPr>
          <a:xfrm>
            <a:off x="4101936" y="3446409"/>
            <a:ext cx="33102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highlight>
                  <a:srgbClr val="FFFF00"/>
                </a:highlight>
              </a:rPr>
              <a:t>grate / sprinkle</a:t>
            </a:r>
            <a:endParaRPr lang="en-GB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3C63AB-6CF6-921B-5001-70BC55B5FF0B}"/>
              </a:ext>
            </a:extLst>
          </p:cNvPr>
          <p:cNvSpPr txBox="1"/>
          <p:nvPr/>
        </p:nvSpPr>
        <p:spPr>
          <a:xfrm>
            <a:off x="10652419" y="3457627"/>
            <a:ext cx="12054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highlight>
                  <a:srgbClr val="FFFF00"/>
                </a:highlight>
              </a:rPr>
              <a:t>bake</a:t>
            </a:r>
            <a:endParaRPr lang="en-GB" sz="2400" dirty="0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C4BE30EB-D93F-0DD5-6A93-2BD005EF6E41}"/>
              </a:ext>
            </a:extLst>
          </p:cNvPr>
          <p:cNvSpPr/>
          <p:nvPr/>
        </p:nvSpPr>
        <p:spPr>
          <a:xfrm>
            <a:off x="2507862" y="370973"/>
            <a:ext cx="428244" cy="202702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F568C9F0-7A94-DB4A-6E01-4F18060B9093}"/>
              </a:ext>
            </a:extLst>
          </p:cNvPr>
          <p:cNvSpPr/>
          <p:nvPr/>
        </p:nvSpPr>
        <p:spPr>
          <a:xfrm>
            <a:off x="4941042" y="370973"/>
            <a:ext cx="428244" cy="202702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03B5C82E-6FAC-5A6C-14F6-2459D4BED54D}"/>
              </a:ext>
            </a:extLst>
          </p:cNvPr>
          <p:cNvSpPr/>
          <p:nvPr/>
        </p:nvSpPr>
        <p:spPr>
          <a:xfrm>
            <a:off x="46560" y="3587108"/>
            <a:ext cx="428244" cy="202702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CDB59B41-A101-6CCD-8E64-637C17A03111}"/>
              </a:ext>
            </a:extLst>
          </p:cNvPr>
          <p:cNvSpPr/>
          <p:nvPr/>
        </p:nvSpPr>
        <p:spPr>
          <a:xfrm>
            <a:off x="2293740" y="3575891"/>
            <a:ext cx="428244" cy="202702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F234187A-2D30-5CDD-D246-FED87AB99E03}"/>
              </a:ext>
            </a:extLst>
          </p:cNvPr>
          <p:cNvSpPr/>
          <p:nvPr/>
        </p:nvSpPr>
        <p:spPr>
          <a:xfrm>
            <a:off x="6528682" y="3575890"/>
            <a:ext cx="428244" cy="202702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250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80CB0-0D82-493C-AFAA-6B542F0B5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51480"/>
            <a:ext cx="12192000" cy="676656"/>
          </a:xfrm>
        </p:spPr>
        <p:txBody>
          <a:bodyPr>
            <a:normAutofit/>
          </a:bodyPr>
          <a:lstStyle/>
          <a:p>
            <a:r>
              <a:rPr lang="en-GB" sz="3200" b="1" dirty="0"/>
              <a:t>Have you been to Italy? Would you like to go? Why / why not?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FAE00D42-43C2-B9E5-B049-71B044957683}"/>
              </a:ext>
            </a:extLst>
          </p:cNvPr>
          <p:cNvSpPr txBox="1">
            <a:spLocks/>
          </p:cNvSpPr>
          <p:nvPr/>
        </p:nvSpPr>
        <p:spPr>
          <a:xfrm>
            <a:off x="0" y="1327059"/>
            <a:ext cx="12192000" cy="67665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chemeClr val="bg1"/>
                </a:solidFill>
                <a:highlight>
                  <a:srgbClr val="FFFF00"/>
                </a:highlight>
              </a:rPr>
              <a:t>What are your impressions of Italy (from the media)? </a:t>
            </a:r>
          </a:p>
          <a:p>
            <a:r>
              <a:rPr lang="en-GB" sz="2800" b="1" dirty="0">
                <a:solidFill>
                  <a:schemeClr val="bg1"/>
                </a:solidFill>
                <a:highlight>
                  <a:srgbClr val="FFFF00"/>
                </a:highlight>
              </a:rPr>
              <a:t>What stereotypes come to mind when you imagine Italy and Italian life?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DF5B97C7-DF9B-C0B8-DA5F-50CCFEF0EB63}"/>
              </a:ext>
            </a:extLst>
          </p:cNvPr>
          <p:cNvSpPr txBox="1">
            <a:spLocks/>
          </p:cNvSpPr>
          <p:nvPr/>
        </p:nvSpPr>
        <p:spPr>
          <a:xfrm>
            <a:off x="-20129" y="2962714"/>
            <a:ext cx="12192000" cy="67665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/>
              <a:t>Name some other typical types of Italian food and drink.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9EF1B7B-4C14-5EEE-40A1-618881BD226E}"/>
              </a:ext>
            </a:extLst>
          </p:cNvPr>
          <p:cNvSpPr txBox="1">
            <a:spLocks/>
          </p:cNvSpPr>
          <p:nvPr/>
        </p:nvSpPr>
        <p:spPr>
          <a:xfrm>
            <a:off x="-20129" y="4202717"/>
            <a:ext cx="12192000" cy="67665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chemeClr val="bg1"/>
                </a:solidFill>
                <a:highlight>
                  <a:srgbClr val="FFFF00"/>
                </a:highlight>
              </a:rPr>
              <a:t>Name some Italian landmarks and tourist attractions.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D5403190-E024-E460-FD44-CD7D8B83910A}"/>
              </a:ext>
            </a:extLst>
          </p:cNvPr>
          <p:cNvSpPr txBox="1">
            <a:spLocks/>
          </p:cNvSpPr>
          <p:nvPr/>
        </p:nvSpPr>
        <p:spPr>
          <a:xfrm>
            <a:off x="94891" y="5530941"/>
            <a:ext cx="12192000" cy="67665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/>
              <a:t>Name some famous Italian people – historical and current.</a:t>
            </a:r>
          </a:p>
        </p:txBody>
      </p:sp>
      <p:sp>
        <p:nvSpPr>
          <p:cNvPr id="2" name="Action Button: Go Back or Previous 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E644C031-CF60-78EC-E9CA-5CC2B8B456FF}"/>
              </a:ext>
            </a:extLst>
          </p:cNvPr>
          <p:cNvSpPr/>
          <p:nvPr/>
        </p:nvSpPr>
        <p:spPr>
          <a:xfrm>
            <a:off x="0" y="0"/>
            <a:ext cx="474453" cy="392521"/>
          </a:xfrm>
          <a:prstGeom prst="actionButtonBackPrevio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ction Button: Go Forward or Next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27D8DF3F-9490-D9DE-5368-B15AAD121E01}"/>
              </a:ext>
            </a:extLst>
          </p:cNvPr>
          <p:cNvSpPr/>
          <p:nvPr/>
        </p:nvSpPr>
        <p:spPr>
          <a:xfrm>
            <a:off x="11717547" y="0"/>
            <a:ext cx="474453" cy="3925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224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80CB0-0D82-493C-AFAA-6B542F0B5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501514"/>
            <a:ext cx="12192000" cy="676656"/>
          </a:xfrm>
        </p:spPr>
        <p:txBody>
          <a:bodyPr>
            <a:noAutofit/>
          </a:bodyPr>
          <a:lstStyle/>
          <a:p>
            <a:r>
              <a:rPr lang="en-GB" sz="3600" dirty="0"/>
              <a:t>Imagine you are served a ‘bad’ pizza in a restaurant. Why is it bad? What can go wrong when you make a pizza? </a:t>
            </a:r>
          </a:p>
          <a:p>
            <a:endParaRPr lang="en-GB" sz="3600" dirty="0"/>
          </a:p>
          <a:p>
            <a:r>
              <a:rPr lang="en-GB" sz="3600" dirty="0"/>
              <a:t>Then point out the qualities of an ‘excellent’ pizza.</a:t>
            </a:r>
          </a:p>
        </p:txBody>
      </p:sp>
      <p:sp>
        <p:nvSpPr>
          <p:cNvPr id="2" name="Action Button: Go Back or Previous 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3ED2AE3C-3A6A-203E-0F78-7381B2A74ABB}"/>
              </a:ext>
            </a:extLst>
          </p:cNvPr>
          <p:cNvSpPr/>
          <p:nvPr/>
        </p:nvSpPr>
        <p:spPr>
          <a:xfrm>
            <a:off x="0" y="0"/>
            <a:ext cx="474453" cy="392521"/>
          </a:xfrm>
          <a:prstGeom prst="actionButtonBackPrevio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ction Button: Go Forward or Next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1D14D1F-80CE-7CDE-6F05-EF8CAEB09CB3}"/>
              </a:ext>
            </a:extLst>
          </p:cNvPr>
          <p:cNvSpPr/>
          <p:nvPr/>
        </p:nvSpPr>
        <p:spPr>
          <a:xfrm>
            <a:off x="11717547" y="0"/>
            <a:ext cx="474453" cy="3925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501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>
            <a:extLst>
              <a:ext uri="{FF2B5EF4-FFF2-40B4-BE49-F238E27FC236}">
                <a16:creationId xmlns:a16="http://schemas.microsoft.com/office/drawing/2014/main" id="{F9E4B01F-888D-9185-B922-F2FF81004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061" y="0"/>
            <a:ext cx="5432071" cy="4274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FEF6DC52-CE18-DB07-7E62-47F28BAF5F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6781061" cy="4274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7D880CB0-0D82-493C-AFAA-6B542F0B5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074053"/>
            <a:ext cx="12649201" cy="2505456"/>
          </a:xfrm>
        </p:spPr>
        <p:txBody>
          <a:bodyPr>
            <a:normAutofit/>
          </a:bodyPr>
          <a:lstStyle/>
          <a:p>
            <a:r>
              <a:rPr lang="en-GB" sz="5400" dirty="0"/>
              <a:t>Bad pizza                Good pizza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E426C94-6BBB-4701-86B4-1665407B015B}"/>
              </a:ext>
            </a:extLst>
          </p:cNvPr>
          <p:cNvSpPr/>
          <p:nvPr/>
        </p:nvSpPr>
        <p:spPr>
          <a:xfrm>
            <a:off x="-1" y="4795897"/>
            <a:ext cx="6953694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</a:rPr>
              <a:t>Burnt / undercooked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</a:rPr>
              <a:t>Quality of ingredients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</a:rPr>
              <a:t>Not hot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</a:rPr>
              <a:t>Not enough/too much cheese </a:t>
            </a:r>
            <a:r>
              <a:rPr lang="en-US" sz="3200" b="1" dirty="0" err="1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</a:rPr>
              <a:t>etc</a:t>
            </a:r>
            <a:endParaRPr lang="en-US" sz="32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4A7FFF-481C-4069-9954-6D3042975B61}"/>
              </a:ext>
            </a:extLst>
          </p:cNvPr>
          <p:cNvSpPr/>
          <p:nvPr/>
        </p:nvSpPr>
        <p:spPr>
          <a:xfrm>
            <a:off x="7237228" y="4795896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12700">
                  <a:solidFill>
                    <a:srgbClr val="F6A21D"/>
                  </a:solidFill>
                  <a:prstDash val="solid"/>
                </a:ln>
                <a:solidFill>
                  <a:srgbClr val="FFFF00"/>
                </a:solidFill>
              </a:rPr>
              <a:t>Crispy base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12700">
                  <a:solidFill>
                    <a:srgbClr val="F6A21D"/>
                  </a:solidFill>
                  <a:prstDash val="solid"/>
                </a:ln>
                <a:solidFill>
                  <a:srgbClr val="FFFF00"/>
                </a:solidFill>
              </a:rPr>
              <a:t>Quality of ingredients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3200" b="1" dirty="0">
                <a:ln w="12700">
                  <a:solidFill>
                    <a:srgbClr val="F6A21D"/>
                  </a:solidFill>
                  <a:prstDash val="solid"/>
                </a:ln>
                <a:solidFill>
                  <a:srgbClr val="FFFF00"/>
                </a:solidFill>
              </a:rPr>
              <a:t>Plenty of topping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b="1" dirty="0" err="1">
                <a:ln w="12700">
                  <a:solidFill>
                    <a:srgbClr val="F6A21D"/>
                  </a:solidFill>
                  <a:prstDash val="solid"/>
                </a:ln>
                <a:solidFill>
                  <a:srgbClr val="FFFF00"/>
                </a:solidFill>
              </a:rPr>
              <a:t>Mozerella</a:t>
            </a:r>
            <a:r>
              <a:rPr lang="en-US" sz="3200" b="1" dirty="0">
                <a:ln w="12700">
                  <a:solidFill>
                    <a:srgbClr val="F6A21D"/>
                  </a:solidFill>
                  <a:prstDash val="solid"/>
                </a:ln>
                <a:solidFill>
                  <a:srgbClr val="FFFF00"/>
                </a:solidFill>
              </a:rPr>
              <a:t> cheese</a:t>
            </a:r>
          </a:p>
        </p:txBody>
      </p:sp>
      <p:sp>
        <p:nvSpPr>
          <p:cNvPr id="7" name="Action Button: Go Back or Previous 6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AADF0A91-5D9E-9FC7-AA9B-694A8230C2B0}"/>
              </a:ext>
            </a:extLst>
          </p:cNvPr>
          <p:cNvSpPr/>
          <p:nvPr/>
        </p:nvSpPr>
        <p:spPr>
          <a:xfrm>
            <a:off x="0" y="0"/>
            <a:ext cx="474453" cy="392521"/>
          </a:xfrm>
          <a:prstGeom prst="actionButtonBackPrevio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ction Button: Go Forward or Next 7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F1FA3E28-07BD-FCD3-AAAE-CDAFE50CCC14}"/>
              </a:ext>
            </a:extLst>
          </p:cNvPr>
          <p:cNvSpPr/>
          <p:nvPr/>
        </p:nvSpPr>
        <p:spPr>
          <a:xfrm>
            <a:off x="11717547" y="0"/>
            <a:ext cx="474453" cy="3925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880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2264</Words>
  <Application>Microsoft Office PowerPoint</Application>
  <PresentationFormat>Widescreen</PresentationFormat>
  <Paragraphs>161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Arial Black</vt:lpstr>
      <vt:lpstr>Calibri</vt:lpstr>
      <vt:lpstr>Comic Sans MS</vt:lpstr>
      <vt:lpstr>Gill Sans MT</vt:lpstr>
      <vt:lpstr>Helvetica Neue</vt:lpstr>
      <vt:lpstr>Parcel</vt:lpstr>
      <vt:lpstr>B1 b2 Everybody likes pizza!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B1 b2 pizza chef</dc:title>
  <dc:creator>alex elwood</dc:creator>
  <cp:lastModifiedBy>Alex Elwood</cp:lastModifiedBy>
  <cp:revision>17</cp:revision>
  <dcterms:created xsi:type="dcterms:W3CDTF">2021-04-03T17:20:00Z</dcterms:created>
  <dcterms:modified xsi:type="dcterms:W3CDTF">2023-10-21T16:30:19Z</dcterms:modified>
</cp:coreProperties>
</file>