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0" d="100"/>
          <a:sy n="20" d="100"/>
        </p:scale>
        <p:origin x="339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675" y="0"/>
            <a:ext cx="4235450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 descr="DSC_0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112" descr="DSC_014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113" descr="DSC_01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114" descr="DSC_01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15" descr="DSC_01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116" descr="DSC_01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117" descr="DSC_01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118" descr="DSC_01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119" descr="DSC_01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120" descr="DSC_01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121" descr="DSC_015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DSC_00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122" descr="DSC_01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123" descr="DSC_015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24" descr="DSC_01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25" descr="DSC_01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26"/>
          <p:cNvSpPr/>
          <p:nvPr/>
        </p:nvSpPr>
        <p:spPr>
          <a:xfrm>
            <a:off x="3444875" y="2395537"/>
            <a:ext cx="2127250" cy="12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סוף</a:t>
            </a:r>
            <a:endParaRPr sz="6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 descr="DSC_0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 descr="DSC_00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 descr="DSC_0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 descr="DSC_0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DSC_00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 descr="DSC_00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 descr="DSC_00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 descr="DSC_00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אלבום תמונות</a:t>
            </a: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על ידי admin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357187"/>
            <a:ext cx="8310562" cy="59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 descr="DSC_00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3" descr="DSC_00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 descr="DSC_00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 descr="DSC_00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6" descr="DSC_00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142875"/>
            <a:ext cx="83312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 descr="DSC_00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8" descr="DSC_00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9" descr="DSC_00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0" descr="DSC_00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 descr="DSC_00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 descr="DSC_00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377825"/>
            <a:ext cx="6143625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2" descr="DSC_003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 descr="DSC_00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4" descr="DSC_00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5" descr="DSC_00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5487" y="0"/>
            <a:ext cx="4576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6" descr="DSC_00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2675" y="0"/>
            <a:ext cx="4576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7" descr="DSC_00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8" descr="DSC_004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9" descr="DSC_00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0" descr="DSC_00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1" descr="DSC_00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DSC_00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2" descr="DSC_005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3" descr="DSC_00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54" descr="DSC_005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5" descr="DSC_00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6" descr="DSC_006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7" descr="DSC_00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8" descr="DSC_00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9" descr="DSC_006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0" descr="DSC_00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1" descr="DSC_00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 descr="DSC_00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2" descr="DSC_007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3" descr="DSC_00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64" descr="DSC_00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5" descr="DSC_00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66" descr="DSC_00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7" descr="DSC_0081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8" descr="DSC_008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9" descr="DSC_008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70" descr="DSC_00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71" descr="DSC_00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 descr="DSC_00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0"/>
            <a:ext cx="6400800" cy="683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72" descr="DSC_008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73" descr="DSC_008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74" descr="DSC_00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75" descr="DSC_009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76" descr="DSC_009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7" descr="DSC_009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78" descr="DSC_009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79" descr="DSC_009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80" descr="DSC_009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81" descr="DSC_01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 descr="DSC_0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82" descr="DSC_01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83" descr="DSC_01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84" descr="DSC_01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85" descr="DSC_01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86" descr="DSC_01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87" descr="DSC_01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88" descr="DSC_01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1237" y="0"/>
            <a:ext cx="4576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9" descr="DSC_01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90" descr="DSC_01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91" descr="DSC_01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 descr="DSC_00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92" descr="DSC_01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93" descr="DSC_01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94" descr="DSC_01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95" descr="DSC_01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96" descr="DSC_01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97" descr="DSC_01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98" descr="DSC_01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99" descr="DSC_01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100" descr="DSC_01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101" descr="DSC_01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 descr="DSC_0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102" descr="DSC_01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03" descr="DSC_01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04" descr="DSC_01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105" descr="DSC_01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106" descr="DSC_01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107" descr="DSC_01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08" descr="DSC_01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109" descr="DSC_01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110" descr="DSC_01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11" descr="DSC_01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825"/>
            <a:ext cx="9144000" cy="61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‫הצגה על המסך (4:3)</PresentationFormat>
  <Paragraphs>3</Paragraphs>
  <Slides>114</Slides>
  <Notes>114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114</vt:i4>
      </vt:variant>
    </vt:vector>
  </HeadingPairs>
  <TitlesOfParts>
    <vt:vector size="117" baseType="lpstr">
      <vt:lpstr>Arial</vt:lpstr>
      <vt:lpstr>Calibri</vt:lpstr>
      <vt:lpstr>ערכת נושא Office</vt:lpstr>
      <vt:lpstr>מצגת של PowerPoint‏</vt:lpstr>
      <vt:lpstr>אלבום תמונות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admin</dc:creator>
  <cp:lastModifiedBy>אייבי ברכה</cp:lastModifiedBy>
  <cp:revision>2</cp:revision>
  <dcterms:modified xsi:type="dcterms:W3CDTF">2023-12-11T06:37:58Z</dcterms:modified>
</cp:coreProperties>
</file>