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4" r:id="rId3"/>
    <p:sldId id="262" r:id="rId4"/>
    <p:sldId id="265" r:id="rId5"/>
    <p:sldId id="266" r:id="rId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2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171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12607-6305-41BF-B40D-FEE2E9E0CC40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C71F5-62DC-4147-8DC0-A03B9B6858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3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49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02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71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24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30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73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57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35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201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24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48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75099-2EEF-4DC6-9C8A-4C349E314941}" type="datetimeFigureOut">
              <a:rPr lang="fr-FR" smtClean="0"/>
              <a:t>02/01/2020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DD6B6-85B2-403E-8E29-A75B375434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23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99392"/>
            <a:ext cx="922473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73" y="908720"/>
            <a:ext cx="3398520" cy="4640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6" y="5291502"/>
            <a:ext cx="2762897" cy="13814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6423" y="5698076"/>
            <a:ext cx="33023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bg1"/>
                    </a:gs>
                    <a:gs pos="100000">
                      <a:srgbClr val="00B0F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2019-2020</a:t>
            </a:r>
            <a:endParaRPr lang="en-US" sz="5400" b="1" cap="none" spc="50" dirty="0">
              <a:ln w="11430"/>
              <a:gradFill>
                <a:gsLst>
                  <a:gs pos="25000">
                    <a:schemeClr val="bg1"/>
                  </a:gs>
                  <a:gs pos="100000">
                    <a:srgbClr val="00B0F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31" y="5266655"/>
            <a:ext cx="2664561" cy="1406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928509" y="5582660"/>
            <a:ext cx="2019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900" dirty="0" smtClean="0">
                <a:solidFill>
                  <a:schemeClr val="bg1"/>
                </a:solidFill>
              </a:rPr>
              <a:t>לין נחמד רוטרי כפר סבא  2019 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957177" y="77723"/>
            <a:ext cx="7200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רדיו אינטרנטי לחניכי אקי"ם</a:t>
            </a:r>
            <a:endParaRPr lang="en-US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8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3" y="1"/>
            <a:ext cx="92247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1371108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2276873"/>
            <a:ext cx="1371108" cy="6855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801" y="4919008"/>
            <a:ext cx="30482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cap="none" spc="50" dirty="0" err="1" smtClean="0">
                <a:ln w="11430"/>
                <a:gradFill>
                  <a:gsLst>
                    <a:gs pos="25000">
                      <a:schemeClr val="bg1"/>
                    </a:gs>
                    <a:gs pos="100000">
                      <a:srgbClr val="00B0F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Tzila</a:t>
            </a:r>
            <a:r>
              <a:rPr lang="en-US" sz="3600" cap="none" spc="50" dirty="0" smtClean="0">
                <a:ln w="11430"/>
                <a:gradFill>
                  <a:gsLst>
                    <a:gs pos="25000">
                      <a:schemeClr val="bg1"/>
                    </a:gs>
                    <a:gs pos="100000">
                      <a:srgbClr val="00B0F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cap="none" spc="50" dirty="0" err="1" smtClean="0">
                <a:ln w="11430"/>
                <a:gradFill>
                  <a:gsLst>
                    <a:gs pos="25000">
                      <a:schemeClr val="bg1"/>
                    </a:gs>
                    <a:gs pos="100000">
                      <a:srgbClr val="00B0F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Reshtik</a:t>
            </a:r>
            <a:endParaRPr lang="en-US" sz="3600" cap="none" spc="50" dirty="0" smtClean="0">
              <a:ln w="11430"/>
              <a:gradFill>
                <a:gsLst>
                  <a:gs pos="25000">
                    <a:schemeClr val="bg1"/>
                  </a:gs>
                  <a:gs pos="100000">
                    <a:srgbClr val="00B0F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600" spc="50" dirty="0" err="1" smtClean="0">
                <a:ln w="11430"/>
                <a:gradFill>
                  <a:gsLst>
                    <a:gs pos="25000">
                      <a:schemeClr val="bg1"/>
                    </a:gs>
                    <a:gs pos="100000">
                      <a:srgbClr val="00B0F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Presidente</a:t>
            </a:r>
            <a:endParaRPr lang="en-US" sz="3600" cap="none" spc="50" dirty="0" smtClean="0">
              <a:ln w="11430"/>
              <a:gradFill>
                <a:gsLst>
                  <a:gs pos="25000">
                    <a:schemeClr val="bg1"/>
                  </a:gs>
                  <a:gs pos="100000">
                    <a:srgbClr val="00B0F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3" y="1"/>
            <a:ext cx="922473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5656" y="148055"/>
            <a:ext cx="7200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רדיו אינטרנטי לחניכי אקי"ם</a:t>
            </a:r>
            <a:endParaRPr lang="en-US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913" y="1834105"/>
            <a:ext cx="86981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מועדון אקי"ם בכפר סבא קיים מאז שנת 1995.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במועדון פעילים אחר הצהריים כ 70 חניכים יום יום במגוון פעילויות:</a:t>
            </a:r>
          </a:p>
          <a:p>
            <a:pPr marL="800100" lvl="1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כדורסל, באולינג, בישול, מחול, כושר, פעילות חברתית ומסיבות פעם בשבועיים ועוד.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החניכים מתגוררים בבתים של ההורים</a:t>
            </a:r>
            <a:r>
              <a:rPr lang="he-IL" sz="2400" b="1" dirty="0">
                <a:solidFill>
                  <a:schemeClr val="bg1"/>
                </a:solidFill>
              </a:rPr>
              <a:t> </a:t>
            </a:r>
            <a:r>
              <a:rPr lang="he-IL" sz="2400" b="1" dirty="0" smtClean="0">
                <a:solidFill>
                  <a:schemeClr val="bg1"/>
                </a:solidFill>
              </a:rPr>
              <a:t>או עצמאים בהוסטלים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לפני כשלש שנים חברנו </a:t>
            </a:r>
            <a:r>
              <a:rPr lang="he-IL" sz="2400" b="1" dirty="0" err="1" smtClean="0">
                <a:solidFill>
                  <a:schemeClr val="bg1"/>
                </a:solidFill>
              </a:rPr>
              <a:t>רוטרי</a:t>
            </a:r>
            <a:r>
              <a:rPr lang="he-IL" sz="2400" b="1" dirty="0" smtClean="0">
                <a:solidFill>
                  <a:schemeClr val="bg1"/>
                </a:solidFill>
              </a:rPr>
              <a:t> כפר סבא יחד עם רדיו סול לפרויקט של רדיו אינטרנטי לחניכי אקי"ם. 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charset="0"/>
              <a:buChar char="•"/>
            </a:pPr>
            <a:endParaRPr lang="fr-FR" sz="2400" b="1" dirty="0">
              <a:solidFill>
                <a:schemeClr val="bg1"/>
              </a:solidFill>
            </a:endParaRPr>
          </a:p>
          <a:p>
            <a:pPr lvl="0"/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" y="213351"/>
            <a:ext cx="1186956" cy="162075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95666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8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3" y="1"/>
            <a:ext cx="922473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5656" y="148055"/>
            <a:ext cx="7200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רדיו אינטרנטי לחניכי אקי"ם</a:t>
            </a:r>
            <a:endParaRPr lang="en-US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913" y="1834105"/>
            <a:ext cx="869817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פעם בשבוע נפגשים כ 10 חניכי אקי"ם עם 3 מתנדבי </a:t>
            </a:r>
            <a:r>
              <a:rPr lang="he-IL" sz="2400" b="1" dirty="0" err="1" smtClean="0">
                <a:solidFill>
                  <a:schemeClr val="bg1"/>
                </a:solidFill>
              </a:rPr>
              <a:t>רוטרי</a:t>
            </a:r>
            <a:r>
              <a:rPr lang="he-IL" sz="2400" b="1" dirty="0" smtClean="0">
                <a:solidFill>
                  <a:schemeClr val="bg1"/>
                </a:solidFill>
              </a:rPr>
              <a:t> והמפעיל של רדיו סול.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במסגרת הפרויקט הם לומדים : להכין </a:t>
            </a:r>
            <a:r>
              <a:rPr lang="he-IL" sz="2400" b="1" dirty="0" err="1" smtClean="0">
                <a:solidFill>
                  <a:schemeClr val="bg1"/>
                </a:solidFill>
              </a:rPr>
              <a:t>תוכנית</a:t>
            </a:r>
            <a:r>
              <a:rPr lang="he-IL" sz="2400" b="1" dirty="0" smtClean="0">
                <a:solidFill>
                  <a:schemeClr val="bg1"/>
                </a:solidFill>
              </a:rPr>
              <a:t> שידור, לבחור מוסיקה מתאימה, להכין שאלות למרואיינים, להקליט </a:t>
            </a:r>
            <a:r>
              <a:rPr lang="he-IL" sz="2400" b="1" dirty="0" err="1" smtClean="0">
                <a:solidFill>
                  <a:schemeClr val="bg1"/>
                </a:solidFill>
              </a:rPr>
              <a:t>תוכניות</a:t>
            </a:r>
            <a:r>
              <a:rPr lang="he-IL" sz="2400" b="1" dirty="0" smtClean="0">
                <a:solidFill>
                  <a:schemeClr val="bg1"/>
                </a:solidFill>
              </a:rPr>
              <a:t> שמשודרות ברדיו האינטרנטי.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השידור מוקלט מראש כדי שניתן יהיה לערוך אותו.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מקליטים בימי שני והשידור בימי רביעי בשעה 18:00 בתחנה האינטרנטית - רדיו סול.  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r>
              <a:rPr lang="he-IL" sz="2400" b="1" dirty="0" smtClean="0">
                <a:solidFill>
                  <a:schemeClr val="bg1"/>
                </a:solidFill>
              </a:rPr>
              <a:t>מועדון כפר סבא תורם מידי שנה כספים</a:t>
            </a:r>
          </a:p>
          <a:p>
            <a:pPr lvl="0" algn="r" rtl="1"/>
            <a:r>
              <a:rPr lang="he-IL" sz="2400" b="1" dirty="0" smtClean="0">
                <a:solidFill>
                  <a:schemeClr val="bg1"/>
                </a:solidFill>
              </a:rPr>
              <a:t> לרכישת ציוד ומימון הפרויקט – כ 14</a:t>
            </a:r>
            <a:r>
              <a:rPr lang="en-US" sz="2400" b="1" dirty="0" smtClean="0">
                <a:solidFill>
                  <a:schemeClr val="bg1"/>
                </a:solidFill>
              </a:rPr>
              <a:t>K</a:t>
            </a:r>
            <a:r>
              <a:rPr lang="he-IL" sz="2400" b="1" dirty="0" smtClean="0">
                <a:solidFill>
                  <a:schemeClr val="bg1"/>
                </a:solidFill>
              </a:rPr>
              <a:t> ש"ח</a:t>
            </a:r>
          </a:p>
          <a:p>
            <a:pPr marL="342900" lvl="0" indent="-342900" algn="r" rtl="1">
              <a:buFont typeface="Wingdings" pitchFamily="2" charset="2"/>
              <a:buChar char="ü"/>
            </a:pPr>
            <a:endParaRPr lang="en-GB" sz="24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charset="0"/>
              <a:buChar char="•"/>
            </a:pPr>
            <a:endParaRPr lang="fr-FR" sz="2400" b="1" dirty="0">
              <a:solidFill>
                <a:schemeClr val="bg1"/>
              </a:solidFill>
            </a:endParaRPr>
          </a:p>
          <a:p>
            <a:pPr lvl="0"/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" y="213351"/>
            <a:ext cx="1186956" cy="162075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" y="4551307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3" y="1"/>
            <a:ext cx="922473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5656" y="148055"/>
            <a:ext cx="7200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רדיו אינטרנטי לחניכי אקי"ם</a:t>
            </a:r>
            <a:endParaRPr lang="en-US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" y="213351"/>
            <a:ext cx="1186956" cy="1620754"/>
          </a:xfrm>
          <a:prstGeom prst="rect">
            <a:avLst/>
          </a:prstGeom>
        </p:spPr>
      </p:pic>
      <p:pic>
        <p:nvPicPr>
          <p:cNvPr id="6" name="vid-20191201-wa0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0" y="2311400"/>
            <a:ext cx="4064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171</Words>
  <Application>Microsoft Office PowerPoint</Application>
  <PresentationFormat>‫הצגה על המסך (4:3)</PresentationFormat>
  <Paragraphs>24</Paragraphs>
  <Slides>5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Office Theme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</dc:creator>
  <cp:lastModifiedBy>אייבי ברכה</cp:lastModifiedBy>
  <cp:revision>29</cp:revision>
  <dcterms:created xsi:type="dcterms:W3CDTF">2019-10-08T09:59:12Z</dcterms:created>
  <dcterms:modified xsi:type="dcterms:W3CDTF">2020-01-02T17:53:11Z</dcterms:modified>
</cp:coreProperties>
</file>