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1" r:id="rId3"/>
    <p:sldId id="320" r:id="rId4"/>
    <p:sldId id="257" r:id="rId5"/>
    <p:sldId id="322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10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23" r:id="rId59"/>
    <p:sldId id="324" r:id="rId60"/>
    <p:sldId id="319" r:id="rId61"/>
  </p:sldIdLst>
  <p:sldSz cx="9144000" cy="6858000" type="screen4x3"/>
  <p:notesSz cx="6858000" cy="9144000"/>
  <p:photoAlbum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חבר ישר 1">
            <a:extLst>
              <a:ext uri="{FF2B5EF4-FFF2-40B4-BE49-F238E27FC236}">
                <a16:creationId xmlns:a16="http://schemas.microsoft.com/office/drawing/2014/main" id="{FA098DD5-A9BE-7163-5B7D-A59E54F5F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3" name="מציין מיקום של תאריך 15">
            <a:extLst>
              <a:ext uri="{FF2B5EF4-FFF2-40B4-BE49-F238E27FC236}">
                <a16:creationId xmlns:a16="http://schemas.microsoft.com/office/drawing/2014/main" id="{E02BF01A-1B12-DD99-5046-425CF981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F119-0EE8-42D0-B468-997ED6620796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4" name="מציין מיקום של כותרת תחתונה 1">
            <a:extLst>
              <a:ext uri="{FF2B5EF4-FFF2-40B4-BE49-F238E27FC236}">
                <a16:creationId xmlns:a16="http://schemas.microsoft.com/office/drawing/2014/main" id="{71039CB8-84FD-C52F-111E-A3FB59B1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14">
            <a:extLst>
              <a:ext uri="{FF2B5EF4-FFF2-40B4-BE49-F238E27FC236}">
                <a16:creationId xmlns:a16="http://schemas.microsoft.com/office/drawing/2014/main" id="{420EC3B6-F5F2-3D81-39EC-7761FCBF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E2D591-3EA0-49E5-A0F0-0A6CCE96012D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2810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10">
            <a:extLst>
              <a:ext uri="{FF2B5EF4-FFF2-40B4-BE49-F238E27FC236}">
                <a16:creationId xmlns:a16="http://schemas.microsoft.com/office/drawing/2014/main" id="{75803835-E3A8-731F-C37C-92727D5A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F385-E1A1-4DF7-ADFE-AAFACE6B6739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מציין מיקום של כותרת תחתונה 27">
            <a:extLst>
              <a:ext uri="{FF2B5EF4-FFF2-40B4-BE49-F238E27FC236}">
                <a16:creationId xmlns:a16="http://schemas.microsoft.com/office/drawing/2014/main" id="{5B8B1716-18DD-0CC3-B9DC-8CCBC6A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4">
            <a:extLst>
              <a:ext uri="{FF2B5EF4-FFF2-40B4-BE49-F238E27FC236}">
                <a16:creationId xmlns:a16="http://schemas.microsoft.com/office/drawing/2014/main" id="{17180312-5208-2152-5CA1-28D5BD6B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024BF-A84A-4E6A-BB22-BB51BAF3586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7067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8555165-559E-90ED-EAE3-A4D13FCB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5ABE-18DE-42E5-9FA1-7A68F016506C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BB5F2E8-9F4B-2119-98B9-629951A3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4E9456-73E4-C348-E69E-EC4472C3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CF2D44-5089-4782-8191-CCF874DCFA2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1146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2" name="מציין מיקום של תאריך 24">
            <a:extLst>
              <a:ext uri="{FF2B5EF4-FFF2-40B4-BE49-F238E27FC236}">
                <a16:creationId xmlns:a16="http://schemas.microsoft.com/office/drawing/2014/main" id="{61170BBF-EC06-533D-D1BE-9CFE3FC2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5B92-C52C-4DC2-B846-405CC6CD1E2A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3" name="מציין מיקום של כותרת תחתונה 18">
            <a:extLst>
              <a:ext uri="{FF2B5EF4-FFF2-40B4-BE49-F238E27FC236}">
                <a16:creationId xmlns:a16="http://schemas.microsoft.com/office/drawing/2014/main" id="{73BCA4D8-BA64-01A5-210A-62BADDF3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15">
            <a:extLst>
              <a:ext uri="{FF2B5EF4-FFF2-40B4-BE49-F238E27FC236}">
                <a16:creationId xmlns:a16="http://schemas.microsoft.com/office/drawing/2014/main" id="{EE266F25-BC1F-695D-6A2F-7EA8CE59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8D2910-15F7-4033-8E58-6727EEF7785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3297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חבר ישר 1">
            <a:extLst>
              <a:ext uri="{FF2B5EF4-FFF2-40B4-BE49-F238E27FC236}">
                <a16:creationId xmlns:a16="http://schemas.microsoft.com/office/drawing/2014/main" id="{C12885B2-F2AD-8A90-BFF3-4A0EEA603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18">
            <a:extLst>
              <a:ext uri="{FF2B5EF4-FFF2-40B4-BE49-F238E27FC236}">
                <a16:creationId xmlns:a16="http://schemas.microsoft.com/office/drawing/2014/main" id="{7F3E36F8-CC5A-6704-488B-A3E697B5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B888-A8C0-49B8-BD6A-8A8BC74DB92A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4" name="מציין מיקום של כותרת תחתונה 10">
            <a:extLst>
              <a:ext uri="{FF2B5EF4-FFF2-40B4-BE49-F238E27FC236}">
                <a16:creationId xmlns:a16="http://schemas.microsoft.com/office/drawing/2014/main" id="{5E36A86E-7DC7-7C41-E55C-BC761980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15">
            <a:extLst>
              <a:ext uri="{FF2B5EF4-FFF2-40B4-BE49-F238E27FC236}">
                <a16:creationId xmlns:a16="http://schemas.microsoft.com/office/drawing/2014/main" id="{08B97E32-F459-6903-FB09-7704DCAD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09CFE7-4B63-44BF-9E8D-9D024EB1374D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73611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2" name="מציין מיקום של תאריך 10">
            <a:extLst>
              <a:ext uri="{FF2B5EF4-FFF2-40B4-BE49-F238E27FC236}">
                <a16:creationId xmlns:a16="http://schemas.microsoft.com/office/drawing/2014/main" id="{A79F7E1B-354F-1370-588C-B284A7F6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B101-D0E9-4209-BF0E-4E82E3E1C1B5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3" name="מציין מיקום של כותרת תחתונה 27">
            <a:extLst>
              <a:ext uri="{FF2B5EF4-FFF2-40B4-BE49-F238E27FC236}">
                <a16:creationId xmlns:a16="http://schemas.microsoft.com/office/drawing/2014/main" id="{A98AF339-3188-8D5A-7CA3-14A0075F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4">
            <a:extLst>
              <a:ext uri="{FF2B5EF4-FFF2-40B4-BE49-F238E27FC236}">
                <a16:creationId xmlns:a16="http://schemas.microsoft.com/office/drawing/2014/main" id="{E3A0CDED-B6FA-B05B-916C-276C6F33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538-D6F2-44FB-B65A-514918CA21FD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1085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חבר ישר 1">
            <a:extLst>
              <a:ext uri="{FF2B5EF4-FFF2-40B4-BE49-F238E27FC236}">
                <a16:creationId xmlns:a16="http://schemas.microsoft.com/office/drawing/2014/main" id="{5ACAB6EB-D4B2-939F-F884-768190EF5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3" name="מציין מיקום של תאריך 9">
            <a:extLst>
              <a:ext uri="{FF2B5EF4-FFF2-40B4-BE49-F238E27FC236}">
                <a16:creationId xmlns:a16="http://schemas.microsoft.com/office/drawing/2014/main" id="{A79B8AE1-CA8E-80A7-F506-320EB437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81C7-4E5D-43B2-86AD-44B2B3FD962D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מציין מיקום של כותרת תחתונה 5">
            <a:extLst>
              <a:ext uri="{FF2B5EF4-FFF2-40B4-BE49-F238E27FC236}">
                <a16:creationId xmlns:a16="http://schemas.microsoft.com/office/drawing/2014/main" id="{03B18D49-FE9D-9438-69AF-FF145D8F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6">
            <a:extLst>
              <a:ext uri="{FF2B5EF4-FFF2-40B4-BE49-F238E27FC236}">
                <a16:creationId xmlns:a16="http://schemas.microsoft.com/office/drawing/2014/main" id="{289D50BE-A4C7-DB44-FDAE-BAF62494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FBC5E-2376-4774-A0F6-3ACD973E527F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8415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2" name="מציין מיקום של תאריך 10">
            <a:extLst>
              <a:ext uri="{FF2B5EF4-FFF2-40B4-BE49-F238E27FC236}">
                <a16:creationId xmlns:a16="http://schemas.microsoft.com/office/drawing/2014/main" id="{0D7325C1-5D83-6F82-CA45-56123F10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CCBA-A16E-48E4-B573-3FE13E63C2D1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3" name="מציין מיקום של כותרת תחתונה 27">
            <a:extLst>
              <a:ext uri="{FF2B5EF4-FFF2-40B4-BE49-F238E27FC236}">
                <a16:creationId xmlns:a16="http://schemas.microsoft.com/office/drawing/2014/main" id="{6DF566F8-95CF-2E7B-4B50-A35D801C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4">
            <a:extLst>
              <a:ext uri="{FF2B5EF4-FFF2-40B4-BE49-F238E27FC236}">
                <a16:creationId xmlns:a16="http://schemas.microsoft.com/office/drawing/2014/main" id="{669D6AEC-C214-B23B-7B8C-7400B6FA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27B0-6597-4F83-9625-CC48DFA7C927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1251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2">
            <a:extLst>
              <a:ext uri="{FF2B5EF4-FFF2-40B4-BE49-F238E27FC236}">
                <a16:creationId xmlns:a16="http://schemas.microsoft.com/office/drawing/2014/main" id="{A3666B65-338A-E708-CFBC-AB35EF5A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C7F5-CF9A-43FC-9C24-51908FA3F68A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3" name="מציין מיקום של כותרת תחתונה 23">
            <a:extLst>
              <a:ext uri="{FF2B5EF4-FFF2-40B4-BE49-F238E27FC236}">
                <a16:creationId xmlns:a16="http://schemas.microsoft.com/office/drawing/2014/main" id="{29BD9A70-6831-943C-C47E-98BCB298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6">
            <a:extLst>
              <a:ext uri="{FF2B5EF4-FFF2-40B4-BE49-F238E27FC236}">
                <a16:creationId xmlns:a16="http://schemas.microsoft.com/office/drawing/2014/main" id="{C1A502B2-E81C-C503-71CC-971DCAB8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ACBD42-2EAB-415D-A710-67838028D38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6275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חבר ישר 1">
            <a:extLst>
              <a:ext uri="{FF2B5EF4-FFF2-40B4-BE49-F238E27FC236}">
                <a16:creationId xmlns:a16="http://schemas.microsoft.com/office/drawing/2014/main" id="{585F539D-53B2-9BC8-FCC4-583DDB6EA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3" name="מציין מיקום של תאריך 24">
            <a:extLst>
              <a:ext uri="{FF2B5EF4-FFF2-40B4-BE49-F238E27FC236}">
                <a16:creationId xmlns:a16="http://schemas.microsoft.com/office/drawing/2014/main" id="{DEB4712B-3154-3122-D275-E0D952AD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12BB-C1D0-44F1-A70E-9585922B4AE7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4" name="מציין מיקום של כותרת תחתונה 28">
            <a:extLst>
              <a:ext uri="{FF2B5EF4-FFF2-40B4-BE49-F238E27FC236}">
                <a16:creationId xmlns:a16="http://schemas.microsoft.com/office/drawing/2014/main" id="{B8EB5698-90F0-5D37-8594-371526E7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6">
            <a:extLst>
              <a:ext uri="{FF2B5EF4-FFF2-40B4-BE49-F238E27FC236}">
                <a16:creationId xmlns:a16="http://schemas.microsoft.com/office/drawing/2014/main" id="{D286C599-F2B3-520C-AF4C-4BC05296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236968-82D6-4926-9F27-5D2BDC32BD27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8378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" name="מציין מיקום של תאריך 6">
            <a:extLst>
              <a:ext uri="{FF2B5EF4-FFF2-40B4-BE49-F238E27FC236}">
                <a16:creationId xmlns:a16="http://schemas.microsoft.com/office/drawing/2014/main" id="{2130DFB4-6366-BE8E-92A9-5B3E2B1D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1ED6-7E74-4817-A459-3E52DE731591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7B4CF10A-EC55-38AF-9077-010E74A9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30">
            <a:extLst>
              <a:ext uri="{FF2B5EF4-FFF2-40B4-BE49-F238E27FC236}">
                <a16:creationId xmlns:a16="http://schemas.microsoft.com/office/drawing/2014/main" id="{15BDED53-9A54-4399-C539-720260C3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91A092-5854-4204-9754-10BA054B9CB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98893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>
            <a:extLst>
              <a:ext uri="{FF2B5EF4-FFF2-40B4-BE49-F238E27FC236}">
                <a16:creationId xmlns:a16="http://schemas.microsoft.com/office/drawing/2014/main" id="{0C027414-A032-60F0-E035-7D0F7B3FB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מציין מיקום טקסט 7">
            <a:extLst>
              <a:ext uri="{FF2B5EF4-FFF2-40B4-BE49-F238E27FC236}">
                <a16:creationId xmlns:a16="http://schemas.microsoft.com/office/drawing/2014/main" id="{A011F102-D1E9-306C-4CB9-7C919E346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11" name="מציין מיקום של תאריך 10">
            <a:extLst>
              <a:ext uri="{FF2B5EF4-FFF2-40B4-BE49-F238E27FC236}">
                <a16:creationId xmlns:a16="http://schemas.microsoft.com/office/drawing/2014/main" id="{9D2C2BDC-DB60-2DC1-8141-161BD7E66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84C78F-EF65-4694-ABD0-9E89424C9E49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28" name="מציין מיקום של כותרת תחתונה 27">
            <a:extLst>
              <a:ext uri="{FF2B5EF4-FFF2-40B4-BE49-F238E27FC236}">
                <a16:creationId xmlns:a16="http://schemas.microsoft.com/office/drawing/2014/main" id="{B77A9AAF-4C12-6A54-CAF3-AB11965EE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2719CD2-D07A-5447-0021-3F8927297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7F398E4-DFFA-469A-8BEF-BA587CD50211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  <p:sp>
        <p:nvSpPr>
          <p:cNvPr id="10" name="מציין מיקום של כותרת 9">
            <a:extLst>
              <a:ext uri="{FF2B5EF4-FFF2-40B4-BE49-F238E27FC236}">
                <a16:creationId xmlns:a16="http://schemas.microsoft.com/office/drawing/2014/main" id="{3C00C3E1-06BA-17E4-1BC5-E7F5B7F6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9" name="מחבר ישר 8">
            <a:extLst>
              <a:ext uri="{FF2B5EF4-FFF2-40B4-BE49-F238E27FC236}">
                <a16:creationId xmlns:a16="http://schemas.microsoft.com/office/drawing/2014/main" id="{051D61FF-CFDA-EB1F-E84E-58DD2E887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מחבר ישר 11">
            <a:extLst>
              <a:ext uri="{FF2B5EF4-FFF2-40B4-BE49-F238E27FC236}">
                <a16:creationId xmlns:a16="http://schemas.microsoft.com/office/drawing/2014/main" id="{69D45919-69A5-22B5-8FDF-0408E4918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CB53BC2D-47F4-385D-0C94-2CB67B62DB74}"/>
              </a:ext>
            </a:extLst>
          </p:cNvPr>
          <p:cNvSpPr/>
          <p:nvPr/>
        </p:nvSpPr>
        <p:spPr>
          <a:xfrm>
            <a:off x="762000" y="1828800"/>
            <a:ext cx="758092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he-IL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מועדון </a:t>
            </a:r>
            <a:r>
              <a:rPr lang="he-IL" sz="5400" b="1" spc="50" dirty="0" err="1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רוטרי</a:t>
            </a:r>
            <a:r>
              <a:rPr lang="he-IL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כפר סבא</a:t>
            </a:r>
          </a:p>
          <a:p>
            <a:pPr algn="ctr" eaLnBrk="1" hangingPunct="1">
              <a:defRPr/>
            </a:pPr>
            <a:r>
              <a:rPr lang="he-IL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במלון דונה גרציה בטבריה</a:t>
            </a:r>
          </a:p>
          <a:p>
            <a:pPr algn="ctr" eaLnBrk="1" hangingPunct="1">
              <a:defRPr/>
            </a:pPr>
            <a:r>
              <a:rPr lang="he-IL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14-15.2.14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AD1C307D-67B1-82BB-B497-93E24328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52400"/>
            <a:ext cx="1289050" cy="169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10" descr="http://www.rotarycampenterprise.com/Images/rotary.jpg">
            <a:extLst>
              <a:ext uri="{FF2B5EF4-FFF2-40B4-BE49-F238E27FC236}">
                <a16:creationId xmlns:a16="http://schemas.microsoft.com/office/drawing/2014/main" id="{F6A57E6A-038B-4EA1-A078-0A5ACF47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939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www.donagracia.com/media/3333344444444444444.jpg">
            <a:extLst>
              <a:ext uri="{FF2B5EF4-FFF2-40B4-BE49-F238E27FC236}">
                <a16:creationId xmlns:a16="http://schemas.microsoft.com/office/drawing/2014/main" id="{050CB307-18E9-4E67-A766-E535E32A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3E4"/>
              </a:clrFrom>
              <a:clrTo>
                <a:srgbClr val="F9F3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3526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תמונה 1" descr="034.JPG">
            <a:extLst>
              <a:ext uri="{FF2B5EF4-FFF2-40B4-BE49-F238E27FC236}">
                <a16:creationId xmlns:a16="http://schemas.microsoft.com/office/drawing/2014/main" id="{F663A9B7-39FF-0462-EDB9-80E798EE7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תמונה 1" descr="037-1.jpg">
            <a:extLst>
              <a:ext uri="{FF2B5EF4-FFF2-40B4-BE49-F238E27FC236}">
                <a16:creationId xmlns:a16="http://schemas.microsoft.com/office/drawing/2014/main" id="{FE235EB1-D8EF-BD9F-B071-976807813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תמונה 1" descr="038.JPG">
            <a:extLst>
              <a:ext uri="{FF2B5EF4-FFF2-40B4-BE49-F238E27FC236}">
                <a16:creationId xmlns:a16="http://schemas.microsoft.com/office/drawing/2014/main" id="{25208CA1-739D-FCA6-FC34-085421BEF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תמונה 1" descr="039.JPG">
            <a:extLst>
              <a:ext uri="{FF2B5EF4-FFF2-40B4-BE49-F238E27FC236}">
                <a16:creationId xmlns:a16="http://schemas.microsoft.com/office/drawing/2014/main" id="{3AC34C76-B42C-F9C8-01C2-06178AE57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תמונה 1" descr="040.JPG">
            <a:extLst>
              <a:ext uri="{FF2B5EF4-FFF2-40B4-BE49-F238E27FC236}">
                <a16:creationId xmlns:a16="http://schemas.microsoft.com/office/drawing/2014/main" id="{7C143F93-4989-8322-9913-463318DD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תמונה 1" descr="041-1.jpg">
            <a:extLst>
              <a:ext uri="{FF2B5EF4-FFF2-40B4-BE49-F238E27FC236}">
                <a16:creationId xmlns:a16="http://schemas.microsoft.com/office/drawing/2014/main" id="{577F121B-1F3A-5549-89A4-0CFB61DC9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תמונה 1" descr="042.JPG">
            <a:extLst>
              <a:ext uri="{FF2B5EF4-FFF2-40B4-BE49-F238E27FC236}">
                <a16:creationId xmlns:a16="http://schemas.microsoft.com/office/drawing/2014/main" id="{3922E3A6-6CA4-81E3-9BF2-9548457D4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תמונה 1" descr="044.JPG">
            <a:extLst>
              <a:ext uri="{FF2B5EF4-FFF2-40B4-BE49-F238E27FC236}">
                <a16:creationId xmlns:a16="http://schemas.microsoft.com/office/drawing/2014/main" id="{B1E53BC4-AA56-9DCD-523F-87358ED69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תמונה 1" descr="045.JPG">
            <a:extLst>
              <a:ext uri="{FF2B5EF4-FFF2-40B4-BE49-F238E27FC236}">
                <a16:creationId xmlns:a16="http://schemas.microsoft.com/office/drawing/2014/main" id="{320269F0-44EA-A41E-C155-503DFAC47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תמונה 1" descr="046.JPG">
            <a:extLst>
              <a:ext uri="{FF2B5EF4-FFF2-40B4-BE49-F238E27FC236}">
                <a16:creationId xmlns:a16="http://schemas.microsoft.com/office/drawing/2014/main" id="{5460B969-CF7A-0DF9-281D-1A04852A2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rg.co.il/images/archive/465x349/1/375/711.jpg">
            <a:extLst>
              <a:ext uri="{FF2B5EF4-FFF2-40B4-BE49-F238E27FC236}">
                <a16:creationId xmlns:a16="http://schemas.microsoft.com/office/drawing/2014/main" id="{555129FF-5039-EFF3-9724-E0A6ED6B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8300"/>
            <a:ext cx="4429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510AEB7C-C7AF-DFF8-33F4-FB8C1B87A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62000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000" b="1">
                <a:solidFill>
                  <a:srgbClr val="006600"/>
                </a:solidFill>
                <a:latin typeface="Arial" panose="020B0604020202020204" pitchFamily="34" charset="0"/>
              </a:rPr>
              <a:t>דונה גרציה</a:t>
            </a:r>
            <a:endParaRPr lang="en-US" altLang="he-IL" sz="40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11F5D7F1-873C-3606-EA8A-676A76EDC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11775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3600" b="1">
                <a:solidFill>
                  <a:srgbClr val="006600"/>
                </a:solidFill>
                <a:latin typeface="Arial" panose="020B0604020202020204" pitchFamily="34" charset="0"/>
              </a:rPr>
              <a:t>1569-1510</a:t>
            </a:r>
            <a:endParaRPr lang="en-US" altLang="he-IL" sz="36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תמונה 1" descr="047.JPG">
            <a:extLst>
              <a:ext uri="{FF2B5EF4-FFF2-40B4-BE49-F238E27FC236}">
                <a16:creationId xmlns:a16="http://schemas.microsoft.com/office/drawing/2014/main" id="{E0C11C5C-B893-6020-FD8B-79A8587AC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תמונה 1" descr="048.JPG">
            <a:extLst>
              <a:ext uri="{FF2B5EF4-FFF2-40B4-BE49-F238E27FC236}">
                <a16:creationId xmlns:a16="http://schemas.microsoft.com/office/drawing/2014/main" id="{E513BB61-A7DB-22AA-3A2E-BD10A7C1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תמונה 1" descr="049.JPG">
            <a:extLst>
              <a:ext uri="{FF2B5EF4-FFF2-40B4-BE49-F238E27FC236}">
                <a16:creationId xmlns:a16="http://schemas.microsoft.com/office/drawing/2014/main" id="{44444BE6-F2F2-C552-6298-75964062C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תמונה 1" descr="050.JPG">
            <a:extLst>
              <a:ext uri="{FF2B5EF4-FFF2-40B4-BE49-F238E27FC236}">
                <a16:creationId xmlns:a16="http://schemas.microsoft.com/office/drawing/2014/main" id="{CCAF9812-E56E-A6FB-8FF2-300D941ED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תמונה 1" descr="051.JPG">
            <a:extLst>
              <a:ext uri="{FF2B5EF4-FFF2-40B4-BE49-F238E27FC236}">
                <a16:creationId xmlns:a16="http://schemas.microsoft.com/office/drawing/2014/main" id="{D0CD2672-C60D-93F0-C701-F2CB1242A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תמונה 1" descr="052.JPG">
            <a:extLst>
              <a:ext uri="{FF2B5EF4-FFF2-40B4-BE49-F238E27FC236}">
                <a16:creationId xmlns:a16="http://schemas.microsoft.com/office/drawing/2014/main" id="{C660E78D-BA3E-41DC-BFFA-37E32F4E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תמונה 1" descr="053.JPG">
            <a:extLst>
              <a:ext uri="{FF2B5EF4-FFF2-40B4-BE49-F238E27FC236}">
                <a16:creationId xmlns:a16="http://schemas.microsoft.com/office/drawing/2014/main" id="{D16A4D3A-C035-FA71-B5DD-78A64FBA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תמונה 1" descr="054.JPG">
            <a:extLst>
              <a:ext uri="{FF2B5EF4-FFF2-40B4-BE49-F238E27FC236}">
                <a16:creationId xmlns:a16="http://schemas.microsoft.com/office/drawing/2014/main" id="{5AD4A8D0-1A2C-76FC-7859-F588D29C6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תמונה 1" descr="055.JPG">
            <a:extLst>
              <a:ext uri="{FF2B5EF4-FFF2-40B4-BE49-F238E27FC236}">
                <a16:creationId xmlns:a16="http://schemas.microsoft.com/office/drawing/2014/main" id="{7D73628C-02E0-37F1-9097-A6F71AAF8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תמונה 1" descr="056.JPG">
            <a:extLst>
              <a:ext uri="{FF2B5EF4-FFF2-40B4-BE49-F238E27FC236}">
                <a16:creationId xmlns:a16="http://schemas.microsoft.com/office/drawing/2014/main" id="{AAC75807-E995-997D-2884-C564DE37D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תמונה 1" descr="003.JPG">
            <a:extLst>
              <a:ext uri="{FF2B5EF4-FFF2-40B4-BE49-F238E27FC236}">
                <a16:creationId xmlns:a16="http://schemas.microsoft.com/office/drawing/2014/main" id="{57795D49-A52E-CE3D-5736-12D07BC60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תמונה 1" descr="057.JPG">
            <a:extLst>
              <a:ext uri="{FF2B5EF4-FFF2-40B4-BE49-F238E27FC236}">
                <a16:creationId xmlns:a16="http://schemas.microsoft.com/office/drawing/2014/main" id="{A7480C1B-4E51-F127-23C4-0AB8D2B07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תמונה 1" descr="058-1.jpg">
            <a:extLst>
              <a:ext uri="{FF2B5EF4-FFF2-40B4-BE49-F238E27FC236}">
                <a16:creationId xmlns:a16="http://schemas.microsoft.com/office/drawing/2014/main" id="{C2DDFD89-6959-E722-B50D-29B84824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תמונה 1" descr="059.JPG">
            <a:extLst>
              <a:ext uri="{FF2B5EF4-FFF2-40B4-BE49-F238E27FC236}">
                <a16:creationId xmlns:a16="http://schemas.microsoft.com/office/drawing/2014/main" id="{00B7C909-D5EF-6C34-A10F-8B6510B84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תמונה 1" descr="060.JPG">
            <a:extLst>
              <a:ext uri="{FF2B5EF4-FFF2-40B4-BE49-F238E27FC236}">
                <a16:creationId xmlns:a16="http://schemas.microsoft.com/office/drawing/2014/main" id="{56DFB465-D268-67A4-5964-70D65E823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תמונה 1" descr="061.JPG">
            <a:extLst>
              <a:ext uri="{FF2B5EF4-FFF2-40B4-BE49-F238E27FC236}">
                <a16:creationId xmlns:a16="http://schemas.microsoft.com/office/drawing/2014/main" id="{92EFFC2D-74F0-3270-7D94-273A65266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תמונה 1" descr="062.JPG">
            <a:extLst>
              <a:ext uri="{FF2B5EF4-FFF2-40B4-BE49-F238E27FC236}">
                <a16:creationId xmlns:a16="http://schemas.microsoft.com/office/drawing/2014/main" id="{C053CDD8-FD45-3A9E-F140-814C54C2E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תמונה 1" descr="064.JPG">
            <a:extLst>
              <a:ext uri="{FF2B5EF4-FFF2-40B4-BE49-F238E27FC236}">
                <a16:creationId xmlns:a16="http://schemas.microsoft.com/office/drawing/2014/main" id="{4C9452BE-3406-A70A-EF6E-74DB7DA3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תמונה 1" descr="065.JPG">
            <a:extLst>
              <a:ext uri="{FF2B5EF4-FFF2-40B4-BE49-F238E27FC236}">
                <a16:creationId xmlns:a16="http://schemas.microsoft.com/office/drawing/2014/main" id="{3A17BFF3-E5BE-0BD9-1D8B-593C6AF01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תמונה 1" descr="066.JPG">
            <a:extLst>
              <a:ext uri="{FF2B5EF4-FFF2-40B4-BE49-F238E27FC236}">
                <a16:creationId xmlns:a16="http://schemas.microsoft.com/office/drawing/2014/main" id="{D299BA5D-F4EE-872F-C9D1-5350229B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תמונה 1" descr="067-1.jpg">
            <a:extLst>
              <a:ext uri="{FF2B5EF4-FFF2-40B4-BE49-F238E27FC236}">
                <a16:creationId xmlns:a16="http://schemas.microsoft.com/office/drawing/2014/main" id="{78D3C2A3-B4B3-35BB-1AF9-19D327D69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תמונה 1" descr="004.JPG">
            <a:extLst>
              <a:ext uri="{FF2B5EF4-FFF2-40B4-BE49-F238E27FC236}">
                <a16:creationId xmlns:a16="http://schemas.microsoft.com/office/drawing/2014/main" id="{9DB83743-3199-D0F1-2670-F49496860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תמונה 1" descr="068.JPG">
            <a:extLst>
              <a:ext uri="{FF2B5EF4-FFF2-40B4-BE49-F238E27FC236}">
                <a16:creationId xmlns:a16="http://schemas.microsoft.com/office/drawing/2014/main" id="{2E37AB39-A32F-39E1-2591-39AD13C0E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תמונה 1" descr="069.JPG">
            <a:extLst>
              <a:ext uri="{FF2B5EF4-FFF2-40B4-BE49-F238E27FC236}">
                <a16:creationId xmlns:a16="http://schemas.microsoft.com/office/drawing/2014/main" id="{B6D7BB3D-8088-54B7-9020-7ABB6BF15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תמונה 1" descr="070.JPG">
            <a:extLst>
              <a:ext uri="{FF2B5EF4-FFF2-40B4-BE49-F238E27FC236}">
                <a16:creationId xmlns:a16="http://schemas.microsoft.com/office/drawing/2014/main" id="{A4DAC74C-9FB9-E22C-52D1-252989316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תמונה 1" descr="071.JPG">
            <a:extLst>
              <a:ext uri="{FF2B5EF4-FFF2-40B4-BE49-F238E27FC236}">
                <a16:creationId xmlns:a16="http://schemas.microsoft.com/office/drawing/2014/main" id="{745FCFB6-DB7B-40DF-BF62-00198E42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תמונה 1" descr="072.JPG">
            <a:extLst>
              <a:ext uri="{FF2B5EF4-FFF2-40B4-BE49-F238E27FC236}">
                <a16:creationId xmlns:a16="http://schemas.microsoft.com/office/drawing/2014/main" id="{21F8E751-1475-CA22-19D0-BF7D2F6E5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תמונה 1" descr="073.JPG">
            <a:extLst>
              <a:ext uri="{FF2B5EF4-FFF2-40B4-BE49-F238E27FC236}">
                <a16:creationId xmlns:a16="http://schemas.microsoft.com/office/drawing/2014/main" id="{D17C5399-C431-713C-F77E-D14040F45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תמונה 1" descr="074.JPG">
            <a:extLst>
              <a:ext uri="{FF2B5EF4-FFF2-40B4-BE49-F238E27FC236}">
                <a16:creationId xmlns:a16="http://schemas.microsoft.com/office/drawing/2014/main" id="{EDC8EBAA-01AF-7274-836C-7B95FBAD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תמונה 1" descr="075.JPG">
            <a:extLst>
              <a:ext uri="{FF2B5EF4-FFF2-40B4-BE49-F238E27FC236}">
                <a16:creationId xmlns:a16="http://schemas.microsoft.com/office/drawing/2014/main" id="{FE954096-8172-B06A-F7A8-027C63BC5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תמונה 1" descr="076.JPG">
            <a:extLst>
              <a:ext uri="{FF2B5EF4-FFF2-40B4-BE49-F238E27FC236}">
                <a16:creationId xmlns:a16="http://schemas.microsoft.com/office/drawing/2014/main" id="{E803CE3E-A46B-129E-3224-8918AA68A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תמונה 1" descr="077.JPG">
            <a:extLst>
              <a:ext uri="{FF2B5EF4-FFF2-40B4-BE49-F238E27FC236}">
                <a16:creationId xmlns:a16="http://schemas.microsoft.com/office/drawing/2014/main" id="{587C6D40-0B56-89FE-D6F9-A2CFF2CD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תמונה 1" descr="005.JPG">
            <a:extLst>
              <a:ext uri="{FF2B5EF4-FFF2-40B4-BE49-F238E27FC236}">
                <a16:creationId xmlns:a16="http://schemas.microsoft.com/office/drawing/2014/main" id="{924F5932-8DDA-E1F9-68E2-EC945E5AC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/>
          <a:stretch>
            <a:fillRect/>
          </a:stretch>
        </p:blipFill>
        <p:spPr bwMode="auto">
          <a:xfrm>
            <a:off x="457200" y="366713"/>
            <a:ext cx="8305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תמונה 1" descr="084.JPG">
            <a:extLst>
              <a:ext uri="{FF2B5EF4-FFF2-40B4-BE49-F238E27FC236}">
                <a16:creationId xmlns:a16="http://schemas.microsoft.com/office/drawing/2014/main" id="{CB0C0B95-43FE-02D2-86FB-8B6BC4423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תמונה 1" descr="090.JPG">
            <a:extLst>
              <a:ext uri="{FF2B5EF4-FFF2-40B4-BE49-F238E27FC236}">
                <a16:creationId xmlns:a16="http://schemas.microsoft.com/office/drawing/2014/main" id="{3F81031B-5420-987D-1C92-D97824976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תמונה 1" descr="091.JPG">
            <a:extLst>
              <a:ext uri="{FF2B5EF4-FFF2-40B4-BE49-F238E27FC236}">
                <a16:creationId xmlns:a16="http://schemas.microsoft.com/office/drawing/2014/main" id="{91080493-451B-B0A2-9A46-A2C0D843D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תמונה 1" descr="092.JPG">
            <a:extLst>
              <a:ext uri="{FF2B5EF4-FFF2-40B4-BE49-F238E27FC236}">
                <a16:creationId xmlns:a16="http://schemas.microsoft.com/office/drawing/2014/main" id="{EA717903-B3FE-18F6-67A4-1BC39150B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תמונה 2" descr="097.JPG">
            <a:extLst>
              <a:ext uri="{FF2B5EF4-FFF2-40B4-BE49-F238E27FC236}">
                <a16:creationId xmlns:a16="http://schemas.microsoft.com/office/drawing/2014/main" id="{4DFE355F-4DA7-4131-7CA8-4C3B396CC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תמונה 1" descr="099.JPG">
            <a:extLst>
              <a:ext uri="{FF2B5EF4-FFF2-40B4-BE49-F238E27FC236}">
                <a16:creationId xmlns:a16="http://schemas.microsoft.com/office/drawing/2014/main" id="{7DD713CA-E572-996D-86DB-8346D7717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תמונה 1" descr="101.JPG">
            <a:extLst>
              <a:ext uri="{FF2B5EF4-FFF2-40B4-BE49-F238E27FC236}">
                <a16:creationId xmlns:a16="http://schemas.microsoft.com/office/drawing/2014/main" id="{60C0F14D-3734-6CF8-9ACF-66DD316E5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תמונה 1" descr="106.JPG">
            <a:extLst>
              <a:ext uri="{FF2B5EF4-FFF2-40B4-BE49-F238E27FC236}">
                <a16:creationId xmlns:a16="http://schemas.microsoft.com/office/drawing/2014/main" id="{9C558DC6-B516-641B-8A73-3F0536501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תמונה 1" descr="007-1.jpg">
            <a:extLst>
              <a:ext uri="{FF2B5EF4-FFF2-40B4-BE49-F238E27FC236}">
                <a16:creationId xmlns:a16="http://schemas.microsoft.com/office/drawing/2014/main" id="{0B9FC93C-012E-5BCB-4B0B-C62C622F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תמונה 1" descr="012-1.jpg">
            <a:extLst>
              <a:ext uri="{FF2B5EF4-FFF2-40B4-BE49-F238E27FC236}">
                <a16:creationId xmlns:a16="http://schemas.microsoft.com/office/drawing/2014/main" id="{AE780BAA-9E92-E40E-E387-88C15E45B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תמונה 1" descr="009.JPG">
            <a:extLst>
              <a:ext uri="{FF2B5EF4-FFF2-40B4-BE49-F238E27FC236}">
                <a16:creationId xmlns:a16="http://schemas.microsoft.com/office/drawing/2014/main" id="{E730E7E0-6E92-183A-7C4B-96FBD8201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6E1CF9F-56C6-3830-8D33-13A5DD46297E}"/>
              </a:ext>
            </a:extLst>
          </p:cNvPr>
          <p:cNvSpPr/>
          <p:nvPr/>
        </p:nvSpPr>
        <p:spPr>
          <a:xfrm>
            <a:off x="3957088" y="2667000"/>
            <a:ext cx="12298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he-IL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סוף</a:t>
            </a:r>
            <a:endParaRPr lang="en-US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תמונה 1" descr="010.JPG">
            <a:extLst>
              <a:ext uri="{FF2B5EF4-FFF2-40B4-BE49-F238E27FC236}">
                <a16:creationId xmlns:a16="http://schemas.microsoft.com/office/drawing/2014/main" id="{8229DDA0-7E3B-A255-9C8A-BC1D03FD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תמונה 1" descr="028.JPG">
            <a:extLst>
              <a:ext uri="{FF2B5EF4-FFF2-40B4-BE49-F238E27FC236}">
                <a16:creationId xmlns:a16="http://schemas.microsoft.com/office/drawing/2014/main" id="{7E060DD9-3E2B-DF12-9874-6A2CCD0B7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תמונה 1" descr="031.JPG">
            <a:extLst>
              <a:ext uri="{FF2B5EF4-FFF2-40B4-BE49-F238E27FC236}">
                <a16:creationId xmlns:a16="http://schemas.microsoft.com/office/drawing/2014/main" id="{B712556C-DA80-7D69-AE8E-B767842CB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טרק">
  <a:themeElements>
    <a:clrScheme name="טרק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טרק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</TotalTime>
  <Words>13</Words>
  <Application>Microsoft Office PowerPoint</Application>
  <PresentationFormat>‫הצגה על המסך (4:3)</PresentationFormat>
  <Paragraphs>6</Paragraphs>
  <Slides>60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60</vt:i4>
      </vt:variant>
    </vt:vector>
  </HeadingPairs>
  <TitlesOfParts>
    <vt:vector size="66" baseType="lpstr">
      <vt:lpstr>Arial</vt:lpstr>
      <vt:lpstr>Franklin Gothic Medium</vt:lpstr>
      <vt:lpstr>Franklin Gothic Book</vt:lpstr>
      <vt:lpstr>Wingdings 2</vt:lpstr>
      <vt:lpstr>Calibri</vt:lpstr>
      <vt:lpstr>טרק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home</dc:creator>
  <cp:lastModifiedBy>אייבי ברכה</cp:lastModifiedBy>
  <cp:revision>29</cp:revision>
  <dcterms:created xsi:type="dcterms:W3CDTF">2014-03-17T19:30:50Z</dcterms:created>
  <dcterms:modified xsi:type="dcterms:W3CDTF">2023-12-11T21:36:03Z</dcterms:modified>
</cp:coreProperties>
</file>