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3"/>
  </p:notesMasterIdLst>
  <p:sldIdLst>
    <p:sldId id="266" r:id="rId2"/>
    <p:sldId id="289" r:id="rId3"/>
    <p:sldId id="256" r:id="rId4"/>
    <p:sldId id="258" r:id="rId5"/>
    <p:sldId id="260" r:id="rId6"/>
    <p:sldId id="291" r:id="rId7"/>
    <p:sldId id="273" r:id="rId8"/>
    <p:sldId id="271" r:id="rId9"/>
    <p:sldId id="274" r:id="rId10"/>
    <p:sldId id="268" r:id="rId11"/>
    <p:sldId id="283" r:id="rId12"/>
    <p:sldId id="267" r:id="rId13"/>
    <p:sldId id="321" r:id="rId14"/>
    <p:sldId id="315" r:id="rId15"/>
    <p:sldId id="297" r:id="rId16"/>
    <p:sldId id="276" r:id="rId17"/>
    <p:sldId id="277" r:id="rId18"/>
    <p:sldId id="285" r:id="rId19"/>
    <p:sldId id="299" r:id="rId20"/>
    <p:sldId id="265" r:id="rId21"/>
    <p:sldId id="279" r:id="rId22"/>
    <p:sldId id="280" r:id="rId23"/>
    <p:sldId id="261" r:id="rId24"/>
    <p:sldId id="281" r:id="rId25"/>
    <p:sldId id="282" r:id="rId26"/>
    <p:sldId id="262" r:id="rId27"/>
    <p:sldId id="264" r:id="rId28"/>
    <p:sldId id="294" r:id="rId29"/>
    <p:sldId id="295" r:id="rId30"/>
    <p:sldId id="308" r:id="rId31"/>
    <p:sldId id="307" r:id="rId32"/>
    <p:sldId id="311" r:id="rId33"/>
    <p:sldId id="293" r:id="rId34"/>
    <p:sldId id="317" r:id="rId35"/>
    <p:sldId id="303" r:id="rId36"/>
    <p:sldId id="305" r:id="rId37"/>
    <p:sldId id="306" r:id="rId38"/>
    <p:sldId id="316" r:id="rId39"/>
    <p:sldId id="324" r:id="rId40"/>
    <p:sldId id="323" r:id="rId41"/>
    <p:sldId id="322" r:id="rId42"/>
    <p:sldId id="263" r:id="rId43"/>
    <p:sldId id="320" r:id="rId44"/>
    <p:sldId id="301" r:id="rId45"/>
    <p:sldId id="312" r:id="rId46"/>
    <p:sldId id="313" r:id="rId47"/>
    <p:sldId id="319" r:id="rId48"/>
    <p:sldId id="318" r:id="rId49"/>
    <p:sldId id="325" r:id="rId50"/>
    <p:sldId id="296" r:id="rId51"/>
    <p:sldId id="302" r:id="rId5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34" autoAdjust="0"/>
    <p:restoredTop sz="94660"/>
  </p:normalViewPr>
  <p:slideViewPr>
    <p:cSldViewPr snapToGrid="0">
      <p:cViewPr varScale="1">
        <p:scale>
          <a:sx n="98" d="100"/>
          <a:sy n="98" d="100"/>
        </p:scale>
        <p:origin x="39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4T13:19:51.8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708 1,'-26'0,"5"-1,-1 2,0 0,0 1,-32 7,22-2,1-1,-38 1,40-5,1 1,-1 2,-28 8,-46 15,-34 11,111-28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4T13:19:52.5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1,'5'0,"2"5,0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798996F-E42E-4E52-9BC2-AEC524C4E8CC}" type="datetimeFigureOut">
              <a:rPr lang="he-IL" smtClean="0"/>
              <a:t>כ"ה/סיון/תשפ"ד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FB6CDA8-1A9D-497F-A8EA-98E301C9EF8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0898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CDA8-1A9D-497F-A8EA-98E301C9EF87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6643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CDA8-1A9D-497F-A8EA-98E301C9EF87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64737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6CDA8-1A9D-497F-A8EA-98E301C9EF87}" type="slidenum">
              <a:rPr lang="he-IL" smtClean="0"/>
              <a:t>45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4876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C3569A9-D2BB-B206-4AE0-39B3F7533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DA9A5DA-87B7-67A9-DECE-DCCB1D5F4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353F868-BD98-4A17-4456-077808CC0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4289-9137-4837-A53D-ACD8260B736D}" type="datetimeFigureOut">
              <a:rPr lang="he-IL" smtClean="0"/>
              <a:t>כ"ה/סיון/תשפ"ד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D4DBD88-AEA7-580D-64F1-22973969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C476DAD-38CD-2E48-A3DA-BADEC57CB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C4E4-081C-4C5B-AFC4-BF084ECE67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40006726"/>
      </p:ext>
    </p:extLst>
  </p:cSld>
  <p:clrMapOvr>
    <a:masterClrMapping/>
  </p:clrMapOvr>
  <p:transition spd="slow" advTm="12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64F4512-145C-0F95-2751-75920B7E4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CCD353E-D784-054C-7A1D-ABC8A3C23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540287F-9025-0677-79B2-D6C0BD596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4289-9137-4837-A53D-ACD8260B736D}" type="datetimeFigureOut">
              <a:rPr lang="he-IL" smtClean="0"/>
              <a:t>כ"ה/סיון/תשפ"ד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584E4E6-373F-3DBF-6FEE-D8D22415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B11C170-8B7F-4466-AD31-311839DE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C4E4-081C-4C5B-AFC4-BF084ECE67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8259210"/>
      </p:ext>
    </p:extLst>
  </p:cSld>
  <p:clrMapOvr>
    <a:masterClrMapping/>
  </p:clrMapOvr>
  <p:transition spd="slow" advTm="12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6414AC24-9CAF-45FE-CFB4-6C302F28C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DB2296C-FA43-3D59-66E8-3A3FD9061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499DE1E-8633-7080-D7A0-E311110E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4289-9137-4837-A53D-ACD8260B736D}" type="datetimeFigureOut">
              <a:rPr lang="he-IL" smtClean="0"/>
              <a:t>כ"ה/סיון/תשפ"ד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D7A32DF-5331-806F-93D4-5485DF48B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F36A4C8-928C-A523-4391-8D34D9C57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C4E4-081C-4C5B-AFC4-BF084ECE67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39067918"/>
      </p:ext>
    </p:extLst>
  </p:cSld>
  <p:clrMapOvr>
    <a:masterClrMapping/>
  </p:clrMapOvr>
  <p:transition spd="slow" advTm="12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EE26360-AEFD-46F6-7D20-94D2F7CD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76368A3-2A9E-2AF5-D995-263014429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D972FBF-06D7-49FF-520B-E102D11B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4289-9137-4837-A53D-ACD8260B736D}" type="datetimeFigureOut">
              <a:rPr lang="he-IL" smtClean="0"/>
              <a:t>כ"ה/סיון/תשפ"ד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36000DC-5CD0-742E-9572-72229D0E2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3065A9B-5BED-2BF8-CE2B-2478A5FF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C4E4-081C-4C5B-AFC4-BF084ECE67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6443159"/>
      </p:ext>
    </p:extLst>
  </p:cSld>
  <p:clrMapOvr>
    <a:masterClrMapping/>
  </p:clrMapOvr>
  <p:transition spd="slow" advTm="12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D18CDE3-AC5C-633C-4340-2E4A0E1A7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8528631-2789-9DA4-47E9-3E7DFD432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1E31C47-13F2-97B7-87A0-76FC1C61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4289-9137-4837-A53D-ACD8260B736D}" type="datetimeFigureOut">
              <a:rPr lang="he-IL" smtClean="0"/>
              <a:t>כ"ה/סיון/תשפ"ד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371DCA0-441D-5816-FE32-CADCB3CC7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3BBD307-4719-F8DF-E174-B8430DAD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C4E4-081C-4C5B-AFC4-BF084ECE67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2842420"/>
      </p:ext>
    </p:extLst>
  </p:cSld>
  <p:clrMapOvr>
    <a:masterClrMapping/>
  </p:clrMapOvr>
  <p:transition spd="slow" advTm="12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C13564-3788-DCBC-A1A2-8C53C5A3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AB6EB80-0261-0531-31EF-5AFC326BF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C894439-F975-0759-DAB7-1792F45D5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4B4F28F-A42C-A48E-5515-0254A3243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4289-9137-4837-A53D-ACD8260B736D}" type="datetimeFigureOut">
              <a:rPr lang="he-IL" smtClean="0"/>
              <a:t>כ"ה/סיון/תשפ"ד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095A124-094D-4E33-CB7E-4BE05018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B8354B3-517A-0716-6CBE-AABB07CDD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C4E4-081C-4C5B-AFC4-BF084ECE67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0067964"/>
      </p:ext>
    </p:extLst>
  </p:cSld>
  <p:clrMapOvr>
    <a:masterClrMapping/>
  </p:clrMapOvr>
  <p:transition spd="slow" advTm="12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8A046D9-A6AB-2A88-A549-9141050A6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8F20590-A803-2B74-CD0E-A51294F4A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ADCD35F-09A5-A4DD-C781-59382204C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BB05F75-D242-1563-CB03-74C74040E4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4836CECA-25D6-7271-6628-46A2ED5FD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E19B7034-AD3C-BCCE-3986-6B9B7480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4289-9137-4837-A53D-ACD8260B736D}" type="datetimeFigureOut">
              <a:rPr lang="he-IL" smtClean="0"/>
              <a:t>כ"ה/סיון/תשפ"ד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8304875F-146D-0A82-1476-ACF33DDD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ABE1D833-680A-D87A-31E9-94C57D77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C4E4-081C-4C5B-AFC4-BF084ECE67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52555733"/>
      </p:ext>
    </p:extLst>
  </p:cSld>
  <p:clrMapOvr>
    <a:masterClrMapping/>
  </p:clrMapOvr>
  <p:transition spd="slow" advTm="12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567620-21C8-2BFB-7612-535C7E26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FD162E13-18C1-E85F-AE98-6311A6399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4289-9137-4837-A53D-ACD8260B736D}" type="datetimeFigureOut">
              <a:rPr lang="he-IL" smtClean="0"/>
              <a:t>כ"ה/סיון/תשפ"ד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A4DBC67-A02A-C717-46C7-382559914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650E796E-E145-E7BB-BD87-13430851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C4E4-081C-4C5B-AFC4-BF084ECE67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3266057"/>
      </p:ext>
    </p:extLst>
  </p:cSld>
  <p:clrMapOvr>
    <a:masterClrMapping/>
  </p:clrMapOvr>
  <p:transition spd="slow" advTm="12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36065235-1306-E57E-8C4B-D19CDD927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4289-9137-4837-A53D-ACD8260B736D}" type="datetimeFigureOut">
              <a:rPr lang="he-IL" smtClean="0"/>
              <a:t>כ"ה/סיון/תשפ"ד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DF882FC-1CE3-CAB2-A44E-49AA9D98C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079336D-BBC0-F375-60C7-DADAB253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C4E4-081C-4C5B-AFC4-BF084ECE67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22535064"/>
      </p:ext>
    </p:extLst>
  </p:cSld>
  <p:clrMapOvr>
    <a:masterClrMapping/>
  </p:clrMapOvr>
  <p:transition spd="slow" advTm="12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1A40B7A-2954-E188-EE2B-8A448D6D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C30DD8C-1770-8D31-0781-2DE273018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009E827-251E-1CDE-C419-91607D4F8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EDA77C8-8AAF-814E-FA7D-98CBD045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4289-9137-4837-A53D-ACD8260B736D}" type="datetimeFigureOut">
              <a:rPr lang="he-IL" smtClean="0"/>
              <a:t>כ"ה/סיון/תשפ"ד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69A8BC9-AE25-3508-11A5-EAFAAD706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2DE053E-63AD-1F75-B9B6-F31D85F73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C4E4-081C-4C5B-AFC4-BF084ECE67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23405712"/>
      </p:ext>
    </p:extLst>
  </p:cSld>
  <p:clrMapOvr>
    <a:masterClrMapping/>
  </p:clrMapOvr>
  <p:transition spd="slow" advTm="12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41723A9-24ED-3846-9AB6-E6EAA7437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BADC17B1-139C-56C4-122E-84EE050314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D01E0C0-9BF1-F806-9BC3-C14091420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8244398-E8F0-6739-24C8-D2B562B29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4289-9137-4837-A53D-ACD8260B736D}" type="datetimeFigureOut">
              <a:rPr lang="he-IL" smtClean="0"/>
              <a:t>כ"ה/סיון/תשפ"ד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C8CC26F-02A5-A73B-FDDA-77643EA00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C88EA24-7DD7-6D9A-6D78-38DAD01D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9C4E4-081C-4C5B-AFC4-BF084ECE67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0035542"/>
      </p:ext>
    </p:extLst>
  </p:cSld>
  <p:clrMapOvr>
    <a:masterClrMapping/>
  </p:clrMapOvr>
  <p:transition spd="slow" advTm="12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1C427F-C8CE-0A3C-F82B-4981E88A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5620AE9-7C2F-E348-FE3B-67F12B16B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95D93B8-3927-A9C5-7AB4-9841590D8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A44289-9137-4837-A53D-ACD8260B736D}" type="datetimeFigureOut">
              <a:rPr lang="he-IL" smtClean="0"/>
              <a:t>כ"ה/סיון/תשפ"ד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4A8B8AC-485B-9075-37D4-152F76775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598966C-EA0C-B579-9271-0D66AAD42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69C4E4-081C-4C5B-AFC4-BF084ECE67B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131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2000">
    <p:wipe dir="r"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customXml" Target="../ink/ink1.xml"/><Relationship Id="rId7" Type="http://schemas.openxmlformats.org/officeDocument/2006/relationships/image" Target="../media/image4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46.jpeg"/><Relationship Id="rId5" Type="http://schemas.openxmlformats.org/officeDocument/2006/relationships/image" Target="../media/image460.png"/><Relationship Id="rId10" Type="http://schemas.openxmlformats.org/officeDocument/2006/relationships/image" Target="../media/image45.jpe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4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47F5E5B0-CDA0-4611-36FD-EDB76F1D8227}"/>
              </a:ext>
            </a:extLst>
          </p:cNvPr>
          <p:cNvGrpSpPr/>
          <p:nvPr/>
        </p:nvGrpSpPr>
        <p:grpSpPr>
          <a:xfrm>
            <a:off x="406183" y="35128"/>
            <a:ext cx="11616580" cy="1550938"/>
            <a:chOff x="438840" y="0"/>
            <a:chExt cx="11616580" cy="1550938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989EF17F-0F4C-8112-377F-67955BC7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840" y="55619"/>
              <a:ext cx="2363264" cy="1125178"/>
            </a:xfrm>
            <a:prstGeom prst="rect">
              <a:avLst/>
            </a:prstGeom>
          </p:spPr>
        </p:pic>
        <p:pic>
          <p:nvPicPr>
            <p:cNvPr id="15" name="תמונה 14">
              <a:extLst>
                <a:ext uri="{FF2B5EF4-FFF2-40B4-BE49-F238E27FC236}">
                  <a16:creationId xmlns:a16="http://schemas.microsoft.com/office/drawing/2014/main" id="{CF661A80-2563-8434-197C-3E500659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4016" y="0"/>
              <a:ext cx="1411404" cy="1550938"/>
            </a:xfrm>
            <a:prstGeom prst="rect">
              <a:avLst/>
            </a:prstGeom>
          </p:spPr>
        </p:pic>
      </p:grp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6BC62E84-FBE2-2DBD-D598-A386F0DCE0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513" y="2349352"/>
            <a:ext cx="2206516" cy="419174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00CB2CC8-CE5A-0AC9-D5F6-88DEF91DAD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1085" y="2349352"/>
            <a:ext cx="2645228" cy="4018711"/>
          </a:xfrm>
          <a:prstGeom prst="rect">
            <a:avLst/>
          </a:prstGeom>
        </p:spPr>
      </p:pic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C66D0ADC-51DE-DAF8-4FF3-4AF339E7D8D7}"/>
              </a:ext>
            </a:extLst>
          </p:cNvPr>
          <p:cNvSpPr txBox="1"/>
          <p:nvPr/>
        </p:nvSpPr>
        <p:spPr>
          <a:xfrm>
            <a:off x="2802103" y="3875924"/>
            <a:ext cx="5889171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נשיא המועדון</a:t>
            </a:r>
          </a:p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    גבי מזור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7FF60E51-E9C3-4F8E-1712-E4C9E2772E24}"/>
              </a:ext>
            </a:extLst>
          </p:cNvPr>
          <p:cNvSpPr txBox="1"/>
          <p:nvPr/>
        </p:nvSpPr>
        <p:spPr>
          <a:xfrm>
            <a:off x="3733800" y="195085"/>
            <a:ext cx="5066331" cy="3139321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he-IL" sz="6600" b="1" dirty="0"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רוטרי כפר סבא</a:t>
            </a:r>
          </a:p>
          <a:p>
            <a:r>
              <a:rPr lang="he-IL" sz="6600" b="1" dirty="0"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  שנת פעילות</a:t>
            </a:r>
          </a:p>
          <a:p>
            <a:r>
              <a:rPr lang="he-IL" sz="6600" b="1" dirty="0"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j-cs"/>
              </a:rPr>
              <a:t>   2023-2024 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FB5C002-950B-0BC4-8B0C-150DDD7540C8}"/>
              </a:ext>
            </a:extLst>
          </p:cNvPr>
          <p:cNvSpPr txBox="1"/>
          <p:nvPr/>
        </p:nvSpPr>
        <p:spPr>
          <a:xfrm>
            <a:off x="3611301" y="6227180"/>
            <a:ext cx="31367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עריכה: ד"ר חני ברקת גלנצר</a:t>
            </a:r>
          </a:p>
        </p:txBody>
      </p:sp>
    </p:spTree>
    <p:extLst>
      <p:ext uri="{BB962C8B-B14F-4D97-AF65-F5344CB8AC3E}">
        <p14:creationId xmlns:p14="http://schemas.microsoft.com/office/powerpoint/2010/main" val="1306090748"/>
      </p:ext>
    </p:extLst>
  </p:cSld>
  <p:clrMapOvr>
    <a:masterClrMapping/>
  </p:clrMapOvr>
  <p:transition spd="slow" advTm="12000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30498E4E-314F-B29F-33F1-EA028C0841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9444" y="1848760"/>
            <a:ext cx="5413827" cy="406037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F7FC0CD-DE55-C054-64FE-15588599A8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172030"/>
            <a:ext cx="4060372" cy="541382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1D07C06-F420-5653-0513-AF171FD0B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17" y="96598"/>
            <a:ext cx="11626080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06879"/>
      </p:ext>
    </p:extLst>
  </p:cSld>
  <p:clrMapOvr>
    <a:masterClrMapping/>
  </p:clrMapOvr>
  <p:transition spd="slow" advTm="12000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6F4CB4E-8F71-ABD7-6161-DFF391937B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467" y="1228989"/>
            <a:ext cx="4094133" cy="5313324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EE473C91-4D9F-71AC-716D-EF26411E5C4F}"/>
              </a:ext>
            </a:extLst>
          </p:cNvPr>
          <p:cNvSpPr txBox="1"/>
          <p:nvPr/>
        </p:nvSpPr>
        <p:spPr>
          <a:xfrm>
            <a:off x="164613" y="2028616"/>
            <a:ext cx="11318487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שיתוף פעולה עם</a:t>
            </a:r>
          </a:p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 חברת </a:t>
            </a:r>
            <a:r>
              <a:rPr lang="he-IL" sz="6600" b="1" dirty="0" err="1">
                <a:solidFill>
                  <a:srgbClr val="0070C0"/>
                </a:solidFill>
                <a:cs typeface="+mj-cs"/>
              </a:rPr>
              <a:t>אדוויס</a:t>
            </a:r>
            <a:r>
              <a:rPr lang="he-IL" sz="6600" b="1" dirty="0">
                <a:solidFill>
                  <a:srgbClr val="0070C0"/>
                </a:solidFill>
                <a:cs typeface="+mj-cs"/>
              </a:rPr>
              <a:t> </a:t>
            </a:r>
          </a:p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לקניית ציוד</a:t>
            </a:r>
          </a:p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לרווחת החיילים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20FA454-AF9F-20B9-E98A-707175F9E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89" y="119744"/>
            <a:ext cx="11626080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02936"/>
      </p:ext>
    </p:extLst>
  </p:cSld>
  <p:clrMapOvr>
    <a:masterClrMapping/>
  </p:clrMapOvr>
  <p:transition spd="slow" advTm="12000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98FC35EA-B393-9805-556A-9BE8F880DEB5}"/>
              </a:ext>
            </a:extLst>
          </p:cNvPr>
          <p:cNvSpPr txBox="1"/>
          <p:nvPr/>
        </p:nvSpPr>
        <p:spPr>
          <a:xfrm>
            <a:off x="3124200" y="2275182"/>
            <a:ext cx="8294915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>
                <a:solidFill>
                  <a:srgbClr val="0070C0"/>
                </a:solidFill>
                <a:cs typeface="+mj-cs"/>
              </a:rPr>
              <a:t>תרומה של 5200 שח לפרויקט האכלה במנות חמות, מבושלות בקייטרינג, ליחידה צבאית-  ערן </a:t>
            </a:r>
            <a:r>
              <a:rPr lang="he-IL" sz="4400" b="1" dirty="0" err="1">
                <a:solidFill>
                  <a:srgbClr val="0070C0"/>
                </a:solidFill>
                <a:cs typeface="+mj-cs"/>
              </a:rPr>
              <a:t>רשטיק</a:t>
            </a:r>
            <a:r>
              <a:rPr lang="he-IL" sz="4400" b="1" dirty="0">
                <a:solidFill>
                  <a:srgbClr val="0070C0"/>
                </a:solidFill>
                <a:cs typeface="+mj-cs"/>
              </a:rPr>
              <a:t>.</a:t>
            </a: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B5B47065-1435-1825-A2F2-DD19857D71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43" y="1542366"/>
            <a:ext cx="2874921" cy="5170646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20E95584-3F6C-61F6-4EF9-48EF55232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20" y="165019"/>
            <a:ext cx="11626080" cy="1548518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A56103A-EC93-FE60-6FEC-A53B10190E13}"/>
              </a:ext>
            </a:extLst>
          </p:cNvPr>
          <p:cNvSpPr txBox="1"/>
          <p:nvPr/>
        </p:nvSpPr>
        <p:spPr>
          <a:xfrm>
            <a:off x="3744686" y="165019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מנות חמות לחיילים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7427540"/>
      </p:ext>
    </p:extLst>
  </p:cSld>
  <p:clrMapOvr>
    <a:masterClrMapping/>
  </p:clrMapOvr>
  <p:transition spd="slow" advTm="12000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827A10F-0569-8D77-1BDB-D3D9719BB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6771" y="1175657"/>
            <a:ext cx="3164458" cy="524691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D84F0C0-04A1-A3FF-247A-CD661BD0C6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0856" y="1175656"/>
            <a:ext cx="3164457" cy="524691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C8D95E6-84A4-5B8A-1CF2-FCD663A43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89" y="0"/>
            <a:ext cx="11626080" cy="1548518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6602216-708B-3B53-EB85-6D7203091C72}"/>
              </a:ext>
            </a:extLst>
          </p:cNvPr>
          <p:cNvSpPr txBox="1"/>
          <p:nvPr/>
        </p:nvSpPr>
        <p:spPr>
          <a:xfrm>
            <a:off x="1839686" y="67659"/>
            <a:ext cx="770708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מתנדבים בחמ"ל </a:t>
            </a:r>
            <a:endParaRPr lang="he-IL" dirty="0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A6036596-C8A8-9360-706D-D72CCE3F64E0}"/>
              </a:ext>
            </a:extLst>
          </p:cNvPr>
          <p:cNvSpPr txBox="1"/>
          <p:nvPr/>
        </p:nvSpPr>
        <p:spPr>
          <a:xfrm>
            <a:off x="5004707" y="1729260"/>
            <a:ext cx="305344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איסוף תרומות והסעתן ליחידות הצבאיות על פי צורכי  היחידה. </a:t>
            </a:r>
          </a:p>
        </p:txBody>
      </p:sp>
    </p:spTree>
    <p:extLst>
      <p:ext uri="{BB962C8B-B14F-4D97-AF65-F5344CB8AC3E}">
        <p14:creationId xmlns:p14="http://schemas.microsoft.com/office/powerpoint/2010/main" val="4236822808"/>
      </p:ext>
    </p:extLst>
  </p:cSld>
  <p:clrMapOvr>
    <a:masterClrMapping/>
  </p:clrMapOvr>
  <p:transition spd="slow" advTm="12000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EE28018-FD32-1831-EBCA-158C50C4E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" y="538162"/>
            <a:ext cx="1022032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70668"/>
      </p:ext>
    </p:extLst>
  </p:cSld>
  <p:clrMapOvr>
    <a:masterClrMapping/>
  </p:clrMapOvr>
  <p:transition spd="slow" advTm="12000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F2D7871-5CDD-63DD-C798-578365CDE2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450" y="1211941"/>
            <a:ext cx="4030436" cy="537391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D296E35-B419-5480-F188-D8736D23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56" y="-57443"/>
            <a:ext cx="11626080" cy="1548518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CF381C9-5EF3-B23A-4DE3-8E3A4612E761}"/>
              </a:ext>
            </a:extLst>
          </p:cNvPr>
          <p:cNvSpPr txBox="1"/>
          <p:nvPr/>
        </p:nvSpPr>
        <p:spPr>
          <a:xfrm>
            <a:off x="5725886" y="2006033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גם בזמן המלחמה,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6600" b="1" dirty="0">
                <a:solidFill>
                  <a:srgbClr val="0070C0"/>
                </a:solidFill>
                <a:latin typeface="Aptos" panose="02110004020202020204"/>
                <a:cs typeface="Times New Roman" panose="02020603050405020304" pitchFamily="18" charset="0"/>
              </a:rPr>
              <a:t>לא שוכחים את צרכי הקהילה. </a:t>
            </a:r>
            <a:endParaRPr lang="he-IL" sz="6600" dirty="0"/>
          </a:p>
        </p:txBody>
      </p:sp>
    </p:spTree>
    <p:extLst>
      <p:ext uri="{BB962C8B-B14F-4D97-AF65-F5344CB8AC3E}">
        <p14:creationId xmlns:p14="http://schemas.microsoft.com/office/powerpoint/2010/main" val="4083603497"/>
      </p:ext>
    </p:extLst>
  </p:cSld>
  <p:clrMapOvr>
    <a:masterClrMapping/>
  </p:clrMapOvr>
  <p:transition spd="slow" advTm="12000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B86249E5-D3D7-517E-1EC9-8D758D97D0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93" y="1683657"/>
            <a:ext cx="3399064" cy="453208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50C10A4-A589-71CB-A9A4-E369CD9598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07963" y="2484926"/>
            <a:ext cx="4887366" cy="274780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E2F5594-13A6-A035-9A7A-F139381F7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0" y="135139"/>
            <a:ext cx="11626080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25175"/>
      </p:ext>
    </p:extLst>
  </p:cSld>
  <p:clrMapOvr>
    <a:masterClrMapping/>
  </p:clrMapOvr>
  <p:transition spd="slow" advTm="12000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D586BA2-9DD0-7D71-D20C-01F91489F8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87" y="1428296"/>
            <a:ext cx="2887961" cy="513094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9B5FA04-D89B-E9EC-A0CD-7C9948C00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741" y="1428296"/>
            <a:ext cx="3772259" cy="502967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4C8D8BB-C6AC-DE86-2BD2-F587F3798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832" y="1428296"/>
            <a:ext cx="3802336" cy="506978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8B5FDF1-01FC-73DA-5B70-480CD0264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03" y="-120222"/>
            <a:ext cx="11632176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30050"/>
      </p:ext>
    </p:extLst>
  </p:cSld>
  <p:clrMapOvr>
    <a:masterClrMapping/>
  </p:clrMapOvr>
  <p:transition spd="slow" advTm="12000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E258F02-B33F-B778-98F3-132F19169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886" y="1340984"/>
            <a:ext cx="9808029" cy="5517016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5168AF7-A297-E4B9-930F-15279079B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55" y="383344"/>
            <a:ext cx="11632176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0951"/>
      </p:ext>
    </p:extLst>
  </p:cSld>
  <p:clrMapOvr>
    <a:masterClrMapping/>
  </p:clrMapOvr>
  <p:transition spd="slow" advTm="12000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6834476-ECE2-2650-FF67-5CD38DFFE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1" y="945852"/>
            <a:ext cx="10515600" cy="591214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EFC32A7-7868-B12E-57FB-775FF247E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12" y="-142888"/>
            <a:ext cx="11632176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05724"/>
      </p:ext>
    </p:extLst>
  </p:cSld>
  <p:clrMapOvr>
    <a:masterClrMapping/>
  </p:clrMapOvr>
  <p:transition spd="slow" advTm="12000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B03699A1-CA97-5A80-E531-81CFD97D8A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8086" y="1245246"/>
            <a:ext cx="2961618" cy="533091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2EF2461-2E45-0CEF-517F-DBB4390B1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482" y="1245246"/>
            <a:ext cx="2575376" cy="541172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E0F1698-58A9-227E-9C7A-018BFBE7A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345" y="1231346"/>
            <a:ext cx="3003424" cy="537916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FE5C8CC-833E-6239-1E7A-20666B7CF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70" y="0"/>
            <a:ext cx="11619983" cy="1548518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1B0F6C98-07BD-C5C7-BF2F-9A4E6D975097}"/>
              </a:ext>
            </a:extLst>
          </p:cNvPr>
          <p:cNvSpPr txBox="1"/>
          <p:nvPr/>
        </p:nvSpPr>
        <p:spPr>
          <a:xfrm>
            <a:off x="-517473" y="61675"/>
            <a:ext cx="91284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  מלוא הטנא</a:t>
            </a:r>
          </a:p>
        </p:txBody>
      </p:sp>
    </p:spTree>
    <p:extLst>
      <p:ext uri="{BB962C8B-B14F-4D97-AF65-F5344CB8AC3E}">
        <p14:creationId xmlns:p14="http://schemas.microsoft.com/office/powerpoint/2010/main" val="21933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wipe dir="r"/>
      </p:transition>
    </mc:Choice>
    <mc:Fallback xmlns="">
      <p:transition spd="slow" advClick="0" advTm="12000">
        <p:wipe dir="r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דיו 4">
                <a:extLst>
                  <a:ext uri="{FF2B5EF4-FFF2-40B4-BE49-F238E27FC236}">
                    <a16:creationId xmlns:a16="http://schemas.microsoft.com/office/drawing/2014/main" id="{28575290-79C3-DAF2-A95B-DF5883BD46E6}"/>
                  </a:ext>
                </a:extLst>
              </p14:cNvPr>
              <p14:cNvContentPartPr/>
              <p14:nvPr/>
            </p14:nvContentPartPr>
            <p14:xfrm>
              <a:off x="4545583" y="3667920"/>
              <a:ext cx="255240" cy="48600"/>
            </p14:xfrm>
          </p:contentPart>
        </mc:Choice>
        <mc:Fallback xmlns="">
          <p:pic>
            <p:nvPicPr>
              <p:cNvPr id="5" name="דיו 4">
                <a:extLst>
                  <a:ext uri="{FF2B5EF4-FFF2-40B4-BE49-F238E27FC236}">
                    <a16:creationId xmlns:a16="http://schemas.microsoft.com/office/drawing/2014/main" id="{28575290-79C3-DAF2-A95B-DF5883BD46E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91583" y="3559920"/>
                <a:ext cx="36288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דיו 5">
                <a:extLst>
                  <a:ext uri="{FF2B5EF4-FFF2-40B4-BE49-F238E27FC236}">
                    <a16:creationId xmlns:a16="http://schemas.microsoft.com/office/drawing/2014/main" id="{D702E83A-0678-F317-A2B6-149A43C59983}"/>
                  </a:ext>
                </a:extLst>
              </p14:cNvPr>
              <p14:cNvContentPartPr/>
              <p14:nvPr/>
            </p14:nvContentPartPr>
            <p14:xfrm>
              <a:off x="4582303" y="3733440"/>
              <a:ext cx="7200" cy="4680"/>
            </p14:xfrm>
          </p:contentPart>
        </mc:Choice>
        <mc:Fallback xmlns="">
          <p:pic>
            <p:nvPicPr>
              <p:cNvPr id="6" name="דיו 5">
                <a:extLst>
                  <a:ext uri="{FF2B5EF4-FFF2-40B4-BE49-F238E27FC236}">
                    <a16:creationId xmlns:a16="http://schemas.microsoft.com/office/drawing/2014/main" id="{D702E83A-0678-F317-A2B6-149A43C599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28663" y="3625800"/>
                <a:ext cx="114840" cy="22032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תמונה 16">
            <a:extLst>
              <a:ext uri="{FF2B5EF4-FFF2-40B4-BE49-F238E27FC236}">
                <a16:creationId xmlns:a16="http://schemas.microsoft.com/office/drawing/2014/main" id="{D4D5B420-7CCF-4790-367B-9518E3D4B2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18" y="2226808"/>
            <a:ext cx="5546186" cy="4163106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53417AC0-D7CA-743C-7947-D4B3CED731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118" y="95591"/>
            <a:ext cx="11632176" cy="154851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26EDD638-F3D8-07F9-1190-6A4643508941}"/>
              </a:ext>
            </a:extLst>
          </p:cNvPr>
          <p:cNvSpPr txBox="1"/>
          <p:nvPr/>
        </p:nvSpPr>
        <p:spPr>
          <a:xfrm>
            <a:off x="3505200" y="365353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עזרה לילדי מפונים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785A5BB-0BB8-BB52-1D29-F80DA709F99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3035" y="2226808"/>
            <a:ext cx="3163253" cy="4163106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EE11AB8-FA59-32CD-B62B-5E8C4F09F4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0221" y="2175441"/>
            <a:ext cx="3627037" cy="426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58468"/>
      </p:ext>
    </p:extLst>
  </p:cSld>
  <p:clrMapOvr>
    <a:masterClrMapping/>
  </p:clrMapOvr>
  <p:transition spd="slow" advTm="12000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98B90323-037D-DE31-647E-665DD733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68" y="127883"/>
            <a:ext cx="11632176" cy="154851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6BC90BE-5CFA-5624-A088-926CC28B08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917" y="1456340"/>
            <a:ext cx="6870165" cy="5152624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D122A1D-F728-11AD-EAD5-D1E51B7BBD1C}"/>
              </a:ext>
            </a:extLst>
          </p:cNvPr>
          <p:cNvSpPr txBox="1"/>
          <p:nvPr/>
        </p:nvSpPr>
        <p:spPr>
          <a:xfrm>
            <a:off x="3679370" y="0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     גלריה 29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64462156"/>
      </p:ext>
    </p:extLst>
  </p:cSld>
  <p:clrMapOvr>
    <a:masterClrMapping/>
  </p:clrMapOvr>
  <p:transition spd="slow" advTm="12000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18DC79F-C012-6276-3167-3AC3A7A78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757" y="812006"/>
            <a:ext cx="9764486" cy="549252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35030092-DCF6-A7FF-ED2E-03EFD3C44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26" y="-177245"/>
            <a:ext cx="11632176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88643"/>
      </p:ext>
    </p:extLst>
  </p:cSld>
  <p:clrMapOvr>
    <a:masterClrMapping/>
  </p:clrMapOvr>
  <p:transition spd="slow" advTm="12000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0A0F239-E69F-35D5-1D69-A02BA8FC9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421" y="1905000"/>
            <a:ext cx="5783036" cy="4953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4493C6D-F8AD-15CB-2117-9E8596CA9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12" y="77510"/>
            <a:ext cx="11632176" cy="1548518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F4D7EA3-B457-242B-7348-B6E8F2FD477D}"/>
              </a:ext>
            </a:extLst>
          </p:cNvPr>
          <p:cNvSpPr txBox="1"/>
          <p:nvPr/>
        </p:nvSpPr>
        <p:spPr>
          <a:xfrm>
            <a:off x="3502478" y="239060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   גינה קהילתית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18032495"/>
      </p:ext>
    </p:extLst>
  </p:cSld>
  <p:clrMapOvr>
    <a:masterClrMapping/>
  </p:clrMapOvr>
  <p:transition spd="slow" advTm="12000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23580A2-E1AC-D050-14CD-587DBB6E7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915" y="1428749"/>
            <a:ext cx="7500257" cy="562519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CB60133-3E29-4939-C573-9C2160AD0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12" y="248998"/>
            <a:ext cx="11632176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85268"/>
      </p:ext>
    </p:extLst>
  </p:cSld>
  <p:clrMapOvr>
    <a:masterClrMapping/>
  </p:clrMapOvr>
  <p:transition spd="slow" advTm="12000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7BA06A6-FF09-C374-64E1-B367CCB1F6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514" y="1291189"/>
            <a:ext cx="4322066" cy="576275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34759A7-404F-2181-3F43-20EA88CB33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421" y="1362417"/>
            <a:ext cx="4191436" cy="559355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47248D6-4D63-02F8-9685-21C20FCF0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12" y="118369"/>
            <a:ext cx="11632176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53578"/>
      </p:ext>
    </p:extLst>
  </p:cSld>
  <p:clrMapOvr>
    <a:masterClrMapping/>
  </p:clrMapOvr>
  <p:transition spd="slow" advTm="12000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9C65BB5E-2FBF-DAD8-1F00-1F82AFF0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260" y="970890"/>
            <a:ext cx="8027712" cy="602862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D0A57FD-BD76-9D0E-92FB-4F2546297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12" y="55117"/>
            <a:ext cx="11632176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07880"/>
      </p:ext>
    </p:extLst>
  </p:cSld>
  <p:clrMapOvr>
    <a:masterClrMapping/>
  </p:clrMapOvr>
  <p:transition spd="slow" advTm="12000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B87DA09-3CC5-BB03-57D2-0E38DA6DC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41" y="1721277"/>
            <a:ext cx="4180115" cy="496388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BBB76CB-F96B-2FDE-D6E7-3F0D86794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55" y="202048"/>
            <a:ext cx="11632176" cy="1548518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ABD2FCE-24FF-F860-5247-68875C6366E5}"/>
              </a:ext>
            </a:extLst>
          </p:cNvPr>
          <p:cNvSpPr txBox="1"/>
          <p:nvPr/>
        </p:nvSpPr>
        <p:spPr>
          <a:xfrm>
            <a:off x="6096000" y="2068286"/>
            <a:ext cx="5203371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>
                <a:solidFill>
                  <a:srgbClr val="0070C0"/>
                </a:solidFill>
                <a:cs typeface="+mj-cs"/>
              </a:rPr>
              <a:t>תרומת עגלת כלי עבודה לשימוש בתיקון כסאות גלגלים.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20EBF1C-59BB-405B-F9C5-6D2602C1AD8C}"/>
              </a:ext>
            </a:extLst>
          </p:cNvPr>
          <p:cNvSpPr txBox="1"/>
          <p:nvPr/>
        </p:nvSpPr>
        <p:spPr>
          <a:xfrm>
            <a:off x="4136572" y="116374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גלגלים של נתינה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26346494"/>
      </p:ext>
    </p:extLst>
  </p:cSld>
  <p:clrMapOvr>
    <a:masterClrMapping/>
  </p:clrMapOvr>
  <p:transition spd="slow" advTm="12000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D868BAF-A32A-7D72-2B79-2FFF76772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376" y="689925"/>
            <a:ext cx="7798338" cy="585083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FC56EBA-3329-7D60-A0C5-3C986BCE1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7" y="0"/>
            <a:ext cx="11632176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75904"/>
      </p:ext>
    </p:extLst>
  </p:cSld>
  <p:clrMapOvr>
    <a:masterClrMapping/>
  </p:clrMapOvr>
  <p:transition spd="slow" advTm="12000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39BBF6BB-5B77-40F5-38AC-E34CA7FBA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69" y="96598"/>
            <a:ext cx="11632176" cy="154851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D2711DA-E40F-E9E9-DF25-1E1BC74ECC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305" y="1204594"/>
            <a:ext cx="8564010" cy="5588463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F6B99E85-F17D-34B9-FE8F-B28900CD88B7}"/>
              </a:ext>
            </a:extLst>
          </p:cNvPr>
          <p:cNvSpPr txBox="1"/>
          <p:nvPr/>
        </p:nvSpPr>
        <p:spPr>
          <a:xfrm>
            <a:off x="3581400" y="-111082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   הנואם הצעיר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82742009"/>
      </p:ext>
    </p:extLst>
  </p:cSld>
  <p:clrMapOvr>
    <a:masterClrMapping/>
  </p:clrMapOvr>
  <p:transition spd="slow" advTm="12000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2B7D4A37-A6CA-3192-EAE8-DD0566453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36" y="1598219"/>
            <a:ext cx="3833964" cy="511195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4E04E19-7EA4-F30B-EC63-CCA604EFD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564" y="1598219"/>
            <a:ext cx="3792041" cy="506011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6BF38CD-C260-A1C1-E743-DDA10E103C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9319" y="1548518"/>
            <a:ext cx="3081745" cy="5029531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4A18C39-C2BF-E44E-935D-022C8102F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81" y="49701"/>
            <a:ext cx="11619983" cy="1548518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586721E-9D16-735C-52D6-833C4B9B90A8}"/>
              </a:ext>
            </a:extLst>
          </p:cNvPr>
          <p:cNvSpPr txBox="1"/>
          <p:nvPr/>
        </p:nvSpPr>
        <p:spPr>
          <a:xfrm>
            <a:off x="2486841" y="269962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חברים משנעים</a:t>
            </a:r>
          </a:p>
        </p:txBody>
      </p:sp>
    </p:spTree>
    <p:extLst>
      <p:ext uri="{BB962C8B-B14F-4D97-AF65-F5344CB8AC3E}">
        <p14:creationId xmlns:p14="http://schemas.microsoft.com/office/powerpoint/2010/main" val="2593087141"/>
      </p:ext>
    </p:extLst>
  </p:cSld>
  <p:clrMapOvr>
    <a:masterClrMapping/>
  </p:clrMapOvr>
  <p:transition spd="slow" advTm="12000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C4D584C-BCBF-6315-380A-ABF7DBD122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430" y="1632858"/>
            <a:ext cx="3185582" cy="476794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214D649-2051-3EB3-6FC4-560440EA80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953" y="1632857"/>
            <a:ext cx="3185583" cy="476794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E9844CB-77B6-0120-D848-81CA16968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12" y="0"/>
            <a:ext cx="11632176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89654"/>
      </p:ext>
    </p:extLst>
  </p:cSld>
  <p:clrMapOvr>
    <a:masterClrMapping/>
  </p:clrMapOvr>
  <p:transition spd="slow" advTm="12000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C6C6AE3-DE69-F019-31EE-FCCFEA6D31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192" y="1183887"/>
            <a:ext cx="7385616" cy="493451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63A8FCF-FF24-863C-C529-837C33CE8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4" y="-34661"/>
            <a:ext cx="11632176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28732"/>
      </p:ext>
    </p:extLst>
  </p:cSld>
  <p:clrMapOvr>
    <a:masterClrMapping/>
  </p:clrMapOvr>
  <p:transition spd="slow" advTm="12000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970888B-3D70-7AE3-EC93-BCF234BFD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197" y="2128807"/>
            <a:ext cx="3594642" cy="37338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AA8E7DE-4E70-65AF-ECDB-5A296C1532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8715" y="2128807"/>
            <a:ext cx="3594642" cy="373380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624DD4E0-4D80-5D7F-FDE6-6E385C811C49}"/>
              </a:ext>
            </a:extLst>
          </p:cNvPr>
          <p:cNvSpPr/>
          <p:nvPr/>
        </p:nvSpPr>
        <p:spPr>
          <a:xfrm>
            <a:off x="9665541" y="99539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3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BB7674A9-5221-AEB9-7F20-DFE6216D9E41}"/>
              </a:ext>
            </a:extLst>
          </p:cNvPr>
          <p:cNvSpPr/>
          <p:nvPr/>
        </p:nvSpPr>
        <p:spPr>
          <a:xfrm>
            <a:off x="2113223" y="76679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2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84467581-B9FE-FD01-588D-8947D8413850}"/>
              </a:ext>
            </a:extLst>
          </p:cNvPr>
          <p:cNvSpPr/>
          <p:nvPr/>
        </p:nvSpPr>
        <p:spPr>
          <a:xfrm>
            <a:off x="5858153" y="-15653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1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10DD7743-C22D-2216-8929-1067D6BC6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839" y="766793"/>
            <a:ext cx="3852876" cy="513716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B538967-5212-E189-5785-4E318CB2C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58" y="97576"/>
            <a:ext cx="11632176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05586"/>
      </p:ext>
    </p:extLst>
  </p:cSld>
  <p:clrMapOvr>
    <a:masterClrMapping/>
  </p:clrMapOvr>
  <p:transition spd="slow" advTm="12000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417272E-069B-CB33-718A-1FFDC93246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213" y="1155443"/>
            <a:ext cx="9040244" cy="604001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5061C38-42EB-1C6D-7996-B48960AFF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12" y="-108857"/>
            <a:ext cx="11632176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13616"/>
      </p:ext>
    </p:extLst>
  </p:cSld>
  <p:clrMapOvr>
    <a:masterClrMapping/>
  </p:clrMapOvr>
  <p:transition spd="slow" advTm="12000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D3DDCC7-A2C8-8615-A850-F667AADD77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50" y="1691206"/>
            <a:ext cx="6413398" cy="516679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42C3C42-B149-B686-56F6-246D7BB98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12" y="-77573"/>
            <a:ext cx="11632176" cy="154851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05A2C0B2-A6C0-D88F-E984-20324E20AE3D}"/>
              </a:ext>
            </a:extLst>
          </p:cNvPr>
          <p:cNvSpPr txBox="1"/>
          <p:nvPr/>
        </p:nvSpPr>
        <p:spPr>
          <a:xfrm>
            <a:off x="6477000" y="1861458"/>
            <a:ext cx="5203371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>
                <a:solidFill>
                  <a:srgbClr val="0070C0"/>
                </a:solidFill>
                <a:cs typeface="+mj-cs"/>
              </a:rPr>
              <a:t>זוכי המקומות הראשונים בתחרות הנואם הארצי האשכולית, הם זוכי התחרות בכפר סבא.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ABA3202-B03E-C21A-3F75-7251D01CE126}"/>
              </a:ext>
            </a:extLst>
          </p:cNvPr>
          <p:cNvSpPr txBox="1"/>
          <p:nvPr/>
        </p:nvSpPr>
        <p:spPr>
          <a:xfrm>
            <a:off x="3581400" y="-111082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   תחרות אשכולית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96281579"/>
      </p:ext>
    </p:extLst>
  </p:cSld>
  <p:clrMapOvr>
    <a:masterClrMapping/>
  </p:clrMapOvr>
  <p:transition spd="slow" advTm="12000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CDEB091-D5AE-0832-0E22-1FC62EAEA7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145" y="2487386"/>
            <a:ext cx="3584598" cy="391948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835F71-52AC-EBD9-3B80-BD70B2F395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217" y="2487386"/>
            <a:ext cx="5055442" cy="384328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6CD9601-D686-4F97-6A25-9EAF83595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97" y="65314"/>
            <a:ext cx="11632176" cy="1548518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FE51B27F-F3E7-F018-D809-280639CA15CF}"/>
              </a:ext>
            </a:extLst>
          </p:cNvPr>
          <p:cNvSpPr txBox="1"/>
          <p:nvPr/>
        </p:nvSpPr>
        <p:spPr>
          <a:xfrm>
            <a:off x="1240973" y="505836"/>
            <a:ext cx="99495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   הרצאות במועדוני קשישים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82953845"/>
      </p:ext>
    </p:extLst>
  </p:cSld>
  <p:clrMapOvr>
    <a:masterClrMapping/>
  </p:clrMapOvr>
  <p:transition spd="slow" advTm="12000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CA3E62BF-0536-643C-9ADC-64667C5F15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12" y="1335224"/>
            <a:ext cx="7060729" cy="529554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66E1D62-E732-9252-29F5-BC0458FBE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12" y="0"/>
            <a:ext cx="11632176" cy="154851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4B08F9E-39CE-3F7A-72E7-5C66DDDD7DE3}"/>
              </a:ext>
            </a:extLst>
          </p:cNvPr>
          <p:cNvSpPr txBox="1"/>
          <p:nvPr/>
        </p:nvSpPr>
        <p:spPr>
          <a:xfrm>
            <a:off x="7111488" y="1885718"/>
            <a:ext cx="4876800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>
                <a:solidFill>
                  <a:srgbClr val="0070C0"/>
                </a:solidFill>
                <a:cs typeface="+mj-cs"/>
              </a:rPr>
              <a:t>יום הנערה בקן תנועת הנוער העובד והלומד בכפר סבא.</a:t>
            </a:r>
          </a:p>
          <a:p>
            <a:r>
              <a:rPr lang="he-IL" sz="4400" b="1" dirty="0">
                <a:solidFill>
                  <a:srgbClr val="0070C0"/>
                </a:solidFill>
                <a:cs typeface="+mj-cs"/>
              </a:rPr>
              <a:t>בחסות מועדון רוטרי כפר סבא. 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CB28B0AA-216A-4D7E-67FF-B9BE27A375C4}"/>
              </a:ext>
            </a:extLst>
          </p:cNvPr>
          <p:cNvSpPr txBox="1"/>
          <p:nvPr/>
        </p:nvSpPr>
        <p:spPr>
          <a:xfrm>
            <a:off x="203712" y="55124"/>
            <a:ext cx="82622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יום הנערה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29673566"/>
      </p:ext>
    </p:extLst>
  </p:cSld>
  <p:clrMapOvr>
    <a:masterClrMapping/>
  </p:clrMapOvr>
  <p:transition spd="slow" advTm="12000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EE2F73CC-2205-CA82-DC56-31BE8CF89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07" y="0"/>
            <a:ext cx="3090612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2823A76-2362-038A-F7A7-A4AFB10BE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275" y="-7045"/>
            <a:ext cx="3090611" cy="686504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7404E87-962B-257D-7453-B17056E7C5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4429" y="-9017"/>
            <a:ext cx="3864428" cy="686701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2E471D8-3D1D-EF73-0870-720BA8D0D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63" y="-88459"/>
            <a:ext cx="11638273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00064"/>
      </p:ext>
    </p:extLst>
  </p:cSld>
  <p:clrMapOvr>
    <a:masterClrMapping/>
  </p:clrMapOvr>
  <p:transition spd="slow" advTm="12000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8D30B99-EF06-4059-4403-CCF3096B70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4258" y="2080383"/>
            <a:ext cx="3385456" cy="45599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8B6F762-44DE-1108-6EC6-3D428E8066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0889" y="2080383"/>
            <a:ext cx="3056186" cy="443525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AF9BB76-BC84-C3B3-CC13-49F70282D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63" y="10886"/>
            <a:ext cx="11638273" cy="1548518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62FE14E-9493-825F-05C9-507D766086A1}"/>
              </a:ext>
            </a:extLst>
          </p:cNvPr>
          <p:cNvSpPr txBox="1"/>
          <p:nvPr/>
        </p:nvSpPr>
        <p:spPr>
          <a:xfrm>
            <a:off x="602902" y="0"/>
            <a:ext cx="10047972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הפעלה מוסיקלית מותאמת </a:t>
            </a:r>
          </a:p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לתלמידי בית ספר אגם. </a:t>
            </a:r>
          </a:p>
        </p:txBody>
      </p:sp>
    </p:spTree>
    <p:extLst>
      <p:ext uri="{BB962C8B-B14F-4D97-AF65-F5344CB8AC3E}">
        <p14:creationId xmlns:p14="http://schemas.microsoft.com/office/powerpoint/2010/main" val="2975174101"/>
      </p:ext>
    </p:extLst>
  </p:cSld>
  <p:clrMapOvr>
    <a:masterClrMapping/>
  </p:clrMapOvr>
  <p:transition spd="slow" advTm="12000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EAF9BB76-BC84-C3B3-CC13-49F70282D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3" y="10886"/>
            <a:ext cx="11638273" cy="1548518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62FE14E-9493-825F-05C9-507D766086A1}"/>
              </a:ext>
            </a:extLst>
          </p:cNvPr>
          <p:cNvSpPr txBox="1"/>
          <p:nvPr/>
        </p:nvSpPr>
        <p:spPr>
          <a:xfrm>
            <a:off x="794427" y="566056"/>
            <a:ext cx="1060314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מסיבת סיום שנה בפנימיית עלומים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39AD530-2B63-1D67-F86C-2067DCA6D2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285" y="1674052"/>
            <a:ext cx="6705600" cy="502920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45286CC-1437-1D60-0126-1023F9F4F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27" y="1674052"/>
            <a:ext cx="3505430" cy="49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57600"/>
      </p:ext>
    </p:extLst>
  </p:cSld>
  <p:clrMapOvr>
    <a:masterClrMapping/>
  </p:clrMapOvr>
  <p:transition spd="slow" advTm="12000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C9B1A429-ADC8-2C39-5BD7-E79CE395EF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76" y="1981200"/>
            <a:ext cx="3427894" cy="457052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F23B14C-E5C9-4F6D-39C0-FDEE3AD0D1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568" y="2080645"/>
            <a:ext cx="3322864" cy="443048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FB4EBD5-6057-BF9B-93B0-8EA375E77E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377" y="2060347"/>
            <a:ext cx="3166905" cy="4450783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EC503320-DE0C-9019-02F2-B8532E2E021A}"/>
              </a:ext>
            </a:extLst>
          </p:cNvPr>
          <p:cNvSpPr txBox="1"/>
          <p:nvPr/>
        </p:nvSpPr>
        <p:spPr>
          <a:xfrm>
            <a:off x="1147664" y="134143"/>
            <a:ext cx="1036747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6600" b="1" i="0" u="none" strike="noStrike" kern="1200" cap="none" spc="0" normalizeH="0" baseline="0" noProof="0" dirty="0">
              <a:ln w="76200" cmpd="sng">
                <a:solidFill>
                  <a:srgbClr val="0F9ED5"/>
                </a:solidFill>
                <a:prstDash val="solid"/>
              </a:ln>
              <a:solidFill>
                <a:srgbClr val="0F9ED5">
                  <a:lumMod val="60000"/>
                  <a:lumOff val="40000"/>
                </a:srgb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0877AB87-9191-0911-CF0F-FA3078548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376" y="134143"/>
            <a:ext cx="11619983" cy="1548518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32D25E6-BFE0-8E88-DE61-22E9DA6756F9}"/>
              </a:ext>
            </a:extLst>
          </p:cNvPr>
          <p:cNvSpPr txBox="1"/>
          <p:nvPr/>
        </p:nvSpPr>
        <p:spPr>
          <a:xfrm>
            <a:off x="2362200" y="134143"/>
            <a:ext cx="877388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   חברים מסיעים סלי מזון </a:t>
            </a:r>
          </a:p>
        </p:txBody>
      </p:sp>
    </p:spTree>
    <p:extLst>
      <p:ext uri="{BB962C8B-B14F-4D97-AF65-F5344CB8AC3E}">
        <p14:creationId xmlns:p14="http://schemas.microsoft.com/office/powerpoint/2010/main" val="1368987897"/>
      </p:ext>
    </p:extLst>
  </p:cSld>
  <p:clrMapOvr>
    <a:masterClrMapping/>
  </p:clrMapOvr>
  <p:transition spd="slow" advTm="12000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EAF9BB76-BC84-C3B3-CC13-49F70282D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3" y="10886"/>
            <a:ext cx="11638273" cy="154851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6468CA9-13B1-6C4A-4CBD-3159914DD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628" y="1883229"/>
            <a:ext cx="3061941" cy="458288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DBC4513-1E90-98C4-FF49-A0D3D56B9B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552" y="1883228"/>
            <a:ext cx="3059077" cy="4582888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5684ED7A-BD9A-CE43-D3BF-BCD121F8B0A5}"/>
              </a:ext>
            </a:extLst>
          </p:cNvPr>
          <p:cNvSpPr txBox="1"/>
          <p:nvPr/>
        </p:nvSpPr>
        <p:spPr>
          <a:xfrm>
            <a:off x="-522745" y="582750"/>
            <a:ext cx="1060314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משמחים את הילדים בחצר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68223CF-B2A6-34AA-EC15-93EB450BF2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2275" y="1883228"/>
            <a:ext cx="3755571" cy="46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74836"/>
      </p:ext>
    </p:extLst>
  </p:cSld>
  <p:clrMapOvr>
    <a:masterClrMapping/>
  </p:clrMapOvr>
  <p:transition spd="slow" advTm="12000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EAF9BB76-BC84-C3B3-CC13-49F70282D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3" y="10886"/>
            <a:ext cx="11638273" cy="154851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9CF2DCC1-BFF9-DDA0-7090-813AD9A058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655" y="2139852"/>
            <a:ext cx="5360374" cy="35814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1A9685C-36D4-4F9B-12A3-FAAE68C7DD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13" y="2139852"/>
            <a:ext cx="5360374" cy="3581400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C89EE52E-B068-524F-1B91-3B79091FDCC3}"/>
              </a:ext>
            </a:extLst>
          </p:cNvPr>
          <p:cNvSpPr txBox="1"/>
          <p:nvPr/>
        </p:nvSpPr>
        <p:spPr>
          <a:xfrm>
            <a:off x="-522745" y="582750"/>
            <a:ext cx="1060314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כדורי שוקולד וחרוזים</a:t>
            </a:r>
          </a:p>
        </p:txBody>
      </p:sp>
    </p:spTree>
    <p:extLst>
      <p:ext uri="{BB962C8B-B14F-4D97-AF65-F5344CB8AC3E}">
        <p14:creationId xmlns:p14="http://schemas.microsoft.com/office/powerpoint/2010/main" val="1344650047"/>
      </p:ext>
    </p:extLst>
  </p:cSld>
  <p:clrMapOvr>
    <a:masterClrMapping/>
  </p:clrMapOvr>
  <p:transition spd="slow" advTm="12000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D0A29F2-8C10-90CE-ABC8-744B5FD37F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35" y="1117598"/>
            <a:ext cx="5630636" cy="6012544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961E01E-AA91-CF3E-A8AE-9289F85691CB}"/>
              </a:ext>
            </a:extLst>
          </p:cNvPr>
          <p:cNvSpPr txBox="1"/>
          <p:nvPr/>
        </p:nvSpPr>
        <p:spPr>
          <a:xfrm>
            <a:off x="6346371" y="1351508"/>
            <a:ext cx="4789714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במועדון:</a:t>
            </a:r>
          </a:p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חוגגים, </a:t>
            </a:r>
          </a:p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מטיילים, </a:t>
            </a:r>
          </a:p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ומכבדים.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57F8C32-2750-9C94-30D9-F4A5E613A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638273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70171"/>
      </p:ext>
    </p:extLst>
  </p:cSld>
  <p:clrMapOvr>
    <a:masterClrMapping/>
  </p:clrMapOvr>
  <p:transition spd="slow" advTm="12000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3E6D6B8-1143-E54E-67A3-FF8E847516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652" y="2439370"/>
            <a:ext cx="7425416" cy="4181438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2C91D39-3C38-D89C-8A37-8AF5D954B380}"/>
              </a:ext>
            </a:extLst>
          </p:cNvPr>
          <p:cNvSpPr txBox="1"/>
          <p:nvPr/>
        </p:nvSpPr>
        <p:spPr>
          <a:xfrm>
            <a:off x="1970314" y="204254"/>
            <a:ext cx="7717971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מציינים את פורים</a:t>
            </a:r>
          </a:p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 ללא תחפושות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FE737A5-355C-472B-C111-5F3931E4A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41" y="38394"/>
            <a:ext cx="11638273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33637"/>
      </p:ext>
    </p:extLst>
  </p:cSld>
  <p:clrMapOvr>
    <a:masterClrMapping/>
  </p:clrMapOvr>
  <p:transition spd="slow" advTm="12000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DD03619-212A-53F7-3877-920BA5C0DA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878" y="76200"/>
            <a:ext cx="5143500" cy="685800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F61621E-142B-443A-95AE-4D0E05F3E6C3}"/>
              </a:ext>
            </a:extLst>
          </p:cNvPr>
          <p:cNvSpPr txBox="1"/>
          <p:nvPr/>
        </p:nvSpPr>
        <p:spPr>
          <a:xfrm>
            <a:off x="6512378" y="1751805"/>
            <a:ext cx="504008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800"/>
              </a:spcAft>
            </a:pPr>
            <a:r>
              <a:rPr lang="he-IL" sz="66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+mj-cs"/>
              </a:rPr>
              <a:t>מציינים את יום העצמאות בקריאת הגדת יום העצמאות. </a:t>
            </a:r>
            <a:endParaRPr lang="en-US" sz="6600" b="1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+mj-cs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A49E130-B9B4-EBBE-8F3F-9730095FE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1" y="-99345"/>
            <a:ext cx="11638273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2736"/>
      </p:ext>
    </p:extLst>
  </p:cSld>
  <p:clrMapOvr>
    <a:masterClrMapping/>
  </p:clrMapOvr>
  <p:transition spd="slow" advTm="12000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AC530D9-D00A-8E22-FBDD-2B18279D47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6" y="18142"/>
            <a:ext cx="5064578" cy="675277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F6750BC-B835-3F24-3C53-BBFA5E3403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764" y="159655"/>
            <a:ext cx="4868636" cy="649151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7AC7551-94A9-8D1B-8868-0AC464511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873" y="0"/>
            <a:ext cx="11638273" cy="15485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16112"/>
      </p:ext>
    </p:extLst>
  </p:cSld>
  <p:clrMapOvr>
    <a:masterClrMapping/>
  </p:clrMapOvr>
  <p:transition spd="slow" advTm="12000">
    <p:wipe dir="r"/>
  </p:transition>
  <p:extLst>
    <p:ext uri="{E180D4A7-C9FB-4DFB-919C-405C955672EB}">
      <p14:showEvtLst xmlns:p14="http://schemas.microsoft.com/office/powerpoint/2010/main">
        <p14:playEvt time="640" objId="3"/>
        <p14:stopEvt time="3465" objId="3"/>
      </p14:showEvt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F2AEEE6-3B78-9B94-A022-AD0AB3F943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421" y="1917750"/>
            <a:ext cx="4487636" cy="494024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5D73773-BE60-5DA2-FBA8-4E74FCFD0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36" y="66323"/>
            <a:ext cx="11638273" cy="15485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7F18299-06FE-2D94-95A2-5AC2CEBAAB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917750"/>
            <a:ext cx="6432180" cy="4824135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90212656-E4F2-1275-6C37-04407EF1CEBB}"/>
              </a:ext>
            </a:extLst>
          </p:cNvPr>
          <p:cNvSpPr txBox="1"/>
          <p:nvPr/>
        </p:nvSpPr>
        <p:spPr>
          <a:xfrm>
            <a:off x="3145971" y="286584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טיול בנאות קדומים</a:t>
            </a:r>
          </a:p>
        </p:txBody>
      </p:sp>
    </p:spTree>
    <p:extLst>
      <p:ext uri="{BB962C8B-B14F-4D97-AF65-F5344CB8AC3E}">
        <p14:creationId xmlns:p14="http://schemas.microsoft.com/office/powerpoint/2010/main" val="1984473068"/>
      </p:ext>
    </p:extLst>
  </p:cSld>
  <p:clrMapOvr>
    <a:masterClrMapping/>
  </p:clrMapOvr>
  <p:transition spd="slow" advTm="12000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55E19A7-6A11-BE7E-A261-C167B2520A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718" y="2067221"/>
            <a:ext cx="7422563" cy="421405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EDE4352-60E7-90E6-974F-6B471E9D1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11" y="271228"/>
            <a:ext cx="11632176" cy="1548518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320F5C8D-99FF-0BBF-514C-EB7A277B938B}"/>
              </a:ext>
            </a:extLst>
          </p:cNvPr>
          <p:cNvSpPr txBox="1"/>
          <p:nvPr/>
        </p:nvSpPr>
        <p:spPr>
          <a:xfrm>
            <a:off x="-250372" y="409847"/>
            <a:ext cx="1031965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ביקור בגינה האקולוגית</a:t>
            </a:r>
          </a:p>
        </p:txBody>
      </p:sp>
    </p:spTree>
    <p:extLst>
      <p:ext uri="{BB962C8B-B14F-4D97-AF65-F5344CB8AC3E}">
        <p14:creationId xmlns:p14="http://schemas.microsoft.com/office/powerpoint/2010/main" val="3005387779"/>
      </p:ext>
    </p:extLst>
  </p:cSld>
  <p:clrMapOvr>
    <a:masterClrMapping/>
  </p:clrMapOvr>
  <p:transition spd="slow" advTm="12000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06FCAF5-F066-C698-867C-1785323D63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12" y="1547144"/>
            <a:ext cx="6573140" cy="492985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7855369-0B8B-8E74-0B2B-CE442B5D7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12" y="129256"/>
            <a:ext cx="11632176" cy="1548518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DCD637E-5485-6A8C-D4A7-EC7FC99A8075}"/>
              </a:ext>
            </a:extLst>
          </p:cNvPr>
          <p:cNvSpPr txBox="1"/>
          <p:nvPr/>
        </p:nvSpPr>
        <p:spPr>
          <a:xfrm>
            <a:off x="7122374" y="1982450"/>
            <a:ext cx="4789714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שייט על הסין </a:t>
            </a:r>
          </a:p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מפריז לנורמנדי</a:t>
            </a:r>
          </a:p>
        </p:txBody>
      </p:sp>
    </p:spTree>
    <p:extLst>
      <p:ext uri="{BB962C8B-B14F-4D97-AF65-F5344CB8AC3E}">
        <p14:creationId xmlns:p14="http://schemas.microsoft.com/office/powerpoint/2010/main" val="2417698643"/>
      </p:ext>
    </p:extLst>
  </p:cSld>
  <p:clrMapOvr>
    <a:masterClrMapping/>
  </p:clrMapOvr>
  <p:transition spd="slow" advTm="12000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F5FE872-EB1C-99A8-9735-24A14ABA96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645" y="2403354"/>
            <a:ext cx="6487122" cy="374707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E66EF81-7C44-6A02-5DDB-3E9D3577E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8999" y="2533982"/>
            <a:ext cx="3973287" cy="374707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EC229D8-BCB9-A5FB-19BB-BAD1A37C0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12" y="0"/>
            <a:ext cx="11632176" cy="1548518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FFE86109-F955-E930-F31D-72A34EED2B71}"/>
              </a:ext>
            </a:extLst>
          </p:cNvPr>
          <p:cNvSpPr txBox="1"/>
          <p:nvPr/>
        </p:nvSpPr>
        <p:spPr>
          <a:xfrm>
            <a:off x="598715" y="335027"/>
            <a:ext cx="106135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ביקור במרכז למורשת המודיעין</a:t>
            </a:r>
          </a:p>
        </p:txBody>
      </p:sp>
    </p:spTree>
    <p:extLst>
      <p:ext uri="{BB962C8B-B14F-4D97-AF65-F5344CB8AC3E}">
        <p14:creationId xmlns:p14="http://schemas.microsoft.com/office/powerpoint/2010/main" val="741900381"/>
      </p:ext>
    </p:extLst>
  </p:cSld>
  <p:clrMapOvr>
    <a:masterClrMapping/>
  </p:clrMapOvr>
  <p:transition spd="slow" advTm="12000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AB795AEE-1400-29CF-C624-D8FC36D2BF9E}"/>
              </a:ext>
            </a:extLst>
          </p:cNvPr>
          <p:cNvSpPr txBox="1"/>
          <p:nvPr/>
        </p:nvSpPr>
        <p:spPr>
          <a:xfrm>
            <a:off x="405751" y="2004706"/>
            <a:ext cx="1131848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>
                <a:solidFill>
                  <a:srgbClr val="0070C0"/>
                </a:solidFill>
                <a:cs typeface="+mj-cs"/>
              </a:rPr>
              <a:t>עזרה ללוחמים בחזית</a:t>
            </a:r>
          </a:p>
          <a:p>
            <a:r>
              <a:rPr lang="he-IL" sz="4400" b="1" dirty="0">
                <a:solidFill>
                  <a:srgbClr val="0070C0"/>
                </a:solidFill>
                <a:cs typeface="+mj-cs"/>
              </a:rPr>
              <a:t>עזרה לנזקקים מבית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FA45AD5F-8944-A04C-9D97-F5ECE3129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" y="126415"/>
            <a:ext cx="11619983" cy="154851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811895B7-D747-6C0B-ADAD-D99EE3DA0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71" y="2313047"/>
            <a:ext cx="7137473" cy="4003390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01424003-A8B0-F7EB-A6D6-6112E6DE5E8E}"/>
              </a:ext>
            </a:extLst>
          </p:cNvPr>
          <p:cNvSpPr txBox="1"/>
          <p:nvPr/>
        </p:nvSpPr>
        <p:spPr>
          <a:xfrm>
            <a:off x="-381001" y="331996"/>
            <a:ext cx="842554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חרבות ברזל</a:t>
            </a:r>
          </a:p>
        </p:txBody>
      </p:sp>
    </p:spTree>
    <p:extLst>
      <p:ext uri="{BB962C8B-B14F-4D97-AF65-F5344CB8AC3E}">
        <p14:creationId xmlns:p14="http://schemas.microsoft.com/office/powerpoint/2010/main" val="2782148955"/>
      </p:ext>
    </p:extLst>
  </p:cSld>
  <p:clrMapOvr>
    <a:masterClrMapping/>
  </p:clrMapOvr>
  <p:transition spd="slow" advTm="12000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BD46E06-AB42-FDBC-7A4E-C3CA86BAE7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28" y="1677774"/>
            <a:ext cx="6398967" cy="4799226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73F683B-74E0-A4FA-6CA2-DFF6884F1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12" y="129256"/>
            <a:ext cx="11632176" cy="1548518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93E92544-6155-8B1F-3264-C0D84E41BB76}"/>
              </a:ext>
            </a:extLst>
          </p:cNvPr>
          <p:cNvSpPr txBox="1"/>
          <p:nvPr/>
        </p:nvSpPr>
        <p:spPr>
          <a:xfrm>
            <a:off x="6324600" y="671691"/>
            <a:ext cx="4789714" cy="61863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אות פול הריס לאייבי</a:t>
            </a:r>
          </a:p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על הפעלת האתר החדש של  המועדון ועדכונו. </a:t>
            </a:r>
          </a:p>
        </p:txBody>
      </p:sp>
    </p:spTree>
    <p:extLst>
      <p:ext uri="{BB962C8B-B14F-4D97-AF65-F5344CB8AC3E}">
        <p14:creationId xmlns:p14="http://schemas.microsoft.com/office/powerpoint/2010/main" val="4170380894"/>
      </p:ext>
    </p:extLst>
  </p:cSld>
  <p:clrMapOvr>
    <a:masterClrMapping/>
  </p:clrMapOvr>
  <p:transition spd="slow" advTm="12000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D3D7CFF6-9A3F-5D7F-2C9A-B799D30BBE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224" y="3004456"/>
            <a:ext cx="6492373" cy="303112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EAB8E33-C351-E9AD-3A3C-149A11BB2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24" y="103783"/>
            <a:ext cx="11632176" cy="1548518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65F8B41A-AEEB-0573-84F4-5B298AEA6AE5}"/>
              </a:ext>
            </a:extLst>
          </p:cNvPr>
          <p:cNvSpPr txBox="1"/>
          <p:nvPr/>
        </p:nvSpPr>
        <p:spPr>
          <a:xfrm>
            <a:off x="-239486" y="473057"/>
            <a:ext cx="1120763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ערן </a:t>
            </a:r>
            <a:r>
              <a:rPr kumimoji="0" lang="he-IL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רשטיק</a:t>
            </a:r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 וחני ברקת גלנצר  מקבלים פרס גלר להתנדבות. </a:t>
            </a:r>
          </a:p>
        </p:txBody>
      </p:sp>
    </p:spTree>
    <p:extLst>
      <p:ext uri="{BB962C8B-B14F-4D97-AF65-F5344CB8AC3E}">
        <p14:creationId xmlns:p14="http://schemas.microsoft.com/office/powerpoint/2010/main" val="104319859"/>
      </p:ext>
    </p:extLst>
  </p:cSld>
  <p:clrMapOvr>
    <a:masterClrMapping/>
  </p:clrMapOvr>
  <p:transition spd="slow" advTm="1200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E5643AE5-48D7-00AB-5E53-4E82E923C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1" y="-106149"/>
            <a:ext cx="11619983" cy="15485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D6C1005-A384-BD01-705D-C4A0F9813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04" y="1861456"/>
            <a:ext cx="5921496" cy="4171393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54573BD-0149-65D4-F917-E25555FE6B23}"/>
              </a:ext>
            </a:extLst>
          </p:cNvPr>
          <p:cNvSpPr txBox="1"/>
          <p:nvPr/>
        </p:nvSpPr>
        <p:spPr>
          <a:xfrm>
            <a:off x="5861957" y="1524181"/>
            <a:ext cx="5378565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>
                <a:solidFill>
                  <a:srgbClr val="0070C0"/>
                </a:solidFill>
                <a:cs typeface="+mj-cs"/>
              </a:rPr>
              <a:t>לתרום 2500 שח לקניית מנות חמות ליחידה צבאית.</a:t>
            </a:r>
          </a:p>
          <a:p>
            <a:r>
              <a:rPr lang="he-IL" sz="4400" b="1" dirty="0">
                <a:solidFill>
                  <a:srgbClr val="0070C0"/>
                </a:solidFill>
                <a:cs typeface="+mj-cs"/>
              </a:rPr>
              <a:t>לבצע העברה בין סעיפי תקציב הקהילה ולתרום</a:t>
            </a:r>
          </a:p>
          <a:p>
            <a:r>
              <a:rPr lang="he-IL" sz="4400" b="1" dirty="0">
                <a:solidFill>
                  <a:srgbClr val="0070C0"/>
                </a:solidFill>
                <a:cs typeface="+mj-cs"/>
              </a:rPr>
              <a:t>10,000 שח לקניית ציוד טכני ליחידה צבאית.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988E31D-CD34-17F9-1DDA-DA6E44E9060E}"/>
              </a:ext>
            </a:extLst>
          </p:cNvPr>
          <p:cNvSpPr txBox="1"/>
          <p:nvPr/>
        </p:nvSpPr>
        <p:spPr>
          <a:xfrm>
            <a:off x="1415143" y="155018"/>
            <a:ext cx="88936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החלטות הנהלת המועדון</a:t>
            </a:r>
          </a:p>
        </p:txBody>
      </p:sp>
      <p:sp>
        <p:nvSpPr>
          <p:cNvPr id="3" name="כוכב: 5 פינות 2">
            <a:extLst>
              <a:ext uri="{FF2B5EF4-FFF2-40B4-BE49-F238E27FC236}">
                <a16:creationId xmlns:a16="http://schemas.microsoft.com/office/drawing/2014/main" id="{135B9154-96DB-9020-260E-5FDB315B2287}"/>
              </a:ext>
            </a:extLst>
          </p:cNvPr>
          <p:cNvSpPr/>
          <p:nvPr/>
        </p:nvSpPr>
        <p:spPr>
          <a:xfrm>
            <a:off x="11159224" y="1524181"/>
            <a:ext cx="674914" cy="68579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כוכב: 5 פינות 4">
            <a:extLst>
              <a:ext uri="{FF2B5EF4-FFF2-40B4-BE49-F238E27FC236}">
                <a16:creationId xmlns:a16="http://schemas.microsoft.com/office/drawing/2014/main" id="{82C38FD8-9E11-F4F1-E1CC-6FB7010A84B3}"/>
              </a:ext>
            </a:extLst>
          </p:cNvPr>
          <p:cNvSpPr/>
          <p:nvPr/>
        </p:nvSpPr>
        <p:spPr>
          <a:xfrm>
            <a:off x="11240522" y="3597327"/>
            <a:ext cx="674914" cy="68579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02116356"/>
      </p:ext>
    </p:extLst>
  </p:cSld>
  <p:clrMapOvr>
    <a:masterClrMapping/>
  </p:clrMapOvr>
  <p:transition spd="slow" advTm="12000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811B30DD-A216-6F54-510E-E9F7BD3FF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3" y="1761616"/>
            <a:ext cx="6074226" cy="509638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EE28822-0ECA-84CB-3DE8-EB837DC71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36" y="0"/>
            <a:ext cx="11619983" cy="154851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054E4E5B-1348-FC99-360F-4488DE02E182}"/>
              </a:ext>
            </a:extLst>
          </p:cNvPr>
          <p:cNvSpPr txBox="1"/>
          <p:nvPr/>
        </p:nvSpPr>
        <p:spPr>
          <a:xfrm>
            <a:off x="-944077" y="440522"/>
            <a:ext cx="1131848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b="1" dirty="0">
                <a:solidFill>
                  <a:srgbClr val="0070C0"/>
                </a:solidFill>
                <a:cs typeface="+mj-cs"/>
              </a:rPr>
              <a:t>קניית ערכות קפה לחיילים </a:t>
            </a:r>
          </a:p>
        </p:txBody>
      </p:sp>
    </p:spTree>
    <p:extLst>
      <p:ext uri="{BB962C8B-B14F-4D97-AF65-F5344CB8AC3E}">
        <p14:creationId xmlns:p14="http://schemas.microsoft.com/office/powerpoint/2010/main" val="727344141"/>
      </p:ext>
    </p:extLst>
  </p:cSld>
  <p:clrMapOvr>
    <a:masterClrMapping/>
  </p:clrMapOvr>
  <p:transition spd="slow" advTm="12000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BD6B270B-AA45-4013-946A-33BEC78A0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607" y="1970255"/>
            <a:ext cx="7097486" cy="4937903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414DC316-768E-443B-E586-42EE8ECBC925}"/>
              </a:ext>
            </a:extLst>
          </p:cNvPr>
          <p:cNvSpPr txBox="1"/>
          <p:nvPr/>
        </p:nvSpPr>
        <p:spPr>
          <a:xfrm>
            <a:off x="816428" y="697830"/>
            <a:ext cx="100366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Times New Roman" panose="02020603050405020304" pitchFamily="18" charset="0"/>
              </a:rPr>
              <a:t>קניית צמר לשם סריגת כובעים 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4432FA21-1FF5-A7AE-C3AB-4C2553CCB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60" y="92878"/>
            <a:ext cx="11626080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54930"/>
      </p:ext>
    </p:extLst>
  </p:cSld>
  <p:clrMapOvr>
    <a:masterClrMapping/>
  </p:clrMapOvr>
  <p:transition spd="slow" advTm="12000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97474C3-529F-3857-E9AE-D5DBBB231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07" y="2532971"/>
            <a:ext cx="4009584" cy="3766579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30AFBE2-95A1-0474-C87C-6951F77BC827}"/>
              </a:ext>
            </a:extLst>
          </p:cNvPr>
          <p:cNvSpPr txBox="1"/>
          <p:nvPr/>
        </p:nvSpPr>
        <p:spPr>
          <a:xfrm>
            <a:off x="-3230077" y="342551"/>
            <a:ext cx="1131848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>
                <a:solidFill>
                  <a:srgbClr val="0070C0"/>
                </a:solidFill>
                <a:cs typeface="+mj-cs"/>
              </a:rPr>
              <a:t> </a:t>
            </a:r>
            <a:r>
              <a:rPr lang="he-IL" sz="6600" b="1" dirty="0">
                <a:solidFill>
                  <a:srgbClr val="0070C0"/>
                </a:solidFill>
                <a:cs typeface="+mj-cs"/>
              </a:rPr>
              <a:t>קניית אולרים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15FBBFD-DB86-1E47-73C2-C1314EF85B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004" y="2197186"/>
            <a:ext cx="6151212" cy="410236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D3DAFCB-47DA-DAEA-1398-39B1199D7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74" y="122290"/>
            <a:ext cx="11626080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54031"/>
      </p:ext>
    </p:extLst>
  </p:cSld>
  <p:clrMapOvr>
    <a:masterClrMapping/>
  </p:clrMapOvr>
  <p:transition spd="slow" advTm="12000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מרקם מלוכלך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14241</TotalTime>
  <Words>277</Words>
  <Application>Microsoft Office PowerPoint</Application>
  <PresentationFormat>מסך רחב</PresentationFormat>
  <Paragraphs>67</Paragraphs>
  <Slides>51</Slides>
  <Notes>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51</vt:i4>
      </vt:variant>
    </vt:vector>
  </HeadingPairs>
  <TitlesOfParts>
    <vt:vector size="55" baseType="lpstr">
      <vt:lpstr>Aptos</vt:lpstr>
      <vt:lpstr>Aptos Display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חני ברקת גלנצר</dc:creator>
  <cp:lastModifiedBy>אייבי ברכה</cp:lastModifiedBy>
  <cp:revision>30</cp:revision>
  <dcterms:created xsi:type="dcterms:W3CDTF">2024-05-24T11:20:08Z</dcterms:created>
  <dcterms:modified xsi:type="dcterms:W3CDTF">2024-07-01T07:39:51Z</dcterms:modified>
</cp:coreProperties>
</file>