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4"/>
  </p:notesMasterIdLst>
  <p:sldIdLst>
    <p:sldId id="264" r:id="rId2"/>
    <p:sldId id="354" r:id="rId3"/>
    <p:sldId id="327" r:id="rId4"/>
    <p:sldId id="346" r:id="rId5"/>
    <p:sldId id="303" r:id="rId6"/>
    <p:sldId id="316" r:id="rId7"/>
    <p:sldId id="338" r:id="rId8"/>
    <p:sldId id="347" r:id="rId9"/>
    <p:sldId id="348" r:id="rId10"/>
    <p:sldId id="339" r:id="rId11"/>
    <p:sldId id="356" r:id="rId12"/>
    <p:sldId id="349" r:id="rId13"/>
    <p:sldId id="350" r:id="rId14"/>
    <p:sldId id="361" r:id="rId15"/>
    <p:sldId id="358" r:id="rId16"/>
    <p:sldId id="359" r:id="rId17"/>
    <p:sldId id="357" r:id="rId18"/>
    <p:sldId id="360" r:id="rId19"/>
    <p:sldId id="342" r:id="rId20"/>
    <p:sldId id="343" r:id="rId21"/>
    <p:sldId id="363" r:id="rId22"/>
    <p:sldId id="336" r:id="rId2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7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10F3491-5DE1-444A-8938-D19F68E2C3F5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AEE4EAA-9648-497A-882D-5E813E18132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201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3D4DA-53E9-A45F-6640-798154AA0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7D2F2B0-1048-F90E-D824-5156A326DE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CA7A319-2564-3CB4-E10B-32BFE33AC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1291691-2823-9F8B-0C7C-D99891EAB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3060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E2BE7-2E08-F185-C969-6A65351E9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1B554A5A-DD93-FDC8-A449-BE4313F8DA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1188FAF8-C0EC-AD42-AE60-33E934412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1C41476-6678-3339-D718-B56E8E4761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5317B-3F04-4BBB-89AD-6078D09FE1C7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9079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FAE75A-AA7C-5F7A-DB6D-5E4404114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24752A0-33D7-D4E1-FC60-A266E278A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D61B7B6-73F4-3C65-02B4-4477627B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307D54A-0588-BE33-C9BB-841B0D35B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80B7A5B-D59D-FC08-EA8F-234B1398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8060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791A4E7-CAD8-483D-3E79-D8A20764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DE00BD4-2AA7-4893-B4AF-772BA4001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111C9B-5C6E-6CC8-A728-6D123B10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80648D3-6358-0DB3-AAC3-B06DC5538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2130F7B-53A8-911E-1B65-A326F85F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0390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DF335B94-190C-CEE6-65C4-EEA9FA6E9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E6E855B-5270-777D-18B9-C686D391E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0BECD47-3629-6CEA-3414-31B4EA5BB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DFF830-0211-FAFF-EB32-38A36E7C8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11EDE35-266A-E6D3-AD8A-48AE1244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7003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F830D0A-9A05-1C41-417F-8B681B0E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2EF27FF-E9EC-C3EB-62FF-FBCAB3582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DD37023-56A8-22A7-A695-09E00CBC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C848F90-0CAA-F077-93CC-7F08D05CE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BA5723-DEC0-84A1-DC82-BDFADCF1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04737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CE899DE-D87F-9A1B-D455-9C2E73C7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B149F06-FE36-52E4-9C33-D61F1D3E2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76D5B58-4215-467C-33FC-AFB5CCCE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E564D5D-BDC7-C519-B40E-0FB59EBD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44B6D5A-A36D-03C0-8FD4-301D1427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5591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55D1E2D-30B8-62D6-076A-15D8C9F8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7E740D2-52C9-9543-7760-8DB300E89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9592C0-F3F1-1EDD-BEF1-2ECA04933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468EB11-06E0-95CE-FE47-7569D1F06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F33CC99-EF5B-3C19-AC1D-CA707639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5916266-8876-E9CF-FD79-E95CD2EE6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7383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9FA70A-B33C-605A-E65B-5B83C7408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DD5A8D3-B49F-5748-D4F7-9A4D16692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7896982-65A9-B6A8-C6D5-B8E762301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57FFAB5-9701-5349-377A-AE2CBBAB3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5C4D59E7-D408-AF40-5FCF-525030078C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CF761924-3FA6-6CBD-67A3-35532F67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6E32635-13E0-F043-FB24-85ECA001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F30D552-5BA6-F2B5-4AC3-9105C512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12565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1D2C2AF-A155-E0E2-352F-5C7DE97C9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856D053-B365-4385-AB3E-EBE4555A8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93637D-A7FD-A0E5-99E1-4C6EE5BEA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CA8DC509-DEE2-5656-E8B5-AB31EAC7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3498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79127C1-5221-687B-88AE-D8E4BF32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FEC2B47-6F90-7023-1DD2-1A9512266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1BE4BED-3DD8-7B21-613B-669B2E568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4207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ED15A2-D6F8-1511-9311-0362E1029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2307E66-B69F-F8A1-E9F9-D6C067B4B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758EDF9-955F-0B0B-3D53-D55FF09F6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74DCC44-870F-1169-BC5C-8AABD82F2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BC6A5FC-F728-511F-D79A-5A8D6CDBF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5D3E0E7-4769-DF8D-F5BC-56674AD0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49387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33F81EF-B129-CD0C-15CA-F7CECFDF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B8F95AB-1FE5-C218-036F-FEEE419C03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2724277D-68AC-8798-5BA7-0CE9C81D4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CB901EF-8C46-5B38-B0A9-99445A2F5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D77B517-7C82-E955-F0DE-2565EF12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1A42E7E-D630-D435-4617-0A98ED009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9413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9DDC1E6B-ABC9-788A-6383-AB361AEFC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0E36B00-4512-30BC-B7F8-C19FA3679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B45155-7D81-F5AF-1AC7-9AB581185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78A86-0191-482B-8221-D1CA68AAFDEE}" type="datetimeFigureOut">
              <a:rPr lang="he-IL" smtClean="0"/>
              <a:t>ט"ו/תמוז/תשפ"ו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06E0557-BDD6-59D7-091D-3461A3C81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7C143DA-A3FB-9B51-37A6-3AAD6E21C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A3699-F5B7-4D8E-8C62-87ABC9CFE6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247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ABC20FF2-13D8-C1B2-1A1D-B39CBC1441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0"/>
            <a:ext cx="12192000" cy="7208729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5B87DA09-3CC5-BB03-57D2-0E38DA6DC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541" y="1721277"/>
            <a:ext cx="4180115" cy="4963885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BBB76CB-F96B-2FDE-D6E7-3F0D86794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55" y="202048"/>
            <a:ext cx="11632176" cy="1548518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ABD2FCE-24FF-F860-5247-68875C6366E5}"/>
              </a:ext>
            </a:extLst>
          </p:cNvPr>
          <p:cNvSpPr txBox="1"/>
          <p:nvPr/>
        </p:nvSpPr>
        <p:spPr>
          <a:xfrm>
            <a:off x="6096000" y="2068286"/>
            <a:ext cx="5203371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b="1" dirty="0">
                <a:solidFill>
                  <a:srgbClr val="0070C0"/>
                </a:solidFill>
                <a:cs typeface="+mj-cs"/>
              </a:rPr>
              <a:t>תרומת עגלת כלי עבודה לשימוש בתיקון כסאות גלגלים.</a:t>
            </a:r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820EBF1C-59BB-405B-F9C5-6D2602C1AD8C}"/>
              </a:ext>
            </a:extLst>
          </p:cNvPr>
          <p:cNvSpPr txBox="1"/>
          <p:nvPr/>
        </p:nvSpPr>
        <p:spPr>
          <a:xfrm>
            <a:off x="4136572" y="116374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גלגלים של נתינה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26346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67558-D78D-676D-C2C0-22532C914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F5B74CAC-8AB4-2678-3164-0ED5950D8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223F5CE-AFA0-DF46-A344-6B786D922DBC}"/>
              </a:ext>
            </a:extLst>
          </p:cNvPr>
          <p:cNvSpPr txBox="1"/>
          <p:nvPr/>
        </p:nvSpPr>
        <p:spPr>
          <a:xfrm>
            <a:off x="6346371" y="1351508"/>
            <a:ext cx="4789714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במועדון: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חוגגים, 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מטיילים, 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ומכבדים.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58BAC5A-5C11-71BD-BFAC-7EBE998BBC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130"/>
          <a:stretch>
            <a:fillRect/>
          </a:stretch>
        </p:blipFill>
        <p:spPr>
          <a:xfrm>
            <a:off x="804461" y="954759"/>
            <a:ext cx="5630636" cy="5283203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B3E3881-2B34-9FEE-1224-8982FE663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234" y="0"/>
            <a:ext cx="11638273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96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F4106-5ADE-27E7-8D3E-80C847295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5E52172F-6073-221A-5E6B-CD0DDACB8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FDF50F1F-AF4F-B033-A871-3F5AC817296B}"/>
              </a:ext>
            </a:extLst>
          </p:cNvPr>
          <p:cNvSpPr txBox="1"/>
          <p:nvPr/>
        </p:nvSpPr>
        <p:spPr>
          <a:xfrm>
            <a:off x="6346371" y="1351508"/>
            <a:ext cx="4789714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ראש השנה אצל </a:t>
            </a:r>
            <a:r>
              <a:rPr lang="he-IL" sz="6600" b="1" dirty="0" err="1">
                <a:solidFill>
                  <a:srgbClr val="0070C0"/>
                </a:solidFill>
                <a:cs typeface="+mj-cs"/>
              </a:rPr>
              <a:t>רוחלה</a:t>
            </a:r>
            <a:r>
              <a:rPr lang="he-IL" sz="6600" b="1" dirty="0">
                <a:solidFill>
                  <a:srgbClr val="0070C0"/>
                </a:solidFill>
                <a:cs typeface="+mj-cs"/>
              </a:rPr>
              <a:t> </a:t>
            </a:r>
            <a:r>
              <a:rPr lang="he-IL" sz="6600" b="1" dirty="0" err="1">
                <a:solidFill>
                  <a:srgbClr val="0070C0"/>
                </a:solidFill>
                <a:cs typeface="+mj-cs"/>
              </a:rPr>
              <a:t>קוצ'ין</a:t>
            </a:r>
            <a:endParaRPr lang="he-IL" sz="6600" b="1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0F8B841E-3138-56DE-82CD-E243C27E5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34" y="0"/>
            <a:ext cx="11638273" cy="154851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197FF953-3228-E80C-DB50-09463858B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773" y="1012371"/>
            <a:ext cx="5029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46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FB55A-2C4D-53C4-880F-3C421D556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4C3434CC-72D2-8D1B-2676-A6F633011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F9BB197-B397-3FC2-B993-9EF2A4BF4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D8299A52-1228-23AF-7CF6-7327F549F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229" y="2237843"/>
            <a:ext cx="9013371" cy="405601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2CBE9A20-5D52-C82D-778B-7455BB539E68}"/>
              </a:ext>
            </a:extLst>
          </p:cNvPr>
          <p:cNvSpPr txBox="1"/>
          <p:nvPr/>
        </p:nvSpPr>
        <p:spPr>
          <a:xfrm>
            <a:off x="-496555" y="1005406"/>
            <a:ext cx="100479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ביקור הנגיד במועדון</a:t>
            </a:r>
          </a:p>
        </p:txBody>
      </p:sp>
    </p:spTree>
    <p:extLst>
      <p:ext uri="{BB962C8B-B14F-4D97-AF65-F5344CB8AC3E}">
        <p14:creationId xmlns:p14="http://schemas.microsoft.com/office/powerpoint/2010/main" val="795330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70E3B-A0AD-B222-EA3E-08A1759C6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EB25F1E9-15FA-94D3-7942-04B372AE1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4" y="-283029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1382BEC-D973-66AD-1713-8CAEA9142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57ECBD3-05AA-950E-6E3D-3BD55D9FD307}"/>
              </a:ext>
            </a:extLst>
          </p:cNvPr>
          <p:cNvSpPr txBox="1"/>
          <p:nvPr/>
        </p:nvSpPr>
        <p:spPr>
          <a:xfrm>
            <a:off x="-659841" y="863692"/>
            <a:ext cx="100479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קבלת חברים חדשים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C19C61EC-B100-7978-5C05-DC13D820C0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36" b="33333"/>
          <a:stretch>
            <a:fillRect/>
          </a:stretch>
        </p:blipFill>
        <p:spPr>
          <a:xfrm>
            <a:off x="2114362" y="2053330"/>
            <a:ext cx="3086476" cy="4027714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9F639C4-ABA8-14C6-D611-F953E45EC396}"/>
              </a:ext>
            </a:extLst>
          </p:cNvPr>
          <p:cNvSpPr txBox="1"/>
          <p:nvPr/>
        </p:nvSpPr>
        <p:spPr>
          <a:xfrm>
            <a:off x="6372319" y="2703669"/>
            <a:ext cx="4789714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ברוכים הבאים אלי וזהבה בהט </a:t>
            </a:r>
          </a:p>
        </p:txBody>
      </p:sp>
    </p:spTree>
    <p:extLst>
      <p:ext uri="{BB962C8B-B14F-4D97-AF65-F5344CB8AC3E}">
        <p14:creationId xmlns:p14="http://schemas.microsoft.com/office/powerpoint/2010/main" val="244323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A201-EDF4-6CB0-04C0-B087CB5FE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8562BCB-FA1B-4D46-1E2F-3B47E5FE0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4" y="-283029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F15C57A6-E663-4221-E52F-16E65DC13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CBD075D8-7C76-F497-79BF-53A448616EDD}"/>
              </a:ext>
            </a:extLst>
          </p:cNvPr>
          <p:cNvSpPr txBox="1"/>
          <p:nvPr/>
        </p:nvSpPr>
        <p:spPr>
          <a:xfrm>
            <a:off x="281039" y="250783"/>
            <a:ext cx="100479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יום הולדת 100 לניני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8175507-9D74-620D-745C-BDCD98A42B6D}"/>
              </a:ext>
            </a:extLst>
          </p:cNvPr>
          <p:cNvSpPr txBox="1"/>
          <p:nvPr/>
        </p:nvSpPr>
        <p:spPr>
          <a:xfrm>
            <a:off x="6372319" y="2703669"/>
            <a:ext cx="478971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sz="6600" b="1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BD0769B2-BE87-77EE-DC34-CBA6063D1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1490375"/>
            <a:ext cx="2919249" cy="5185167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CBDA26B4-7C7E-28D0-DE5F-7F2CB9A16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513" y="1490376"/>
            <a:ext cx="3818129" cy="5090840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282C0336-4166-4088-33C8-CDDEF76081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5464" y="1484132"/>
            <a:ext cx="2529362" cy="509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81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D4225-2149-FD95-0196-025D5D451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15DEFBA-E735-F98B-F313-B7361CC35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971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80F29FE-D6D8-1323-E469-8A8540310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DFE1C4B5-D22A-C377-8498-71DA50A4D2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444"/>
          <a:stretch>
            <a:fillRect/>
          </a:stretch>
        </p:blipFill>
        <p:spPr>
          <a:xfrm>
            <a:off x="3765096" y="2556225"/>
            <a:ext cx="4661808" cy="4696339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29468DE9-B1BB-4E01-6F52-298E9E74F5C9}"/>
              </a:ext>
            </a:extLst>
          </p:cNvPr>
          <p:cNvSpPr txBox="1"/>
          <p:nvPr/>
        </p:nvSpPr>
        <p:spPr>
          <a:xfrm>
            <a:off x="707571" y="265269"/>
            <a:ext cx="10167258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b="1" dirty="0">
                <a:solidFill>
                  <a:srgbClr val="0070C0"/>
                </a:solidFill>
                <a:cs typeface="+mj-cs"/>
              </a:rPr>
              <a:t>סיור בשכונת שפירא </a:t>
            </a:r>
          </a:p>
          <a:p>
            <a:pPr algn="ctr"/>
            <a:r>
              <a:rPr lang="he-IL" sz="6600" b="1" dirty="0">
                <a:solidFill>
                  <a:srgbClr val="0070C0"/>
                </a:solidFill>
                <a:cs typeface="+mj-cs"/>
              </a:rPr>
              <a:t>והתחנה המרכזית</a:t>
            </a:r>
          </a:p>
        </p:txBody>
      </p:sp>
    </p:spTree>
    <p:extLst>
      <p:ext uri="{BB962C8B-B14F-4D97-AF65-F5344CB8AC3E}">
        <p14:creationId xmlns:p14="http://schemas.microsoft.com/office/powerpoint/2010/main" val="113977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B52F2-B19C-A614-7B6C-4DBE838B5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A06A9764-D2DF-39BF-0B0F-1D3DC3EE5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971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A22B03E-2422-095E-710C-632C8146B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F8C06CFE-2579-C237-5E0E-49FA5CD08051}"/>
              </a:ext>
            </a:extLst>
          </p:cNvPr>
          <p:cNvSpPr txBox="1"/>
          <p:nvPr/>
        </p:nvSpPr>
        <p:spPr>
          <a:xfrm>
            <a:off x="925286" y="1005406"/>
            <a:ext cx="10167258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b="1" dirty="0">
                <a:solidFill>
                  <a:srgbClr val="0070C0"/>
                </a:solidFill>
                <a:cs typeface="+mj-cs"/>
              </a:rPr>
              <a:t>טיול לבאר שבע </a:t>
            </a:r>
            <a:r>
              <a:rPr lang="he-IL" sz="6600" b="1" dirty="0" err="1">
                <a:solidFill>
                  <a:srgbClr val="0070C0"/>
                </a:solidFill>
                <a:cs typeface="+mj-cs"/>
              </a:rPr>
              <a:t>ולמדבריום</a:t>
            </a:r>
            <a:r>
              <a:rPr lang="he-IL" sz="6600" b="1" dirty="0">
                <a:solidFill>
                  <a:srgbClr val="0070C0"/>
                </a:solidFill>
                <a:cs typeface="+mj-cs"/>
              </a:rPr>
              <a:t>.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5C4BF2AF-7E3C-1C75-03B7-3F2103325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514" y="2441052"/>
            <a:ext cx="6242956" cy="46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02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0A9B1-9986-741D-0697-2C5366900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0075E78C-F9AF-5E90-FCC4-F87390112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4" y="-283029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B339621-3F6A-1C07-475A-489CA230B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B17E784B-65A2-0946-7173-410C0856C679}"/>
              </a:ext>
            </a:extLst>
          </p:cNvPr>
          <p:cNvSpPr txBox="1"/>
          <p:nvPr/>
        </p:nvSpPr>
        <p:spPr>
          <a:xfrm>
            <a:off x="-293914" y="567513"/>
            <a:ext cx="100479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פרידה מחברים אהובים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B2FAADD1-12AE-EC81-EE05-AE92DC545769}"/>
              </a:ext>
            </a:extLst>
          </p:cNvPr>
          <p:cNvSpPr txBox="1"/>
          <p:nvPr/>
        </p:nvSpPr>
        <p:spPr>
          <a:xfrm>
            <a:off x="1523543" y="1675509"/>
            <a:ext cx="10047972" cy="517064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בהצלחה 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לנינה ושלמה 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במעונם החדש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ברחובות</a:t>
            </a:r>
          </a:p>
          <a:p>
            <a:endParaRPr lang="he-IL" sz="6600" b="1" dirty="0">
              <a:solidFill>
                <a:srgbClr val="0070C0"/>
              </a:solidFill>
              <a:cs typeface="+mj-cs"/>
            </a:endParaRPr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65DD7238-2880-FCCB-C256-F4FFD9E83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786" y="1853319"/>
            <a:ext cx="5453743" cy="409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59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63754-4372-BEC1-7BEB-6676EBD0E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D8C9EF7-EFE0-44C8-5752-508E14D25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4" y="-283029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4003D4E-DAAB-9F28-F02E-D8D491360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A367DFBE-4B48-34DA-87C7-C8B7F899CE79}"/>
              </a:ext>
            </a:extLst>
          </p:cNvPr>
          <p:cNvSpPr txBox="1"/>
          <p:nvPr/>
        </p:nvSpPr>
        <p:spPr>
          <a:xfrm>
            <a:off x="-293914" y="567513"/>
            <a:ext cx="1004797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פרידה מחברים אהובים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AB8A8A40-F6B3-782F-BD63-518CFAB2F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8677" y="1675509"/>
            <a:ext cx="3496095" cy="4663166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83AB9F0-8F31-DDA2-7004-835D2F985776}"/>
              </a:ext>
            </a:extLst>
          </p:cNvPr>
          <p:cNvSpPr txBox="1"/>
          <p:nvPr/>
        </p:nvSpPr>
        <p:spPr>
          <a:xfrm>
            <a:off x="391429" y="2478040"/>
            <a:ext cx="10047972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הענקת אות 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פול האריס</a:t>
            </a:r>
          </a:p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לנינה</a:t>
            </a:r>
            <a:r>
              <a:rPr lang="en-US" sz="6600" b="1">
                <a:solidFill>
                  <a:srgbClr val="0070C0"/>
                </a:solidFill>
                <a:cs typeface="+mj-cs"/>
              </a:rPr>
              <a:t>  </a:t>
            </a:r>
            <a:r>
              <a:rPr lang="he-IL" sz="6600" b="1">
                <a:solidFill>
                  <a:srgbClr val="0070C0"/>
                </a:solidFill>
                <a:cs typeface="+mj-cs"/>
              </a:rPr>
              <a:t>ושלמה </a:t>
            </a:r>
            <a:endParaRPr lang="he-IL" sz="6600" b="1" dirty="0">
              <a:solidFill>
                <a:srgbClr val="0070C0"/>
              </a:solidFill>
              <a:cs typeface="+mj-cs"/>
            </a:endParaRPr>
          </a:p>
          <a:p>
            <a:endParaRPr lang="he-IL" sz="6600" b="1" dirty="0">
              <a:solidFill>
                <a:srgbClr val="0070C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6764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2B62D-7666-3589-41B6-50B2B0614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11E8D67-083E-A724-2420-534D778F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06C87BE-3EC7-0A2B-B6E4-9C7FECAED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52" y="187891"/>
            <a:ext cx="11638273" cy="154851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A60780FF-71AE-6558-7F8F-9170B5D0C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944" y="2030184"/>
            <a:ext cx="3620862" cy="4827816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C61EAA30-EB1A-EB29-A49A-6346D0F881F1}"/>
              </a:ext>
            </a:extLst>
          </p:cNvPr>
          <p:cNvSpPr txBox="1"/>
          <p:nvPr/>
        </p:nvSpPr>
        <p:spPr>
          <a:xfrm>
            <a:off x="2993572" y="0"/>
            <a:ext cx="620485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הדלקת </a:t>
            </a:r>
            <a:r>
              <a:rPr lang="he-IL" sz="6600" b="1" dirty="0" err="1">
                <a:solidFill>
                  <a:srgbClr val="0070C0"/>
                </a:solidFill>
                <a:cs typeface="+mj-cs"/>
              </a:rPr>
              <a:t>חנוכיה</a:t>
            </a:r>
            <a:r>
              <a:rPr lang="he-IL" sz="6600" b="1" dirty="0">
                <a:solidFill>
                  <a:srgbClr val="0070C0"/>
                </a:solidFill>
                <a:cs typeface="+mj-cs"/>
              </a:rPr>
              <a:t> עם חב"ד בכיכר העיר</a:t>
            </a:r>
          </a:p>
        </p:txBody>
      </p:sp>
    </p:spTree>
    <p:extLst>
      <p:ext uri="{BB962C8B-B14F-4D97-AF65-F5344CB8AC3E}">
        <p14:creationId xmlns:p14="http://schemas.microsoft.com/office/powerpoint/2010/main" val="58061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850BB-95E1-A0F4-BFC2-C5E70D3F2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F472A11D-573E-94AB-C1C2-17E99FD15E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0"/>
            <a:ext cx="12192000" cy="7208729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CAB3523B-EC1A-57E7-BF55-CE5F62938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55" y="202048"/>
            <a:ext cx="11632176" cy="154851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B62DF341-43E6-4BDE-2DA5-93C31AFA357F}"/>
              </a:ext>
            </a:extLst>
          </p:cNvPr>
          <p:cNvSpPr txBox="1"/>
          <p:nvPr/>
        </p:nvSpPr>
        <p:spPr>
          <a:xfrm>
            <a:off x="4136572" y="116374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גלגלים של נתינה</a:t>
            </a:r>
            <a:endParaRPr lang="he-IL" dirty="0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B53FE42-998D-C751-81C5-56A37A73074B}"/>
              </a:ext>
            </a:extLst>
          </p:cNvPr>
          <p:cNvSpPr txBox="1"/>
          <p:nvPr/>
        </p:nvSpPr>
        <p:spPr>
          <a:xfrm>
            <a:off x="4900306" y="2462127"/>
            <a:ext cx="679959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000" b="1" dirty="0">
                <a:solidFill>
                  <a:srgbClr val="0070C0"/>
                </a:solidFill>
                <a:cs typeface="+mj-cs"/>
              </a:rPr>
              <a:t>תרומת מועדון רוטרי כ״ס לשנת 2026 </a:t>
            </a:r>
          </a:p>
          <a:p>
            <a:r>
              <a:rPr lang="he-IL" sz="4000" b="1" dirty="0">
                <a:solidFill>
                  <a:srgbClr val="0070C0"/>
                </a:solidFill>
                <a:cs typeface="+mj-cs"/>
              </a:rPr>
              <a:t> לעמותה גלגלים של נתינה </a:t>
            </a:r>
          </a:p>
          <a:p>
            <a:r>
              <a:rPr lang="he-IL" sz="4000" b="1" dirty="0">
                <a:solidFill>
                  <a:srgbClr val="0070C0"/>
                </a:solidFill>
                <a:cs typeface="+mj-cs"/>
              </a:rPr>
              <a:t>צבעים וספרי שמן</a:t>
            </a:r>
          </a:p>
          <a:p>
            <a:r>
              <a:rPr lang="he-IL" sz="4000" b="1" dirty="0">
                <a:solidFill>
                  <a:srgbClr val="0070C0"/>
                </a:solidFill>
                <a:cs typeface="+mj-cs"/>
              </a:rPr>
              <a:t> לשיפוץ כיסאות גלגלים .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82A5DA6A-D9D5-55F5-68D8-E9C432C16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08" y="2008864"/>
            <a:ext cx="4051222" cy="581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5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D206A-1D29-5567-54AC-0609ABE4F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8F48392-D429-E773-F512-A0EA45E92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01D55C44-EAD7-4162-4D21-F5BE121CD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52" y="187891"/>
            <a:ext cx="11638273" cy="1548518"/>
          </a:xfrm>
          <a:prstGeom prst="rect">
            <a:avLst/>
          </a:prstGeom>
        </p:spPr>
      </p:pic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B0D9AEFC-1619-A395-9106-2F9A5926F5B4}"/>
              </a:ext>
            </a:extLst>
          </p:cNvPr>
          <p:cNvSpPr txBox="1"/>
          <p:nvPr/>
        </p:nvSpPr>
        <p:spPr>
          <a:xfrm>
            <a:off x="1926771" y="413657"/>
            <a:ext cx="85235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מבקרים בתערוכת ציורים של אמני כפר סבא</a:t>
            </a: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3C70F199-3F01-AC90-C7E3-BE2422F12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721" y="2353296"/>
            <a:ext cx="6757934" cy="506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14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602E0-5EE1-5246-6D8B-4F6F5C950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5AC96B75-C907-7E76-973A-8684B3388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5FC6745-7701-B446-FFC2-14182E046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52" y="187891"/>
            <a:ext cx="11638273" cy="1548518"/>
          </a:xfrm>
          <a:prstGeom prst="rect">
            <a:avLst/>
          </a:prstGeom>
        </p:spPr>
      </p:pic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61AB843B-43BF-C3FA-6771-D1BA0BA4A29D}"/>
              </a:ext>
            </a:extLst>
          </p:cNvPr>
          <p:cNvSpPr txBox="1"/>
          <p:nvPr/>
        </p:nvSpPr>
        <p:spPr>
          <a:xfrm>
            <a:off x="2539094" y="0"/>
            <a:ext cx="620485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6600" b="1" dirty="0">
                <a:solidFill>
                  <a:srgbClr val="0070C0"/>
                </a:solidFill>
                <a:cs typeface="+mj-cs"/>
              </a:rPr>
              <a:t>סיור במוזאון העיצוב בחולון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6A35E957-1E25-8617-6F7F-8D308EA8D5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9841"/>
          <a:stretch>
            <a:fillRect/>
          </a:stretch>
        </p:blipFill>
        <p:spPr>
          <a:xfrm>
            <a:off x="3600450" y="2085086"/>
            <a:ext cx="5143500" cy="481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33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61AAD-0C59-8878-48AD-65CDEBBC5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56F28E05-FA46-3E40-4973-AA179CF08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D05785D-1CF2-E3D5-DD30-03612DCCB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891"/>
            <a:ext cx="12077825" cy="154851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E9CDB35B-8C1E-8F54-8415-5C0004FF7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332" y="310977"/>
            <a:ext cx="8739409" cy="633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04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34B99-BBDD-89C3-BA11-8F6EAD3CE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EA32A8F-F4D6-8FDF-F394-2A24F6502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A96210D1-7E8D-446E-D448-485D74C4F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8154"/>
            <a:ext cx="11632176" cy="1548518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85A43D98-BA36-683F-B051-8ACA2688C3B7}"/>
              </a:ext>
            </a:extLst>
          </p:cNvPr>
          <p:cNvSpPr txBox="1"/>
          <p:nvPr/>
        </p:nvSpPr>
        <p:spPr>
          <a:xfrm>
            <a:off x="-523203" y="952532"/>
            <a:ext cx="122806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60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תחרות ציורי ילדים בנושא זהירות בדרכים</a:t>
            </a:r>
            <a:endParaRPr lang="he-IL" sz="6000" dirty="0">
              <a:solidFill>
                <a:srgbClr val="0070C0"/>
              </a:solidFill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BCAD6BC2-BBF6-854F-EFB3-0B60359C5BBE}"/>
              </a:ext>
            </a:extLst>
          </p:cNvPr>
          <p:cNvSpPr txBox="1"/>
          <p:nvPr/>
        </p:nvSpPr>
        <p:spPr>
          <a:xfrm>
            <a:off x="-1400026" y="1948999"/>
            <a:ext cx="12280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600" b="1" dirty="0">
                <a:solidFill>
                  <a:srgbClr val="0070C0"/>
                </a:solidFill>
                <a:cs typeface="+mj-cs"/>
              </a:rPr>
              <a:t>        העלאת מודעות לנושא בבתי הספר היסודיים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FBE49CB7-DFAB-F7BA-1679-ADDC5BE83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3858" y="2672413"/>
            <a:ext cx="7777942" cy="518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52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EEF36-BA34-0966-25A3-2D4D92268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F36493D7-8412-87F9-B251-06F40380F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19ACCA59-14E5-6424-0551-D0F4F063C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554" y="-105219"/>
            <a:ext cx="5474188" cy="7771695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0C00E7C9-9DCA-C04D-A3BF-D3EA404C12E6}"/>
              </a:ext>
            </a:extLst>
          </p:cNvPr>
          <p:cNvSpPr txBox="1"/>
          <p:nvPr/>
        </p:nvSpPr>
        <p:spPr>
          <a:xfrm>
            <a:off x="6270172" y="1977487"/>
            <a:ext cx="6204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b="1" dirty="0">
                <a:solidFill>
                  <a:srgbClr val="0070C0"/>
                </a:solidFill>
                <a:cs typeface="+mj-cs"/>
              </a:rPr>
              <a:t>5 מתלמידי כפר </a:t>
            </a:r>
          </a:p>
          <a:p>
            <a:pPr algn="ctr"/>
            <a:r>
              <a:rPr lang="he-IL" sz="5400" b="1" dirty="0">
                <a:solidFill>
                  <a:srgbClr val="0070C0"/>
                </a:solidFill>
                <a:cs typeface="+mj-cs"/>
              </a:rPr>
              <a:t>סבא עלו</a:t>
            </a:r>
          </a:p>
          <a:p>
            <a:pPr algn="ctr"/>
            <a:r>
              <a:rPr lang="he-IL" sz="5400" b="1" dirty="0">
                <a:solidFill>
                  <a:srgbClr val="0070C0"/>
                </a:solidFill>
                <a:cs typeface="+mj-cs"/>
              </a:rPr>
              <a:t> לגמר הארצי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F3ABF722-4657-C801-896A-9C4604E1EC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169" y="0"/>
            <a:ext cx="11632176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98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0886965B-6EAF-88CF-47D8-D14D7B927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6CD9601-D686-4F97-6A25-9EAF83595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97" y="65314"/>
            <a:ext cx="11632176" cy="1548518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FE51B27F-F3E7-F018-D809-280639CA15CF}"/>
              </a:ext>
            </a:extLst>
          </p:cNvPr>
          <p:cNvSpPr txBox="1"/>
          <p:nvPr/>
        </p:nvSpPr>
        <p:spPr>
          <a:xfrm>
            <a:off x="1240973" y="505836"/>
            <a:ext cx="994954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Times New Roman" panose="02020603050405020304" pitchFamily="18" charset="0"/>
              </a:rPr>
              <a:t>   הרצאות במועדוני קשישים</a:t>
            </a:r>
          </a:p>
          <a:p>
            <a:r>
              <a:rPr lang="he-IL" sz="66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            </a:t>
            </a:r>
            <a:r>
              <a:rPr lang="he-IL" sz="4400" b="1" dirty="0">
                <a:solidFill>
                  <a:srgbClr val="0070C0"/>
                </a:solidFill>
                <a:latin typeface="Aptos" panose="02110004020202020204"/>
                <a:cs typeface="Times New Roman" panose="02020603050405020304" pitchFamily="18" charset="0"/>
              </a:rPr>
              <a:t>מצווה לשמח אנשים </a:t>
            </a:r>
            <a:endParaRPr lang="he-IL" sz="4400" dirty="0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2D800A59-8C7C-66BD-EEBC-D919ECB11E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5" t="1346" r="-4400" b="30269"/>
          <a:stretch>
            <a:fillRect/>
          </a:stretch>
        </p:blipFill>
        <p:spPr>
          <a:xfrm>
            <a:off x="2292263" y="2417523"/>
            <a:ext cx="8292232" cy="384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53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2DC9B14-4988-35A4-EB8C-1DF7960DD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58D30B99-EF06-4059-4403-CCF3096B70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63" t="5239" r="5132" b="6032"/>
          <a:stretch/>
        </p:blipFill>
        <p:spPr>
          <a:xfrm>
            <a:off x="1404258" y="2080383"/>
            <a:ext cx="3385456" cy="4559904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18B6F762-44DE-1108-6EC6-3D428E8066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52724" t="23651" r="6237" b="15873"/>
          <a:stretch/>
        </p:blipFill>
        <p:spPr>
          <a:xfrm>
            <a:off x="7630889" y="2080383"/>
            <a:ext cx="3056186" cy="443525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EAF9BB76-BC84-C3B3-CC13-49F70282D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762FE14E-9493-825F-05C9-507D766086A1}"/>
              </a:ext>
            </a:extLst>
          </p:cNvPr>
          <p:cNvSpPr txBox="1"/>
          <p:nvPr/>
        </p:nvSpPr>
        <p:spPr>
          <a:xfrm>
            <a:off x="-1356527" y="539231"/>
            <a:ext cx="100479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solidFill>
                  <a:srgbClr val="0070C0"/>
                </a:solidFill>
                <a:cs typeface="+mj-cs"/>
              </a:rPr>
              <a:t>הפעלה מוסיקלית מותאמת </a:t>
            </a:r>
          </a:p>
          <a:p>
            <a:r>
              <a:rPr lang="he-IL" sz="4000" b="1" dirty="0">
                <a:solidFill>
                  <a:srgbClr val="0070C0"/>
                </a:solidFill>
                <a:cs typeface="+mj-cs"/>
              </a:rPr>
              <a:t>לתלמידי בית ספר אגם. </a:t>
            </a:r>
          </a:p>
        </p:txBody>
      </p:sp>
    </p:spTree>
    <p:extLst>
      <p:ext uri="{BB962C8B-B14F-4D97-AF65-F5344CB8AC3E}">
        <p14:creationId xmlns:p14="http://schemas.microsoft.com/office/powerpoint/2010/main" val="2975174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9D4D5-EE27-C8BA-B66E-D07E71AFF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7BEB54EA-9421-BEA3-3E83-FCE55FABA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E8F03A3E-B42D-8A17-11BE-4F6C0159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0"/>
            <a:ext cx="11638273" cy="154851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9B3CE691-5B7E-99FF-4A59-5BD14367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2590" y="2980133"/>
            <a:ext cx="2653237" cy="3752297"/>
          </a:xfrm>
          <a:prstGeom prst="rect">
            <a:avLst/>
          </a:prstGeom>
        </p:spPr>
      </p:pic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3C95973A-D629-FFEB-4B16-6D43EF40E9E9}"/>
              </a:ext>
            </a:extLst>
          </p:cNvPr>
          <p:cNvSpPr txBox="1"/>
          <p:nvPr/>
        </p:nvSpPr>
        <p:spPr>
          <a:xfrm>
            <a:off x="-451033" y="730905"/>
            <a:ext cx="123661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b="1" dirty="0">
                <a:solidFill>
                  <a:srgbClr val="0070C0"/>
                </a:solidFill>
                <a:cs typeface="+mj-cs"/>
              </a:rPr>
              <a:t>טקס חלוקת פרסים לילדים </a:t>
            </a:r>
            <a:r>
              <a:rPr lang="he-IL" sz="6600" b="1" dirty="0" err="1">
                <a:solidFill>
                  <a:srgbClr val="0070C0"/>
                </a:solidFill>
                <a:cs typeface="+mj-cs"/>
              </a:rPr>
              <a:t>מצטינים</a:t>
            </a:r>
            <a:r>
              <a:rPr lang="he-IL" sz="6600" b="1" dirty="0">
                <a:solidFill>
                  <a:srgbClr val="0070C0"/>
                </a:solidFill>
                <a:cs typeface="+mj-cs"/>
              </a:rPr>
              <a:t>   בלימודים ופעילים בקהילה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24F18CA3-B629-CF68-3CB9-6C5AE13BE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647" y="3178441"/>
            <a:ext cx="6267296" cy="35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08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CAAF1-8ABE-50D9-5FFD-4DB437237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07E3238-7552-8532-1CA3-E650DDFE4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FD4D44E0-4C9A-2CBF-E0F6-456BBD761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C9442BDE-DDCA-5121-434E-A0A27CE70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291" y="0"/>
            <a:ext cx="49534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28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7A217-C366-2C03-BF8F-24276073A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F373CA1E-FFD0-E844-20EB-F84E43D1F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B483923-D664-BD24-8E6B-2FF17F748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3" y="10886"/>
            <a:ext cx="11638273" cy="154851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47D334B8-3A23-6B7E-12ED-727B48B51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406" y="1690584"/>
            <a:ext cx="6211537" cy="46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31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2000">
        <p15:prstTrans prst="peelOff" invX="1"/>
      </p:transition>
    </mc:Choice>
    <mc:Fallback xmlns="">
      <p:transition spd="slow" advClick="0" advTm="12000">
        <p:fade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17317</TotalTime>
  <Words>156</Words>
  <Application>Microsoft Office PowerPoint</Application>
  <PresentationFormat>מסך רחב</PresentationFormat>
  <Paragraphs>43</Paragraphs>
  <Slides>22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חני ברקת גלנצר</dc:creator>
  <cp:lastModifiedBy>אייבי ברכה</cp:lastModifiedBy>
  <cp:revision>6</cp:revision>
  <dcterms:created xsi:type="dcterms:W3CDTF">2025-06-07T18:25:40Z</dcterms:created>
  <dcterms:modified xsi:type="dcterms:W3CDTF">2026-06-30T04:14:33Z</dcterms:modified>
</cp:coreProperties>
</file>