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4201"/>
            <a:ext cx="7772400" cy="16557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4211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457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917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192" y="365127"/>
            <a:ext cx="6449158" cy="88338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87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482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578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520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30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219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9781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3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2CDB2-6161-4FF9-9252-D6A426FC36CD}" type="datetimeFigureOut">
              <a:rPr lang="pl-PL" smtClean="0"/>
              <a:t>22.01.2024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FB9C3-3535-4000-A47D-FBB3E444D715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F04F7564-80D2-AF2C-C67E-A8D32119FE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0B969D4C-7B8E-4F94-5F15-CBCD83FD8DA6}"/>
              </a:ext>
            </a:extLst>
          </p:cNvPr>
          <p:cNvSpPr txBox="1"/>
          <p:nvPr userDrawn="1"/>
        </p:nvSpPr>
        <p:spPr>
          <a:xfrm>
            <a:off x="257622" y="6408716"/>
            <a:ext cx="70807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b="1" dirty="0">
                <a:latin typeface="Arial" panose="020B0604020202020204" pitchFamily="34" charset="0"/>
                <a:cs typeface="Arial" panose="020B0604020202020204" pitchFamily="34" charset="0"/>
              </a:rPr>
              <a:t>International Conference Water and Sewage in the Circular Economy Model </a:t>
            </a:r>
            <a:r>
              <a:rPr lang="pl-PL" sz="11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100" i="1" dirty="0">
                <a:latin typeface="Arial" panose="020B0604020202020204" pitchFamily="34" charset="0"/>
                <a:cs typeface="Arial" panose="020B0604020202020204" pitchFamily="34" charset="0"/>
              </a:rPr>
              <a:t>CEwater | April 22-24, 2024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7B11DE5C-5CB2-51A5-0EBA-49DF45EEA8D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34" y="365126"/>
            <a:ext cx="1277219" cy="89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109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6E5D9F-3297-A404-2500-37044B457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DB6503F-9078-81FD-09AF-9331A2B146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66647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</TotalTime>
  <Words>0</Words>
  <Application>Microsoft Office PowerPoint</Application>
  <PresentationFormat>Pokaz na ekranie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Dominika Szołdrowska</dc:creator>
  <cp:lastModifiedBy>Dominika Szołdrowska</cp:lastModifiedBy>
  <cp:revision>4</cp:revision>
  <dcterms:created xsi:type="dcterms:W3CDTF">2024-01-16T13:11:19Z</dcterms:created>
  <dcterms:modified xsi:type="dcterms:W3CDTF">2024-01-22T08:32:37Z</dcterms:modified>
</cp:coreProperties>
</file>