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7E1431-F394-0F61-3E2F-1948C2A79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FCDC7E-AACA-A5DE-F558-30EEB0721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4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1E674E-AFFA-22A8-5D33-FBE807C8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612E4C-C4C8-CAA0-AD32-E5F6E3A0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4B75B1-A76D-3E70-B56F-08F2CF1C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87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BC5E0D-A53A-8A7A-2A32-ACC6BCE4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610234-77EB-9F0E-29B0-BB730B851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C7645A-E01D-965F-0795-404ED6F66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B26DB1-E482-2C12-D576-3C264CF6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14B4B4-9915-CB7D-09FA-1F4F0FBFE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457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072C42-BDBF-01B0-3B6F-BF8DE703F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577C86A-BBA6-D197-A80E-68FBA46C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91BB73-AE2A-404E-D83B-28562E33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081AB2-E66A-2FC3-FCA4-C3CA62D0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108DDA-4C7C-64B8-977A-85D28BEF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6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126680-2CAF-6C5A-5918-62752AA4E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8" y="365125"/>
            <a:ext cx="9032631" cy="821837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7BAF4F-3FB5-A9A0-3559-488FC1F2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5" y="1825625"/>
            <a:ext cx="10914185" cy="40036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49370C-C615-BDB2-8646-0C216B7A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BC84EF-44F4-27F5-AF6E-8DD0529F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E15D2B-4D60-066D-7110-CA475814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66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4FF8EA-9139-54C3-CE63-9B2C8D7D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6E1576-3037-58C5-74DE-6B9EB88F2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925800-7D73-2C3A-61D9-EC79654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D391FA-55F1-08E0-60C0-BE3009DB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72B19D-1BBD-9948-EB65-5C5667C8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89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062E8-D4BE-7A90-ECB8-B991833BC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4" y="365126"/>
            <a:ext cx="9243646" cy="848212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73A3E8-EBFD-8A4D-075A-D0D560A59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E06CEC-B714-2FE6-7EE4-99A78905E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50D8DC-999F-80AB-9FEE-D680EA5B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E880D1-E9FB-55DE-7D0F-1FCCC1C5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1DE93B8-6002-CB2B-6279-E15A4243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94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3C7374-B830-9AF2-D007-34A52BB05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B51A59-6717-D4E4-F8B1-1A154E74F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695E74-D1A5-4494-A992-617DAC424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CC0BA07-93AD-DCA1-FE4F-FDD13D20A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9CB267D-7A8D-D4F3-46E4-23A5D2900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2B29047-54D7-EB0A-7F8C-096CDFBD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AD46201-9BA6-2A53-F6AB-F585D5E7B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382D265-8F2E-FC08-4085-83DE02CC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66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72600-BFAD-7172-1BB2-9167FFF2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44C073E-A4FE-DD32-D78A-E6EAA47F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0C58961-7097-BD42-F306-874ADBBC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06EBE85-7A29-B147-B690-5EADC9CC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958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C751CE1-E47E-8484-981D-7DFD7952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D22889-811C-83B5-CC01-3FC50CC31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7E79711-47A5-D006-8E72-1092E5D5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57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542C-F4A8-5742-36F4-6397DD1B2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298F32-8B19-657A-3130-4EBE30B24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7C1C841-EB64-AD0F-B64B-936008666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3B832DD-26DF-DD30-935D-A8D818E2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DEBCCB-CCFE-76B2-F339-DA9963EF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8317D8-0E9B-0B1B-E987-C8FBCB33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75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835AD3-25F2-291C-5BDB-4749A63E0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6F07392-9658-C45C-890E-11B05A28E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ADFBFC3-CC15-633C-D1A7-D02AC401D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6E26C74-A093-929D-A427-92710A4D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352D0D-C9BC-908F-F7D8-0A2313CC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4D0499-1359-CC41-0CD6-6022970D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20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A6BCE94-FE5B-50EA-36AB-043F9D0B942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3A3FD55-AFB5-8A76-C088-75EC3D26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44BD8C-F766-7E24-CCCF-6D0CE43F8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9156C8-2EE0-5360-CBBE-6956772DD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5E33C5-F821-250D-CC8F-B8FDAA401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30FF9C-CEF5-9C94-1AF1-7C67A4BA6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605CA9B5-CB88-BBBE-AB65-B3EF1A03624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35" y="310784"/>
            <a:ext cx="1277376" cy="895079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C07513A8-BF16-11FC-1E39-C4C5B621229F}"/>
              </a:ext>
            </a:extLst>
          </p:cNvPr>
          <p:cNvSpPr txBox="1"/>
          <p:nvPr userDrawn="1"/>
        </p:nvSpPr>
        <p:spPr>
          <a:xfrm>
            <a:off x="343496" y="6408716"/>
            <a:ext cx="7702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Conference Water and Sewage in the Circular Economy Model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CEwater | April 22-24, 2024</a:t>
            </a:r>
          </a:p>
        </p:txBody>
      </p:sp>
    </p:spTree>
    <p:extLst>
      <p:ext uri="{BB962C8B-B14F-4D97-AF65-F5344CB8AC3E}">
        <p14:creationId xmlns:p14="http://schemas.microsoft.com/office/powerpoint/2010/main" val="404056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6E5D9F-3297-A404-2500-37044B457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B6503F-9078-81FD-09AF-9331A2B14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66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Szołdrowska</dc:creator>
  <cp:lastModifiedBy>Dominika Szołdrowska</cp:lastModifiedBy>
  <cp:revision>3</cp:revision>
  <dcterms:created xsi:type="dcterms:W3CDTF">2024-01-16T13:11:19Z</dcterms:created>
  <dcterms:modified xsi:type="dcterms:W3CDTF">2024-01-22T08:33:17Z</dcterms:modified>
</cp:coreProperties>
</file>