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c399e90497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c399e90497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c399e90497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c399e90497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2c399e90497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2c399e90497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2c399e90497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2c399e90497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c399e90497_0_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2c399e90497_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c399e90497_0_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c399e90497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2c399e90497_0_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2c399e90497_0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Relationship Id="rId4" Type="http://schemas.openxmlformats.org/officeDocument/2006/relationships/image" Target="../media/image3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1899950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 Game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Plate Meeting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Post Game</a:t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82919" y="177250"/>
            <a:ext cx="3178150" cy="127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500"/>
              <a:t>Prior to Game and on Arrival at the Field:</a:t>
            </a:r>
            <a:endParaRPr sz="2911"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837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Confirm assignment: Game time, field, parking location, colors. 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Use email or phone your partner at least a day ahead of the game. 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Arrive at the field at least 30 minutes before game time. 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Check condition of the field.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Check in with coaches / tournament director / u</a:t>
            </a:r>
            <a:r>
              <a:rPr lang="en" sz="2200"/>
              <a:t>mpire crew chief</a:t>
            </a:r>
            <a:endParaRPr sz="2200"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41172" y="177250"/>
            <a:ext cx="1589075" cy="63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 Game Meeting w/ Partner</a:t>
            </a:r>
            <a:endParaRPr/>
          </a:p>
        </p:txBody>
      </p:sp>
      <p:pic>
        <p:nvPicPr>
          <p:cNvPr id="68" name="Google Shape;6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41172" y="177250"/>
            <a:ext cx="1589075" cy="6396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0000"/>
          </a:bodyPr>
          <a:lstStyle/>
          <a:p>
            <a:pPr indent="-32194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100"/>
              <a:t>Catch/no-catch coverage in the outfield </a:t>
            </a:r>
            <a:endParaRPr sz="2100"/>
          </a:p>
          <a:p>
            <a:pPr indent="-32194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100"/>
              <a:t>Fair/foul coverage</a:t>
            </a:r>
            <a:endParaRPr sz="2100"/>
          </a:p>
          <a:p>
            <a:pPr indent="-32194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100"/>
              <a:t>Umpire Signals &amp; making eye contact (cover all of your signals) </a:t>
            </a:r>
            <a:endParaRPr sz="2100"/>
          </a:p>
          <a:p>
            <a:pPr indent="-32194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100"/>
              <a:t>Checked swings</a:t>
            </a:r>
            <a:endParaRPr sz="2100"/>
          </a:p>
          <a:p>
            <a:pPr indent="-32194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100"/>
              <a:t>First-to-third rotation (agree on signals) </a:t>
            </a:r>
            <a:endParaRPr sz="2100"/>
          </a:p>
          <a:p>
            <a:pPr indent="-32194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100"/>
              <a:t>PU has touches and tags at 3rd with runners on </a:t>
            </a:r>
            <a:endParaRPr sz="2100"/>
          </a:p>
          <a:p>
            <a:pPr indent="-32194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100"/>
              <a:t>PU rotations (staying home, covering third, covering catch/no-catch) </a:t>
            </a:r>
            <a:endParaRPr sz="2100"/>
          </a:p>
          <a:p>
            <a:pPr indent="-32194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100"/>
              <a:t>U1 going out (PU has batter-runner all the way) </a:t>
            </a:r>
            <a:endParaRPr/>
          </a:p>
        </p:txBody>
      </p:sp>
      <p:sp>
        <p:nvSpPr>
          <p:cNvPr id="70" name="Google Shape;70;p1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62500" lnSpcReduction="10000"/>
          </a:bodyPr>
          <a:lstStyle/>
          <a:p>
            <a:pPr indent="-311943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100"/>
              <a:t>Rundowns (when and how to join) </a:t>
            </a:r>
            <a:endParaRPr sz="2100"/>
          </a:p>
          <a:p>
            <a:pPr indent="-311943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100"/>
              <a:t>Calling balks </a:t>
            </a:r>
            <a:endParaRPr sz="2100"/>
          </a:p>
          <a:p>
            <a:pPr indent="-311943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100"/>
              <a:t>Foul ball off the batter in the box (“see it, call it”) </a:t>
            </a:r>
            <a:endParaRPr sz="2100"/>
          </a:p>
          <a:p>
            <a:pPr indent="-311943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100"/>
              <a:t>Overthrows out of play (“see it, call it”) </a:t>
            </a:r>
            <a:endParaRPr sz="2100"/>
          </a:p>
          <a:p>
            <a:pPr indent="-311943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100"/>
              <a:t>Running lane interference </a:t>
            </a:r>
            <a:endParaRPr sz="2100"/>
          </a:p>
          <a:p>
            <a:pPr indent="-311943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100"/>
              <a:t>Force-play slide violation/interference (PU needs to help) </a:t>
            </a:r>
            <a:endParaRPr sz="2100"/>
          </a:p>
          <a:p>
            <a:pPr indent="-311943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100"/>
              <a:t>Swipe tag / pulled foot at 1st base (PU needs to help) </a:t>
            </a:r>
            <a:endParaRPr sz="2100"/>
          </a:p>
          <a:p>
            <a:pPr indent="-311943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100"/>
              <a:t>Appeals, touches, tags (be clear who owns what and when) </a:t>
            </a:r>
            <a:endParaRPr sz="2100"/>
          </a:p>
          <a:p>
            <a:pPr indent="-311943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100"/>
              <a:t>Getting the call right (discuss getting together) </a:t>
            </a:r>
            <a:endParaRPr sz="2100"/>
          </a:p>
          <a:p>
            <a:pPr indent="-311943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100"/>
              <a:t>"I have information for you" (discuss a signal)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500"/>
              <a:t>The Plate Meeting</a:t>
            </a:r>
            <a:endParaRPr sz="2911"/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311700" y="11837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Should begin no less than 5 minutes before game time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Should include:</a:t>
            </a:r>
            <a:endParaRPr sz="2200"/>
          </a:p>
          <a:p>
            <a:pPr indent="-368300" lvl="1" marL="914400" rtl="0" algn="l"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" sz="2200"/>
              <a:t>Plate Umpire</a:t>
            </a:r>
            <a:endParaRPr sz="2200"/>
          </a:p>
          <a:p>
            <a:pPr indent="-368300" lvl="1" marL="914400" rtl="0" algn="l"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" sz="2200"/>
              <a:t>Base Umpire(s)</a:t>
            </a:r>
            <a:endParaRPr sz="2200"/>
          </a:p>
          <a:p>
            <a:pPr indent="-368300" lvl="1" marL="914400" rtl="0" algn="l"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" sz="2200"/>
              <a:t>Head Coaches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Plate umpire at point of the plate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Base umpire at head of the plate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Coaches in each box</a:t>
            </a:r>
            <a:endParaRPr sz="2200"/>
          </a:p>
        </p:txBody>
      </p:sp>
      <p:pic>
        <p:nvPicPr>
          <p:cNvPr id="77" name="Google Shape;7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41172" y="177250"/>
            <a:ext cx="1589075" cy="63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Google Shape;8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41172" y="177250"/>
            <a:ext cx="1589075" cy="63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58212" y="226338"/>
            <a:ext cx="4627574" cy="46908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41172" y="177250"/>
            <a:ext cx="1589075" cy="63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21388" y="819227"/>
            <a:ext cx="6301224" cy="3505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500"/>
              <a:t>The Plate Meeting</a:t>
            </a:r>
            <a:endParaRPr sz="2911"/>
          </a:p>
        </p:txBody>
      </p:sp>
      <p:sp>
        <p:nvSpPr>
          <p:cNvPr id="95" name="Google Shape;95;p19"/>
          <p:cNvSpPr txBox="1"/>
          <p:nvPr>
            <p:ph idx="1" type="body"/>
          </p:nvPr>
        </p:nvSpPr>
        <p:spPr>
          <a:xfrm>
            <a:off x="311700" y="11837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Plate Umpire Conducts the Plate Meeting</a:t>
            </a:r>
            <a:endParaRPr sz="2200"/>
          </a:p>
          <a:p>
            <a:pPr indent="-368300" lvl="1" marL="914400" rtl="0" algn="l"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" sz="2200"/>
              <a:t>Plate Meeting Agenda</a:t>
            </a:r>
            <a:endParaRPr sz="2200"/>
          </a:p>
          <a:p>
            <a:pPr indent="-368300" lvl="2" marL="1371600" rtl="0" algn="l">
              <a:spcBef>
                <a:spcPts val="0"/>
              </a:spcBef>
              <a:spcAft>
                <a:spcPts val="0"/>
              </a:spcAft>
              <a:buSzPts val="2200"/>
              <a:buAutoNum type="romanLcPeriod"/>
            </a:pPr>
            <a:r>
              <a:rPr lang="en" sz="2200"/>
              <a:t>Introducations &amp; Hand Shakes</a:t>
            </a:r>
            <a:endParaRPr sz="2200"/>
          </a:p>
          <a:p>
            <a:pPr indent="-368300" lvl="2" marL="1371600" rtl="0" algn="l">
              <a:spcBef>
                <a:spcPts val="0"/>
              </a:spcBef>
              <a:spcAft>
                <a:spcPts val="0"/>
              </a:spcAft>
              <a:buSzPts val="2200"/>
              <a:buAutoNum type="romanLcPeriod"/>
            </a:pPr>
            <a:r>
              <a:rPr lang="en" sz="2200"/>
              <a:t>Request Line-ups (only certain games/tournaments)</a:t>
            </a:r>
            <a:endParaRPr sz="2200"/>
          </a:p>
          <a:p>
            <a:pPr indent="-368300" lvl="2" marL="1371600" rtl="0" algn="l">
              <a:spcBef>
                <a:spcPts val="0"/>
              </a:spcBef>
              <a:spcAft>
                <a:spcPts val="0"/>
              </a:spcAft>
              <a:buSzPts val="2200"/>
              <a:buAutoNum type="romanLcPeriod"/>
            </a:pPr>
            <a:r>
              <a:rPr lang="en" sz="2200"/>
              <a:t>Mandatory Items</a:t>
            </a:r>
            <a:endParaRPr sz="2200"/>
          </a:p>
          <a:p>
            <a:pPr indent="-368300" lvl="3" marL="18288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Ground rules / tournament specific rules</a:t>
            </a:r>
            <a:endParaRPr sz="2200"/>
          </a:p>
          <a:p>
            <a:pPr indent="-368300" lvl="3" marL="18288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Are your players legally &amp; properly </a:t>
            </a:r>
            <a:r>
              <a:rPr lang="en" sz="2200"/>
              <a:t>equipped</a:t>
            </a:r>
            <a:r>
              <a:rPr lang="en" sz="2200"/>
              <a:t>?</a:t>
            </a:r>
            <a:endParaRPr sz="2200"/>
          </a:p>
          <a:p>
            <a:pPr indent="-368300" lvl="3" marL="18288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Sportsmanship </a:t>
            </a:r>
            <a:endParaRPr sz="2200"/>
          </a:p>
        </p:txBody>
      </p:sp>
      <p:pic>
        <p:nvPicPr>
          <p:cNvPr id="96" name="Google Shape;96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41172" y="177250"/>
            <a:ext cx="1589075" cy="63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500"/>
              <a:t>Post Game </a:t>
            </a:r>
            <a:endParaRPr sz="2911"/>
          </a:p>
        </p:txBody>
      </p:sp>
      <p:sp>
        <p:nvSpPr>
          <p:cNvPr id="102" name="Google Shape;102;p20"/>
          <p:cNvSpPr txBox="1"/>
          <p:nvPr>
            <p:ph idx="1" type="body"/>
          </p:nvPr>
        </p:nvSpPr>
        <p:spPr>
          <a:xfrm>
            <a:off x="311700" y="11837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Umpires get together to discuss how the game went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Discuss any situations that arose during the game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Each umpire should be willing to give and receive feedback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A large part of improving is being coachable</a:t>
            </a:r>
            <a:endParaRPr sz="2200"/>
          </a:p>
        </p:txBody>
      </p:sp>
      <p:pic>
        <p:nvPicPr>
          <p:cNvPr id="103" name="Google Shape;103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41172" y="177250"/>
            <a:ext cx="1589075" cy="63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