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c399e90497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c399e90497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c399e90497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c399e90497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c399e9049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c399e9049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c399e90497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c399e90497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c399e90497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c399e90497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c399e9049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c399e9049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c399e90497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c399e90497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8999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 Game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Plate Meeting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 Game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2919" y="177250"/>
            <a:ext cx="3178150" cy="127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/>
              <a:t>Prior to Game and on Arrival at the Field:</a:t>
            </a:r>
            <a:endParaRPr sz="2911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83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Confirm assignment: Game time, field, parking location, colors.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Use email or phone your partner at least a day ahead of the game.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Arrive at the field at least 30 minutes before game time.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Check condition of the field.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Check in with coaches / tournament director / u</a:t>
            </a:r>
            <a:r>
              <a:rPr lang="en" sz="2200"/>
              <a:t>mpire crew chief</a:t>
            </a:r>
            <a:endParaRPr sz="22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1172" y="177250"/>
            <a:ext cx="1589075" cy="63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 Game Meeting w/ Partner</a:t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1172" y="177250"/>
            <a:ext cx="1589075" cy="6396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Catch/no-catch coverage in the outfield </a:t>
            </a:r>
            <a:endParaRPr sz="2100"/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Fair/foul coverage</a:t>
            </a:r>
            <a:endParaRPr sz="2100"/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Umpire Signals &amp; making eye contact (cover all of your signals) </a:t>
            </a:r>
            <a:endParaRPr sz="2100"/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Checked swings</a:t>
            </a:r>
            <a:endParaRPr sz="2100"/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First-to-third rotation (agree on signals) </a:t>
            </a:r>
            <a:endParaRPr sz="2100"/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PU has touches and tags at 3rd with runners on </a:t>
            </a:r>
            <a:endParaRPr sz="2100"/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PU rotations (staying home, covering third, covering catch/no-catch) </a:t>
            </a:r>
            <a:endParaRPr sz="2100"/>
          </a:p>
          <a:p>
            <a:pPr indent="-3219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U1 going out (PU has batter-runner all the way) </a:t>
            </a:r>
            <a:endParaRPr/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10000"/>
          </a:bodyPr>
          <a:lstStyle/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Rundowns (when and how to join) </a:t>
            </a:r>
            <a:endParaRPr sz="2100"/>
          </a:p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Calling balks </a:t>
            </a:r>
            <a:endParaRPr sz="2100"/>
          </a:p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Foul ball off the batter in the box (“see it, call it”) </a:t>
            </a:r>
            <a:endParaRPr sz="2100"/>
          </a:p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Overthrows out of play (“see it, call it”) </a:t>
            </a:r>
            <a:endParaRPr sz="2100"/>
          </a:p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Running lane interference </a:t>
            </a:r>
            <a:endParaRPr sz="2100"/>
          </a:p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Force-play slide violation/interference (PU needs to help) </a:t>
            </a:r>
            <a:endParaRPr sz="2100"/>
          </a:p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Swipe tag / pulled foot at 1st base (PU needs to help) </a:t>
            </a:r>
            <a:endParaRPr sz="2100"/>
          </a:p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Appeals, touches, tags (be clear who owns what and when) </a:t>
            </a:r>
            <a:endParaRPr sz="2100"/>
          </a:p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Getting the call right (discuss getting together) </a:t>
            </a:r>
            <a:endParaRPr sz="2100"/>
          </a:p>
          <a:p>
            <a:pPr indent="-311943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100"/>
              <a:t>"I have information for you" (discuss a signal)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/>
              <a:t>The Plate Meeting</a:t>
            </a:r>
            <a:endParaRPr sz="2911"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83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Should begin no less than 5 minutes before game time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Should include: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Plate Umpire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Base Umpire(s)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Head Coaches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Plate umpire at point of the plate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Base umpire at head of the plate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Coaches in each box</a:t>
            </a:r>
            <a:endParaRPr sz="2200"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1172" y="177250"/>
            <a:ext cx="1589075" cy="63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1172" y="177250"/>
            <a:ext cx="1589075" cy="63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58212" y="226338"/>
            <a:ext cx="4627574" cy="469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1172" y="177250"/>
            <a:ext cx="1589075" cy="63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21388" y="819227"/>
            <a:ext cx="6301224" cy="350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/>
              <a:t>The Plate Meeting</a:t>
            </a:r>
            <a:endParaRPr sz="2911"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83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Plate Umpire Conducts the Plate Meeting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Plate Meeting Agenda</a:t>
            </a:r>
            <a:endParaRPr sz="2200"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AutoNum type="romanLcPeriod"/>
            </a:pPr>
            <a:r>
              <a:rPr lang="en" sz="2200"/>
              <a:t>Introducations &amp; Hand Shakes</a:t>
            </a:r>
            <a:endParaRPr sz="2200"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AutoNum type="romanLcPeriod"/>
            </a:pPr>
            <a:r>
              <a:rPr lang="en" sz="2200"/>
              <a:t>Request Line-ups (only certain games/tournaments)</a:t>
            </a:r>
            <a:endParaRPr sz="2200"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AutoNum type="romanLcPeriod"/>
            </a:pPr>
            <a:r>
              <a:rPr lang="en" sz="2200"/>
              <a:t>Mandatory Items</a:t>
            </a:r>
            <a:endParaRPr sz="2200"/>
          </a:p>
          <a:p>
            <a:pPr indent="-368300" lvl="3" marL="18288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Ground rules / tournament specific rules</a:t>
            </a:r>
            <a:endParaRPr sz="2200"/>
          </a:p>
          <a:p>
            <a:pPr indent="-368300" lvl="3" marL="18288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Are your players legally &amp; properly </a:t>
            </a:r>
            <a:r>
              <a:rPr lang="en" sz="2200"/>
              <a:t>equipped</a:t>
            </a:r>
            <a:r>
              <a:rPr lang="en" sz="2200"/>
              <a:t>?</a:t>
            </a:r>
            <a:endParaRPr sz="2200"/>
          </a:p>
          <a:p>
            <a:pPr indent="-368300" lvl="3" marL="18288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Sportsmanship </a:t>
            </a:r>
            <a:endParaRPr sz="2200"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1172" y="177250"/>
            <a:ext cx="1589075" cy="63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/>
              <a:t>Post Game </a:t>
            </a:r>
            <a:endParaRPr sz="2911"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83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Umpires get together to discuss how the game went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Discuss any situations that arose during the game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Each umpire should be willing to give and receive feedback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 large part of improving is being coachable</a:t>
            </a:r>
            <a:endParaRPr sz="2200"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1172" y="177250"/>
            <a:ext cx="1589075" cy="63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