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24" r:id="rId4"/>
    <p:sldId id="260" r:id="rId5"/>
    <p:sldId id="261" r:id="rId6"/>
    <p:sldId id="257" r:id="rId7"/>
    <p:sldId id="334" r:id="rId8"/>
    <p:sldId id="346" r:id="rId9"/>
    <p:sldId id="270" r:id="rId10"/>
    <p:sldId id="347" r:id="rId11"/>
    <p:sldId id="349" r:id="rId12"/>
    <p:sldId id="348" r:id="rId13"/>
    <p:sldId id="352" r:id="rId14"/>
    <p:sldId id="351" r:id="rId15"/>
    <p:sldId id="35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ντώνης Κορφιάτης" userId="1d346daa67ed5da0" providerId="LiveId" clId="{68E3D84F-4EF9-46C3-8351-5D5B518BD110}"/>
    <pc:docChg chg="addSld delSld modSld">
      <pc:chgData name="Αντώνης Κορφιάτης" userId="1d346daa67ed5da0" providerId="LiveId" clId="{68E3D84F-4EF9-46C3-8351-5D5B518BD110}" dt="2025-11-12T15:25:31.548" v="20" actId="20577"/>
      <pc:docMkLst>
        <pc:docMk/>
      </pc:docMkLst>
      <pc:sldChg chg="modSp mod">
        <pc:chgData name="Αντώνης Κορφιάτης" userId="1d346daa67ed5da0" providerId="LiveId" clId="{68E3D84F-4EF9-46C3-8351-5D5B518BD110}" dt="2025-11-10T11:20:36.761" v="1" actId="207"/>
        <pc:sldMkLst>
          <pc:docMk/>
          <pc:sldMk cId="0" sldId="261"/>
        </pc:sldMkLst>
        <pc:spChg chg="mod">
          <ac:chgData name="Αντώνης Κορφιάτης" userId="1d346daa67ed5da0" providerId="LiveId" clId="{68E3D84F-4EF9-46C3-8351-5D5B518BD110}" dt="2025-11-10T11:20:36.761" v="1" actId="207"/>
          <ac:spMkLst>
            <pc:docMk/>
            <pc:sldMk cId="0" sldId="261"/>
            <ac:spMk id="21" creationId="{00000000-0000-0000-0000-000000000000}"/>
          </ac:spMkLst>
        </pc:spChg>
      </pc:sldChg>
      <pc:sldChg chg="modSp mod">
        <pc:chgData name="Αντώνης Κορφιάτης" userId="1d346daa67ed5da0" providerId="LiveId" clId="{68E3D84F-4EF9-46C3-8351-5D5B518BD110}" dt="2025-11-10T11:20:16.815" v="0" actId="1076"/>
        <pc:sldMkLst>
          <pc:docMk/>
          <pc:sldMk cId="3486702065" sldId="324"/>
        </pc:sldMkLst>
        <pc:spChg chg="mod">
          <ac:chgData name="Αντώνης Κορφιάτης" userId="1d346daa67ed5da0" providerId="LiveId" clId="{68E3D84F-4EF9-46C3-8351-5D5B518BD110}" dt="2025-11-10T11:20:16.815" v="0" actId="1076"/>
          <ac:spMkLst>
            <pc:docMk/>
            <pc:sldMk cId="3486702065" sldId="324"/>
            <ac:spMk id="2" creationId="{00000000-0000-0000-0000-000000000000}"/>
          </ac:spMkLst>
        </pc:spChg>
      </pc:sldChg>
      <pc:sldChg chg="addSp modSp mod">
        <pc:chgData name="Αντώνης Κορφιάτης" userId="1d346daa67ed5da0" providerId="LiveId" clId="{68E3D84F-4EF9-46C3-8351-5D5B518BD110}" dt="2025-11-12T14:19:52.191" v="17" actId="14100"/>
        <pc:sldMkLst>
          <pc:docMk/>
          <pc:sldMk cId="2450940539" sldId="334"/>
        </pc:sldMkLst>
        <pc:picChg chg="add mod">
          <ac:chgData name="Αντώνης Κορφιάτης" userId="1d346daa67ed5da0" providerId="LiveId" clId="{68E3D84F-4EF9-46C3-8351-5D5B518BD110}" dt="2025-11-12T14:19:52.191" v="17" actId="14100"/>
          <ac:picMkLst>
            <pc:docMk/>
            <pc:sldMk cId="2450940539" sldId="334"/>
            <ac:picMk id="4" creationId="{6C3008C3-52F4-51C0-35DE-D2C21862309A}"/>
          </ac:picMkLst>
        </pc:picChg>
        <pc:picChg chg="mod">
          <ac:chgData name="Αντώνης Κορφιάτης" userId="1d346daa67ed5da0" providerId="LiveId" clId="{68E3D84F-4EF9-46C3-8351-5D5B518BD110}" dt="2025-11-12T14:19:49.063" v="16" actId="14100"/>
          <ac:picMkLst>
            <pc:docMk/>
            <pc:sldMk cId="2450940539" sldId="334"/>
            <ac:picMk id="6149" creationId="{00000000-0000-0000-0000-000000000000}"/>
          </ac:picMkLst>
        </pc:picChg>
      </pc:sldChg>
      <pc:sldChg chg="modSp mod">
        <pc:chgData name="Αντώνης Κορφιάτης" userId="1d346daa67ed5da0" providerId="LiveId" clId="{68E3D84F-4EF9-46C3-8351-5D5B518BD110}" dt="2025-11-12T15:25:31.548" v="20" actId="20577"/>
        <pc:sldMkLst>
          <pc:docMk/>
          <pc:sldMk cId="2538613433" sldId="348"/>
        </pc:sldMkLst>
        <pc:spChg chg="mod">
          <ac:chgData name="Αντώνης Κορφιάτης" userId="1d346daa67ed5da0" providerId="LiveId" clId="{68E3D84F-4EF9-46C3-8351-5D5B518BD110}" dt="2025-11-12T15:25:31.548" v="20" actId="20577"/>
          <ac:spMkLst>
            <pc:docMk/>
            <pc:sldMk cId="2538613433" sldId="348"/>
            <ac:spMk id="3" creationId="{00000000-0000-0000-0000-000000000000}"/>
          </ac:spMkLst>
        </pc:spChg>
      </pc:sldChg>
      <pc:sldChg chg="modSp mod">
        <pc:chgData name="Αντώνης Κορφιάτης" userId="1d346daa67ed5da0" providerId="LiveId" clId="{68E3D84F-4EF9-46C3-8351-5D5B518BD110}" dt="2025-11-10T11:22:57.494" v="3" actId="20577"/>
        <pc:sldMkLst>
          <pc:docMk/>
          <pc:sldMk cId="1529048937" sldId="349"/>
        </pc:sldMkLst>
        <pc:spChg chg="mod">
          <ac:chgData name="Αντώνης Κορφιάτης" userId="1d346daa67ed5da0" providerId="LiveId" clId="{68E3D84F-4EF9-46C3-8351-5D5B518BD110}" dt="2025-11-10T11:22:57.494" v="3" actId="20577"/>
          <ac:spMkLst>
            <pc:docMk/>
            <pc:sldMk cId="1529048937" sldId="349"/>
            <ac:spMk id="3" creationId="{00000000-0000-0000-0000-000000000000}"/>
          </ac:spMkLst>
        </pc:spChg>
      </pc:sldChg>
      <pc:sldChg chg="modSp mod">
        <pc:chgData name="Αντώνης Κορφιάτης" userId="1d346daa67ed5da0" providerId="LiveId" clId="{68E3D84F-4EF9-46C3-8351-5D5B518BD110}" dt="2025-11-10T11:24:20.134" v="7" actId="207"/>
        <pc:sldMkLst>
          <pc:docMk/>
          <pc:sldMk cId="2093097017" sldId="351"/>
        </pc:sldMkLst>
        <pc:spChg chg="mod">
          <ac:chgData name="Αντώνης Κορφιάτης" userId="1d346daa67ed5da0" providerId="LiveId" clId="{68E3D84F-4EF9-46C3-8351-5D5B518BD110}" dt="2025-11-10T11:24:20.134" v="7" actId="207"/>
          <ac:spMkLst>
            <pc:docMk/>
            <pc:sldMk cId="2093097017" sldId="351"/>
            <ac:spMk id="6" creationId="{00000000-0000-0000-0000-000000000000}"/>
          </ac:spMkLst>
        </pc:spChg>
        <pc:spChg chg="mod">
          <ac:chgData name="Αντώνης Κορφιάτης" userId="1d346daa67ed5da0" providerId="LiveId" clId="{68E3D84F-4EF9-46C3-8351-5D5B518BD110}" dt="2025-11-10T11:23:59.484" v="5" actId="207"/>
          <ac:spMkLst>
            <pc:docMk/>
            <pc:sldMk cId="2093097017" sldId="351"/>
            <ac:spMk id="7" creationId="{00000000-0000-0000-0000-000000000000}"/>
          </ac:spMkLst>
        </pc:spChg>
      </pc:sldChg>
      <pc:sldChg chg="modSp mod">
        <pc:chgData name="Αντώνης Κορφιάτης" userId="1d346daa67ed5da0" providerId="LiveId" clId="{68E3D84F-4EF9-46C3-8351-5D5B518BD110}" dt="2025-11-10T11:24:04.108" v="6" actId="207"/>
        <pc:sldMkLst>
          <pc:docMk/>
          <pc:sldMk cId="3462911688" sldId="352"/>
        </pc:sldMkLst>
        <pc:spChg chg="mod">
          <ac:chgData name="Αντώνης Κορφιάτης" userId="1d346daa67ed5da0" providerId="LiveId" clId="{68E3D84F-4EF9-46C3-8351-5D5B518BD110}" dt="2025-11-10T11:24:04.108" v="6" actId="207"/>
          <ac:spMkLst>
            <pc:docMk/>
            <pc:sldMk cId="3462911688" sldId="352"/>
            <ac:spMk id="3" creationId="{00000000-0000-0000-0000-000000000000}"/>
          </ac:spMkLst>
        </pc:spChg>
      </pc:sldChg>
      <pc:sldChg chg="new del">
        <pc:chgData name="Αντώνης Κορφιάτης" userId="1d346daa67ed5da0" providerId="LiveId" clId="{68E3D84F-4EF9-46C3-8351-5D5B518BD110}" dt="2025-11-12T14:20:03.129" v="18" actId="2696"/>
        <pc:sldMkLst>
          <pc:docMk/>
          <pc:sldMk cId="3662430671" sldId="3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D6A99-A81D-4EE6-9653-BA4189D5105D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98FD8D99-D369-4A79-86BB-9A3CF9C8D0BA}">
      <dgm:prSet phldrT="[Κείμενο]"/>
      <dgm:spPr/>
      <dgm:t>
        <a:bodyPr/>
        <a:lstStyle/>
        <a:p>
          <a:r>
            <a:rPr lang="el-GR" dirty="0"/>
            <a:t>Επίπεδα παρέμβασης</a:t>
          </a:r>
        </a:p>
      </dgm:t>
    </dgm:pt>
    <dgm:pt modelId="{A801AD01-1746-4B5A-B608-7DB331EBCB0C}" type="parTrans" cxnId="{ECFD8D52-D34D-494E-9611-F5B3ADAC94DB}">
      <dgm:prSet/>
      <dgm:spPr/>
      <dgm:t>
        <a:bodyPr/>
        <a:lstStyle/>
        <a:p>
          <a:endParaRPr lang="el-GR"/>
        </a:p>
      </dgm:t>
    </dgm:pt>
    <dgm:pt modelId="{802E5304-6536-4950-B06D-1DE08D19773A}" type="sibTrans" cxnId="{ECFD8D52-D34D-494E-9611-F5B3ADAC94DB}">
      <dgm:prSet/>
      <dgm:spPr/>
      <dgm:t>
        <a:bodyPr/>
        <a:lstStyle/>
        <a:p>
          <a:endParaRPr lang="el-GR"/>
        </a:p>
      </dgm:t>
    </dgm:pt>
    <dgm:pt modelId="{C0AB6D7C-0233-443A-8D54-0ED708C672AC}">
      <dgm:prSet phldrT="[Κείμενο]"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Αγωγή Κοινότητας</a:t>
          </a:r>
        </a:p>
      </dgm:t>
    </dgm:pt>
    <dgm:pt modelId="{4B38E7AF-F8B1-4BAF-AA00-CA77C9E83629}" type="parTrans" cxnId="{8D3550AA-3CF0-49E8-908F-63E866FFDC3C}">
      <dgm:prSet/>
      <dgm:spPr/>
      <dgm:t>
        <a:bodyPr/>
        <a:lstStyle/>
        <a:p>
          <a:endParaRPr lang="el-GR"/>
        </a:p>
      </dgm:t>
    </dgm:pt>
    <dgm:pt modelId="{E4A5690C-CE53-4616-9898-15E43D54E610}" type="sibTrans" cxnId="{8D3550AA-3CF0-49E8-908F-63E866FFDC3C}">
      <dgm:prSet/>
      <dgm:spPr/>
      <dgm:t>
        <a:bodyPr/>
        <a:lstStyle/>
        <a:p>
          <a:endParaRPr lang="el-GR"/>
        </a:p>
      </dgm:t>
    </dgm:pt>
    <dgm:pt modelId="{F743E310-E556-448D-8F9C-9BA17DCBA12C}">
      <dgm:prSet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Πρώτο επίπεδο: Εργαζόμενοι Γενικού Πληθυσμού</a:t>
          </a:r>
        </a:p>
      </dgm:t>
    </dgm:pt>
    <dgm:pt modelId="{BF8ABDA4-8ACA-416A-B9E6-71975D284583}" type="parTrans" cxnId="{D1765386-52D8-454D-B7AA-001F6E2695F3}">
      <dgm:prSet/>
      <dgm:spPr/>
      <dgm:t>
        <a:bodyPr/>
        <a:lstStyle/>
        <a:p>
          <a:endParaRPr lang="el-GR"/>
        </a:p>
      </dgm:t>
    </dgm:pt>
    <dgm:pt modelId="{55C7BF44-AE4F-4D8F-8340-BBD0CB8BA877}" type="sibTrans" cxnId="{D1765386-52D8-454D-B7AA-001F6E2695F3}">
      <dgm:prSet/>
      <dgm:spPr/>
      <dgm:t>
        <a:bodyPr/>
        <a:lstStyle/>
        <a:p>
          <a:endParaRPr lang="el-GR"/>
        </a:p>
      </dgm:t>
    </dgm:pt>
    <dgm:pt modelId="{3030CD06-B6D9-498D-871A-00CB762127BE}">
      <dgm:prSet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Δεύτερο επίπεδο: Εργαζόμενοι οι οποίοι ανήκουν σε ομάδες υψηλού κινδύνου</a:t>
          </a:r>
        </a:p>
      </dgm:t>
    </dgm:pt>
    <dgm:pt modelId="{356D2FAF-5C6A-4BD0-9BE8-20215F992A89}" type="parTrans" cxnId="{B7CF00A4-7BED-4484-8C3E-A2880F162893}">
      <dgm:prSet/>
      <dgm:spPr/>
      <dgm:t>
        <a:bodyPr/>
        <a:lstStyle/>
        <a:p>
          <a:endParaRPr lang="el-GR"/>
        </a:p>
      </dgm:t>
    </dgm:pt>
    <dgm:pt modelId="{A9EC6C79-9BE6-4F0E-A434-045E146CD7E7}" type="sibTrans" cxnId="{B7CF00A4-7BED-4484-8C3E-A2880F162893}">
      <dgm:prSet/>
      <dgm:spPr/>
      <dgm:t>
        <a:bodyPr/>
        <a:lstStyle/>
        <a:p>
          <a:endParaRPr lang="el-GR"/>
        </a:p>
      </dgm:t>
    </dgm:pt>
    <dgm:pt modelId="{EBABB036-C18F-4356-A5C8-99795D9F73EB}">
      <dgm:prSet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Τρίτο επίπεδο: Εργαζόμενοι οι οποίοι αντιμετωπίζουν ζητήματα ψυχικής υγείας ή λοιπά εργασιακά ζητήματα και χρήζουν υποστήριξης</a:t>
          </a:r>
        </a:p>
      </dgm:t>
    </dgm:pt>
    <dgm:pt modelId="{76211995-92E5-46FD-8CE4-ED2B026C8302}" type="parTrans" cxnId="{ECEF9AF5-E8A8-4E2B-BA11-0D5A02DD0BA3}">
      <dgm:prSet/>
      <dgm:spPr/>
      <dgm:t>
        <a:bodyPr/>
        <a:lstStyle/>
        <a:p>
          <a:endParaRPr lang="el-GR"/>
        </a:p>
      </dgm:t>
    </dgm:pt>
    <dgm:pt modelId="{2F2062CC-B556-45E0-8B14-26E8A7A97231}" type="sibTrans" cxnId="{ECEF9AF5-E8A8-4E2B-BA11-0D5A02DD0BA3}">
      <dgm:prSet/>
      <dgm:spPr/>
      <dgm:t>
        <a:bodyPr/>
        <a:lstStyle/>
        <a:p>
          <a:endParaRPr lang="el-GR"/>
        </a:p>
      </dgm:t>
    </dgm:pt>
    <dgm:pt modelId="{3C374173-6061-4546-964F-087C810A1082}" type="pres">
      <dgm:prSet presAssocID="{40ED6A99-A81D-4EE6-9653-BA4189D510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C0EBA92-EB7A-411F-94B9-DF06F283213F}" type="pres">
      <dgm:prSet presAssocID="{98FD8D99-D369-4A79-86BB-9A3CF9C8D0BA}" presName="centerShape" presStyleLbl="node0" presStyleIdx="0" presStyleCnt="1"/>
      <dgm:spPr/>
      <dgm:t>
        <a:bodyPr/>
        <a:lstStyle/>
        <a:p>
          <a:endParaRPr lang="el-GR"/>
        </a:p>
      </dgm:t>
    </dgm:pt>
    <dgm:pt modelId="{613B6E71-7165-4416-8E1E-6B1294586394}" type="pres">
      <dgm:prSet presAssocID="{F743E310-E556-448D-8F9C-9BA17DCBA12C}" presName="node" presStyleLbl="node1" presStyleIdx="0" presStyleCnt="4" custScaleX="2422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983D49-C633-4A15-B297-74C45EAC40B3}" type="pres">
      <dgm:prSet presAssocID="{F743E310-E556-448D-8F9C-9BA17DCBA12C}" presName="dummy" presStyleCnt="0"/>
      <dgm:spPr/>
    </dgm:pt>
    <dgm:pt modelId="{73F91D1C-6EFF-47FF-B6F8-2A82928F9996}" type="pres">
      <dgm:prSet presAssocID="{55C7BF44-AE4F-4D8F-8340-BBD0CB8BA877}" presName="sibTrans" presStyleLbl="sibTrans2D1" presStyleIdx="0" presStyleCnt="4" custLinFactNeighborX="-7233" custLinFactNeighborY="6332"/>
      <dgm:spPr/>
      <dgm:t>
        <a:bodyPr/>
        <a:lstStyle/>
        <a:p>
          <a:endParaRPr lang="el-GR"/>
        </a:p>
      </dgm:t>
    </dgm:pt>
    <dgm:pt modelId="{8FC02FC7-5FFA-4745-8487-F2329EC2974A}" type="pres">
      <dgm:prSet presAssocID="{3030CD06-B6D9-498D-871A-00CB762127BE}" presName="node" presStyleLbl="node1" presStyleIdx="1" presStyleCnt="4" custScaleX="179068" custRadScaleRad="142652" custRadScaleInc="64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00570E-1E7B-4DD6-A71B-464A59DB6A30}" type="pres">
      <dgm:prSet presAssocID="{3030CD06-B6D9-498D-871A-00CB762127BE}" presName="dummy" presStyleCnt="0"/>
      <dgm:spPr/>
    </dgm:pt>
    <dgm:pt modelId="{B932792A-F0F8-4C0E-809C-FB4286B0FF32}" type="pres">
      <dgm:prSet presAssocID="{A9EC6C79-9BE6-4F0E-A434-045E146CD7E7}" presName="sibTrans" presStyleLbl="sibTrans2D1" presStyleIdx="1" presStyleCnt="4" custLinFactNeighborX="-6886" custLinFactNeighborY="-1786"/>
      <dgm:spPr/>
      <dgm:t>
        <a:bodyPr/>
        <a:lstStyle/>
        <a:p>
          <a:endParaRPr lang="el-GR"/>
        </a:p>
      </dgm:t>
    </dgm:pt>
    <dgm:pt modelId="{A767A4F1-E9AD-43D4-9E58-94E04670F157}" type="pres">
      <dgm:prSet presAssocID="{EBABB036-C18F-4356-A5C8-99795D9F73EB}" presName="node" presStyleLbl="node1" presStyleIdx="2" presStyleCnt="4" custScaleX="214326" custRadScaleRad="99850" custRadScaleInc="-207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0BC8BC-F2B3-40DF-8E86-4E3533A1DB2B}" type="pres">
      <dgm:prSet presAssocID="{EBABB036-C18F-4356-A5C8-99795D9F73EB}" presName="dummy" presStyleCnt="0"/>
      <dgm:spPr/>
    </dgm:pt>
    <dgm:pt modelId="{2A36EC1C-DBE9-4C57-8172-72227514CCE4}" type="pres">
      <dgm:prSet presAssocID="{2F2062CC-B556-45E0-8B14-26E8A7A97231}" presName="sibTrans" presStyleLbl="sibTrans2D1" presStyleIdx="2" presStyleCnt="4" custLinFactNeighborX="7942" custLinFactNeighborY="-3436"/>
      <dgm:spPr/>
      <dgm:t>
        <a:bodyPr/>
        <a:lstStyle/>
        <a:p>
          <a:endParaRPr lang="el-GR"/>
        </a:p>
      </dgm:t>
    </dgm:pt>
    <dgm:pt modelId="{B12D0430-87B1-417A-9276-C007540F474C}" type="pres">
      <dgm:prSet presAssocID="{C0AB6D7C-0233-443A-8D54-0ED708C672AC}" presName="node" presStyleLbl="node1" presStyleIdx="3" presStyleCnt="4" custScaleX="150127" custRadScaleRad="136256" custRadScaleInc="-18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205388-16E0-4EDB-963F-372A2E95E0DE}" type="pres">
      <dgm:prSet presAssocID="{C0AB6D7C-0233-443A-8D54-0ED708C672AC}" presName="dummy" presStyleCnt="0"/>
      <dgm:spPr/>
    </dgm:pt>
    <dgm:pt modelId="{53056E11-804E-4BA0-B3F6-2AC684E3C113}" type="pres">
      <dgm:prSet presAssocID="{E4A5690C-CE53-4616-9898-15E43D54E610}" presName="sibTrans" presStyleLbl="sibTrans2D1" presStyleIdx="3" presStyleCnt="4" custLinFactNeighborX="4451" custLinFactNeighborY="2057"/>
      <dgm:spPr/>
      <dgm:t>
        <a:bodyPr/>
        <a:lstStyle/>
        <a:p>
          <a:endParaRPr lang="el-GR"/>
        </a:p>
      </dgm:t>
    </dgm:pt>
  </dgm:ptLst>
  <dgm:cxnLst>
    <dgm:cxn modelId="{B7CF00A4-7BED-4484-8C3E-A2880F162893}" srcId="{98FD8D99-D369-4A79-86BB-9A3CF9C8D0BA}" destId="{3030CD06-B6D9-498D-871A-00CB762127BE}" srcOrd="1" destOrd="0" parTransId="{356D2FAF-5C6A-4BD0-9BE8-20215F992A89}" sibTransId="{A9EC6C79-9BE6-4F0E-A434-045E146CD7E7}"/>
    <dgm:cxn modelId="{53A3278B-B7E8-4554-AB19-E81FADAECB52}" type="presOf" srcId="{98FD8D99-D369-4A79-86BB-9A3CF9C8D0BA}" destId="{CC0EBA92-EB7A-411F-94B9-DF06F283213F}" srcOrd="0" destOrd="0" presId="urn:microsoft.com/office/officeart/2005/8/layout/radial6"/>
    <dgm:cxn modelId="{1CF660D9-69FF-4081-909F-8BD1A9F01FDE}" type="presOf" srcId="{A9EC6C79-9BE6-4F0E-A434-045E146CD7E7}" destId="{B932792A-F0F8-4C0E-809C-FB4286B0FF32}" srcOrd="0" destOrd="0" presId="urn:microsoft.com/office/officeart/2005/8/layout/radial6"/>
    <dgm:cxn modelId="{24A6F804-25D4-4644-B6F0-B4FB1BC215D0}" type="presOf" srcId="{2F2062CC-B556-45E0-8B14-26E8A7A97231}" destId="{2A36EC1C-DBE9-4C57-8172-72227514CCE4}" srcOrd="0" destOrd="0" presId="urn:microsoft.com/office/officeart/2005/8/layout/radial6"/>
    <dgm:cxn modelId="{D1765386-52D8-454D-B7AA-001F6E2695F3}" srcId="{98FD8D99-D369-4A79-86BB-9A3CF9C8D0BA}" destId="{F743E310-E556-448D-8F9C-9BA17DCBA12C}" srcOrd="0" destOrd="0" parTransId="{BF8ABDA4-8ACA-416A-B9E6-71975D284583}" sibTransId="{55C7BF44-AE4F-4D8F-8340-BBD0CB8BA877}"/>
    <dgm:cxn modelId="{B2108CF2-410E-4821-8BEC-548976AF1110}" type="presOf" srcId="{40ED6A99-A81D-4EE6-9653-BA4189D5105D}" destId="{3C374173-6061-4546-964F-087C810A1082}" srcOrd="0" destOrd="0" presId="urn:microsoft.com/office/officeart/2005/8/layout/radial6"/>
    <dgm:cxn modelId="{BC912850-1FC0-42A7-99A2-362674B0ECE2}" type="presOf" srcId="{55C7BF44-AE4F-4D8F-8340-BBD0CB8BA877}" destId="{73F91D1C-6EFF-47FF-B6F8-2A82928F9996}" srcOrd="0" destOrd="0" presId="urn:microsoft.com/office/officeart/2005/8/layout/radial6"/>
    <dgm:cxn modelId="{8C18B724-2B3A-4E88-B97E-23954447E7F3}" type="presOf" srcId="{E4A5690C-CE53-4616-9898-15E43D54E610}" destId="{53056E11-804E-4BA0-B3F6-2AC684E3C113}" srcOrd="0" destOrd="0" presId="urn:microsoft.com/office/officeart/2005/8/layout/radial6"/>
    <dgm:cxn modelId="{47C3E791-8C98-462C-9F69-716A4CD3CD11}" type="presOf" srcId="{C0AB6D7C-0233-443A-8D54-0ED708C672AC}" destId="{B12D0430-87B1-417A-9276-C007540F474C}" srcOrd="0" destOrd="0" presId="urn:microsoft.com/office/officeart/2005/8/layout/radial6"/>
    <dgm:cxn modelId="{DC4700A8-267A-46FD-BDC3-9C86BC37069F}" type="presOf" srcId="{F743E310-E556-448D-8F9C-9BA17DCBA12C}" destId="{613B6E71-7165-4416-8E1E-6B1294586394}" srcOrd="0" destOrd="0" presId="urn:microsoft.com/office/officeart/2005/8/layout/radial6"/>
    <dgm:cxn modelId="{E64E60CA-6CD0-4352-A786-823677E5B4B6}" type="presOf" srcId="{EBABB036-C18F-4356-A5C8-99795D9F73EB}" destId="{A767A4F1-E9AD-43D4-9E58-94E04670F157}" srcOrd="0" destOrd="0" presId="urn:microsoft.com/office/officeart/2005/8/layout/radial6"/>
    <dgm:cxn modelId="{ECEF9AF5-E8A8-4E2B-BA11-0D5A02DD0BA3}" srcId="{98FD8D99-D369-4A79-86BB-9A3CF9C8D0BA}" destId="{EBABB036-C18F-4356-A5C8-99795D9F73EB}" srcOrd="2" destOrd="0" parTransId="{76211995-92E5-46FD-8CE4-ED2B026C8302}" sibTransId="{2F2062CC-B556-45E0-8B14-26E8A7A97231}"/>
    <dgm:cxn modelId="{8D3550AA-3CF0-49E8-908F-63E866FFDC3C}" srcId="{98FD8D99-D369-4A79-86BB-9A3CF9C8D0BA}" destId="{C0AB6D7C-0233-443A-8D54-0ED708C672AC}" srcOrd="3" destOrd="0" parTransId="{4B38E7AF-F8B1-4BAF-AA00-CA77C9E83629}" sibTransId="{E4A5690C-CE53-4616-9898-15E43D54E610}"/>
    <dgm:cxn modelId="{8BFAEBC1-21D1-47A1-9C48-3AF0E91C12BD}" type="presOf" srcId="{3030CD06-B6D9-498D-871A-00CB762127BE}" destId="{8FC02FC7-5FFA-4745-8487-F2329EC2974A}" srcOrd="0" destOrd="0" presId="urn:microsoft.com/office/officeart/2005/8/layout/radial6"/>
    <dgm:cxn modelId="{ECFD8D52-D34D-494E-9611-F5B3ADAC94DB}" srcId="{40ED6A99-A81D-4EE6-9653-BA4189D5105D}" destId="{98FD8D99-D369-4A79-86BB-9A3CF9C8D0BA}" srcOrd="0" destOrd="0" parTransId="{A801AD01-1746-4B5A-B608-7DB331EBCB0C}" sibTransId="{802E5304-6536-4950-B06D-1DE08D19773A}"/>
    <dgm:cxn modelId="{B2EA3859-9855-48E8-92D2-ECB4D6078FE2}" type="presParOf" srcId="{3C374173-6061-4546-964F-087C810A1082}" destId="{CC0EBA92-EB7A-411F-94B9-DF06F283213F}" srcOrd="0" destOrd="0" presId="urn:microsoft.com/office/officeart/2005/8/layout/radial6"/>
    <dgm:cxn modelId="{E8168084-B05F-423B-A17C-7C6CFC59FD1E}" type="presParOf" srcId="{3C374173-6061-4546-964F-087C810A1082}" destId="{613B6E71-7165-4416-8E1E-6B1294586394}" srcOrd="1" destOrd="0" presId="urn:microsoft.com/office/officeart/2005/8/layout/radial6"/>
    <dgm:cxn modelId="{D7B54234-F908-4206-B0BC-6470D14D7541}" type="presParOf" srcId="{3C374173-6061-4546-964F-087C810A1082}" destId="{47983D49-C633-4A15-B297-74C45EAC40B3}" srcOrd="2" destOrd="0" presId="urn:microsoft.com/office/officeart/2005/8/layout/radial6"/>
    <dgm:cxn modelId="{B56B3EC9-9C3B-4347-9AC3-E3ED26726D95}" type="presParOf" srcId="{3C374173-6061-4546-964F-087C810A1082}" destId="{73F91D1C-6EFF-47FF-B6F8-2A82928F9996}" srcOrd="3" destOrd="0" presId="urn:microsoft.com/office/officeart/2005/8/layout/radial6"/>
    <dgm:cxn modelId="{7D0E86FD-C048-4DD8-A049-C48A4FA41562}" type="presParOf" srcId="{3C374173-6061-4546-964F-087C810A1082}" destId="{8FC02FC7-5FFA-4745-8487-F2329EC2974A}" srcOrd="4" destOrd="0" presId="urn:microsoft.com/office/officeart/2005/8/layout/radial6"/>
    <dgm:cxn modelId="{0FC5FF65-3BBC-4DD3-BBC8-0D7F07A5097E}" type="presParOf" srcId="{3C374173-6061-4546-964F-087C810A1082}" destId="{DE00570E-1E7B-4DD6-A71B-464A59DB6A30}" srcOrd="5" destOrd="0" presId="urn:microsoft.com/office/officeart/2005/8/layout/radial6"/>
    <dgm:cxn modelId="{33583B74-07CE-4AC9-BBE8-77D7CB075443}" type="presParOf" srcId="{3C374173-6061-4546-964F-087C810A1082}" destId="{B932792A-F0F8-4C0E-809C-FB4286B0FF32}" srcOrd="6" destOrd="0" presId="urn:microsoft.com/office/officeart/2005/8/layout/radial6"/>
    <dgm:cxn modelId="{80367574-2CF5-4936-9FC4-D4683B27F573}" type="presParOf" srcId="{3C374173-6061-4546-964F-087C810A1082}" destId="{A767A4F1-E9AD-43D4-9E58-94E04670F157}" srcOrd="7" destOrd="0" presId="urn:microsoft.com/office/officeart/2005/8/layout/radial6"/>
    <dgm:cxn modelId="{D78AE4B9-2085-4906-BB05-5D486A1D169E}" type="presParOf" srcId="{3C374173-6061-4546-964F-087C810A1082}" destId="{0A0BC8BC-F2B3-40DF-8E86-4E3533A1DB2B}" srcOrd="8" destOrd="0" presId="urn:microsoft.com/office/officeart/2005/8/layout/radial6"/>
    <dgm:cxn modelId="{D9F6931D-F7DD-4AAF-88A1-3A485406AA0E}" type="presParOf" srcId="{3C374173-6061-4546-964F-087C810A1082}" destId="{2A36EC1C-DBE9-4C57-8172-72227514CCE4}" srcOrd="9" destOrd="0" presId="urn:microsoft.com/office/officeart/2005/8/layout/radial6"/>
    <dgm:cxn modelId="{C1F4BFA0-B9EA-4B87-B348-D2313687751F}" type="presParOf" srcId="{3C374173-6061-4546-964F-087C810A1082}" destId="{B12D0430-87B1-417A-9276-C007540F474C}" srcOrd="10" destOrd="0" presId="urn:microsoft.com/office/officeart/2005/8/layout/radial6"/>
    <dgm:cxn modelId="{53336C53-D5D7-431C-AA2E-99D0A3C3646E}" type="presParOf" srcId="{3C374173-6061-4546-964F-087C810A1082}" destId="{16205388-16E0-4EDB-963F-372A2E95E0DE}" srcOrd="11" destOrd="0" presId="urn:microsoft.com/office/officeart/2005/8/layout/radial6"/>
    <dgm:cxn modelId="{2362A5B0-7341-46A4-86A2-93633925F48B}" type="presParOf" srcId="{3C374173-6061-4546-964F-087C810A1082}" destId="{53056E11-804E-4BA0-B3F6-2AC684E3C11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56E11-804E-4BA0-B3F6-2AC684E3C113}">
      <dsp:nvSpPr>
        <dsp:cNvPr id="0" name=""/>
        <dsp:cNvSpPr/>
      </dsp:nvSpPr>
      <dsp:spPr>
        <a:xfrm>
          <a:off x="2807135" y="622158"/>
          <a:ext cx="4565032" cy="4565032"/>
        </a:xfrm>
        <a:prstGeom prst="blockArc">
          <a:avLst>
            <a:gd name="adj1" fmla="val 10514961"/>
            <a:gd name="adj2" fmla="val 17487886"/>
            <a:gd name="adj3" fmla="val 4634"/>
          </a:avLst>
        </a:prstGeom>
        <a:gradFill rotWithShape="0">
          <a:gsLst>
            <a:gs pos="0">
              <a:schemeClr val="accent5">
                <a:hueOff val="-16063984"/>
                <a:satOff val="2870"/>
                <a:lumOff val="-627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6063984"/>
                <a:satOff val="2870"/>
                <a:lumOff val="-62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6063984"/>
                <a:satOff val="2870"/>
                <a:lumOff val="-627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36EC1C-DBE9-4C57-8172-72227514CCE4}">
      <dsp:nvSpPr>
        <dsp:cNvPr id="0" name=""/>
        <dsp:cNvSpPr/>
      </dsp:nvSpPr>
      <dsp:spPr>
        <a:xfrm>
          <a:off x="2963076" y="778108"/>
          <a:ext cx="4565032" cy="4565032"/>
        </a:xfrm>
        <a:prstGeom prst="blockArc">
          <a:avLst>
            <a:gd name="adj1" fmla="val 3695301"/>
            <a:gd name="adj2" fmla="val 11142937"/>
            <a:gd name="adj3" fmla="val 4634"/>
          </a:avLst>
        </a:prstGeom>
        <a:gradFill rotWithShape="0">
          <a:gsLst>
            <a:gs pos="0">
              <a:schemeClr val="accent5">
                <a:hueOff val="-10709323"/>
                <a:satOff val="1913"/>
                <a:lumOff val="-41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0709323"/>
                <a:satOff val="1913"/>
                <a:lumOff val="-41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0709323"/>
                <a:satOff val="1913"/>
                <a:lumOff val="-41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2792A-F0F8-4C0E-809C-FB4286B0FF32}">
      <dsp:nvSpPr>
        <dsp:cNvPr id="0" name=""/>
        <dsp:cNvSpPr/>
      </dsp:nvSpPr>
      <dsp:spPr>
        <a:xfrm>
          <a:off x="4054648" y="700143"/>
          <a:ext cx="4565032" cy="4565032"/>
        </a:xfrm>
        <a:prstGeom prst="blockArc">
          <a:avLst>
            <a:gd name="adj1" fmla="val 14184"/>
            <a:gd name="adj2" fmla="val 6510230"/>
            <a:gd name="adj3" fmla="val 4634"/>
          </a:avLst>
        </a:prstGeom>
        <a:gradFill rotWithShape="0">
          <a:gsLst>
            <a:gs pos="0">
              <a:schemeClr val="accent5">
                <a:hueOff val="-5354661"/>
                <a:satOff val="957"/>
                <a:lumOff val="-209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5354661"/>
                <a:satOff val="957"/>
                <a:lumOff val="-209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5354661"/>
                <a:satOff val="957"/>
                <a:lumOff val="-209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91D1C-6EFF-47FF-B6F8-2A82928F9996}">
      <dsp:nvSpPr>
        <dsp:cNvPr id="0" name=""/>
        <dsp:cNvSpPr/>
      </dsp:nvSpPr>
      <dsp:spPr>
        <a:xfrm>
          <a:off x="4063640" y="747959"/>
          <a:ext cx="4565032" cy="4565032"/>
        </a:xfrm>
        <a:prstGeom prst="blockArc">
          <a:avLst>
            <a:gd name="adj1" fmla="val 14645838"/>
            <a:gd name="adj2" fmla="val 513762"/>
            <a:gd name="adj3" fmla="val 463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0EBA92-EB7A-411F-94B9-DF06F283213F}">
      <dsp:nvSpPr>
        <dsp:cNvPr id="0" name=""/>
        <dsp:cNvSpPr/>
      </dsp:nvSpPr>
      <dsp:spPr>
        <a:xfrm>
          <a:off x="4652933" y="1915998"/>
          <a:ext cx="2098826" cy="20988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Επίπεδα παρέμβασης</a:t>
          </a:r>
        </a:p>
      </dsp:txBody>
      <dsp:txXfrm>
        <a:off x="4960299" y="2223364"/>
        <a:ext cx="1484094" cy="1484094"/>
      </dsp:txXfrm>
    </dsp:sp>
    <dsp:sp modelId="{613B6E71-7165-4416-8E1E-6B1294586394}">
      <dsp:nvSpPr>
        <dsp:cNvPr id="0" name=""/>
        <dsp:cNvSpPr/>
      </dsp:nvSpPr>
      <dsp:spPr>
        <a:xfrm>
          <a:off x="3922958" y="1196"/>
          <a:ext cx="3558777" cy="14691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>
              <a:solidFill>
                <a:schemeClr val="tx1"/>
              </a:solidFill>
            </a:rPr>
            <a:t>Πρώτο επίπεδο: Εργαζόμενοι Γενικού Πληθυσμού</a:t>
          </a:r>
        </a:p>
      </dsp:txBody>
      <dsp:txXfrm>
        <a:off x="4444129" y="216352"/>
        <a:ext cx="2516435" cy="1038866"/>
      </dsp:txXfrm>
    </dsp:sp>
    <dsp:sp modelId="{8FC02FC7-5FFA-4745-8487-F2329EC2974A}">
      <dsp:nvSpPr>
        <dsp:cNvPr id="0" name=""/>
        <dsp:cNvSpPr/>
      </dsp:nvSpPr>
      <dsp:spPr>
        <a:xfrm>
          <a:off x="7565704" y="2338800"/>
          <a:ext cx="2630829" cy="1469178"/>
        </a:xfrm>
        <a:prstGeom prst="ellipse">
          <a:avLst/>
        </a:prstGeom>
        <a:gradFill rotWithShape="0">
          <a:gsLst>
            <a:gs pos="0">
              <a:schemeClr val="accent5">
                <a:hueOff val="-5354661"/>
                <a:satOff val="957"/>
                <a:lumOff val="-209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5354661"/>
                <a:satOff val="957"/>
                <a:lumOff val="-209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5354661"/>
                <a:satOff val="957"/>
                <a:lumOff val="-209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>
              <a:solidFill>
                <a:schemeClr val="tx1"/>
              </a:solidFill>
            </a:rPr>
            <a:t>Δεύτερο επίπεδο: Εργαζόμενοι οι οποίοι ανήκουν σε ομάδες υψηλού κινδύνου</a:t>
          </a:r>
        </a:p>
      </dsp:txBody>
      <dsp:txXfrm>
        <a:off x="7950980" y="2553956"/>
        <a:ext cx="1860277" cy="1038866"/>
      </dsp:txXfrm>
    </dsp:sp>
    <dsp:sp modelId="{A767A4F1-E9AD-43D4-9E58-94E04670F157}">
      <dsp:nvSpPr>
        <dsp:cNvPr id="0" name=""/>
        <dsp:cNvSpPr/>
      </dsp:nvSpPr>
      <dsp:spPr>
        <a:xfrm>
          <a:off x="4369483" y="4443960"/>
          <a:ext cx="3148832" cy="1469178"/>
        </a:xfrm>
        <a:prstGeom prst="ellipse">
          <a:avLst/>
        </a:prstGeom>
        <a:gradFill rotWithShape="0">
          <a:gsLst>
            <a:gs pos="0">
              <a:schemeClr val="accent5">
                <a:hueOff val="-10709323"/>
                <a:satOff val="1913"/>
                <a:lumOff val="-41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0709323"/>
                <a:satOff val="1913"/>
                <a:lumOff val="-41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0709323"/>
                <a:satOff val="1913"/>
                <a:lumOff val="-41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>
              <a:solidFill>
                <a:schemeClr val="tx1"/>
              </a:solidFill>
            </a:rPr>
            <a:t>Τρίτο επίπεδο: Εργαζόμενοι οι οποίοι αντιμετωπίζουν ζητήματα ψυχικής υγείας ή λοιπά εργασιακά ζητήματα και χρήζουν υποστήριξης</a:t>
          </a:r>
        </a:p>
      </dsp:txBody>
      <dsp:txXfrm>
        <a:off x="4830619" y="4659116"/>
        <a:ext cx="2226560" cy="1038866"/>
      </dsp:txXfrm>
    </dsp:sp>
    <dsp:sp modelId="{B12D0430-87B1-417A-9276-C007540F474C}">
      <dsp:nvSpPr>
        <dsp:cNvPr id="0" name=""/>
        <dsp:cNvSpPr/>
      </dsp:nvSpPr>
      <dsp:spPr>
        <a:xfrm>
          <a:off x="1561679" y="2260838"/>
          <a:ext cx="2205634" cy="1469178"/>
        </a:xfrm>
        <a:prstGeom prst="ellipse">
          <a:avLst/>
        </a:prstGeom>
        <a:gradFill rotWithShape="0">
          <a:gsLst>
            <a:gs pos="0">
              <a:schemeClr val="accent5">
                <a:hueOff val="-16063984"/>
                <a:satOff val="2870"/>
                <a:lumOff val="-627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6063984"/>
                <a:satOff val="2870"/>
                <a:lumOff val="-62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6063984"/>
                <a:satOff val="2870"/>
                <a:lumOff val="-627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>
              <a:solidFill>
                <a:schemeClr val="tx1"/>
              </a:solidFill>
            </a:rPr>
            <a:t>Αγωγή Κοινότητας</a:t>
          </a:r>
        </a:p>
      </dsp:txBody>
      <dsp:txXfrm>
        <a:off x="1884687" y="2475994"/>
        <a:ext cx="1559618" cy="1038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12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32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73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27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71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89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90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963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365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56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72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97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71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86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19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63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86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40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E1B7-7141-4258-98DE-6AFEC3373679}" type="datetimeFigureOut">
              <a:rPr lang="el-GR" smtClean="0"/>
              <a:t>16/11/2025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CD17-A800-4A24-A466-5BDF8C8DF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493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466109D-C2A9-5B43-CC11-6F7F20FC7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/>
              <a:t>Υποστηρίζοντας την ψυχική υγεία εργαζομένων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0E3A54D-49F9-AE6B-9DB6-6E2611772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l-GR" dirty="0"/>
              <a:t>Αντώνης Κορφιάτης Κοινωνιολόγος(</a:t>
            </a:r>
            <a:r>
              <a:rPr lang="en-US" dirty="0" err="1"/>
              <a:t>Msc</a:t>
            </a:r>
            <a:r>
              <a:rPr lang="en-US" dirty="0"/>
              <a:t>)- </a:t>
            </a:r>
            <a:r>
              <a:rPr lang="el-GR" dirty="0"/>
              <a:t>Σύμβουλος Απασχόλησης Κέντρων Ημέρας Υποστήριξης Εργαζομένων της Π.Ε.Ψ.Α.Ε.Ε. Μέλος της Ελεγκτικής επιτροπής του ΣΕΚ</a:t>
            </a:r>
          </a:p>
        </p:txBody>
      </p:sp>
    </p:spTree>
    <p:extLst>
      <p:ext uri="{BB962C8B-B14F-4D97-AF65-F5344CB8AC3E}">
        <p14:creationId xmlns:p14="http://schemas.microsoft.com/office/powerpoint/2010/main" val="162901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Κοινωνιολόγος ως επαγγελματικός σύμβουλος- Ατομικές συναντήσεις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9968" y="2032072"/>
            <a:ext cx="9613861" cy="4440445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Δημιουργία ενός ασφαλούς περιβάλλοντος εμπιστοσύνης και αποδοχής </a:t>
            </a:r>
          </a:p>
          <a:p>
            <a:endParaRPr lang="el-GR" dirty="0"/>
          </a:p>
          <a:p>
            <a:r>
              <a:rPr lang="el-GR" dirty="0"/>
              <a:t>Προσεκτικό άκουσα των βιωμάτων και των δυσκολιών του εργαζόμενου</a:t>
            </a:r>
          </a:p>
          <a:p>
            <a:endParaRPr lang="el-GR" dirty="0"/>
          </a:p>
          <a:p>
            <a:r>
              <a:rPr lang="el-GR" dirty="0"/>
              <a:t>Ανάλυση κοινωνικού </a:t>
            </a:r>
            <a:r>
              <a:rPr lang="el-GR" dirty="0" err="1"/>
              <a:t>πλαίσιου</a:t>
            </a:r>
            <a:r>
              <a:rPr lang="el-GR" dirty="0"/>
              <a:t> της </a:t>
            </a:r>
            <a:r>
              <a:rPr lang="el-GR" dirty="0" err="1"/>
              <a:t>εργασίας(ανισότητες</a:t>
            </a:r>
            <a:r>
              <a:rPr lang="el-GR" dirty="0"/>
              <a:t>, άσκηση εξουσίας, κοινωνικές προσδοκίες).</a:t>
            </a:r>
          </a:p>
          <a:p>
            <a:r>
              <a:rPr lang="el-GR" dirty="0"/>
              <a:t> </a:t>
            </a:r>
          </a:p>
          <a:p>
            <a:r>
              <a:rPr lang="el-GR" dirty="0"/>
              <a:t>Ο εργαζόμενος διευκολύνεται να καταλάβει ότι οι δυσκολίες του δεν είναι μόνο ατομικές αλλά και </a:t>
            </a:r>
            <a:r>
              <a:rPr lang="el-GR" dirty="0" err="1"/>
              <a:t>συστημικές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ενσυναίσθηση</a:t>
            </a:r>
            <a:r>
              <a:rPr lang="el-GR" dirty="0"/>
              <a:t> του κοινωνιολόγου δεν είναι μόνο ατομική αλλά και κοινωνική</a:t>
            </a:r>
          </a:p>
          <a:p>
            <a:endParaRPr lang="el-GR" dirty="0"/>
          </a:p>
          <a:p>
            <a:r>
              <a:rPr lang="el-GR" dirty="0" err="1"/>
              <a:t>Ανάγνωριση</a:t>
            </a:r>
            <a:r>
              <a:rPr lang="el-GR" dirty="0"/>
              <a:t> των αλλαγών που μπορεί να κάνει σε όχι μόνο σε ατομικό επίπεδο αλλά και στο σύστημα της εργασίας </a:t>
            </a:r>
          </a:p>
        </p:txBody>
      </p:sp>
    </p:spTree>
    <p:extLst>
      <p:ext uri="{BB962C8B-B14F-4D97-AF65-F5344CB8AC3E}">
        <p14:creationId xmlns:p14="http://schemas.microsoft.com/office/powerpoint/2010/main" val="200589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392" y="493251"/>
            <a:ext cx="9613861" cy="1080938"/>
          </a:xfrm>
        </p:spPr>
        <p:txBody>
          <a:bodyPr/>
          <a:lstStyle/>
          <a:p>
            <a:r>
              <a:rPr lang="el-GR" dirty="0"/>
              <a:t>             Μια  σύντομη περίπτωση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4134" y="2103790"/>
            <a:ext cx="9613861" cy="43776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Μια κυρία 40 ετών εργάζεται στον χώρο ασφάλισης. Μετά από 8 χρόνια εργασίας νιώθει επαγγελματική εξουθένωση</a:t>
            </a:r>
          </a:p>
          <a:p>
            <a:r>
              <a:rPr lang="el-GR" dirty="0">
                <a:solidFill>
                  <a:schemeClr val="bg1"/>
                </a:solidFill>
              </a:rPr>
              <a:t>Προσεκτικό άκουσμα των δυσκολιών. (</a:t>
            </a:r>
            <a:r>
              <a:rPr lang="el-GR" sz="2000" dirty="0">
                <a:solidFill>
                  <a:schemeClr val="bg1"/>
                </a:solidFill>
              </a:rPr>
              <a:t>Κυνικότητα, ευερεθιστότητα, έλλειψη ενέργειας, μη συγκέντρωση και ικανοποίηση, δυσκολίες στον ύπνο έλλειψη ικανοποίησης)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Αναζήτηση ατομικών επιλογών κάλυψης αναγκών( </a:t>
            </a:r>
            <a:r>
              <a:rPr lang="el-GR" sz="2200" dirty="0">
                <a:solidFill>
                  <a:schemeClr val="bg1"/>
                </a:solidFill>
              </a:rPr>
              <a:t>άδεια, ξεκούραση, σωματική άσκηση)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Έμφαση στον εντοπισμό των </a:t>
            </a:r>
            <a:r>
              <a:rPr lang="el-GR" dirty="0" err="1">
                <a:solidFill>
                  <a:schemeClr val="bg1"/>
                </a:solidFill>
              </a:rPr>
              <a:t>συστημικών</a:t>
            </a:r>
            <a:r>
              <a:rPr lang="el-GR" dirty="0">
                <a:solidFill>
                  <a:schemeClr val="bg1"/>
                </a:solidFill>
              </a:rPr>
              <a:t> δυσκολιών στην εργασία και αντιμετώπιση. ( επαναπροσδιορισμός του εργασιακού ρόλου και αλλαγή καθηκόντων, διεκδίκηση επαρκούς εκπαίδευσης, αλλαγή θέσης εργασίας, μείωση υπερβολικών ωρών εργασίας)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904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Σε ανέργους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4109" y="1628661"/>
            <a:ext cx="9613861" cy="468249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Επαγγελματική συμβουλευτική για διαμόρφωση επαγγελματικού προφίλ και προσδιορισμού ατομικού πλάνου δράσης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Εκμάθηση τεχνικών αναζήτησης  εργασίας</a:t>
            </a:r>
          </a:p>
          <a:p>
            <a:endParaRPr lang="el-GR" dirty="0"/>
          </a:p>
          <a:p>
            <a:r>
              <a:rPr lang="el-GR" dirty="0"/>
              <a:t>Αναζήτηση εργασίας</a:t>
            </a:r>
          </a:p>
          <a:p>
            <a:endParaRPr lang="el-GR" dirty="0"/>
          </a:p>
          <a:p>
            <a:r>
              <a:rPr lang="el-GR" dirty="0" err="1"/>
              <a:t>Προετόμασία</a:t>
            </a:r>
            <a:r>
              <a:rPr lang="el-GR" dirty="0"/>
              <a:t> συνέντευξης </a:t>
            </a:r>
          </a:p>
          <a:p>
            <a:endParaRPr lang="el-GR" dirty="0"/>
          </a:p>
          <a:p>
            <a:r>
              <a:rPr lang="el-GR" dirty="0"/>
              <a:t>Υποστήριξη για την ανάπτυξη στοιχείων προσαρμοστικότητας και ανθεκτικότητας στην νέα εργασία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AutoShape 2" descr="https://powerpoint.officeapps.live.com/pods/GetClipboardImage.ashx?Id=2b197037-ebd9-46e4-8b0f-f32d14600bce&amp;DC=PNL1&amp;pkey=5b5a6020-7f70-44c0-a7cb-fe0c923339cc&amp;wdwaccluster=PNL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https://powerpoint.officeapps.live.com/pods/GetClipboardImage.ashx?Id=bf4b96da-25ef-4d5b-a6ff-fbec9a8e43ec&amp;DC=PNL1&amp;pkey=62f131b0-6899-4c50-a219-6b1c513ea4d8&amp;wdwaccluster=PNL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</a:t>
            </a:r>
          </a:p>
        </p:txBody>
      </p:sp>
      <p:sp>
        <p:nvSpPr>
          <p:cNvPr id="7" name="AutoShape 6" descr="https://powerpoint.officeapps.live.com/pods/GetClipboardImage.ashx?Id=bf4b96da-25ef-4d5b-a6ff-fbec9a8e43ec&amp;DC=PNL1&amp;pkey=62f131b0-6899-4c50-a219-6b1c513ea4d8&amp;wdwaccluster=PNL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61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645266"/>
          </a:xfrm>
        </p:spPr>
        <p:txBody>
          <a:bodyPr>
            <a:normAutofit fontScale="90000"/>
          </a:bodyPr>
          <a:lstStyle/>
          <a:p>
            <a:r>
              <a:rPr lang="el-GR" dirty="0"/>
              <a:t>Βιωματικά εργαστήρια σε χώρους εργασίας</a:t>
            </a:r>
            <a:br>
              <a:rPr lang="el-GR" dirty="0"/>
            </a:br>
            <a:r>
              <a:rPr lang="el-GR" dirty="0"/>
              <a:t>               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3073" y="1969319"/>
            <a:ext cx="9613861" cy="4548021"/>
          </a:xfrm>
        </p:spPr>
        <p:txBody>
          <a:bodyPr>
            <a:normAutofit fontScale="92500"/>
          </a:bodyPr>
          <a:lstStyle/>
          <a:p>
            <a:r>
              <a:rPr lang="el-GR" dirty="0"/>
              <a:t>Ομάδες 12 ατόμων το μέγιστο</a:t>
            </a:r>
          </a:p>
          <a:p>
            <a:endParaRPr lang="el-GR" dirty="0"/>
          </a:p>
          <a:p>
            <a:r>
              <a:rPr lang="el-GR" dirty="0"/>
              <a:t>Βιωματικές ασκήσεις που δημιουργούν ευκαιρίες διαλόγου και αυτοπαρατήρησης</a:t>
            </a:r>
          </a:p>
          <a:p>
            <a:endParaRPr lang="el-GR" dirty="0"/>
          </a:p>
          <a:p>
            <a:r>
              <a:rPr lang="el-GR" dirty="0"/>
              <a:t>Παρουσιάσεις</a:t>
            </a:r>
          </a:p>
          <a:p>
            <a:endParaRPr lang="el-GR" dirty="0"/>
          </a:p>
          <a:p>
            <a:r>
              <a:rPr lang="el-GR" dirty="0"/>
              <a:t>Αναζήτηση λύσεων τόσο σε ατομικό επίπεδο αλλά και σε </a:t>
            </a:r>
            <a:r>
              <a:rPr lang="el-GR" dirty="0" err="1"/>
              <a:t>συστημικό</a:t>
            </a:r>
            <a:r>
              <a:rPr lang="el-GR" dirty="0"/>
              <a:t> και κοινωνικό επίπεδο</a:t>
            </a:r>
          </a:p>
          <a:p>
            <a:endParaRPr lang="el-GR" dirty="0"/>
          </a:p>
          <a:p>
            <a:r>
              <a:rPr lang="el-GR" dirty="0"/>
              <a:t>Οι μικρές ομάδες είναι μοναδικοί οργανισμοί με την δική τους σοφία</a:t>
            </a:r>
          </a:p>
        </p:txBody>
      </p:sp>
    </p:spTree>
    <p:extLst>
      <p:ext uri="{BB962C8B-B14F-4D97-AF65-F5344CB8AC3E}">
        <p14:creationId xmlns:p14="http://schemas.microsoft.com/office/powerpoint/2010/main" val="346291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05104"/>
            <a:ext cx="12192000" cy="853017"/>
            <a:chOff x="0" y="9007655"/>
            <a:chExt cx="18288000" cy="1279525"/>
          </a:xfrm>
        </p:grpSpPr>
        <p:sp>
          <p:nvSpPr>
            <p:cNvPr id="3" name="object 3"/>
            <p:cNvSpPr/>
            <p:nvPr/>
          </p:nvSpPr>
          <p:spPr>
            <a:xfrm>
              <a:off x="0" y="9007655"/>
              <a:ext cx="18288000" cy="1279525"/>
            </a:xfrm>
            <a:custGeom>
              <a:avLst/>
              <a:gdLst/>
              <a:ahLst/>
              <a:cxnLst/>
              <a:rect l="l" t="t" r="r" b="b"/>
              <a:pathLst>
                <a:path w="18288000" h="1279525">
                  <a:moveTo>
                    <a:pt x="18287998" y="1279344"/>
                  </a:moveTo>
                  <a:lnTo>
                    <a:pt x="0" y="1279344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279344"/>
                  </a:lnTo>
                  <a:close/>
                </a:path>
              </a:pathLst>
            </a:custGeom>
            <a:solidFill>
              <a:srgbClr val="941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9440" y="9683630"/>
              <a:ext cx="10563245" cy="1905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59" y="68365"/>
            <a:ext cx="11667067" cy="868860"/>
          </a:xfrm>
          <a:prstGeom prst="rect">
            <a:avLst/>
          </a:prstGeom>
        </p:spPr>
        <p:txBody>
          <a:bodyPr vert="horz" wrap="square" lIns="0" tIns="104553" rIns="0" bIns="0" rtlCol="0">
            <a:spAutoFit/>
          </a:bodyPr>
          <a:lstStyle/>
          <a:p>
            <a:pPr marL="8466" marR="3386">
              <a:lnSpc>
                <a:spcPct val="79800"/>
              </a:lnSpc>
              <a:spcBef>
                <a:spcPts val="823"/>
              </a:spcBef>
            </a:pPr>
            <a:r>
              <a:rPr lang="el-GR" sz="3100" spc="-97" dirty="0">
                <a:latin typeface="Trebuchet MS"/>
                <a:cs typeface="Trebuchet MS"/>
              </a:rPr>
              <a:t>Προτάσεις κοινωνιολόγου προς τους οργανισμούς για την επαγγελματική εξουθένωση</a:t>
            </a:r>
            <a:endParaRPr sz="31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565" y="1952963"/>
            <a:ext cx="5586306" cy="4649735"/>
          </a:xfrm>
          <a:prstGeom prst="rect">
            <a:avLst/>
          </a:prstGeom>
        </p:spPr>
        <p:txBody>
          <a:bodyPr vert="horz" wrap="square" lIns="0" tIns="5503" rIns="0" bIns="0" rtlCol="0">
            <a:spAutoFit/>
          </a:bodyPr>
          <a:lstStyle/>
          <a:p>
            <a:pPr marL="8466" marR="462657">
              <a:lnSpc>
                <a:spcPct val="101000"/>
              </a:lnSpc>
              <a:spcBef>
                <a:spcPts val="43"/>
              </a:spcBef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93" dirty="0">
                <a:latin typeface="Lucida Sans Unicode"/>
                <a:cs typeface="Lucida Sans Unicode"/>
              </a:rPr>
              <a:t>Α</a:t>
            </a:r>
            <a:r>
              <a:rPr sz="1700" spc="-7" dirty="0">
                <a:latin typeface="Lucida Sans Unicode"/>
                <a:cs typeface="Lucida Sans Unicode"/>
              </a:rPr>
              <a:t>ν</a:t>
            </a:r>
            <a:r>
              <a:rPr sz="1700" spc="-180" dirty="0">
                <a:latin typeface="Lucida Sans Unicode"/>
                <a:cs typeface="Lucida Sans Unicode"/>
              </a:rPr>
              <a:t>α</a:t>
            </a:r>
            <a:r>
              <a:rPr sz="1700" spc="-97" dirty="0">
                <a:latin typeface="Lucida Sans Unicode"/>
                <a:cs typeface="Lucida Sans Unicode"/>
              </a:rPr>
              <a:t>γ</a:t>
            </a:r>
            <a:r>
              <a:rPr sz="1700" spc="-7" dirty="0">
                <a:latin typeface="Lucida Sans Unicode"/>
                <a:cs typeface="Lucida Sans Unicode"/>
              </a:rPr>
              <a:t>ν</a:t>
            </a:r>
            <a:r>
              <a:rPr sz="1700" spc="-207" dirty="0">
                <a:latin typeface="Lucida Sans Unicode"/>
                <a:cs typeface="Lucida Sans Unicode"/>
              </a:rPr>
              <a:t>ώ</a:t>
            </a:r>
            <a:r>
              <a:rPr sz="1700" spc="-33" dirty="0">
                <a:latin typeface="Lucida Sans Unicode"/>
                <a:cs typeface="Lucida Sans Unicode"/>
              </a:rPr>
              <a:t>ρ</a:t>
            </a:r>
            <a:r>
              <a:rPr sz="1700" spc="-43" dirty="0">
                <a:latin typeface="Lucida Sans Unicode"/>
                <a:cs typeface="Lucida Sans Unicode"/>
              </a:rPr>
              <a:t>ι</a:t>
            </a:r>
            <a:r>
              <a:rPr sz="1700" spc="-103" dirty="0">
                <a:latin typeface="Lucida Sans Unicode"/>
                <a:cs typeface="Lucida Sans Unicode"/>
              </a:rPr>
              <a:t>σ</a:t>
            </a:r>
            <a:r>
              <a:rPr sz="1700" spc="-10" dirty="0">
                <a:latin typeface="Lucida Sans Unicode"/>
                <a:cs typeface="Lucida Sans Unicode"/>
              </a:rPr>
              <a:t>η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10" dirty="0">
                <a:latin typeface="Lucida Sans Unicode"/>
                <a:cs typeface="Lucida Sans Unicode"/>
              </a:rPr>
              <a:t>τ</a:t>
            </a:r>
            <a:r>
              <a:rPr sz="1700" spc="-20" dirty="0">
                <a:latin typeface="Lucida Sans Unicode"/>
                <a:cs typeface="Lucida Sans Unicode"/>
              </a:rPr>
              <a:t>ο</a:t>
            </a:r>
            <a:r>
              <a:rPr sz="1700" spc="7" dirty="0">
                <a:latin typeface="Lucida Sans Unicode"/>
                <a:cs typeface="Lucida Sans Unicode"/>
              </a:rPr>
              <a:t>υ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ε</a:t>
            </a:r>
            <a:r>
              <a:rPr sz="1700" spc="-33" dirty="0">
                <a:latin typeface="Lucida Sans Unicode"/>
                <a:cs typeface="Lucida Sans Unicode"/>
              </a:rPr>
              <a:t>ρ</a:t>
            </a:r>
            <a:r>
              <a:rPr sz="1700" spc="-97" dirty="0">
                <a:latin typeface="Lucida Sans Unicode"/>
                <a:cs typeface="Lucida Sans Unicode"/>
              </a:rPr>
              <a:t>γ</a:t>
            </a:r>
            <a:r>
              <a:rPr sz="1700" spc="-180" dirty="0">
                <a:latin typeface="Lucida Sans Unicode"/>
                <a:cs typeface="Lucida Sans Unicode"/>
              </a:rPr>
              <a:t>α</a:t>
            </a:r>
            <a:r>
              <a:rPr sz="1700" spc="-103" dirty="0">
                <a:latin typeface="Lucida Sans Unicode"/>
                <a:cs typeface="Lucida Sans Unicode"/>
              </a:rPr>
              <a:t>σ</a:t>
            </a:r>
            <a:r>
              <a:rPr sz="1700" spc="-43" dirty="0">
                <a:latin typeface="Lucida Sans Unicode"/>
                <a:cs typeface="Lucida Sans Unicode"/>
              </a:rPr>
              <a:t>ι</a:t>
            </a:r>
            <a:r>
              <a:rPr sz="1700" spc="-180" dirty="0">
                <a:latin typeface="Lucida Sans Unicode"/>
                <a:cs typeface="Lucida Sans Unicode"/>
              </a:rPr>
              <a:t>α</a:t>
            </a:r>
            <a:r>
              <a:rPr sz="1700" spc="-23" dirty="0">
                <a:latin typeface="Lucida Sans Unicode"/>
                <a:cs typeface="Lucida Sans Unicode"/>
              </a:rPr>
              <a:t>κ</a:t>
            </a:r>
            <a:r>
              <a:rPr sz="1700" spc="-20" dirty="0">
                <a:latin typeface="Lucida Sans Unicode"/>
                <a:cs typeface="Lucida Sans Unicode"/>
              </a:rPr>
              <a:t>ο</a:t>
            </a:r>
            <a:r>
              <a:rPr sz="1700" spc="7" dirty="0">
                <a:latin typeface="Lucida Sans Unicode"/>
                <a:cs typeface="Lucida Sans Unicode"/>
              </a:rPr>
              <a:t>ύ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03" dirty="0">
                <a:latin typeface="Lucida Sans Unicode"/>
                <a:cs typeface="Lucida Sans Unicode"/>
              </a:rPr>
              <a:t>σ</a:t>
            </a:r>
            <a:r>
              <a:rPr sz="1700" spc="-110" dirty="0">
                <a:latin typeface="Lucida Sans Unicode"/>
                <a:cs typeface="Lucida Sans Unicode"/>
              </a:rPr>
              <a:t>τ</a:t>
            </a:r>
            <a:r>
              <a:rPr sz="1700" spc="-33" dirty="0">
                <a:latin typeface="Lucida Sans Unicode"/>
                <a:cs typeface="Lucida Sans Unicode"/>
              </a:rPr>
              <a:t>ρ</a:t>
            </a:r>
            <a:r>
              <a:rPr sz="1700" spc="-83" dirty="0">
                <a:latin typeface="Lucida Sans Unicode"/>
                <a:cs typeface="Lucida Sans Unicode"/>
              </a:rPr>
              <a:t>ε</a:t>
            </a:r>
            <a:r>
              <a:rPr sz="1700" spc="-169" dirty="0">
                <a:latin typeface="Lucida Sans Unicode"/>
                <a:cs typeface="Lucida Sans Unicode"/>
              </a:rPr>
              <a:t>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207" dirty="0">
                <a:latin typeface="Lucida Sans Unicode"/>
                <a:cs typeface="Lucida Sans Unicode"/>
              </a:rPr>
              <a:t>ω</a:t>
            </a:r>
            <a:r>
              <a:rPr sz="1700" spc="-169" dirty="0">
                <a:latin typeface="Lucida Sans Unicode"/>
                <a:cs typeface="Lucida Sans Unicode"/>
              </a:rPr>
              <a:t>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23" dirty="0">
                <a:latin typeface="Lucida Sans Unicode"/>
                <a:cs typeface="Lucida Sans Unicode"/>
              </a:rPr>
              <a:t>κ</a:t>
            </a:r>
            <a:r>
              <a:rPr sz="1700" spc="-180" dirty="0">
                <a:latin typeface="Lucida Sans Unicode"/>
                <a:cs typeface="Lucida Sans Unicode"/>
              </a:rPr>
              <a:t>ά</a:t>
            </a:r>
            <a:r>
              <a:rPr sz="1700" spc="-110" dirty="0">
                <a:latin typeface="Lucida Sans Unicode"/>
                <a:cs typeface="Lucida Sans Unicode"/>
              </a:rPr>
              <a:t>τ</a:t>
            </a:r>
            <a:r>
              <a:rPr sz="1700" spc="-40" dirty="0">
                <a:latin typeface="Lucida Sans Unicode"/>
                <a:cs typeface="Lucida Sans Unicode"/>
              </a:rPr>
              <a:t>ι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20" dirty="0">
                <a:latin typeface="Lucida Sans Unicode"/>
                <a:cs typeface="Lucida Sans Unicode"/>
              </a:rPr>
              <a:t>ο</a:t>
            </a:r>
            <a:r>
              <a:rPr sz="1700" spc="3" dirty="0">
                <a:latin typeface="Lucida Sans Unicode"/>
                <a:cs typeface="Lucida Sans Unicode"/>
              </a:rPr>
              <a:t>υ  </a:t>
            </a:r>
            <a:r>
              <a:rPr sz="1700" spc="-40" dirty="0">
                <a:latin typeface="Lucida Sans Unicode"/>
                <a:cs typeface="Lucida Sans Unicode"/>
              </a:rPr>
              <a:t>συ</a:t>
            </a:r>
            <a:r>
              <a:rPr sz="1700" spc="-40" dirty="0">
                <a:latin typeface="Trebuchet MS"/>
                <a:cs typeface="Trebuchet MS"/>
              </a:rPr>
              <a:t>μ</a:t>
            </a:r>
            <a:r>
              <a:rPr sz="1700" spc="-40" dirty="0">
                <a:latin typeface="Lucida Sans Unicode"/>
                <a:cs typeface="Lucida Sans Unicode"/>
              </a:rPr>
              <a:t>βαίνει</a:t>
            </a:r>
            <a:r>
              <a:rPr sz="1700" spc="-40" dirty="0">
                <a:latin typeface="Trebuchet MS"/>
                <a:cs typeface="Trebuchet MS"/>
              </a:rPr>
              <a:t>/</a:t>
            </a:r>
            <a:r>
              <a:rPr sz="1700" spc="7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εξάλειψη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00" dirty="0">
                <a:latin typeface="Lucida Sans Unicode"/>
                <a:cs typeface="Lucida Sans Unicode"/>
              </a:rPr>
              <a:t>στίγ</a:t>
            </a:r>
            <a:r>
              <a:rPr sz="1700" spc="-100" dirty="0">
                <a:latin typeface="Trebuchet MS"/>
                <a:cs typeface="Trebuchet MS"/>
              </a:rPr>
              <a:t>μ</a:t>
            </a:r>
            <a:r>
              <a:rPr sz="1700" spc="-100" dirty="0">
                <a:latin typeface="Lucida Sans Unicode"/>
                <a:cs typeface="Lucida Sans Unicode"/>
              </a:rPr>
              <a:t>ατος</a:t>
            </a:r>
            <a:endParaRPr sz="1700" dirty="0">
              <a:latin typeface="Lucida Sans Unicode"/>
              <a:cs typeface="Lucida Sans Unicode"/>
            </a:endParaRPr>
          </a:p>
          <a:p>
            <a:pPr marL="8466" marR="1172516">
              <a:lnSpc>
                <a:spcPts val="2100"/>
              </a:lnSpc>
              <a:spcBef>
                <a:spcPts val="73"/>
              </a:spcBef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57" dirty="0">
                <a:latin typeface="Lucida Sans Unicode"/>
                <a:cs typeface="Lucida Sans Unicode"/>
              </a:rPr>
              <a:t>Θέσ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57" dirty="0">
                <a:latin typeface="Lucida Sans Unicode"/>
                <a:cs typeface="Lucida Sans Unicode"/>
              </a:rPr>
              <a:t>ιση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67" dirty="0">
                <a:latin typeface="Trebuchet MS"/>
                <a:cs typeface="Trebuchet MS"/>
              </a:rPr>
              <a:t>π</a:t>
            </a:r>
            <a:r>
              <a:rPr sz="1700" spc="-67" dirty="0">
                <a:latin typeface="Lucida Sans Unicode"/>
                <a:cs typeface="Lucida Sans Unicode"/>
              </a:rPr>
              <a:t>ολιτικών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63" dirty="0">
                <a:latin typeface="Lucida Sans Unicode"/>
                <a:cs typeface="Lucida Sans Unicode"/>
              </a:rPr>
              <a:t>διαχείρισης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00" dirty="0">
                <a:latin typeface="Lucida Sans Unicode"/>
                <a:cs typeface="Lucida Sans Unicode"/>
              </a:rPr>
              <a:t>στρες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σε </a:t>
            </a:r>
            <a:r>
              <a:rPr sz="1700" spc="-540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συνεργασία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μ</a:t>
            </a:r>
            <a:r>
              <a:rPr sz="1700" spc="-70" dirty="0">
                <a:latin typeface="Lucida Sans Unicode"/>
                <a:cs typeface="Lucida Sans Unicode"/>
              </a:rPr>
              <a:t>ε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63" dirty="0">
                <a:latin typeface="Lucida Sans Unicode"/>
                <a:cs typeface="Lucida Sans Unicode"/>
              </a:rPr>
              <a:t>το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63" dirty="0">
                <a:latin typeface="Trebuchet MS"/>
                <a:cs typeface="Trebuchet MS"/>
              </a:rPr>
              <a:t>π</a:t>
            </a:r>
            <a:r>
              <a:rPr sz="1700" spc="-63" dirty="0">
                <a:latin typeface="Lucida Sans Unicode"/>
                <a:cs typeface="Lucida Sans Unicode"/>
              </a:rPr>
              <a:t>ροσω</a:t>
            </a:r>
            <a:r>
              <a:rPr sz="1700" spc="-63" dirty="0">
                <a:latin typeface="Trebuchet MS"/>
                <a:cs typeface="Trebuchet MS"/>
              </a:rPr>
              <a:t>π</a:t>
            </a:r>
            <a:r>
              <a:rPr sz="1700" spc="-63" dirty="0">
                <a:latin typeface="Lucida Sans Unicode"/>
                <a:cs typeface="Lucida Sans Unicode"/>
              </a:rPr>
              <a:t>ικό</a:t>
            </a:r>
            <a:endParaRPr sz="1700" dirty="0">
              <a:latin typeface="Lucida Sans Unicode"/>
              <a:cs typeface="Lucida Sans Unicode"/>
            </a:endParaRPr>
          </a:p>
          <a:p>
            <a:pPr marL="8466" marR="841503">
              <a:lnSpc>
                <a:spcPts val="2100"/>
              </a:lnSpc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100" dirty="0">
                <a:latin typeface="Lucida Sans Unicode"/>
                <a:cs typeface="Lucida Sans Unicode"/>
              </a:rPr>
              <a:t>Σαφής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53" dirty="0">
                <a:latin typeface="Trebuchet MS"/>
                <a:cs typeface="Trebuchet MS"/>
              </a:rPr>
              <a:t>π</a:t>
            </a:r>
            <a:r>
              <a:rPr sz="1700" spc="-53" dirty="0">
                <a:latin typeface="Lucida Sans Unicode"/>
                <a:cs typeface="Lucida Sans Unicode"/>
              </a:rPr>
              <a:t>ροσδιορισ</a:t>
            </a:r>
            <a:r>
              <a:rPr sz="1700" spc="-53" dirty="0">
                <a:latin typeface="Trebuchet MS"/>
                <a:cs typeface="Trebuchet MS"/>
              </a:rPr>
              <a:t>μ</a:t>
            </a:r>
            <a:r>
              <a:rPr sz="1700" spc="-53" dirty="0">
                <a:latin typeface="Lucida Sans Unicode"/>
                <a:cs typeface="Lucida Sans Unicode"/>
              </a:rPr>
              <a:t>ός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76" dirty="0">
                <a:latin typeface="Lucida Sans Unicode"/>
                <a:cs typeface="Lucida Sans Unicode"/>
              </a:rPr>
              <a:t>στόχος</a:t>
            </a:r>
            <a:r>
              <a:rPr sz="1700" spc="-76" dirty="0">
                <a:latin typeface="Trebuchet MS"/>
                <a:cs typeface="Trebuchet MS"/>
              </a:rPr>
              <a:t>,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123" dirty="0">
                <a:latin typeface="Lucida Sans Unicode"/>
                <a:cs typeface="Lucida Sans Unicode"/>
              </a:rPr>
              <a:t>αξιών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και 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φιλοσοφίας</a:t>
            </a:r>
            <a:r>
              <a:rPr sz="1700" spc="-23" dirty="0">
                <a:latin typeface="Lucida Sans Unicode"/>
                <a:cs typeface="Lucida Sans Unicode"/>
              </a:rPr>
              <a:t> </a:t>
            </a:r>
            <a:r>
              <a:rPr sz="1700" spc="-23" dirty="0">
                <a:latin typeface="Trebuchet MS"/>
                <a:cs typeface="Trebuchet MS"/>
              </a:rPr>
              <a:t>π</a:t>
            </a:r>
            <a:r>
              <a:rPr sz="1700" spc="-23" dirty="0">
                <a:latin typeface="Lucida Sans Unicode"/>
                <a:cs typeface="Lucida Sans Unicode"/>
              </a:rPr>
              <a:t>ου </a:t>
            </a:r>
            <a:r>
              <a:rPr sz="1700" spc="-53" dirty="0">
                <a:latin typeface="Lucida Sans Unicode"/>
                <a:cs typeface="Lucida Sans Unicode"/>
              </a:rPr>
              <a:t>κοινο</a:t>
            </a:r>
            <a:r>
              <a:rPr sz="1700" spc="-53" dirty="0">
                <a:latin typeface="Trebuchet MS"/>
                <a:cs typeface="Trebuchet MS"/>
              </a:rPr>
              <a:t>π</a:t>
            </a:r>
            <a:r>
              <a:rPr sz="1700" spc="-53" dirty="0">
                <a:latin typeface="Lucida Sans Unicode"/>
                <a:cs typeface="Lucida Sans Unicode"/>
              </a:rPr>
              <a:t>οιείται</a:t>
            </a:r>
            <a:r>
              <a:rPr sz="1700" spc="-23" dirty="0">
                <a:latin typeface="Lucida Sans Unicode"/>
                <a:cs typeface="Lucida Sans Unicode"/>
              </a:rPr>
              <a:t> </a:t>
            </a:r>
            <a:r>
              <a:rPr sz="1700" spc="-90" dirty="0">
                <a:latin typeface="Lucida Sans Unicode"/>
                <a:cs typeface="Lucida Sans Unicode"/>
              </a:rPr>
              <a:t>σε</a:t>
            </a:r>
            <a:r>
              <a:rPr sz="1700" spc="-23" dirty="0">
                <a:latin typeface="Lucida Sans Unicode"/>
                <a:cs typeface="Lucida Sans Unicode"/>
              </a:rPr>
              <a:t> </a:t>
            </a:r>
            <a:r>
              <a:rPr sz="1700" spc="-60" dirty="0">
                <a:latin typeface="Lucida Sans Unicode"/>
                <a:cs typeface="Lucida Sans Unicode"/>
              </a:rPr>
              <a:t>όλους</a:t>
            </a:r>
            <a:r>
              <a:rPr sz="1700" spc="-23" dirty="0">
                <a:latin typeface="Lucida Sans Unicode"/>
                <a:cs typeface="Lucida Sans Unicode"/>
              </a:rPr>
              <a:t> </a:t>
            </a:r>
            <a:r>
              <a:rPr sz="1700" spc="-73" dirty="0">
                <a:latin typeface="Lucida Sans Unicode"/>
                <a:cs typeface="Lucida Sans Unicode"/>
              </a:rPr>
              <a:t>τους </a:t>
            </a:r>
            <a:r>
              <a:rPr sz="1700" spc="-537" dirty="0">
                <a:latin typeface="Lucida Sans Unicode"/>
                <a:cs typeface="Lucida Sans Unicode"/>
              </a:rPr>
              <a:t> </a:t>
            </a:r>
            <a:r>
              <a:rPr sz="1700" spc="-87" dirty="0">
                <a:latin typeface="Lucida Sans Unicode"/>
                <a:cs typeface="Lucida Sans Unicode"/>
              </a:rPr>
              <a:t>εργαζό</a:t>
            </a:r>
            <a:r>
              <a:rPr sz="1700" spc="-87" dirty="0">
                <a:latin typeface="Trebuchet MS"/>
                <a:cs typeface="Trebuchet MS"/>
              </a:rPr>
              <a:t>μ</a:t>
            </a:r>
            <a:r>
              <a:rPr sz="1700" spc="-87" dirty="0">
                <a:latin typeface="Lucida Sans Unicode"/>
                <a:cs typeface="Lucida Sans Unicode"/>
              </a:rPr>
              <a:t>ενους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και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80" dirty="0">
                <a:latin typeface="Lucida Sans Unicode"/>
                <a:cs typeface="Lucida Sans Unicode"/>
              </a:rPr>
              <a:t>ε</a:t>
            </a:r>
            <a:r>
              <a:rPr sz="1700" spc="-80" dirty="0">
                <a:latin typeface="Trebuchet MS"/>
                <a:cs typeface="Trebuchet MS"/>
              </a:rPr>
              <a:t>π</a:t>
            </a:r>
            <a:r>
              <a:rPr sz="1700" spc="-80" dirty="0">
                <a:latin typeface="Lucida Sans Unicode"/>
                <a:cs typeface="Lucida Sans Unicode"/>
              </a:rPr>
              <a:t>ανα</a:t>
            </a:r>
            <a:r>
              <a:rPr sz="1700" spc="-80" dirty="0">
                <a:latin typeface="Trebuchet MS"/>
                <a:cs typeface="Trebuchet MS"/>
              </a:rPr>
              <a:t>π</a:t>
            </a:r>
            <a:r>
              <a:rPr sz="1700" spc="-80" dirty="0">
                <a:latin typeface="Lucida Sans Unicode"/>
                <a:cs typeface="Lucida Sans Unicode"/>
              </a:rPr>
              <a:t>ροσδιορίζεται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80" dirty="0">
                <a:latin typeface="Lucida Sans Unicode"/>
                <a:cs typeface="Lucida Sans Unicode"/>
              </a:rPr>
              <a:t>όταν </a:t>
            </a:r>
            <a:r>
              <a:rPr sz="1700" spc="-537" dirty="0">
                <a:latin typeface="Lucida Sans Unicode"/>
                <a:cs typeface="Lucida Sans Unicode"/>
              </a:rPr>
              <a:t> </a:t>
            </a:r>
            <a:r>
              <a:rPr sz="1700" spc="-47" dirty="0">
                <a:latin typeface="Trebuchet MS"/>
                <a:cs typeface="Trebuchet MS"/>
              </a:rPr>
              <a:t>π</a:t>
            </a:r>
            <a:r>
              <a:rPr sz="1700" spc="-47" dirty="0">
                <a:latin typeface="Lucida Sans Unicode"/>
                <a:cs typeface="Lucida Sans Unicode"/>
              </a:rPr>
              <a:t>ροκύ</a:t>
            </a:r>
            <a:r>
              <a:rPr sz="1700" spc="-47" dirty="0">
                <a:latin typeface="Trebuchet MS"/>
                <a:cs typeface="Trebuchet MS"/>
              </a:rPr>
              <a:t>π</a:t>
            </a:r>
            <a:r>
              <a:rPr sz="1700" spc="-47" dirty="0">
                <a:latin typeface="Lucida Sans Unicode"/>
                <a:cs typeface="Lucida Sans Unicode"/>
              </a:rPr>
              <a:t>τει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ανάγκη</a:t>
            </a:r>
            <a:endParaRPr sz="1700" dirty="0">
              <a:latin typeface="Lucida Sans Unicode"/>
              <a:cs typeface="Lucida Sans Unicode"/>
            </a:endParaRPr>
          </a:p>
          <a:p>
            <a:pPr marL="8466" marR="144342">
              <a:lnSpc>
                <a:spcPts val="2100"/>
              </a:lnSpc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43" dirty="0">
                <a:latin typeface="Lucida Sans Unicode"/>
                <a:cs typeface="Lucida Sans Unicode"/>
              </a:rPr>
              <a:t>Περιοοδικός</a:t>
            </a:r>
            <a:r>
              <a:rPr sz="1700" spc="-23" dirty="0">
                <a:latin typeface="Lucida Sans Unicode"/>
                <a:cs typeface="Lucida Sans Unicode"/>
              </a:rPr>
              <a:t> </a:t>
            </a:r>
            <a:r>
              <a:rPr sz="1700" spc="-67" dirty="0">
                <a:latin typeface="Lucida Sans Unicode"/>
                <a:cs typeface="Lucida Sans Unicode"/>
              </a:rPr>
              <a:t>ε</a:t>
            </a:r>
            <a:r>
              <a:rPr sz="1700" spc="-67" dirty="0">
                <a:latin typeface="Trebuchet MS"/>
                <a:cs typeface="Trebuchet MS"/>
              </a:rPr>
              <a:t>π</a:t>
            </a:r>
            <a:r>
              <a:rPr sz="1700" spc="-67" dirty="0">
                <a:latin typeface="Lucida Sans Unicode"/>
                <a:cs typeface="Lucida Sans Unicode"/>
              </a:rPr>
              <a:t>ανα</a:t>
            </a:r>
            <a:r>
              <a:rPr sz="1700" spc="-67" dirty="0">
                <a:latin typeface="Trebuchet MS"/>
                <a:cs typeface="Trebuchet MS"/>
              </a:rPr>
              <a:t>π</a:t>
            </a:r>
            <a:r>
              <a:rPr sz="1700" spc="-67" dirty="0">
                <a:latin typeface="Lucida Sans Unicode"/>
                <a:cs typeface="Lucida Sans Unicode"/>
              </a:rPr>
              <a:t>ροσδιορισ</a:t>
            </a:r>
            <a:r>
              <a:rPr sz="1700" spc="-67" dirty="0">
                <a:latin typeface="Trebuchet MS"/>
                <a:cs typeface="Trebuchet MS"/>
              </a:rPr>
              <a:t>μ</a:t>
            </a:r>
            <a:r>
              <a:rPr sz="1700" spc="-67" dirty="0">
                <a:latin typeface="Lucida Sans Unicode"/>
                <a:cs typeface="Lucida Sans Unicode"/>
              </a:rPr>
              <a:t>ός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40" dirty="0">
                <a:latin typeface="Lucida Sans Unicode"/>
                <a:cs typeface="Lucida Sans Unicode"/>
              </a:rPr>
              <a:t>του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76" dirty="0">
                <a:latin typeface="Lucida Sans Unicode"/>
                <a:cs typeface="Lucida Sans Unicode"/>
              </a:rPr>
              <a:t>εργασιακού </a:t>
            </a:r>
            <a:r>
              <a:rPr sz="1700" spc="-540" dirty="0">
                <a:latin typeface="Lucida Sans Unicode"/>
                <a:cs typeface="Lucida Sans Unicode"/>
              </a:rPr>
              <a:t> </a:t>
            </a:r>
            <a:r>
              <a:rPr sz="1700" spc="-33" dirty="0">
                <a:latin typeface="Lucida Sans Unicode"/>
                <a:cs typeface="Lucida Sans Unicode"/>
              </a:rPr>
              <a:t>ρόλου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και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07" dirty="0">
                <a:latin typeface="Lucida Sans Unicode"/>
                <a:cs typeface="Lucida Sans Unicode"/>
              </a:rPr>
              <a:t>των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63" dirty="0">
                <a:latin typeface="Lucida Sans Unicode"/>
                <a:cs typeface="Lucida Sans Unicode"/>
              </a:rPr>
              <a:t>καθηκόντων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μ</a:t>
            </a:r>
            <a:r>
              <a:rPr sz="1700" spc="-70" dirty="0">
                <a:latin typeface="Lucida Sans Unicode"/>
                <a:cs typeface="Lucida Sans Unicode"/>
              </a:rPr>
              <a:t>ε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0" dirty="0">
                <a:latin typeface="Lucida Sans Unicode"/>
                <a:cs typeface="Lucida Sans Unicode"/>
              </a:rPr>
              <a:t>κάθε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7" dirty="0">
                <a:latin typeface="Lucida Sans Unicode"/>
                <a:cs typeface="Lucida Sans Unicode"/>
              </a:rPr>
              <a:t>εργαζό</a:t>
            </a:r>
            <a:r>
              <a:rPr sz="1700" spc="-87" dirty="0">
                <a:latin typeface="Trebuchet MS"/>
                <a:cs typeface="Trebuchet MS"/>
              </a:rPr>
              <a:t>μ</a:t>
            </a:r>
            <a:r>
              <a:rPr sz="1700" spc="-87" dirty="0">
                <a:latin typeface="Lucida Sans Unicode"/>
                <a:cs typeface="Lucida Sans Unicode"/>
              </a:rPr>
              <a:t>ενο</a:t>
            </a:r>
            <a:endParaRPr sz="1700" dirty="0">
              <a:latin typeface="Lucida Sans Unicode"/>
              <a:cs typeface="Lucida Sans Unicode"/>
            </a:endParaRPr>
          </a:p>
          <a:p>
            <a:pPr marL="8466" marR="662027">
              <a:lnSpc>
                <a:spcPts val="2100"/>
              </a:lnSpc>
              <a:buSzPct val="96153"/>
              <a:buChar char="•"/>
              <a:tabLst>
                <a:tab pos="139263" algn="l"/>
              </a:tabLst>
            </a:pPr>
            <a:r>
              <a:rPr sz="1700" spc="-63" dirty="0">
                <a:latin typeface="Trebuchet MS"/>
                <a:cs typeface="Trebuchet MS"/>
              </a:rPr>
              <a:t>Δ</a:t>
            </a:r>
            <a:r>
              <a:rPr sz="1700" spc="-63" dirty="0">
                <a:latin typeface="Lucida Sans Unicode"/>
                <a:cs typeface="Lucida Sans Unicode"/>
              </a:rPr>
              <a:t>ιασφάλιση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67" dirty="0">
                <a:latin typeface="Trebuchet MS"/>
                <a:cs typeface="Trebuchet MS"/>
              </a:rPr>
              <a:t>π</a:t>
            </a:r>
            <a:r>
              <a:rPr sz="1700" spc="-67" dirty="0">
                <a:latin typeface="Lucida Sans Unicode"/>
                <a:cs typeface="Lucida Sans Unicode"/>
              </a:rPr>
              <a:t>εριβάλλοντος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63" dirty="0">
                <a:latin typeface="Lucida Sans Unicode"/>
                <a:cs typeface="Lucida Sans Unicode"/>
              </a:rPr>
              <a:t>ε</a:t>
            </a:r>
            <a:r>
              <a:rPr sz="1700" spc="-63" dirty="0">
                <a:latin typeface="Trebuchet MS"/>
                <a:cs typeface="Trebuchet MS"/>
              </a:rPr>
              <a:t>μπ</a:t>
            </a:r>
            <a:r>
              <a:rPr sz="1700" spc="-63" dirty="0">
                <a:latin typeface="Lucida Sans Unicode"/>
                <a:cs typeface="Lucida Sans Unicode"/>
              </a:rPr>
              <a:t>ιστοσύνης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και </a:t>
            </a:r>
            <a:r>
              <a:rPr sz="1700" spc="-540" dirty="0">
                <a:latin typeface="Lucida Sans Unicode"/>
                <a:cs typeface="Lucida Sans Unicode"/>
              </a:rPr>
              <a:t> </a:t>
            </a:r>
            <a:r>
              <a:rPr sz="1700" spc="-123" dirty="0">
                <a:latin typeface="Lucida Sans Unicode"/>
                <a:cs typeface="Lucida Sans Unicode"/>
              </a:rPr>
              <a:t>ασφάλειας</a:t>
            </a:r>
            <a:endParaRPr sz="1700" dirty="0">
              <a:latin typeface="Lucida Sans Unicode"/>
              <a:cs typeface="Lucida Sans Unicode"/>
            </a:endParaRPr>
          </a:p>
          <a:p>
            <a:pPr marL="138839" indent="-130797">
              <a:lnSpc>
                <a:spcPts val="2026"/>
              </a:lnSpc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67" dirty="0">
                <a:latin typeface="Lucida Sans Unicode"/>
                <a:cs typeface="Lucida Sans Unicode"/>
              </a:rPr>
              <a:t>Ε</a:t>
            </a:r>
            <a:r>
              <a:rPr sz="1700" spc="-67" dirty="0">
                <a:latin typeface="Trebuchet MS"/>
                <a:cs typeface="Trebuchet MS"/>
              </a:rPr>
              <a:t>π</a:t>
            </a:r>
            <a:r>
              <a:rPr sz="1700" spc="-67" dirty="0">
                <a:latin typeface="Lucida Sans Unicode"/>
                <a:cs typeface="Lucida Sans Unicode"/>
              </a:rPr>
              <a:t>αρκής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57" dirty="0">
                <a:latin typeface="Lucida Sans Unicode"/>
                <a:cs typeface="Lucida Sans Unicode"/>
              </a:rPr>
              <a:t>εκ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57" dirty="0">
                <a:latin typeface="Lucida Sans Unicode"/>
                <a:cs typeface="Lucida Sans Unicode"/>
              </a:rPr>
              <a:t>αίδευση</a:t>
            </a:r>
            <a:endParaRPr sz="1700" dirty="0">
              <a:latin typeface="Lucida Sans Unicode"/>
              <a:cs typeface="Lucida Sans Unicode"/>
            </a:endParaRPr>
          </a:p>
          <a:p>
            <a:pPr marL="138839" indent="-130797">
              <a:spcBef>
                <a:spcPts val="20"/>
              </a:spcBef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60" dirty="0">
                <a:latin typeface="Lucida Sans Unicode"/>
                <a:cs typeface="Lucida Sans Unicode"/>
              </a:rPr>
              <a:t>Συνέργια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μ</a:t>
            </a:r>
            <a:r>
              <a:rPr sz="1700" spc="-70" dirty="0">
                <a:latin typeface="Lucida Sans Unicode"/>
                <a:cs typeface="Lucida Sans Unicode"/>
              </a:rPr>
              <a:t>ε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7" dirty="0">
                <a:latin typeface="Lucida Sans Unicode"/>
                <a:cs typeface="Lucida Sans Unicode"/>
              </a:rPr>
              <a:t>εργαζό</a:t>
            </a:r>
            <a:r>
              <a:rPr sz="1700" spc="-87" dirty="0">
                <a:latin typeface="Trebuchet MS"/>
                <a:cs typeface="Trebuchet MS"/>
              </a:rPr>
              <a:t>μ</a:t>
            </a:r>
            <a:r>
              <a:rPr sz="1700" spc="-87" dirty="0">
                <a:latin typeface="Lucida Sans Unicode"/>
                <a:cs typeface="Lucida Sans Unicode"/>
              </a:rPr>
              <a:t>ενους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07" dirty="0">
                <a:latin typeface="Lucida Sans Unicode"/>
                <a:cs typeface="Lucida Sans Unicode"/>
              </a:rPr>
              <a:t>για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ενδεχό</a:t>
            </a:r>
            <a:r>
              <a:rPr sz="1700" spc="-50" dirty="0">
                <a:latin typeface="Trebuchet MS"/>
                <a:cs typeface="Trebuchet MS"/>
              </a:rPr>
              <a:t>μ</a:t>
            </a:r>
            <a:r>
              <a:rPr sz="1700" spc="-50" dirty="0">
                <a:latin typeface="Lucida Sans Unicode"/>
                <a:cs typeface="Lucida Sans Unicode"/>
              </a:rPr>
              <a:t>ενα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17" dirty="0">
                <a:latin typeface="Lucida Sans Unicode"/>
                <a:cs typeface="Lucida Sans Unicode"/>
              </a:rPr>
              <a:t>ζητή</a:t>
            </a:r>
            <a:r>
              <a:rPr sz="1700" spc="-117" dirty="0">
                <a:latin typeface="Trebuchet MS"/>
                <a:cs typeface="Trebuchet MS"/>
              </a:rPr>
              <a:t>μ</a:t>
            </a:r>
            <a:r>
              <a:rPr sz="1700" spc="-117" dirty="0">
                <a:latin typeface="Lucida Sans Unicode"/>
                <a:cs typeface="Lucida Sans Unicode"/>
              </a:rPr>
              <a:t>ατα</a:t>
            </a:r>
            <a:endParaRPr sz="1700" dirty="0">
              <a:latin typeface="Lucida Sans Unicode"/>
              <a:cs typeface="Lucida Sans Unicode"/>
            </a:endParaRPr>
          </a:p>
          <a:p>
            <a:pPr marL="313235" marR="1310509" indent="-304770">
              <a:lnSpc>
                <a:spcPts val="2100"/>
              </a:lnSpc>
              <a:spcBef>
                <a:spcPts val="67"/>
              </a:spcBef>
              <a:buSzPct val="96153"/>
              <a:buFont typeface="Arial" panose="020B0604020202020204" pitchFamily="34" charset="0"/>
              <a:buChar char="•"/>
              <a:tabLst>
                <a:tab pos="139263" algn="l"/>
              </a:tabLst>
            </a:pPr>
            <a:r>
              <a:rPr sz="1700" spc="-47" dirty="0">
                <a:latin typeface="Lucida Sans Unicode"/>
                <a:cs typeface="Lucida Sans Unicode"/>
              </a:rPr>
              <a:t>Πρόσληψη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30" dirty="0" err="1">
                <a:latin typeface="Lucida Sans Unicode"/>
                <a:cs typeface="Lucida Sans Unicode"/>
              </a:rPr>
              <a:t>διευθυντή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57" dirty="0" err="1">
                <a:latin typeface="Lucida Sans Unicode"/>
                <a:cs typeface="Lucida Sans Unicode"/>
              </a:rPr>
              <a:t>ροσω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57" dirty="0">
                <a:latin typeface="Lucida Sans Unicode"/>
                <a:cs typeface="Lucida Sans Unicode"/>
              </a:rPr>
              <a:t>ικού</a:t>
            </a:r>
            <a:endParaRPr lang="el-GR" sz="1700" spc="-57" dirty="0">
              <a:latin typeface="Lucida Sans Unicode"/>
              <a:cs typeface="Lucida Sans Unicode"/>
            </a:endParaRPr>
          </a:p>
          <a:p>
            <a:pPr marL="313235" marR="1310509" indent="-304770">
              <a:lnSpc>
                <a:spcPts val="2100"/>
              </a:lnSpc>
              <a:spcBef>
                <a:spcPts val="67"/>
              </a:spcBef>
              <a:buSzPct val="96153"/>
              <a:buFont typeface="Arial" panose="020B0604020202020204" pitchFamily="34" charset="0"/>
              <a:buChar char="•"/>
              <a:tabLst>
                <a:tab pos="139263" algn="l"/>
              </a:tabLst>
            </a:pPr>
            <a:r>
              <a:rPr sz="1700" spc="-60" dirty="0" err="1">
                <a:latin typeface="Lucida Sans Unicode"/>
                <a:cs typeface="Lucida Sans Unicode"/>
              </a:rPr>
              <a:t>Μείωση</a:t>
            </a:r>
            <a:r>
              <a:rPr sz="1700" spc="-23" dirty="0">
                <a:latin typeface="Lucida Sans Unicode"/>
                <a:cs typeface="Lucida Sans Unicode"/>
              </a:rPr>
              <a:t> </a:t>
            </a:r>
            <a:r>
              <a:rPr sz="1700" spc="-47" dirty="0">
                <a:latin typeface="Lucida Sans Unicode"/>
                <a:cs typeface="Lucida Sans Unicode"/>
              </a:rPr>
              <a:t>υ</a:t>
            </a:r>
            <a:r>
              <a:rPr sz="1700" spc="-47" dirty="0">
                <a:latin typeface="Trebuchet MS"/>
                <a:cs typeface="Trebuchet MS"/>
              </a:rPr>
              <a:t>π</a:t>
            </a:r>
            <a:r>
              <a:rPr sz="1700" spc="-47" dirty="0">
                <a:latin typeface="Lucida Sans Unicode"/>
                <a:cs typeface="Lucida Sans Unicode"/>
              </a:rPr>
              <a:t>ερβολικών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13" dirty="0">
                <a:latin typeface="Lucida Sans Unicode"/>
                <a:cs typeface="Lucida Sans Unicode"/>
              </a:rPr>
              <a:t>ωρών</a:t>
            </a:r>
            <a:r>
              <a:rPr sz="1700" spc="-23" dirty="0">
                <a:latin typeface="Lucida Sans Unicode"/>
                <a:cs typeface="Lucida Sans Unicode"/>
              </a:rPr>
              <a:t> </a:t>
            </a:r>
            <a:r>
              <a:rPr sz="1700" spc="-110" dirty="0">
                <a:latin typeface="Lucida Sans Unicode"/>
                <a:cs typeface="Lucida Sans Unicode"/>
              </a:rPr>
              <a:t>εργασίας</a:t>
            </a:r>
            <a:r>
              <a:rPr sz="1700" spc="-110" dirty="0">
                <a:latin typeface="Trebuchet MS"/>
                <a:cs typeface="Trebuchet MS"/>
              </a:rPr>
              <a:t>,</a:t>
            </a:r>
            <a:r>
              <a:rPr sz="1700" spc="-67" dirty="0">
                <a:latin typeface="Trebuchet MS"/>
                <a:cs typeface="Trebuchet MS"/>
              </a:rPr>
              <a:t>,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47" dirty="0">
                <a:latin typeface="Trebuchet MS"/>
                <a:cs typeface="Trebuchet MS"/>
              </a:rPr>
              <a:t>π</a:t>
            </a:r>
            <a:r>
              <a:rPr sz="1700" spc="-47" dirty="0">
                <a:latin typeface="Lucida Sans Unicode"/>
                <a:cs typeface="Lucida Sans Unicode"/>
              </a:rPr>
              <a:t>ρόσληψη </a:t>
            </a:r>
            <a:r>
              <a:rPr sz="1700" spc="-540" dirty="0">
                <a:latin typeface="Lucida Sans Unicode"/>
                <a:cs typeface="Lucida Sans Unicode"/>
              </a:rPr>
              <a:t> 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57" dirty="0">
                <a:latin typeface="Lucida Sans Unicode"/>
                <a:cs typeface="Lucida Sans Unicode"/>
              </a:rPr>
              <a:t>ροσω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57" dirty="0">
                <a:latin typeface="Lucida Sans Unicode"/>
                <a:cs typeface="Lucida Sans Unicode"/>
              </a:rPr>
              <a:t>ικού</a:t>
            </a:r>
            <a:endParaRPr sz="17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1358" y="1963436"/>
            <a:ext cx="6053243" cy="4639262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8466" marR="119791" algn="just">
              <a:lnSpc>
                <a:spcPct val="108200"/>
              </a:lnSpc>
              <a:spcBef>
                <a:spcPts val="67"/>
              </a:spcBef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76" dirty="0">
                <a:latin typeface="Lucida Sans Unicode"/>
                <a:cs typeface="Lucida Sans Unicode"/>
              </a:rPr>
              <a:t>Αναγνώριση </a:t>
            </a:r>
            <a:r>
              <a:rPr sz="1700" spc="-107" dirty="0">
                <a:latin typeface="Lucida Sans Unicode"/>
                <a:cs typeface="Lucida Sans Unicode"/>
              </a:rPr>
              <a:t>των </a:t>
            </a:r>
            <a:r>
              <a:rPr sz="1700" spc="-70" dirty="0">
                <a:latin typeface="Lucida Sans Unicode"/>
                <a:cs typeface="Lucida Sans Unicode"/>
              </a:rPr>
              <a:t>ιδιαιτεροτήτων </a:t>
            </a:r>
            <a:r>
              <a:rPr sz="1700" spc="-80" dirty="0">
                <a:latin typeface="Lucida Sans Unicode"/>
                <a:cs typeface="Lucida Sans Unicode"/>
              </a:rPr>
              <a:t>κάθε </a:t>
            </a:r>
            <a:r>
              <a:rPr sz="1700" spc="-76" dirty="0">
                <a:latin typeface="Lucida Sans Unicode"/>
                <a:cs typeface="Lucida Sans Unicode"/>
              </a:rPr>
              <a:t>εργαζό</a:t>
            </a:r>
            <a:r>
              <a:rPr sz="1700" spc="-76" dirty="0">
                <a:latin typeface="Trebuchet MS"/>
                <a:cs typeface="Trebuchet MS"/>
              </a:rPr>
              <a:t>μ</a:t>
            </a:r>
            <a:r>
              <a:rPr sz="1700" spc="-76" dirty="0">
                <a:latin typeface="Lucida Sans Unicode"/>
                <a:cs typeface="Lucida Sans Unicode"/>
              </a:rPr>
              <a:t>ενου </a:t>
            </a:r>
            <a:r>
              <a:rPr sz="1700" spc="-83" dirty="0">
                <a:latin typeface="Lucida Sans Unicode"/>
                <a:cs typeface="Lucida Sans Unicode"/>
              </a:rPr>
              <a:t>και </a:t>
            </a:r>
            <a:r>
              <a:rPr sz="1700" spc="-540" dirty="0">
                <a:latin typeface="Lucida Sans Unicode"/>
                <a:cs typeface="Lucida Sans Unicode"/>
              </a:rPr>
              <a:t> </a:t>
            </a:r>
            <a:r>
              <a:rPr sz="1700" spc="-107" dirty="0">
                <a:latin typeface="Lucida Sans Unicode"/>
                <a:cs typeface="Lucida Sans Unicode"/>
              </a:rPr>
              <a:t>των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63" dirty="0">
                <a:latin typeface="Lucida Sans Unicode"/>
                <a:cs typeface="Lucida Sans Unicode"/>
              </a:rPr>
              <a:t>καθη</a:t>
            </a:r>
            <a:r>
              <a:rPr sz="1700" spc="-63" dirty="0">
                <a:latin typeface="Trebuchet MS"/>
                <a:cs typeface="Trebuchet MS"/>
              </a:rPr>
              <a:t>μ</a:t>
            </a:r>
            <a:r>
              <a:rPr sz="1700" spc="-63" dirty="0">
                <a:latin typeface="Lucida Sans Unicode"/>
                <a:cs typeface="Lucida Sans Unicode"/>
              </a:rPr>
              <a:t>ερινών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00" dirty="0">
                <a:latin typeface="Lucida Sans Unicode"/>
                <a:cs typeface="Lucida Sans Unicode"/>
              </a:rPr>
              <a:t>αναγκών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73" dirty="0">
                <a:latin typeface="Lucida Sans Unicode"/>
                <a:cs typeface="Lucida Sans Unicode"/>
              </a:rPr>
              <a:t>τους</a:t>
            </a:r>
            <a:endParaRPr sz="1700" dirty="0">
              <a:latin typeface="Lucida Sans Unicode"/>
              <a:cs typeface="Lucida Sans Unicode"/>
            </a:endParaRPr>
          </a:p>
          <a:p>
            <a:pPr marL="138839" indent="-130797" algn="just">
              <a:spcBef>
                <a:spcPts val="169"/>
              </a:spcBef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33" dirty="0">
                <a:latin typeface="Lucida Sans Unicode"/>
                <a:cs typeface="Lucida Sans Unicode"/>
              </a:rPr>
              <a:t>Περιοδική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και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60" dirty="0">
                <a:latin typeface="Lucida Sans Unicode"/>
                <a:cs typeface="Lucida Sans Unicode"/>
              </a:rPr>
              <a:t>α</a:t>
            </a:r>
            <a:r>
              <a:rPr sz="1700" spc="-60" dirty="0">
                <a:latin typeface="Trebuchet MS"/>
                <a:cs typeface="Trebuchet MS"/>
              </a:rPr>
              <a:t>π</a:t>
            </a:r>
            <a:r>
              <a:rPr sz="1700" spc="-60" dirty="0">
                <a:latin typeface="Lucida Sans Unicode"/>
                <a:cs typeface="Lucida Sans Unicode"/>
              </a:rPr>
              <a:t>ρόσκο</a:t>
            </a:r>
            <a:r>
              <a:rPr sz="1700" spc="-60" dirty="0">
                <a:latin typeface="Trebuchet MS"/>
                <a:cs typeface="Trebuchet MS"/>
              </a:rPr>
              <a:t>π</a:t>
            </a:r>
            <a:r>
              <a:rPr sz="1700" spc="-60" dirty="0">
                <a:latin typeface="Lucida Sans Unicode"/>
                <a:cs typeface="Lucida Sans Unicode"/>
              </a:rPr>
              <a:t>τη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63" dirty="0">
                <a:latin typeface="Lucida Sans Unicode"/>
                <a:cs typeface="Lucida Sans Unicode"/>
              </a:rPr>
              <a:t>ε</a:t>
            </a:r>
            <a:r>
              <a:rPr sz="1700" spc="-63" dirty="0">
                <a:latin typeface="Trebuchet MS"/>
                <a:cs typeface="Trebuchet MS"/>
              </a:rPr>
              <a:t>π</a:t>
            </a:r>
            <a:r>
              <a:rPr sz="1700" spc="-63" dirty="0">
                <a:latin typeface="Lucida Sans Unicode"/>
                <a:cs typeface="Lucida Sans Unicode"/>
              </a:rPr>
              <a:t>ικοινωνία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97" dirty="0">
                <a:latin typeface="Lucida Sans Unicode"/>
                <a:cs typeface="Lucida Sans Unicode"/>
              </a:rPr>
              <a:t>της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47" dirty="0">
                <a:latin typeface="Lucida Sans Unicode"/>
                <a:cs typeface="Lucida Sans Unicode"/>
              </a:rPr>
              <a:t>διοίκησης</a:t>
            </a:r>
            <a:endParaRPr sz="1700" dirty="0">
              <a:latin typeface="Lucida Sans Unicode"/>
              <a:cs typeface="Lucida Sans Unicode"/>
            </a:endParaRPr>
          </a:p>
          <a:p>
            <a:pPr marL="8466" algn="just">
              <a:spcBef>
                <a:spcPts val="169"/>
              </a:spcBef>
            </a:pPr>
            <a:r>
              <a:rPr sz="1700" spc="-70" dirty="0">
                <a:latin typeface="Trebuchet MS"/>
                <a:cs typeface="Trebuchet MS"/>
              </a:rPr>
              <a:t>μ</a:t>
            </a:r>
            <a:r>
              <a:rPr sz="1700" spc="-70" dirty="0">
                <a:latin typeface="Lucida Sans Unicode"/>
                <a:cs typeface="Lucida Sans Unicode"/>
              </a:rPr>
              <a:t>ε</a:t>
            </a:r>
            <a:r>
              <a:rPr sz="1700" spc="-27" dirty="0">
                <a:latin typeface="Lucida Sans Unicode"/>
                <a:cs typeface="Lucida Sans Unicode"/>
              </a:rPr>
              <a:t> </a:t>
            </a:r>
            <a:r>
              <a:rPr sz="1700" spc="-73" dirty="0">
                <a:latin typeface="Lucida Sans Unicode"/>
                <a:cs typeface="Lucida Sans Unicode"/>
              </a:rPr>
              <a:t>τους</a:t>
            </a:r>
            <a:r>
              <a:rPr sz="1700" spc="-27" dirty="0">
                <a:latin typeface="Lucida Sans Unicode"/>
                <a:cs typeface="Lucida Sans Unicode"/>
              </a:rPr>
              <a:t> </a:t>
            </a:r>
            <a:r>
              <a:rPr sz="1700" spc="-87" dirty="0">
                <a:latin typeface="Lucida Sans Unicode"/>
                <a:cs typeface="Lucida Sans Unicode"/>
              </a:rPr>
              <a:t>εργαζό</a:t>
            </a:r>
            <a:r>
              <a:rPr sz="1700" spc="-87" dirty="0">
                <a:latin typeface="Trebuchet MS"/>
                <a:cs typeface="Trebuchet MS"/>
              </a:rPr>
              <a:t>μ</a:t>
            </a:r>
            <a:r>
              <a:rPr sz="1700" spc="-87" dirty="0">
                <a:latin typeface="Lucida Sans Unicode"/>
                <a:cs typeface="Lucida Sans Unicode"/>
              </a:rPr>
              <a:t>ενους</a:t>
            </a:r>
            <a:endParaRPr sz="1700" dirty="0">
              <a:latin typeface="Lucida Sans Unicode"/>
              <a:cs typeface="Lucida Sans Unicode"/>
            </a:endParaRPr>
          </a:p>
          <a:p>
            <a:pPr marL="8466" marR="202756" algn="just">
              <a:lnSpc>
                <a:spcPct val="108200"/>
              </a:lnSpc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33" dirty="0">
                <a:latin typeface="Lucida Sans Unicode"/>
                <a:cs typeface="Lucida Sans Unicode"/>
              </a:rPr>
              <a:t>Περιοδική </a:t>
            </a:r>
            <a:r>
              <a:rPr sz="1700" spc="-76" dirty="0">
                <a:latin typeface="Lucida Sans Unicode"/>
                <a:cs typeface="Lucida Sans Unicode"/>
              </a:rPr>
              <a:t>αξιολόγηση </a:t>
            </a:r>
            <a:r>
              <a:rPr sz="1700" spc="-97" dirty="0">
                <a:latin typeface="Lucida Sans Unicode"/>
                <a:cs typeface="Lucida Sans Unicode"/>
              </a:rPr>
              <a:t>της </a:t>
            </a:r>
            <a:r>
              <a:rPr sz="1700" spc="-80" dirty="0">
                <a:latin typeface="Lucida Sans Unicode"/>
                <a:cs typeface="Lucida Sans Unicode"/>
              </a:rPr>
              <a:t>λειτουργίας </a:t>
            </a:r>
            <a:r>
              <a:rPr sz="1700" spc="-40" dirty="0">
                <a:latin typeface="Lucida Sans Unicode"/>
                <a:cs typeface="Lucida Sans Unicode"/>
              </a:rPr>
              <a:t>του </a:t>
            </a:r>
            <a:r>
              <a:rPr sz="1700" spc="-80" dirty="0">
                <a:latin typeface="Lucida Sans Unicode"/>
                <a:cs typeface="Lucida Sans Unicode"/>
              </a:rPr>
              <a:t>φορέα </a:t>
            </a:r>
            <a:r>
              <a:rPr sz="1700" spc="-83" dirty="0">
                <a:latin typeface="Lucida Sans Unicode"/>
                <a:cs typeface="Lucida Sans Unicode"/>
              </a:rPr>
              <a:t>και 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spc="-107" dirty="0">
                <a:latin typeface="Lucida Sans Unicode"/>
                <a:cs typeface="Lucida Sans Unicode"/>
              </a:rPr>
              <a:t>των </a:t>
            </a:r>
            <a:r>
              <a:rPr sz="1700" spc="-67" dirty="0">
                <a:latin typeface="Trebuchet MS"/>
                <a:cs typeface="Trebuchet MS"/>
              </a:rPr>
              <a:t>π</a:t>
            </a:r>
            <a:r>
              <a:rPr sz="1700" spc="-67" dirty="0">
                <a:latin typeface="Lucida Sans Unicode"/>
                <a:cs typeface="Lucida Sans Unicode"/>
              </a:rPr>
              <a:t>αρεχό</a:t>
            </a:r>
            <a:r>
              <a:rPr sz="1700" spc="-67" dirty="0">
                <a:latin typeface="Trebuchet MS"/>
                <a:cs typeface="Trebuchet MS"/>
              </a:rPr>
              <a:t>μ</a:t>
            </a:r>
            <a:r>
              <a:rPr sz="1700" spc="-67" dirty="0">
                <a:latin typeface="Lucida Sans Unicode"/>
                <a:cs typeface="Lucida Sans Unicode"/>
              </a:rPr>
              <a:t>ενων </a:t>
            </a:r>
            <a:r>
              <a:rPr sz="1700" spc="-60" dirty="0">
                <a:latin typeface="Lucida Sans Unicode"/>
                <a:cs typeface="Lucida Sans Unicode"/>
              </a:rPr>
              <a:t>υ</a:t>
            </a:r>
            <a:r>
              <a:rPr sz="1700" spc="-60" dirty="0">
                <a:latin typeface="Trebuchet MS"/>
                <a:cs typeface="Trebuchet MS"/>
              </a:rPr>
              <a:t>π</a:t>
            </a:r>
            <a:r>
              <a:rPr sz="1700" spc="-60" dirty="0">
                <a:latin typeface="Lucida Sans Unicode"/>
                <a:cs typeface="Lucida Sans Unicode"/>
              </a:rPr>
              <a:t>ηρεσιών </a:t>
            </a:r>
            <a:r>
              <a:rPr sz="1700" spc="-83" dirty="0">
                <a:latin typeface="Lucida Sans Unicode"/>
                <a:cs typeface="Lucida Sans Unicode"/>
              </a:rPr>
              <a:t>και </a:t>
            </a:r>
            <a:r>
              <a:rPr sz="1700" spc="-43" dirty="0">
                <a:latin typeface="Lucida Sans Unicode"/>
                <a:cs typeface="Lucida Sans Unicode"/>
              </a:rPr>
              <a:t>την </a:t>
            </a:r>
            <a:r>
              <a:rPr sz="1700" spc="-53" dirty="0">
                <a:latin typeface="Lucida Sans Unicode"/>
                <a:cs typeface="Lucida Sans Unicode"/>
              </a:rPr>
              <a:t>ενεργή </a:t>
            </a:r>
            <a:r>
              <a:rPr sz="1700" spc="-50" dirty="0">
                <a:latin typeface="Lucida Sans Unicode"/>
                <a:cs typeface="Lucida Sans Unicode"/>
              </a:rPr>
              <a:t>συ</a:t>
            </a:r>
            <a:r>
              <a:rPr sz="1700" spc="-50" dirty="0">
                <a:latin typeface="Trebuchet MS"/>
                <a:cs typeface="Trebuchet MS"/>
              </a:rPr>
              <a:t>μμ</a:t>
            </a:r>
            <a:r>
              <a:rPr sz="1700" spc="-50" dirty="0">
                <a:latin typeface="Lucida Sans Unicode"/>
                <a:cs typeface="Lucida Sans Unicode"/>
              </a:rPr>
              <a:t>ετοχή </a:t>
            </a:r>
            <a:r>
              <a:rPr sz="1700" spc="-540" dirty="0">
                <a:latin typeface="Lucida Sans Unicode"/>
                <a:cs typeface="Lucida Sans Unicode"/>
              </a:rPr>
              <a:t> </a:t>
            </a:r>
            <a:r>
              <a:rPr sz="1700" spc="-107" dirty="0">
                <a:latin typeface="Lucida Sans Unicode"/>
                <a:cs typeface="Lucida Sans Unicode"/>
              </a:rPr>
              <a:t>των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97" dirty="0">
                <a:latin typeface="Lucida Sans Unicode"/>
                <a:cs typeface="Lucida Sans Unicode"/>
              </a:rPr>
              <a:t>εργαζο</a:t>
            </a:r>
            <a:r>
              <a:rPr sz="1700" spc="-97" dirty="0">
                <a:latin typeface="Trebuchet MS"/>
                <a:cs typeface="Trebuchet MS"/>
              </a:rPr>
              <a:t>μ</a:t>
            </a:r>
            <a:r>
              <a:rPr sz="1700" spc="-97" dirty="0">
                <a:latin typeface="Lucida Sans Unicode"/>
                <a:cs typeface="Lucida Sans Unicode"/>
              </a:rPr>
              <a:t>ένων</a:t>
            </a:r>
            <a:endParaRPr sz="1700" dirty="0">
              <a:latin typeface="Lucida Sans Unicode"/>
              <a:cs typeface="Lucida Sans Unicode"/>
            </a:endParaRPr>
          </a:p>
          <a:p>
            <a:pPr marL="138839" indent="-130797" algn="just">
              <a:spcBef>
                <a:spcPts val="167"/>
              </a:spcBef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67" dirty="0">
                <a:latin typeface="Lucida Sans Unicode"/>
                <a:cs typeface="Lucida Sans Unicode"/>
              </a:rPr>
              <a:t>Λειτουργία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100" dirty="0">
                <a:latin typeface="Lucida Sans Unicode"/>
                <a:cs typeface="Lucida Sans Unicode"/>
              </a:rPr>
              <a:t>ο</a:t>
            </a:r>
            <a:r>
              <a:rPr sz="1700" spc="-100" dirty="0">
                <a:latin typeface="Trebuchet MS"/>
                <a:cs typeface="Trebuchet MS"/>
              </a:rPr>
              <a:t>μ</a:t>
            </a:r>
            <a:r>
              <a:rPr sz="1700" spc="-100" dirty="0">
                <a:latin typeface="Lucida Sans Unicode"/>
                <a:cs typeface="Lucida Sans Unicode"/>
              </a:rPr>
              <a:t>άδας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0" dirty="0">
                <a:latin typeface="Lucida Sans Unicode"/>
                <a:cs typeface="Lucida Sans Unicode"/>
              </a:rPr>
              <a:t>ε</a:t>
            </a:r>
            <a:r>
              <a:rPr sz="1700" spc="-80" dirty="0">
                <a:latin typeface="Trebuchet MS"/>
                <a:cs typeface="Trebuchet MS"/>
              </a:rPr>
              <a:t>π</a:t>
            </a:r>
            <a:r>
              <a:rPr sz="1700" spc="-80" dirty="0">
                <a:latin typeface="Lucida Sans Unicode"/>
                <a:cs typeface="Lucida Sans Unicode"/>
              </a:rPr>
              <a:t>ο</a:t>
            </a:r>
            <a:r>
              <a:rPr sz="1700" spc="-80" dirty="0">
                <a:latin typeface="Trebuchet MS"/>
                <a:cs typeface="Trebuchet MS"/>
              </a:rPr>
              <a:t>π</a:t>
            </a:r>
            <a:r>
              <a:rPr sz="1700" spc="-80" dirty="0">
                <a:latin typeface="Lucida Sans Unicode"/>
                <a:cs typeface="Lucida Sans Unicode"/>
              </a:rPr>
              <a:t>τεία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87" dirty="0">
                <a:latin typeface="Lucida Sans Unicode"/>
                <a:cs typeface="Lucida Sans Unicode"/>
              </a:rPr>
              <a:t>α</a:t>
            </a:r>
            <a:r>
              <a:rPr sz="1700" spc="-87" dirty="0">
                <a:latin typeface="Trebuchet MS"/>
                <a:cs typeface="Trebuchet MS"/>
              </a:rPr>
              <a:t>π</a:t>
            </a:r>
            <a:r>
              <a:rPr sz="1700" spc="-87" dirty="0">
                <a:latin typeface="Lucida Sans Unicode"/>
                <a:cs typeface="Lucida Sans Unicode"/>
              </a:rPr>
              <a:t>ό</a:t>
            </a:r>
            <a:r>
              <a:rPr sz="1700" spc="-17" dirty="0">
                <a:latin typeface="Lucida Sans Unicode"/>
                <a:cs typeface="Lucida Sans Unicode"/>
              </a:rPr>
              <a:t> </a:t>
            </a:r>
            <a:r>
              <a:rPr sz="1700" spc="-87" dirty="0">
                <a:latin typeface="Lucida Sans Unicode"/>
                <a:cs typeface="Lucida Sans Unicode"/>
              </a:rPr>
              <a:t>εξωτερικό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57" dirty="0">
                <a:latin typeface="Lucida Sans Unicode"/>
                <a:cs typeface="Lucida Sans Unicode"/>
              </a:rPr>
              <a:t>ε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57" dirty="0">
                <a:latin typeface="Lucida Sans Unicode"/>
                <a:cs typeface="Lucida Sans Unicode"/>
              </a:rPr>
              <a:t>ό</a:t>
            </a:r>
            <a:r>
              <a:rPr sz="1700" spc="-57" dirty="0">
                <a:latin typeface="Trebuchet MS"/>
                <a:cs typeface="Trebuchet MS"/>
              </a:rPr>
              <a:t>π</a:t>
            </a:r>
            <a:r>
              <a:rPr sz="1700" spc="-57" dirty="0">
                <a:latin typeface="Lucida Sans Unicode"/>
                <a:cs typeface="Lucida Sans Unicode"/>
              </a:rPr>
              <a:t>τη</a:t>
            </a:r>
            <a:endParaRPr sz="1700" dirty="0">
              <a:latin typeface="Lucida Sans Unicode"/>
              <a:cs typeface="Lucida Sans Unicode"/>
            </a:endParaRPr>
          </a:p>
          <a:p>
            <a:pPr marL="8466" marR="293341" algn="just">
              <a:lnSpc>
                <a:spcPct val="108200"/>
              </a:lnSpc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90" dirty="0">
                <a:latin typeface="Lucida Sans Unicode"/>
                <a:cs typeface="Lucida Sans Unicode"/>
              </a:rPr>
              <a:t>Καλλιέργεια </a:t>
            </a:r>
            <a:r>
              <a:rPr sz="1700" spc="-43" dirty="0">
                <a:latin typeface="Lucida Sans Unicode"/>
                <a:cs typeface="Lucida Sans Unicode"/>
              </a:rPr>
              <a:t>ψυχικής </a:t>
            </a:r>
            <a:r>
              <a:rPr sz="1700" spc="-80" dirty="0">
                <a:latin typeface="Lucida Sans Unicode"/>
                <a:cs typeface="Lucida Sans Unicode"/>
              </a:rPr>
              <a:t>ανθεκτικότητας </a:t>
            </a:r>
            <a:r>
              <a:rPr sz="1700" spc="-76" dirty="0">
                <a:latin typeface="Lucida Sans Unicode"/>
                <a:cs typeface="Lucida Sans Unicode"/>
              </a:rPr>
              <a:t>στο </a:t>
            </a:r>
            <a:r>
              <a:rPr sz="1700" spc="-47" dirty="0">
                <a:latin typeface="Lucida Sans Unicode"/>
                <a:cs typeface="Lucida Sans Unicode"/>
              </a:rPr>
              <a:t>ε</a:t>
            </a:r>
            <a:r>
              <a:rPr sz="1700" spc="-47" dirty="0">
                <a:latin typeface="Trebuchet MS"/>
                <a:cs typeface="Trebuchet MS"/>
              </a:rPr>
              <a:t>π</a:t>
            </a:r>
            <a:r>
              <a:rPr sz="1700" spc="-47" dirty="0">
                <a:latin typeface="Lucida Sans Unicode"/>
                <a:cs typeface="Lucida Sans Unicode"/>
              </a:rPr>
              <a:t>ί</a:t>
            </a:r>
            <a:r>
              <a:rPr sz="1700" spc="-47" dirty="0">
                <a:latin typeface="Trebuchet MS"/>
                <a:cs typeface="Trebuchet MS"/>
              </a:rPr>
              <a:t>π</a:t>
            </a:r>
            <a:r>
              <a:rPr sz="1700" spc="-47" dirty="0">
                <a:latin typeface="Lucida Sans Unicode"/>
                <a:cs typeface="Lucida Sans Unicode"/>
              </a:rPr>
              <a:t>εδο </a:t>
            </a:r>
            <a:r>
              <a:rPr sz="1700" spc="-97" dirty="0">
                <a:latin typeface="Lucida Sans Unicode"/>
                <a:cs typeface="Lucida Sans Unicode"/>
              </a:rPr>
              <a:t>της </a:t>
            </a:r>
            <a:r>
              <a:rPr sz="1700" spc="-540" dirty="0">
                <a:latin typeface="Lucida Sans Unicode"/>
                <a:cs typeface="Lucida Sans Unicode"/>
              </a:rPr>
              <a:t> </a:t>
            </a:r>
            <a:r>
              <a:rPr sz="1700" spc="-100" dirty="0">
                <a:latin typeface="Lucida Sans Unicode"/>
                <a:cs typeface="Lucida Sans Unicode"/>
              </a:rPr>
              <a:t>ο</a:t>
            </a:r>
            <a:r>
              <a:rPr sz="1700" spc="-100" dirty="0">
                <a:latin typeface="Trebuchet MS"/>
                <a:cs typeface="Trebuchet MS"/>
              </a:rPr>
              <a:t>μ</a:t>
            </a:r>
            <a:r>
              <a:rPr sz="1700" spc="-100" dirty="0">
                <a:latin typeface="Lucida Sans Unicode"/>
                <a:cs typeface="Lucida Sans Unicode"/>
              </a:rPr>
              <a:t>άδας</a:t>
            </a:r>
            <a:endParaRPr sz="1700" dirty="0">
              <a:latin typeface="Lucida Sans Unicode"/>
              <a:cs typeface="Lucida Sans Unicode"/>
            </a:endParaRPr>
          </a:p>
          <a:p>
            <a:pPr marL="138839" indent="-130797">
              <a:spcBef>
                <a:spcPts val="169"/>
              </a:spcBef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80" dirty="0">
                <a:latin typeface="Lucida Sans Unicode"/>
                <a:cs typeface="Lucida Sans Unicode"/>
              </a:rPr>
              <a:t>Βιω</a:t>
            </a:r>
            <a:r>
              <a:rPr sz="1700" spc="-80" dirty="0">
                <a:latin typeface="Trebuchet MS"/>
                <a:cs typeface="Trebuchet MS"/>
              </a:rPr>
              <a:t>μ</a:t>
            </a:r>
            <a:r>
              <a:rPr sz="1700" spc="-80" dirty="0">
                <a:latin typeface="Lucida Sans Unicode"/>
                <a:cs typeface="Lucida Sans Unicode"/>
              </a:rPr>
              <a:t>ατικές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ο</a:t>
            </a:r>
            <a:r>
              <a:rPr sz="1700" spc="-83" dirty="0">
                <a:latin typeface="Trebuchet MS"/>
                <a:cs typeface="Trebuchet MS"/>
              </a:rPr>
              <a:t>μ</a:t>
            </a:r>
            <a:r>
              <a:rPr sz="1700" spc="-83" dirty="0">
                <a:latin typeface="Lucida Sans Unicode"/>
                <a:cs typeface="Lucida Sans Unicode"/>
              </a:rPr>
              <a:t>άδες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87" dirty="0">
                <a:latin typeface="Lucida Sans Unicode"/>
                <a:cs typeface="Lucida Sans Unicode"/>
              </a:rPr>
              <a:t>βελτίωσης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σχέσεων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83" dirty="0">
                <a:latin typeface="Lucida Sans Unicode"/>
                <a:cs typeface="Lucida Sans Unicode"/>
              </a:rPr>
              <a:t>και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73" dirty="0">
                <a:latin typeface="Lucida Sans Unicode"/>
                <a:cs typeface="Lucida Sans Unicode"/>
              </a:rPr>
              <a:t>ε</a:t>
            </a:r>
            <a:r>
              <a:rPr sz="1700" spc="-73" dirty="0">
                <a:latin typeface="Trebuchet MS"/>
                <a:cs typeface="Trebuchet MS"/>
              </a:rPr>
              <a:t>π</a:t>
            </a:r>
            <a:r>
              <a:rPr sz="1700" spc="-73" dirty="0">
                <a:latin typeface="Lucida Sans Unicode"/>
                <a:cs typeface="Lucida Sans Unicode"/>
              </a:rPr>
              <a:t>ικοινωνίας</a:t>
            </a:r>
            <a:endParaRPr sz="1700" dirty="0">
              <a:latin typeface="Lucida Sans Unicode"/>
              <a:cs typeface="Lucida Sans Unicode"/>
            </a:endParaRPr>
          </a:p>
          <a:p>
            <a:pPr marL="8466" marR="403396">
              <a:lnSpc>
                <a:spcPct val="108200"/>
              </a:lnSpc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sz="1700" spc="-33" dirty="0">
                <a:latin typeface="Lucida Sans Unicode"/>
                <a:cs typeface="Lucida Sans Unicode"/>
              </a:rPr>
              <a:t>Περιοδική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76" dirty="0">
                <a:latin typeface="Lucida Sans Unicode"/>
                <a:cs typeface="Lucida Sans Unicode"/>
              </a:rPr>
              <a:t>αξιολόγηση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80" dirty="0">
                <a:latin typeface="Lucida Sans Unicode"/>
                <a:cs typeface="Lucida Sans Unicode"/>
              </a:rPr>
              <a:t>λειτουργίας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100" dirty="0">
                <a:latin typeface="Lucida Sans Unicode"/>
                <a:cs typeface="Lucida Sans Unicode"/>
              </a:rPr>
              <a:t>ο</a:t>
            </a:r>
            <a:r>
              <a:rPr sz="1700" spc="-100" dirty="0">
                <a:latin typeface="Trebuchet MS"/>
                <a:cs typeface="Trebuchet MS"/>
              </a:rPr>
              <a:t>μ</a:t>
            </a:r>
            <a:r>
              <a:rPr sz="1700" spc="-100" dirty="0">
                <a:latin typeface="Lucida Sans Unicode"/>
                <a:cs typeface="Lucida Sans Unicode"/>
              </a:rPr>
              <a:t>άδας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spc="-113" dirty="0">
                <a:latin typeface="Trebuchet MS"/>
                <a:cs typeface="Trebuchet MS"/>
              </a:rPr>
              <a:t>μ</a:t>
            </a:r>
            <a:r>
              <a:rPr sz="1700" spc="-113" dirty="0">
                <a:latin typeface="Lucida Sans Unicode"/>
                <a:cs typeface="Lucida Sans Unicode"/>
              </a:rPr>
              <a:t>έσω</a:t>
            </a:r>
            <a:r>
              <a:rPr sz="1700" spc="-13" dirty="0">
                <a:latin typeface="Lucida Sans Unicode"/>
                <a:cs typeface="Lucida Sans Unicode"/>
              </a:rPr>
              <a:t> </a:t>
            </a:r>
            <a:r>
              <a:rPr sz="1700" spc="-97" dirty="0">
                <a:latin typeface="Lucida Sans Unicode"/>
                <a:cs typeface="Lucida Sans Unicode"/>
              </a:rPr>
              <a:t>της </a:t>
            </a:r>
            <a:r>
              <a:rPr sz="1700" spc="-537" dirty="0">
                <a:latin typeface="Lucida Sans Unicode"/>
                <a:cs typeface="Lucida Sans Unicode"/>
              </a:rPr>
              <a:t> </a:t>
            </a:r>
            <a:r>
              <a:rPr sz="1700" spc="-93" dirty="0">
                <a:latin typeface="Lucida Sans Unicode"/>
                <a:cs typeface="Lucida Sans Unicode"/>
              </a:rPr>
              <a:t>ανάλυσης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70" dirty="0">
                <a:latin typeface="Lucida Sans Unicode"/>
                <a:cs typeface="Lucida Sans Unicode"/>
              </a:rPr>
              <a:t>δυνατοτήτων</a:t>
            </a:r>
            <a:r>
              <a:rPr sz="1700" spc="-70" dirty="0">
                <a:latin typeface="Trebuchet MS"/>
                <a:cs typeface="Trebuchet MS"/>
              </a:rPr>
              <a:t>,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76" dirty="0">
                <a:latin typeface="Lucida Sans Unicode"/>
                <a:cs typeface="Lucida Sans Unicode"/>
              </a:rPr>
              <a:t>αδυνα</a:t>
            </a:r>
            <a:r>
              <a:rPr sz="1700" spc="-76" dirty="0">
                <a:latin typeface="Trebuchet MS"/>
                <a:cs typeface="Trebuchet MS"/>
              </a:rPr>
              <a:t>μ</a:t>
            </a:r>
            <a:r>
              <a:rPr sz="1700" spc="-76" dirty="0">
                <a:latin typeface="Lucida Sans Unicode"/>
                <a:cs typeface="Lucida Sans Unicode"/>
              </a:rPr>
              <a:t>ιών</a:t>
            </a:r>
            <a:r>
              <a:rPr sz="1700" spc="-76" dirty="0">
                <a:latin typeface="Trebuchet MS"/>
                <a:cs typeface="Trebuchet MS"/>
              </a:rPr>
              <a:t>,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73" dirty="0">
                <a:latin typeface="Lucida Sans Unicode"/>
                <a:cs typeface="Lucida Sans Unicode"/>
              </a:rPr>
              <a:t>ευκαιριών</a:t>
            </a:r>
            <a:r>
              <a:rPr sz="1700" spc="-73" dirty="0">
                <a:latin typeface="Trebuchet MS"/>
                <a:cs typeface="Trebuchet MS"/>
              </a:rPr>
              <a:t>, 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-57" dirty="0">
                <a:latin typeface="Lucida Sans Unicode"/>
                <a:cs typeface="Lucida Sans Unicode"/>
              </a:rPr>
              <a:t>ε</a:t>
            </a:r>
            <a:r>
              <a:rPr sz="1700" spc="-57" dirty="0">
                <a:latin typeface="Trebuchet MS"/>
                <a:cs typeface="Trebuchet MS"/>
              </a:rPr>
              <a:t>μπ</a:t>
            </a:r>
            <a:r>
              <a:rPr sz="1700" spc="-57" dirty="0">
                <a:latin typeface="Lucida Sans Unicode"/>
                <a:cs typeface="Lucida Sans Unicode"/>
              </a:rPr>
              <a:t>οδίων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76" dirty="0">
                <a:latin typeface="Trebuchet MS"/>
                <a:cs typeface="Trebuchet MS"/>
              </a:rPr>
              <a:t>(SWAT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Analysis)</a:t>
            </a:r>
            <a:endParaRPr lang="el-GR" sz="1700" spc="-10" dirty="0">
              <a:latin typeface="Trebuchet MS"/>
              <a:cs typeface="Trebuchet MS"/>
            </a:endParaRPr>
          </a:p>
          <a:p>
            <a:pPr marL="8466" marR="403396">
              <a:lnSpc>
                <a:spcPct val="108200"/>
              </a:lnSpc>
              <a:buSzPct val="96153"/>
              <a:buFont typeface="Trebuchet MS"/>
              <a:buChar char="•"/>
              <a:tabLst>
                <a:tab pos="139263" algn="l"/>
              </a:tabLst>
            </a:pPr>
            <a:r>
              <a:rPr lang="el-GR" sz="1700" spc="-37" dirty="0">
                <a:latin typeface="Lucida Sans Unicode"/>
                <a:cs typeface="Lucida Sans Unicode"/>
              </a:rPr>
              <a:t>Βοήθεια</a:t>
            </a:r>
            <a:r>
              <a:rPr lang="el-GR" sz="1700" spc="-13" dirty="0">
                <a:latin typeface="Lucida Sans Unicode"/>
                <a:cs typeface="Lucida Sans Unicode"/>
              </a:rPr>
              <a:t> </a:t>
            </a:r>
            <a:r>
              <a:rPr lang="el-GR" sz="1700" spc="-87" dirty="0">
                <a:latin typeface="Lucida Sans Unicode"/>
                <a:cs typeface="Lucida Sans Unicode"/>
              </a:rPr>
              <a:t>α</a:t>
            </a:r>
            <a:r>
              <a:rPr lang="el-GR" sz="1700" spc="-87" dirty="0">
                <a:latin typeface="Trebuchet MS"/>
                <a:cs typeface="Trebuchet MS"/>
              </a:rPr>
              <a:t>π</a:t>
            </a:r>
            <a:r>
              <a:rPr lang="el-GR" sz="1700" spc="-87" dirty="0">
                <a:latin typeface="Lucida Sans Unicode"/>
                <a:cs typeface="Lucida Sans Unicode"/>
              </a:rPr>
              <a:t>ό</a:t>
            </a:r>
            <a:r>
              <a:rPr lang="el-GR" sz="1700" spc="-17" dirty="0">
                <a:latin typeface="Lucida Sans Unicode"/>
                <a:cs typeface="Lucida Sans Unicode"/>
              </a:rPr>
              <a:t> </a:t>
            </a:r>
            <a:r>
              <a:rPr lang="el-GR" sz="1700" spc="-47" dirty="0">
                <a:latin typeface="Lucida Sans Unicode"/>
                <a:cs typeface="Lucida Sans Unicode"/>
              </a:rPr>
              <a:t>ειδικούς</a:t>
            </a:r>
            <a:r>
              <a:rPr lang="el-GR" sz="1700" spc="-13" dirty="0">
                <a:latin typeface="Lucida Sans Unicode"/>
                <a:cs typeface="Lucida Sans Unicode"/>
              </a:rPr>
              <a:t> </a:t>
            </a:r>
            <a:r>
              <a:rPr lang="el-GR" sz="1700" spc="-43" dirty="0">
                <a:latin typeface="Lucida Sans Unicode"/>
                <a:cs typeface="Lucida Sans Unicode"/>
              </a:rPr>
              <a:t>ψυχικής</a:t>
            </a:r>
            <a:r>
              <a:rPr lang="el-GR" sz="1700" spc="-13" dirty="0">
                <a:latin typeface="Lucida Sans Unicode"/>
                <a:cs typeface="Lucida Sans Unicode"/>
              </a:rPr>
              <a:t> </a:t>
            </a:r>
            <a:r>
              <a:rPr lang="el-GR" sz="1700" spc="-97" dirty="0">
                <a:latin typeface="Lucida Sans Unicode"/>
                <a:cs typeface="Lucida Sans Unicode"/>
              </a:rPr>
              <a:t>υγείας</a:t>
            </a:r>
            <a:endParaRPr lang="el-GR" sz="1700" dirty="0">
              <a:latin typeface="Lucida Sans Unicode"/>
              <a:cs typeface="Lucida Sans Unicode"/>
            </a:endParaRPr>
          </a:p>
          <a:p>
            <a:pPr marL="8466" marR="403396">
              <a:lnSpc>
                <a:spcPct val="108200"/>
              </a:lnSpc>
              <a:buSzPct val="96153"/>
              <a:buFont typeface="Trebuchet MS"/>
              <a:buChar char="•"/>
              <a:tabLst>
                <a:tab pos="139263" algn="l"/>
              </a:tabLst>
            </a:pP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8871" y="913896"/>
            <a:ext cx="142487" cy="50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Προκλήσεις για τους Κοινωνιολόγους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7189" y="1940057"/>
            <a:ext cx="9613861" cy="44348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ανάδειξη των  κοινωνικών δυσκολιών στα θέματα υποστήριξης ψυχικής υγείας εργαζομένων. Για παράδειγμα η </a:t>
            </a:r>
            <a:r>
              <a:rPr lang="el-GR" dirty="0" err="1" smtClean="0"/>
              <a:t>αυτοφροντίδα</a:t>
            </a:r>
            <a:r>
              <a:rPr lang="el-GR" dirty="0" smtClean="0"/>
              <a:t> των εργαζομένων τονίζεται ως μόνο μια ατομική υπόθεση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Να βρουν την θέση τους μέσα  στις διεπιστημονικές ομάδες που κυριαρχούν τα επαγγέλματα των ψυχολόγων και των κοινωνικών λειτουργών.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Να αναδειχτεί η σημασία της παρουσίας τους σε ζητήματα υποστήριξης ψυχικής υγείας εργαζομένων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12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72301"/>
            <a:ext cx="5681133" cy="1786043"/>
            <a:chOff x="0" y="7608451"/>
            <a:chExt cx="8521700" cy="2679065"/>
          </a:xfrm>
        </p:grpSpPr>
        <p:sp>
          <p:nvSpPr>
            <p:cNvPr id="3" name="object 3"/>
            <p:cNvSpPr/>
            <p:nvPr/>
          </p:nvSpPr>
          <p:spPr>
            <a:xfrm>
              <a:off x="0" y="7714755"/>
              <a:ext cx="8521700" cy="2572385"/>
            </a:xfrm>
            <a:custGeom>
              <a:avLst/>
              <a:gdLst/>
              <a:ahLst/>
              <a:cxnLst/>
              <a:rect l="l" t="t" r="r" b="b"/>
              <a:pathLst>
                <a:path w="8521700" h="2572384">
                  <a:moveTo>
                    <a:pt x="8521084" y="2572243"/>
                  </a:moveTo>
                  <a:lnTo>
                    <a:pt x="0" y="2572243"/>
                  </a:lnTo>
                  <a:lnTo>
                    <a:pt x="0" y="4073"/>
                  </a:lnTo>
                  <a:lnTo>
                    <a:pt x="62329" y="2148"/>
                  </a:lnTo>
                  <a:lnTo>
                    <a:pt x="171335" y="193"/>
                  </a:lnTo>
                  <a:lnTo>
                    <a:pt x="216473" y="0"/>
                  </a:lnTo>
                  <a:lnTo>
                    <a:pt x="267960" y="193"/>
                  </a:lnTo>
                  <a:lnTo>
                    <a:pt x="319994" y="2531"/>
                  </a:lnTo>
                  <a:lnTo>
                    <a:pt x="371351" y="8045"/>
                  </a:lnTo>
                  <a:lnTo>
                    <a:pt x="422197" y="15828"/>
                  </a:lnTo>
                  <a:lnTo>
                    <a:pt x="573353" y="43729"/>
                  </a:lnTo>
                  <a:lnTo>
                    <a:pt x="623838" y="51527"/>
                  </a:lnTo>
                  <a:lnTo>
                    <a:pt x="674652" y="57064"/>
                  </a:lnTo>
                  <a:lnTo>
                    <a:pt x="725964" y="59433"/>
                  </a:lnTo>
                  <a:lnTo>
                    <a:pt x="1119128" y="59433"/>
                  </a:lnTo>
                  <a:lnTo>
                    <a:pt x="1125948" y="59922"/>
                  </a:lnTo>
                  <a:lnTo>
                    <a:pt x="1175467" y="64422"/>
                  </a:lnTo>
                  <a:lnTo>
                    <a:pt x="1224927" y="69822"/>
                  </a:lnTo>
                  <a:lnTo>
                    <a:pt x="1274326" y="76075"/>
                  </a:lnTo>
                  <a:lnTo>
                    <a:pt x="1323658" y="83132"/>
                  </a:lnTo>
                  <a:lnTo>
                    <a:pt x="1372922" y="90943"/>
                  </a:lnTo>
                  <a:lnTo>
                    <a:pt x="1422115" y="99461"/>
                  </a:lnTo>
                  <a:lnTo>
                    <a:pt x="1471232" y="108636"/>
                  </a:lnTo>
                  <a:lnTo>
                    <a:pt x="1484424" y="110507"/>
                  </a:lnTo>
                  <a:lnTo>
                    <a:pt x="1483855" y="110507"/>
                  </a:lnTo>
                  <a:lnTo>
                    <a:pt x="1498953" y="111577"/>
                  </a:lnTo>
                  <a:lnTo>
                    <a:pt x="1510361" y="111924"/>
                  </a:lnTo>
                  <a:lnTo>
                    <a:pt x="1508794" y="111924"/>
                  </a:lnTo>
                  <a:lnTo>
                    <a:pt x="1523799" y="112211"/>
                  </a:lnTo>
                  <a:lnTo>
                    <a:pt x="1521364" y="112211"/>
                  </a:lnTo>
                  <a:lnTo>
                    <a:pt x="1564915" y="112683"/>
                  </a:lnTo>
                  <a:lnTo>
                    <a:pt x="2168307" y="112683"/>
                  </a:lnTo>
                  <a:lnTo>
                    <a:pt x="2220877" y="115201"/>
                  </a:lnTo>
                  <a:lnTo>
                    <a:pt x="2270018" y="118367"/>
                  </a:lnTo>
                  <a:lnTo>
                    <a:pt x="2319032" y="122435"/>
                  </a:lnTo>
                  <a:lnTo>
                    <a:pt x="2367907" y="127502"/>
                  </a:lnTo>
                  <a:lnTo>
                    <a:pt x="2467879" y="139750"/>
                  </a:lnTo>
                  <a:lnTo>
                    <a:pt x="2518337" y="143911"/>
                  </a:lnTo>
                  <a:lnTo>
                    <a:pt x="2517889" y="143911"/>
                  </a:lnTo>
                  <a:lnTo>
                    <a:pt x="2570064" y="146511"/>
                  </a:lnTo>
                  <a:lnTo>
                    <a:pt x="2621019" y="147579"/>
                  </a:lnTo>
                  <a:lnTo>
                    <a:pt x="7831491" y="147579"/>
                  </a:lnTo>
                  <a:lnTo>
                    <a:pt x="8492381" y="176653"/>
                  </a:lnTo>
                  <a:lnTo>
                    <a:pt x="8493607" y="242230"/>
                  </a:lnTo>
                  <a:lnTo>
                    <a:pt x="8494873" y="313165"/>
                  </a:lnTo>
                  <a:lnTo>
                    <a:pt x="8496175" y="389182"/>
                  </a:lnTo>
                  <a:lnTo>
                    <a:pt x="8498182" y="512130"/>
                  </a:lnTo>
                  <a:lnTo>
                    <a:pt x="8500238" y="644954"/>
                  </a:lnTo>
                  <a:lnTo>
                    <a:pt x="8502322" y="786719"/>
                  </a:lnTo>
                  <a:lnTo>
                    <a:pt x="8504416" y="936491"/>
                  </a:lnTo>
                  <a:lnTo>
                    <a:pt x="8506501" y="1093334"/>
                  </a:lnTo>
                  <a:lnTo>
                    <a:pt x="8508557" y="1256314"/>
                  </a:lnTo>
                  <a:lnTo>
                    <a:pt x="8510565" y="1424496"/>
                  </a:lnTo>
                  <a:lnTo>
                    <a:pt x="8511868" y="1539046"/>
                  </a:lnTo>
                  <a:lnTo>
                    <a:pt x="8513136" y="1655215"/>
                  </a:lnTo>
                  <a:lnTo>
                    <a:pt x="8514363" y="1772727"/>
                  </a:lnTo>
                  <a:lnTo>
                    <a:pt x="8515542" y="1891305"/>
                  </a:lnTo>
                  <a:lnTo>
                    <a:pt x="8516670" y="2010671"/>
                  </a:lnTo>
                  <a:lnTo>
                    <a:pt x="8517739" y="2130549"/>
                  </a:lnTo>
                  <a:lnTo>
                    <a:pt x="8518745" y="2250662"/>
                  </a:lnTo>
                  <a:lnTo>
                    <a:pt x="8519681" y="2370732"/>
                  </a:lnTo>
                  <a:lnTo>
                    <a:pt x="8520543" y="2490484"/>
                  </a:lnTo>
                  <a:lnTo>
                    <a:pt x="8521084" y="2572243"/>
                  </a:lnTo>
                  <a:close/>
                </a:path>
                <a:path w="8521700" h="2572384">
                  <a:moveTo>
                    <a:pt x="7400865" y="118367"/>
                  </a:moveTo>
                  <a:lnTo>
                    <a:pt x="5180198" y="118367"/>
                  </a:lnTo>
                  <a:lnTo>
                    <a:pt x="5228202" y="117265"/>
                  </a:lnTo>
                  <a:lnTo>
                    <a:pt x="5227663" y="117265"/>
                  </a:lnTo>
                  <a:lnTo>
                    <a:pt x="5278424" y="114546"/>
                  </a:lnTo>
                  <a:lnTo>
                    <a:pt x="5329551" y="110507"/>
                  </a:lnTo>
                  <a:lnTo>
                    <a:pt x="5380645" y="105437"/>
                  </a:lnTo>
                  <a:lnTo>
                    <a:pt x="5431714" y="99604"/>
                  </a:lnTo>
                  <a:lnTo>
                    <a:pt x="5584831" y="80188"/>
                  </a:lnTo>
                  <a:lnTo>
                    <a:pt x="5637716" y="72488"/>
                  </a:lnTo>
                  <a:lnTo>
                    <a:pt x="5690626" y="63145"/>
                  </a:lnTo>
                  <a:lnTo>
                    <a:pt x="5848024" y="31997"/>
                  </a:lnTo>
                  <a:lnTo>
                    <a:pt x="5900704" y="22594"/>
                  </a:lnTo>
                  <a:lnTo>
                    <a:pt x="5953590" y="14737"/>
                  </a:lnTo>
                  <a:lnTo>
                    <a:pt x="6001542" y="9746"/>
                  </a:lnTo>
                  <a:lnTo>
                    <a:pt x="6049352" y="7679"/>
                  </a:lnTo>
                  <a:lnTo>
                    <a:pt x="6097162" y="8962"/>
                  </a:lnTo>
                  <a:lnTo>
                    <a:pt x="6145114" y="14024"/>
                  </a:lnTo>
                  <a:lnTo>
                    <a:pt x="6193351" y="23293"/>
                  </a:lnTo>
                  <a:lnTo>
                    <a:pt x="6242016" y="37196"/>
                  </a:lnTo>
                  <a:lnTo>
                    <a:pt x="6291858" y="50876"/>
                  </a:lnTo>
                  <a:lnTo>
                    <a:pt x="6344222" y="59629"/>
                  </a:lnTo>
                  <a:lnTo>
                    <a:pt x="6397581" y="63145"/>
                  </a:lnTo>
                  <a:lnTo>
                    <a:pt x="6869886" y="63145"/>
                  </a:lnTo>
                  <a:lnTo>
                    <a:pt x="6940862" y="76552"/>
                  </a:lnTo>
                  <a:lnTo>
                    <a:pt x="6994327" y="85143"/>
                  </a:lnTo>
                  <a:lnTo>
                    <a:pt x="7047399" y="90943"/>
                  </a:lnTo>
                  <a:lnTo>
                    <a:pt x="7100749" y="94893"/>
                  </a:lnTo>
                  <a:lnTo>
                    <a:pt x="7206693" y="100541"/>
                  </a:lnTo>
                  <a:lnTo>
                    <a:pt x="7259560" y="104007"/>
                  </a:lnTo>
                  <a:lnTo>
                    <a:pt x="7312398" y="109063"/>
                  </a:lnTo>
                  <a:lnTo>
                    <a:pt x="7364864" y="114831"/>
                  </a:lnTo>
                  <a:lnTo>
                    <a:pt x="7400865" y="118367"/>
                  </a:lnTo>
                  <a:close/>
                </a:path>
                <a:path w="8521700" h="2572384">
                  <a:moveTo>
                    <a:pt x="7521100" y="128651"/>
                  </a:moveTo>
                  <a:lnTo>
                    <a:pt x="3533506" y="128651"/>
                  </a:lnTo>
                  <a:lnTo>
                    <a:pt x="3584212" y="125419"/>
                  </a:lnTo>
                  <a:lnTo>
                    <a:pt x="3635025" y="119674"/>
                  </a:lnTo>
                  <a:lnTo>
                    <a:pt x="3685918" y="111924"/>
                  </a:lnTo>
                  <a:lnTo>
                    <a:pt x="3736862" y="102679"/>
                  </a:lnTo>
                  <a:lnTo>
                    <a:pt x="3889720" y="71068"/>
                  </a:lnTo>
                  <a:lnTo>
                    <a:pt x="3940588" y="60938"/>
                  </a:lnTo>
                  <a:lnTo>
                    <a:pt x="3990498" y="52159"/>
                  </a:lnTo>
                  <a:lnTo>
                    <a:pt x="4040745" y="44786"/>
                  </a:lnTo>
                  <a:lnTo>
                    <a:pt x="4091281" y="38710"/>
                  </a:lnTo>
                  <a:lnTo>
                    <a:pt x="4142059" y="33821"/>
                  </a:lnTo>
                  <a:lnTo>
                    <a:pt x="4193033" y="30011"/>
                  </a:lnTo>
                  <a:lnTo>
                    <a:pt x="4244156" y="27169"/>
                  </a:lnTo>
                  <a:lnTo>
                    <a:pt x="4295382" y="25188"/>
                  </a:lnTo>
                  <a:lnTo>
                    <a:pt x="4346663" y="23958"/>
                  </a:lnTo>
                  <a:lnTo>
                    <a:pt x="4404652" y="23293"/>
                  </a:lnTo>
                  <a:lnTo>
                    <a:pt x="4446313" y="23293"/>
                  </a:lnTo>
                  <a:lnTo>
                    <a:pt x="4551411" y="24362"/>
                  </a:lnTo>
                  <a:lnTo>
                    <a:pt x="4603813" y="27169"/>
                  </a:lnTo>
                  <a:lnTo>
                    <a:pt x="4603967" y="27169"/>
                  </a:lnTo>
                  <a:lnTo>
                    <a:pt x="4656801" y="33505"/>
                  </a:lnTo>
                  <a:lnTo>
                    <a:pt x="4709493" y="42580"/>
                  </a:lnTo>
                  <a:lnTo>
                    <a:pt x="4762117" y="53663"/>
                  </a:lnTo>
                  <a:lnTo>
                    <a:pt x="4814626" y="66012"/>
                  </a:lnTo>
                  <a:lnTo>
                    <a:pt x="4919100" y="91524"/>
                  </a:lnTo>
                  <a:lnTo>
                    <a:pt x="4970631" y="102177"/>
                  </a:lnTo>
                  <a:lnTo>
                    <a:pt x="5021346" y="109819"/>
                  </a:lnTo>
                  <a:lnTo>
                    <a:pt x="5020968" y="109819"/>
                  </a:lnTo>
                  <a:lnTo>
                    <a:pt x="5073469" y="115051"/>
                  </a:lnTo>
                  <a:lnTo>
                    <a:pt x="5124788" y="117806"/>
                  </a:lnTo>
                  <a:lnTo>
                    <a:pt x="5168607" y="118367"/>
                  </a:lnTo>
                  <a:lnTo>
                    <a:pt x="7400865" y="118367"/>
                  </a:lnTo>
                  <a:lnTo>
                    <a:pt x="7417399" y="119990"/>
                  </a:lnTo>
                  <a:lnTo>
                    <a:pt x="7521100" y="128651"/>
                  </a:lnTo>
                  <a:close/>
                </a:path>
                <a:path w="8521700" h="2572384">
                  <a:moveTo>
                    <a:pt x="6869886" y="63145"/>
                  </a:moveTo>
                  <a:lnTo>
                    <a:pt x="6397581" y="63145"/>
                  </a:lnTo>
                  <a:lnTo>
                    <a:pt x="6450408" y="61117"/>
                  </a:lnTo>
                  <a:lnTo>
                    <a:pt x="6501172" y="53237"/>
                  </a:lnTo>
                  <a:lnTo>
                    <a:pt x="6551454" y="44298"/>
                  </a:lnTo>
                  <a:lnTo>
                    <a:pt x="6601441" y="39507"/>
                  </a:lnTo>
                  <a:lnTo>
                    <a:pt x="6651106" y="38321"/>
                  </a:lnTo>
                  <a:lnTo>
                    <a:pt x="6700423" y="40197"/>
                  </a:lnTo>
                  <a:lnTo>
                    <a:pt x="6749365" y="44595"/>
                  </a:lnTo>
                  <a:lnTo>
                    <a:pt x="6797178" y="50876"/>
                  </a:lnTo>
                  <a:lnTo>
                    <a:pt x="6797317" y="50876"/>
                  </a:lnTo>
                  <a:lnTo>
                    <a:pt x="6846021" y="58785"/>
                  </a:lnTo>
                  <a:lnTo>
                    <a:pt x="6869886" y="63145"/>
                  </a:lnTo>
                  <a:close/>
                </a:path>
                <a:path w="8521700" h="2572384">
                  <a:moveTo>
                    <a:pt x="1119128" y="59433"/>
                  </a:moveTo>
                  <a:lnTo>
                    <a:pt x="725964" y="59433"/>
                  </a:lnTo>
                  <a:lnTo>
                    <a:pt x="777940" y="57729"/>
                  </a:lnTo>
                  <a:lnTo>
                    <a:pt x="827780" y="54562"/>
                  </a:lnTo>
                  <a:lnTo>
                    <a:pt x="877584" y="52636"/>
                  </a:lnTo>
                  <a:lnTo>
                    <a:pt x="927348" y="51902"/>
                  </a:lnTo>
                  <a:lnTo>
                    <a:pt x="977070" y="52313"/>
                  </a:lnTo>
                  <a:lnTo>
                    <a:pt x="1026746" y="53819"/>
                  </a:lnTo>
                  <a:lnTo>
                    <a:pt x="1076373" y="56371"/>
                  </a:lnTo>
                  <a:lnTo>
                    <a:pt x="1119128" y="59433"/>
                  </a:lnTo>
                  <a:close/>
                </a:path>
                <a:path w="8521700" h="2572384">
                  <a:moveTo>
                    <a:pt x="2166864" y="112683"/>
                  </a:moveTo>
                  <a:lnTo>
                    <a:pt x="1675741" y="112683"/>
                  </a:lnTo>
                  <a:lnTo>
                    <a:pt x="1973734" y="109571"/>
                  </a:lnTo>
                  <a:lnTo>
                    <a:pt x="2015219" y="109571"/>
                  </a:lnTo>
                  <a:lnTo>
                    <a:pt x="2072826" y="110164"/>
                  </a:lnTo>
                  <a:lnTo>
                    <a:pt x="2122268" y="111194"/>
                  </a:lnTo>
                  <a:lnTo>
                    <a:pt x="2166864" y="112683"/>
                  </a:lnTo>
                  <a:close/>
                </a:path>
                <a:path w="8521700" h="2572384">
                  <a:moveTo>
                    <a:pt x="3326776" y="118367"/>
                  </a:moveTo>
                  <a:lnTo>
                    <a:pt x="3186830" y="118367"/>
                  </a:lnTo>
                  <a:lnTo>
                    <a:pt x="3233481" y="117265"/>
                  </a:lnTo>
                  <a:lnTo>
                    <a:pt x="3279994" y="117265"/>
                  </a:lnTo>
                  <a:lnTo>
                    <a:pt x="3326776" y="118367"/>
                  </a:lnTo>
                  <a:close/>
                </a:path>
                <a:path w="8521700" h="2572384">
                  <a:moveTo>
                    <a:pt x="7831491" y="147579"/>
                  </a:moveTo>
                  <a:lnTo>
                    <a:pt x="2621019" y="147579"/>
                  </a:lnTo>
                  <a:lnTo>
                    <a:pt x="2671896" y="147370"/>
                  </a:lnTo>
                  <a:lnTo>
                    <a:pt x="2722705" y="146081"/>
                  </a:lnTo>
                  <a:lnTo>
                    <a:pt x="2773455" y="143911"/>
                  </a:lnTo>
                  <a:lnTo>
                    <a:pt x="2824158" y="141056"/>
                  </a:lnTo>
                  <a:lnTo>
                    <a:pt x="3026693" y="126762"/>
                  </a:lnTo>
                  <a:lnTo>
                    <a:pt x="3127935" y="120659"/>
                  </a:lnTo>
                  <a:lnTo>
                    <a:pt x="3183289" y="118367"/>
                  </a:lnTo>
                  <a:lnTo>
                    <a:pt x="3328993" y="118367"/>
                  </a:lnTo>
                  <a:lnTo>
                    <a:pt x="3381615" y="121151"/>
                  </a:lnTo>
                  <a:lnTo>
                    <a:pt x="3431212" y="125419"/>
                  </a:lnTo>
                  <a:lnTo>
                    <a:pt x="3430810" y="125419"/>
                  </a:lnTo>
                  <a:lnTo>
                    <a:pt x="3479788" y="128651"/>
                  </a:lnTo>
                  <a:lnTo>
                    <a:pt x="7520938" y="128651"/>
                  </a:lnTo>
                  <a:lnTo>
                    <a:pt x="7831491" y="147579"/>
                  </a:lnTo>
                  <a:close/>
                </a:path>
              </a:pathLst>
            </a:custGeom>
            <a:solidFill>
              <a:srgbClr val="E2DBD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608451"/>
              <a:ext cx="8521700" cy="2679065"/>
            </a:xfrm>
            <a:custGeom>
              <a:avLst/>
              <a:gdLst/>
              <a:ahLst/>
              <a:cxnLst/>
              <a:rect l="l" t="t" r="r" b="b"/>
              <a:pathLst>
                <a:path w="8521700" h="2679065">
                  <a:moveTo>
                    <a:pt x="8521161" y="2678547"/>
                  </a:moveTo>
                  <a:lnTo>
                    <a:pt x="0" y="2678547"/>
                  </a:lnTo>
                  <a:lnTo>
                    <a:pt x="0" y="4058"/>
                  </a:lnTo>
                  <a:lnTo>
                    <a:pt x="61902" y="2148"/>
                  </a:lnTo>
                  <a:lnTo>
                    <a:pt x="170908" y="193"/>
                  </a:lnTo>
                  <a:lnTo>
                    <a:pt x="216046" y="0"/>
                  </a:lnTo>
                  <a:lnTo>
                    <a:pt x="267533" y="193"/>
                  </a:lnTo>
                  <a:lnTo>
                    <a:pt x="319567" y="2531"/>
                  </a:lnTo>
                  <a:lnTo>
                    <a:pt x="370924" y="8045"/>
                  </a:lnTo>
                  <a:lnTo>
                    <a:pt x="421770" y="15828"/>
                  </a:lnTo>
                  <a:lnTo>
                    <a:pt x="572926" y="43729"/>
                  </a:lnTo>
                  <a:lnTo>
                    <a:pt x="623411" y="51527"/>
                  </a:lnTo>
                  <a:lnTo>
                    <a:pt x="674225" y="57064"/>
                  </a:lnTo>
                  <a:lnTo>
                    <a:pt x="725536" y="59433"/>
                  </a:lnTo>
                  <a:lnTo>
                    <a:pt x="1118700" y="59433"/>
                  </a:lnTo>
                  <a:lnTo>
                    <a:pt x="1125521" y="59922"/>
                  </a:lnTo>
                  <a:lnTo>
                    <a:pt x="1175040" y="64422"/>
                  </a:lnTo>
                  <a:lnTo>
                    <a:pt x="1224500" y="69823"/>
                  </a:lnTo>
                  <a:lnTo>
                    <a:pt x="1273899" y="76076"/>
                  </a:lnTo>
                  <a:lnTo>
                    <a:pt x="1323231" y="83132"/>
                  </a:lnTo>
                  <a:lnTo>
                    <a:pt x="1372495" y="90943"/>
                  </a:lnTo>
                  <a:lnTo>
                    <a:pt x="1421688" y="99461"/>
                  </a:lnTo>
                  <a:lnTo>
                    <a:pt x="1470805" y="108636"/>
                  </a:lnTo>
                  <a:lnTo>
                    <a:pt x="1483999" y="110507"/>
                  </a:lnTo>
                  <a:lnTo>
                    <a:pt x="1483432" y="110507"/>
                  </a:lnTo>
                  <a:lnTo>
                    <a:pt x="1498526" y="111577"/>
                  </a:lnTo>
                  <a:lnTo>
                    <a:pt x="1509930" y="111924"/>
                  </a:lnTo>
                  <a:lnTo>
                    <a:pt x="1508360" y="111924"/>
                  </a:lnTo>
                  <a:lnTo>
                    <a:pt x="1523371" y="112211"/>
                  </a:lnTo>
                  <a:lnTo>
                    <a:pt x="1520936" y="112211"/>
                  </a:lnTo>
                  <a:lnTo>
                    <a:pt x="1564488" y="112683"/>
                  </a:lnTo>
                  <a:lnTo>
                    <a:pt x="2167880" y="112683"/>
                  </a:lnTo>
                  <a:lnTo>
                    <a:pt x="2220450" y="115201"/>
                  </a:lnTo>
                  <a:lnTo>
                    <a:pt x="2269591" y="118367"/>
                  </a:lnTo>
                  <a:lnTo>
                    <a:pt x="2318605" y="122435"/>
                  </a:lnTo>
                  <a:lnTo>
                    <a:pt x="2367480" y="127502"/>
                  </a:lnTo>
                  <a:lnTo>
                    <a:pt x="2467452" y="139750"/>
                  </a:lnTo>
                  <a:lnTo>
                    <a:pt x="2517910" y="143911"/>
                  </a:lnTo>
                  <a:lnTo>
                    <a:pt x="2517462" y="143911"/>
                  </a:lnTo>
                  <a:lnTo>
                    <a:pt x="2569637" y="146511"/>
                  </a:lnTo>
                  <a:lnTo>
                    <a:pt x="2620592" y="147579"/>
                  </a:lnTo>
                  <a:lnTo>
                    <a:pt x="7831063" y="147579"/>
                  </a:lnTo>
                  <a:lnTo>
                    <a:pt x="8491954" y="176653"/>
                  </a:lnTo>
                  <a:lnTo>
                    <a:pt x="8493164" y="241530"/>
                  </a:lnTo>
                  <a:lnTo>
                    <a:pt x="8494415" y="311896"/>
                  </a:lnTo>
                  <a:lnTo>
                    <a:pt x="8495702" y="387471"/>
                  </a:lnTo>
                  <a:lnTo>
                    <a:pt x="8497687" y="509988"/>
                  </a:lnTo>
                  <a:lnTo>
                    <a:pt x="8499721" y="642650"/>
                  </a:lnTo>
                  <a:lnTo>
                    <a:pt x="8501786" y="784510"/>
                  </a:lnTo>
                  <a:lnTo>
                    <a:pt x="8503862" y="934624"/>
                  </a:lnTo>
                  <a:lnTo>
                    <a:pt x="8505931" y="1092046"/>
                  </a:lnTo>
                  <a:lnTo>
                    <a:pt x="8507975" y="1255831"/>
                  </a:lnTo>
                  <a:lnTo>
                    <a:pt x="8509974" y="1425033"/>
                  </a:lnTo>
                  <a:lnTo>
                    <a:pt x="8511274" y="1540377"/>
                  </a:lnTo>
                  <a:lnTo>
                    <a:pt x="8512540" y="1657428"/>
                  </a:lnTo>
                  <a:lnTo>
                    <a:pt x="8513768" y="1775906"/>
                  </a:lnTo>
                  <a:lnTo>
                    <a:pt x="8514951" y="1895531"/>
                  </a:lnTo>
                  <a:lnTo>
                    <a:pt x="8516084" y="2016022"/>
                  </a:lnTo>
                  <a:lnTo>
                    <a:pt x="8517162" y="2137101"/>
                  </a:lnTo>
                  <a:lnTo>
                    <a:pt x="8518179" y="2258486"/>
                  </a:lnTo>
                  <a:lnTo>
                    <a:pt x="8519130" y="2379897"/>
                  </a:lnTo>
                  <a:lnTo>
                    <a:pt x="8520009" y="2501054"/>
                  </a:lnTo>
                  <a:lnTo>
                    <a:pt x="8520810" y="2621678"/>
                  </a:lnTo>
                  <a:lnTo>
                    <a:pt x="8521161" y="2678547"/>
                  </a:lnTo>
                  <a:close/>
                </a:path>
                <a:path w="8521700" h="2679065">
                  <a:moveTo>
                    <a:pt x="7400435" y="118367"/>
                  </a:moveTo>
                  <a:lnTo>
                    <a:pt x="5179783" y="118367"/>
                  </a:lnTo>
                  <a:lnTo>
                    <a:pt x="5227787" y="117265"/>
                  </a:lnTo>
                  <a:lnTo>
                    <a:pt x="5227241" y="117265"/>
                  </a:lnTo>
                  <a:lnTo>
                    <a:pt x="5277997" y="114546"/>
                  </a:lnTo>
                  <a:lnTo>
                    <a:pt x="5329124" y="110507"/>
                  </a:lnTo>
                  <a:lnTo>
                    <a:pt x="5380218" y="105438"/>
                  </a:lnTo>
                  <a:lnTo>
                    <a:pt x="5431287" y="99604"/>
                  </a:lnTo>
                  <a:lnTo>
                    <a:pt x="5584404" y="80188"/>
                  </a:lnTo>
                  <a:lnTo>
                    <a:pt x="5637289" y="72488"/>
                  </a:lnTo>
                  <a:lnTo>
                    <a:pt x="5690199" y="63145"/>
                  </a:lnTo>
                  <a:lnTo>
                    <a:pt x="5847597" y="31997"/>
                  </a:lnTo>
                  <a:lnTo>
                    <a:pt x="5900277" y="22595"/>
                  </a:lnTo>
                  <a:lnTo>
                    <a:pt x="5953162" y="14737"/>
                  </a:lnTo>
                  <a:lnTo>
                    <a:pt x="6001115" y="9747"/>
                  </a:lnTo>
                  <a:lnTo>
                    <a:pt x="6048925" y="7679"/>
                  </a:lnTo>
                  <a:lnTo>
                    <a:pt x="6096735" y="8962"/>
                  </a:lnTo>
                  <a:lnTo>
                    <a:pt x="6144687" y="14024"/>
                  </a:lnTo>
                  <a:lnTo>
                    <a:pt x="6192924" y="23293"/>
                  </a:lnTo>
                  <a:lnTo>
                    <a:pt x="6241589" y="37196"/>
                  </a:lnTo>
                  <a:lnTo>
                    <a:pt x="6291430" y="50876"/>
                  </a:lnTo>
                  <a:lnTo>
                    <a:pt x="6343795" y="59629"/>
                  </a:lnTo>
                  <a:lnTo>
                    <a:pt x="6397154" y="63145"/>
                  </a:lnTo>
                  <a:lnTo>
                    <a:pt x="6869459" y="63145"/>
                  </a:lnTo>
                  <a:lnTo>
                    <a:pt x="6940435" y="76552"/>
                  </a:lnTo>
                  <a:lnTo>
                    <a:pt x="6993900" y="85144"/>
                  </a:lnTo>
                  <a:lnTo>
                    <a:pt x="7046969" y="90943"/>
                  </a:lnTo>
                  <a:lnTo>
                    <a:pt x="7100322" y="94893"/>
                  </a:lnTo>
                  <a:lnTo>
                    <a:pt x="7206266" y="100541"/>
                  </a:lnTo>
                  <a:lnTo>
                    <a:pt x="7259133" y="104007"/>
                  </a:lnTo>
                  <a:lnTo>
                    <a:pt x="7311970" y="109063"/>
                  </a:lnTo>
                  <a:lnTo>
                    <a:pt x="7364437" y="114831"/>
                  </a:lnTo>
                  <a:lnTo>
                    <a:pt x="7400435" y="118367"/>
                  </a:lnTo>
                  <a:close/>
                </a:path>
                <a:path w="8521700" h="2679065">
                  <a:moveTo>
                    <a:pt x="7520669" y="128651"/>
                  </a:moveTo>
                  <a:lnTo>
                    <a:pt x="3533079" y="128651"/>
                  </a:lnTo>
                  <a:lnTo>
                    <a:pt x="3583785" y="125419"/>
                  </a:lnTo>
                  <a:lnTo>
                    <a:pt x="3634598" y="119674"/>
                  </a:lnTo>
                  <a:lnTo>
                    <a:pt x="3685491" y="111924"/>
                  </a:lnTo>
                  <a:lnTo>
                    <a:pt x="3736435" y="102679"/>
                  </a:lnTo>
                  <a:lnTo>
                    <a:pt x="3889293" y="71068"/>
                  </a:lnTo>
                  <a:lnTo>
                    <a:pt x="3940161" y="60938"/>
                  </a:lnTo>
                  <a:lnTo>
                    <a:pt x="3990071" y="52159"/>
                  </a:lnTo>
                  <a:lnTo>
                    <a:pt x="4040318" y="44786"/>
                  </a:lnTo>
                  <a:lnTo>
                    <a:pt x="4090853" y="38710"/>
                  </a:lnTo>
                  <a:lnTo>
                    <a:pt x="4141632" y="33821"/>
                  </a:lnTo>
                  <a:lnTo>
                    <a:pt x="4192606" y="30011"/>
                  </a:lnTo>
                  <a:lnTo>
                    <a:pt x="4243729" y="27170"/>
                  </a:lnTo>
                  <a:lnTo>
                    <a:pt x="4294955" y="25189"/>
                  </a:lnTo>
                  <a:lnTo>
                    <a:pt x="4346236" y="23958"/>
                  </a:lnTo>
                  <a:lnTo>
                    <a:pt x="4404217" y="23293"/>
                  </a:lnTo>
                  <a:lnTo>
                    <a:pt x="4445895" y="23293"/>
                  </a:lnTo>
                  <a:lnTo>
                    <a:pt x="4550984" y="24362"/>
                  </a:lnTo>
                  <a:lnTo>
                    <a:pt x="4603383" y="27170"/>
                  </a:lnTo>
                  <a:lnTo>
                    <a:pt x="4603539" y="27170"/>
                  </a:lnTo>
                  <a:lnTo>
                    <a:pt x="4656374" y="33505"/>
                  </a:lnTo>
                  <a:lnTo>
                    <a:pt x="4709066" y="42580"/>
                  </a:lnTo>
                  <a:lnTo>
                    <a:pt x="4761690" y="53664"/>
                  </a:lnTo>
                  <a:lnTo>
                    <a:pt x="4814199" y="66012"/>
                  </a:lnTo>
                  <a:lnTo>
                    <a:pt x="4918673" y="91524"/>
                  </a:lnTo>
                  <a:lnTo>
                    <a:pt x="4970204" y="102177"/>
                  </a:lnTo>
                  <a:lnTo>
                    <a:pt x="5020917" y="109819"/>
                  </a:lnTo>
                  <a:lnTo>
                    <a:pt x="5020537" y="109819"/>
                  </a:lnTo>
                  <a:lnTo>
                    <a:pt x="5073042" y="115051"/>
                  </a:lnTo>
                  <a:lnTo>
                    <a:pt x="5124361" y="117806"/>
                  </a:lnTo>
                  <a:lnTo>
                    <a:pt x="5168158" y="118367"/>
                  </a:lnTo>
                  <a:lnTo>
                    <a:pt x="7400435" y="118367"/>
                  </a:lnTo>
                  <a:lnTo>
                    <a:pt x="7416971" y="119991"/>
                  </a:lnTo>
                  <a:lnTo>
                    <a:pt x="7520669" y="128651"/>
                  </a:lnTo>
                  <a:close/>
                </a:path>
                <a:path w="8521700" h="2679065">
                  <a:moveTo>
                    <a:pt x="6869459" y="63145"/>
                  </a:moveTo>
                  <a:lnTo>
                    <a:pt x="6397154" y="63145"/>
                  </a:lnTo>
                  <a:lnTo>
                    <a:pt x="6449980" y="61118"/>
                  </a:lnTo>
                  <a:lnTo>
                    <a:pt x="6500745" y="53238"/>
                  </a:lnTo>
                  <a:lnTo>
                    <a:pt x="6551027" y="44299"/>
                  </a:lnTo>
                  <a:lnTo>
                    <a:pt x="6601014" y="39507"/>
                  </a:lnTo>
                  <a:lnTo>
                    <a:pt x="6650679" y="38321"/>
                  </a:lnTo>
                  <a:lnTo>
                    <a:pt x="6699996" y="40198"/>
                  </a:lnTo>
                  <a:lnTo>
                    <a:pt x="6748938" y="44596"/>
                  </a:lnTo>
                  <a:lnTo>
                    <a:pt x="6796751" y="50876"/>
                  </a:lnTo>
                  <a:lnTo>
                    <a:pt x="6796891" y="50876"/>
                  </a:lnTo>
                  <a:lnTo>
                    <a:pt x="6845594" y="58785"/>
                  </a:lnTo>
                  <a:lnTo>
                    <a:pt x="6869459" y="63145"/>
                  </a:lnTo>
                  <a:close/>
                </a:path>
                <a:path w="8521700" h="2679065">
                  <a:moveTo>
                    <a:pt x="1118700" y="59433"/>
                  </a:moveTo>
                  <a:lnTo>
                    <a:pt x="725536" y="59433"/>
                  </a:lnTo>
                  <a:lnTo>
                    <a:pt x="777513" y="57730"/>
                  </a:lnTo>
                  <a:lnTo>
                    <a:pt x="827353" y="54562"/>
                  </a:lnTo>
                  <a:lnTo>
                    <a:pt x="877156" y="52636"/>
                  </a:lnTo>
                  <a:lnTo>
                    <a:pt x="926921" y="51903"/>
                  </a:lnTo>
                  <a:lnTo>
                    <a:pt x="976643" y="52313"/>
                  </a:lnTo>
                  <a:lnTo>
                    <a:pt x="1026319" y="53819"/>
                  </a:lnTo>
                  <a:lnTo>
                    <a:pt x="1075946" y="56371"/>
                  </a:lnTo>
                  <a:lnTo>
                    <a:pt x="1118700" y="59433"/>
                  </a:lnTo>
                  <a:close/>
                </a:path>
                <a:path w="8521700" h="2679065">
                  <a:moveTo>
                    <a:pt x="2166437" y="112683"/>
                  </a:moveTo>
                  <a:lnTo>
                    <a:pt x="1675314" y="112683"/>
                  </a:lnTo>
                  <a:lnTo>
                    <a:pt x="1973307" y="109571"/>
                  </a:lnTo>
                  <a:lnTo>
                    <a:pt x="2014792" y="109571"/>
                  </a:lnTo>
                  <a:lnTo>
                    <a:pt x="2072399" y="110164"/>
                  </a:lnTo>
                  <a:lnTo>
                    <a:pt x="2121841" y="111194"/>
                  </a:lnTo>
                  <a:lnTo>
                    <a:pt x="2166437" y="112683"/>
                  </a:lnTo>
                  <a:close/>
                </a:path>
                <a:path w="8521700" h="2679065">
                  <a:moveTo>
                    <a:pt x="3326348" y="118367"/>
                  </a:moveTo>
                  <a:lnTo>
                    <a:pt x="3186403" y="118367"/>
                  </a:lnTo>
                  <a:lnTo>
                    <a:pt x="3233053" y="117265"/>
                  </a:lnTo>
                  <a:lnTo>
                    <a:pt x="3279567" y="117265"/>
                  </a:lnTo>
                  <a:lnTo>
                    <a:pt x="3326348" y="118367"/>
                  </a:lnTo>
                  <a:close/>
                </a:path>
                <a:path w="8521700" h="2679065">
                  <a:moveTo>
                    <a:pt x="7831063" y="147579"/>
                  </a:moveTo>
                  <a:lnTo>
                    <a:pt x="2620592" y="147579"/>
                  </a:lnTo>
                  <a:lnTo>
                    <a:pt x="2671469" y="147370"/>
                  </a:lnTo>
                  <a:lnTo>
                    <a:pt x="2722278" y="146081"/>
                  </a:lnTo>
                  <a:lnTo>
                    <a:pt x="2773028" y="143911"/>
                  </a:lnTo>
                  <a:lnTo>
                    <a:pt x="2823731" y="141056"/>
                  </a:lnTo>
                  <a:lnTo>
                    <a:pt x="3026265" y="126762"/>
                  </a:lnTo>
                  <a:lnTo>
                    <a:pt x="3127508" y="120659"/>
                  </a:lnTo>
                  <a:lnTo>
                    <a:pt x="3182862" y="118367"/>
                  </a:lnTo>
                  <a:lnTo>
                    <a:pt x="3328566" y="118367"/>
                  </a:lnTo>
                  <a:lnTo>
                    <a:pt x="3381188" y="121151"/>
                  </a:lnTo>
                  <a:lnTo>
                    <a:pt x="3430784" y="125419"/>
                  </a:lnTo>
                  <a:lnTo>
                    <a:pt x="3430382" y="125419"/>
                  </a:lnTo>
                  <a:lnTo>
                    <a:pt x="3479361" y="128651"/>
                  </a:lnTo>
                  <a:lnTo>
                    <a:pt x="7520507" y="128651"/>
                  </a:lnTo>
                  <a:lnTo>
                    <a:pt x="7831063" y="147579"/>
                  </a:lnTo>
                  <a:close/>
                </a:path>
              </a:pathLst>
            </a:custGeom>
            <a:solidFill>
              <a:srgbClr val="F4E7D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3780"/>
              <a:ext cx="8520430" cy="2667000"/>
            </a:xfrm>
            <a:custGeom>
              <a:avLst/>
              <a:gdLst/>
              <a:ahLst/>
              <a:cxnLst/>
              <a:rect l="l" t="t" r="r" b="b"/>
              <a:pathLst>
                <a:path w="8520430" h="2667000">
                  <a:moveTo>
                    <a:pt x="0" y="1130300"/>
                  </a:moveTo>
                  <a:lnTo>
                    <a:pt x="0" y="1104900"/>
                  </a:lnTo>
                  <a:lnTo>
                    <a:pt x="372861" y="1092200"/>
                  </a:lnTo>
                  <a:lnTo>
                    <a:pt x="361752" y="533400"/>
                  </a:lnTo>
                  <a:lnTo>
                    <a:pt x="0" y="533400"/>
                  </a:lnTo>
                  <a:lnTo>
                    <a:pt x="360044" y="520700"/>
                  </a:lnTo>
                  <a:lnTo>
                    <a:pt x="349575" y="0"/>
                  </a:lnTo>
                  <a:lnTo>
                    <a:pt x="377563" y="0"/>
                  </a:lnTo>
                  <a:lnTo>
                    <a:pt x="388032" y="520700"/>
                  </a:lnTo>
                  <a:lnTo>
                    <a:pt x="950996" y="520700"/>
                  </a:lnTo>
                  <a:lnTo>
                    <a:pt x="389740" y="533400"/>
                  </a:lnTo>
                  <a:lnTo>
                    <a:pt x="400850" y="1092200"/>
                  </a:lnTo>
                  <a:lnTo>
                    <a:pt x="1560964" y="1092200"/>
                  </a:lnTo>
                  <a:lnTo>
                    <a:pt x="1561211" y="1104900"/>
                  </a:lnTo>
                  <a:lnTo>
                    <a:pt x="962533" y="1104900"/>
                  </a:lnTo>
                  <a:lnTo>
                    <a:pt x="401277" y="1117600"/>
                  </a:lnTo>
                  <a:lnTo>
                    <a:pt x="373503" y="1117600"/>
                  </a:lnTo>
                  <a:lnTo>
                    <a:pt x="0" y="1130300"/>
                  </a:lnTo>
                  <a:close/>
                </a:path>
                <a:path w="8520430" h="2667000">
                  <a:moveTo>
                    <a:pt x="6781052" y="1562095"/>
                  </a:moveTo>
                  <a:lnTo>
                    <a:pt x="6771651" y="1562095"/>
                  </a:lnTo>
                  <a:lnTo>
                    <a:pt x="6760542" y="990600"/>
                  </a:lnTo>
                  <a:lnTo>
                    <a:pt x="5609614" y="990600"/>
                  </a:lnTo>
                  <a:lnTo>
                    <a:pt x="6170870" y="977900"/>
                  </a:lnTo>
                  <a:lnTo>
                    <a:pt x="6159760" y="419100"/>
                  </a:lnTo>
                  <a:lnTo>
                    <a:pt x="5598079" y="419100"/>
                  </a:lnTo>
                  <a:lnTo>
                    <a:pt x="6159334" y="406400"/>
                  </a:lnTo>
                  <a:lnTo>
                    <a:pt x="6151216" y="0"/>
                  </a:lnTo>
                  <a:lnTo>
                    <a:pt x="6165210" y="0"/>
                  </a:lnTo>
                  <a:lnTo>
                    <a:pt x="6172187" y="12700"/>
                  </a:lnTo>
                  <a:lnTo>
                    <a:pt x="6179204" y="12700"/>
                  </a:lnTo>
                  <a:lnTo>
                    <a:pt x="6187109" y="406400"/>
                  </a:lnTo>
                  <a:lnTo>
                    <a:pt x="6749004" y="406400"/>
                  </a:lnTo>
                  <a:lnTo>
                    <a:pt x="6187748" y="419100"/>
                  </a:lnTo>
                  <a:lnTo>
                    <a:pt x="6187962" y="431800"/>
                  </a:lnTo>
                  <a:lnTo>
                    <a:pt x="6198858" y="977900"/>
                  </a:lnTo>
                  <a:lnTo>
                    <a:pt x="7331198" y="977900"/>
                  </a:lnTo>
                  <a:lnTo>
                    <a:pt x="6769942" y="990600"/>
                  </a:lnTo>
                  <a:lnTo>
                    <a:pt x="6781052" y="1562095"/>
                  </a:lnTo>
                  <a:close/>
                </a:path>
                <a:path w="8520430" h="2667000">
                  <a:moveTo>
                    <a:pt x="4439883" y="457180"/>
                  </a:moveTo>
                  <a:lnTo>
                    <a:pt x="3868374" y="457180"/>
                  </a:lnTo>
                  <a:lnTo>
                    <a:pt x="4428778" y="444500"/>
                  </a:lnTo>
                  <a:lnTo>
                    <a:pt x="4420232" y="12700"/>
                  </a:lnTo>
                  <a:lnTo>
                    <a:pt x="4429633" y="12700"/>
                  </a:lnTo>
                  <a:lnTo>
                    <a:pt x="4438179" y="444500"/>
                  </a:lnTo>
                  <a:lnTo>
                    <a:pt x="5000287" y="444500"/>
                  </a:lnTo>
                  <a:lnTo>
                    <a:pt x="4439883" y="457180"/>
                  </a:lnTo>
                  <a:close/>
                </a:path>
                <a:path w="8520430" h="2667000">
                  <a:moveTo>
                    <a:pt x="2142944" y="1663695"/>
                  </a:moveTo>
                  <a:lnTo>
                    <a:pt x="1572287" y="1663695"/>
                  </a:lnTo>
                  <a:lnTo>
                    <a:pt x="2133330" y="1651000"/>
                  </a:lnTo>
                  <a:lnTo>
                    <a:pt x="2122220" y="1092200"/>
                  </a:lnTo>
                  <a:lnTo>
                    <a:pt x="400850" y="1092200"/>
                  </a:lnTo>
                  <a:lnTo>
                    <a:pt x="962106" y="1079500"/>
                  </a:lnTo>
                  <a:lnTo>
                    <a:pt x="950996" y="520700"/>
                  </a:lnTo>
                  <a:lnTo>
                    <a:pt x="388032" y="520700"/>
                  </a:lnTo>
                  <a:lnTo>
                    <a:pt x="949288" y="508000"/>
                  </a:lnTo>
                  <a:lnTo>
                    <a:pt x="939888" y="38100"/>
                  </a:lnTo>
                  <a:lnTo>
                    <a:pt x="949288" y="38100"/>
                  </a:lnTo>
                  <a:lnTo>
                    <a:pt x="958689" y="508000"/>
                  </a:lnTo>
                  <a:lnTo>
                    <a:pt x="1521439" y="508000"/>
                  </a:lnTo>
                  <a:lnTo>
                    <a:pt x="960183" y="520700"/>
                  </a:lnTo>
                  <a:lnTo>
                    <a:pt x="971292" y="1079500"/>
                  </a:lnTo>
                  <a:lnTo>
                    <a:pt x="2692663" y="1079500"/>
                  </a:lnTo>
                  <a:lnTo>
                    <a:pt x="2131407" y="1092200"/>
                  </a:lnTo>
                  <a:lnTo>
                    <a:pt x="2142517" y="1651000"/>
                  </a:lnTo>
                  <a:lnTo>
                    <a:pt x="2703987" y="1651000"/>
                  </a:lnTo>
                  <a:lnTo>
                    <a:pt x="2142944" y="1663695"/>
                  </a:lnTo>
                  <a:close/>
                </a:path>
                <a:path w="8520430" h="2667000">
                  <a:moveTo>
                    <a:pt x="7940954" y="1549395"/>
                  </a:moveTo>
                  <a:lnTo>
                    <a:pt x="7370296" y="1549395"/>
                  </a:lnTo>
                  <a:lnTo>
                    <a:pt x="7931338" y="1536700"/>
                  </a:lnTo>
                  <a:lnTo>
                    <a:pt x="7920228" y="977900"/>
                  </a:lnTo>
                  <a:lnTo>
                    <a:pt x="6198858" y="977900"/>
                  </a:lnTo>
                  <a:lnTo>
                    <a:pt x="6760113" y="965200"/>
                  </a:lnTo>
                  <a:lnTo>
                    <a:pt x="6749004" y="406400"/>
                  </a:lnTo>
                  <a:lnTo>
                    <a:pt x="6187109" y="406400"/>
                  </a:lnTo>
                  <a:lnTo>
                    <a:pt x="6748365" y="393700"/>
                  </a:lnTo>
                  <a:lnTo>
                    <a:pt x="6741100" y="38100"/>
                  </a:lnTo>
                  <a:lnTo>
                    <a:pt x="6750501" y="38100"/>
                  </a:lnTo>
                  <a:lnTo>
                    <a:pt x="6757765" y="393700"/>
                  </a:lnTo>
                  <a:lnTo>
                    <a:pt x="7319447" y="393700"/>
                  </a:lnTo>
                  <a:lnTo>
                    <a:pt x="6758192" y="406400"/>
                  </a:lnTo>
                  <a:lnTo>
                    <a:pt x="6769514" y="965200"/>
                  </a:lnTo>
                  <a:lnTo>
                    <a:pt x="8389403" y="965200"/>
                  </a:lnTo>
                  <a:lnTo>
                    <a:pt x="7929416" y="977900"/>
                  </a:lnTo>
                  <a:lnTo>
                    <a:pt x="7940526" y="1536700"/>
                  </a:lnTo>
                  <a:lnTo>
                    <a:pt x="8501996" y="1536700"/>
                  </a:lnTo>
                  <a:lnTo>
                    <a:pt x="7940954" y="1549395"/>
                  </a:lnTo>
                  <a:close/>
                </a:path>
                <a:path w="8520430" h="2667000">
                  <a:moveTo>
                    <a:pt x="3867522" y="457180"/>
                  </a:moveTo>
                  <a:lnTo>
                    <a:pt x="3839533" y="457180"/>
                  </a:lnTo>
                  <a:lnTo>
                    <a:pt x="3839320" y="444500"/>
                  </a:lnTo>
                  <a:lnTo>
                    <a:pt x="3832056" y="76200"/>
                  </a:lnTo>
                  <a:lnTo>
                    <a:pt x="3859830" y="63500"/>
                  </a:lnTo>
                  <a:lnTo>
                    <a:pt x="3867308" y="444500"/>
                  </a:lnTo>
                  <a:lnTo>
                    <a:pt x="3867522" y="457180"/>
                  </a:lnTo>
                  <a:close/>
                </a:path>
                <a:path w="8520430" h="2667000">
                  <a:moveTo>
                    <a:pt x="7392165" y="2667000"/>
                  </a:moveTo>
                  <a:lnTo>
                    <a:pt x="7364378" y="2667000"/>
                  </a:lnTo>
                  <a:lnTo>
                    <a:pt x="7354059" y="2146300"/>
                  </a:lnTo>
                  <a:lnTo>
                    <a:pt x="6193945" y="2146300"/>
                  </a:lnTo>
                  <a:lnTo>
                    <a:pt x="6183048" y="1587500"/>
                  </a:lnTo>
                  <a:lnTo>
                    <a:pt x="6182835" y="1574800"/>
                  </a:lnTo>
                  <a:lnTo>
                    <a:pt x="6182621" y="1574800"/>
                  </a:lnTo>
                  <a:lnTo>
                    <a:pt x="6171511" y="1003300"/>
                  </a:lnTo>
                  <a:lnTo>
                    <a:pt x="5039170" y="1003300"/>
                  </a:lnTo>
                  <a:lnTo>
                    <a:pt x="5600426" y="990600"/>
                  </a:lnTo>
                  <a:lnTo>
                    <a:pt x="5589317" y="431800"/>
                  </a:lnTo>
                  <a:lnTo>
                    <a:pt x="5027423" y="431800"/>
                  </a:lnTo>
                  <a:lnTo>
                    <a:pt x="5588679" y="419100"/>
                  </a:lnTo>
                  <a:lnTo>
                    <a:pt x="5581842" y="63500"/>
                  </a:lnTo>
                  <a:lnTo>
                    <a:pt x="5591028" y="63500"/>
                  </a:lnTo>
                  <a:lnTo>
                    <a:pt x="5598079" y="419100"/>
                  </a:lnTo>
                  <a:lnTo>
                    <a:pt x="6159760" y="419100"/>
                  </a:lnTo>
                  <a:lnTo>
                    <a:pt x="5598504" y="431800"/>
                  </a:lnTo>
                  <a:lnTo>
                    <a:pt x="5609614" y="990600"/>
                  </a:lnTo>
                  <a:lnTo>
                    <a:pt x="6760542" y="990600"/>
                  </a:lnTo>
                  <a:lnTo>
                    <a:pt x="6199286" y="1003300"/>
                  </a:lnTo>
                  <a:lnTo>
                    <a:pt x="6210395" y="1562095"/>
                  </a:lnTo>
                  <a:lnTo>
                    <a:pt x="6772079" y="1562095"/>
                  </a:lnTo>
                  <a:lnTo>
                    <a:pt x="6210609" y="1574800"/>
                  </a:lnTo>
                  <a:lnTo>
                    <a:pt x="6221719" y="2133600"/>
                  </a:lnTo>
                  <a:lnTo>
                    <a:pt x="7943090" y="2133600"/>
                  </a:lnTo>
                  <a:lnTo>
                    <a:pt x="7381834" y="2146300"/>
                  </a:lnTo>
                  <a:lnTo>
                    <a:pt x="7392165" y="2667000"/>
                  </a:lnTo>
                  <a:close/>
                </a:path>
                <a:path w="8520430" h="2667000">
                  <a:moveTo>
                    <a:pt x="6802902" y="2667000"/>
                  </a:moveTo>
                  <a:lnTo>
                    <a:pt x="6793710" y="2667000"/>
                  </a:lnTo>
                  <a:lnTo>
                    <a:pt x="6783616" y="2159000"/>
                  </a:lnTo>
                  <a:lnTo>
                    <a:pt x="5062032" y="2159000"/>
                  </a:lnTo>
                  <a:lnTo>
                    <a:pt x="5623288" y="2146300"/>
                  </a:lnTo>
                  <a:lnTo>
                    <a:pt x="5612178" y="1587500"/>
                  </a:lnTo>
                  <a:lnTo>
                    <a:pt x="5050922" y="1587500"/>
                  </a:lnTo>
                  <a:lnTo>
                    <a:pt x="5612178" y="1574800"/>
                  </a:lnTo>
                  <a:lnTo>
                    <a:pt x="5601069" y="1016000"/>
                  </a:lnTo>
                  <a:lnTo>
                    <a:pt x="4450141" y="1016000"/>
                  </a:lnTo>
                  <a:lnTo>
                    <a:pt x="5011396" y="1003300"/>
                  </a:lnTo>
                  <a:lnTo>
                    <a:pt x="5000287" y="444500"/>
                  </a:lnTo>
                  <a:lnTo>
                    <a:pt x="4438179" y="444500"/>
                  </a:lnTo>
                  <a:lnTo>
                    <a:pt x="4999435" y="431800"/>
                  </a:lnTo>
                  <a:lnTo>
                    <a:pt x="4992812" y="88900"/>
                  </a:lnTo>
                  <a:lnTo>
                    <a:pt x="4999829" y="88900"/>
                  </a:lnTo>
                  <a:lnTo>
                    <a:pt x="5006806" y="101600"/>
                  </a:lnTo>
                  <a:lnTo>
                    <a:pt x="5020800" y="101600"/>
                  </a:lnTo>
                  <a:lnTo>
                    <a:pt x="5027423" y="431800"/>
                  </a:lnTo>
                  <a:lnTo>
                    <a:pt x="5589317" y="431800"/>
                  </a:lnTo>
                  <a:lnTo>
                    <a:pt x="5028061" y="444500"/>
                  </a:lnTo>
                  <a:lnTo>
                    <a:pt x="5039170" y="1003300"/>
                  </a:lnTo>
                  <a:lnTo>
                    <a:pt x="6171511" y="1003300"/>
                  </a:lnTo>
                  <a:lnTo>
                    <a:pt x="5610255" y="1016000"/>
                  </a:lnTo>
                  <a:lnTo>
                    <a:pt x="5621365" y="1574800"/>
                  </a:lnTo>
                  <a:lnTo>
                    <a:pt x="6182835" y="1574800"/>
                  </a:lnTo>
                  <a:lnTo>
                    <a:pt x="5621579" y="1587500"/>
                  </a:lnTo>
                  <a:lnTo>
                    <a:pt x="5632689" y="2146300"/>
                  </a:lnTo>
                  <a:lnTo>
                    <a:pt x="7354059" y="2146300"/>
                  </a:lnTo>
                  <a:lnTo>
                    <a:pt x="6792803" y="2159000"/>
                  </a:lnTo>
                  <a:lnTo>
                    <a:pt x="6802902" y="2667000"/>
                  </a:lnTo>
                  <a:close/>
                </a:path>
                <a:path w="8520430" h="2667000">
                  <a:moveTo>
                    <a:pt x="3322688" y="2667000"/>
                  </a:moveTo>
                  <a:lnTo>
                    <a:pt x="3313283" y="2667000"/>
                  </a:lnTo>
                  <a:lnTo>
                    <a:pt x="3304554" y="2222500"/>
                  </a:lnTo>
                  <a:lnTo>
                    <a:pt x="2153840" y="2222500"/>
                  </a:lnTo>
                  <a:lnTo>
                    <a:pt x="2715097" y="2209800"/>
                  </a:lnTo>
                  <a:lnTo>
                    <a:pt x="2703987" y="1651000"/>
                  </a:lnTo>
                  <a:lnTo>
                    <a:pt x="2142517" y="1651000"/>
                  </a:lnTo>
                  <a:lnTo>
                    <a:pt x="2703773" y="1638300"/>
                  </a:lnTo>
                  <a:lnTo>
                    <a:pt x="2692663" y="1079500"/>
                  </a:lnTo>
                  <a:lnTo>
                    <a:pt x="971292" y="1079500"/>
                  </a:lnTo>
                  <a:lnTo>
                    <a:pt x="1532548" y="1066800"/>
                  </a:lnTo>
                  <a:lnTo>
                    <a:pt x="1521652" y="520700"/>
                  </a:lnTo>
                  <a:lnTo>
                    <a:pt x="1521439" y="508000"/>
                  </a:lnTo>
                  <a:lnTo>
                    <a:pt x="958689" y="508000"/>
                  </a:lnTo>
                  <a:lnTo>
                    <a:pt x="1519945" y="495300"/>
                  </a:lnTo>
                  <a:lnTo>
                    <a:pt x="1512040" y="101600"/>
                  </a:lnTo>
                  <a:lnTo>
                    <a:pt x="1540028" y="101600"/>
                  </a:lnTo>
                  <a:lnTo>
                    <a:pt x="1547933" y="495300"/>
                  </a:lnTo>
                  <a:lnTo>
                    <a:pt x="2110683" y="495300"/>
                  </a:lnTo>
                  <a:lnTo>
                    <a:pt x="1549427" y="508000"/>
                  </a:lnTo>
                  <a:lnTo>
                    <a:pt x="1549641" y="520700"/>
                  </a:lnTo>
                  <a:lnTo>
                    <a:pt x="1560537" y="1066800"/>
                  </a:lnTo>
                  <a:lnTo>
                    <a:pt x="3281694" y="1066800"/>
                  </a:lnTo>
                  <a:lnTo>
                    <a:pt x="2720437" y="1079500"/>
                  </a:lnTo>
                  <a:lnTo>
                    <a:pt x="2731547" y="1638300"/>
                  </a:lnTo>
                  <a:lnTo>
                    <a:pt x="3293017" y="1638300"/>
                  </a:lnTo>
                  <a:lnTo>
                    <a:pt x="2731761" y="1651000"/>
                  </a:lnTo>
                  <a:lnTo>
                    <a:pt x="2742871" y="2209800"/>
                  </a:lnTo>
                  <a:lnTo>
                    <a:pt x="3875211" y="2209800"/>
                  </a:lnTo>
                  <a:lnTo>
                    <a:pt x="3313955" y="2222500"/>
                  </a:lnTo>
                  <a:lnTo>
                    <a:pt x="3322688" y="2667000"/>
                  </a:lnTo>
                  <a:close/>
                </a:path>
                <a:path w="8520430" h="2667000">
                  <a:moveTo>
                    <a:pt x="3313527" y="2197100"/>
                  </a:moveTo>
                  <a:lnTo>
                    <a:pt x="3304127" y="2197100"/>
                  </a:lnTo>
                  <a:lnTo>
                    <a:pt x="3293017" y="1638300"/>
                  </a:lnTo>
                  <a:lnTo>
                    <a:pt x="2731547" y="1638300"/>
                  </a:lnTo>
                  <a:lnTo>
                    <a:pt x="3292803" y="1625600"/>
                  </a:lnTo>
                  <a:lnTo>
                    <a:pt x="3281694" y="1066800"/>
                  </a:lnTo>
                  <a:lnTo>
                    <a:pt x="1560537" y="1066800"/>
                  </a:lnTo>
                  <a:lnTo>
                    <a:pt x="2121793" y="1054100"/>
                  </a:lnTo>
                  <a:lnTo>
                    <a:pt x="2110683" y="495300"/>
                  </a:lnTo>
                  <a:lnTo>
                    <a:pt x="1547933" y="495300"/>
                  </a:lnTo>
                  <a:lnTo>
                    <a:pt x="2109189" y="482600"/>
                  </a:lnTo>
                  <a:lnTo>
                    <a:pt x="2101498" y="101600"/>
                  </a:lnTo>
                  <a:lnTo>
                    <a:pt x="2110899" y="101600"/>
                  </a:lnTo>
                  <a:lnTo>
                    <a:pt x="2118590" y="482600"/>
                  </a:lnTo>
                  <a:lnTo>
                    <a:pt x="2681126" y="482600"/>
                  </a:lnTo>
                  <a:lnTo>
                    <a:pt x="2119870" y="495300"/>
                  </a:lnTo>
                  <a:lnTo>
                    <a:pt x="2130980" y="1054100"/>
                  </a:lnTo>
                  <a:lnTo>
                    <a:pt x="3852350" y="1054100"/>
                  </a:lnTo>
                  <a:lnTo>
                    <a:pt x="3291094" y="1066800"/>
                  </a:lnTo>
                  <a:lnTo>
                    <a:pt x="3302204" y="1625600"/>
                  </a:lnTo>
                  <a:lnTo>
                    <a:pt x="3863674" y="1625600"/>
                  </a:lnTo>
                  <a:lnTo>
                    <a:pt x="3302418" y="1638300"/>
                  </a:lnTo>
                  <a:lnTo>
                    <a:pt x="3313527" y="2197100"/>
                  </a:lnTo>
                  <a:close/>
                </a:path>
                <a:path w="8520430" h="2667000">
                  <a:moveTo>
                    <a:pt x="3278277" y="469875"/>
                  </a:moveTo>
                  <a:lnTo>
                    <a:pt x="3268877" y="469875"/>
                  </a:lnTo>
                  <a:lnTo>
                    <a:pt x="3261826" y="101600"/>
                  </a:lnTo>
                  <a:lnTo>
                    <a:pt x="3271227" y="101600"/>
                  </a:lnTo>
                  <a:lnTo>
                    <a:pt x="3278277" y="469875"/>
                  </a:lnTo>
                  <a:close/>
                </a:path>
                <a:path w="8520430" h="2667000">
                  <a:moveTo>
                    <a:pt x="8517299" y="2108200"/>
                  </a:moveTo>
                  <a:lnTo>
                    <a:pt x="7951849" y="2108200"/>
                  </a:lnTo>
                  <a:lnTo>
                    <a:pt x="8513105" y="2095500"/>
                  </a:lnTo>
                  <a:lnTo>
                    <a:pt x="8501996" y="1536700"/>
                  </a:lnTo>
                  <a:lnTo>
                    <a:pt x="7940526" y="1536700"/>
                  </a:lnTo>
                  <a:lnTo>
                    <a:pt x="8501782" y="1524000"/>
                  </a:lnTo>
                  <a:lnTo>
                    <a:pt x="8490672" y="965200"/>
                  </a:lnTo>
                  <a:lnTo>
                    <a:pt x="6786393" y="965200"/>
                  </a:lnTo>
                  <a:lnTo>
                    <a:pt x="7330557" y="952500"/>
                  </a:lnTo>
                  <a:lnTo>
                    <a:pt x="7319447" y="393700"/>
                  </a:lnTo>
                  <a:lnTo>
                    <a:pt x="6757765" y="393700"/>
                  </a:lnTo>
                  <a:lnTo>
                    <a:pt x="7319021" y="381000"/>
                  </a:lnTo>
                  <a:lnTo>
                    <a:pt x="7313253" y="101600"/>
                  </a:lnTo>
                  <a:lnTo>
                    <a:pt x="7341241" y="101600"/>
                  </a:lnTo>
                  <a:lnTo>
                    <a:pt x="7346796" y="381000"/>
                  </a:lnTo>
                  <a:lnTo>
                    <a:pt x="7908478" y="381000"/>
                  </a:lnTo>
                  <a:lnTo>
                    <a:pt x="7347222" y="393700"/>
                  </a:lnTo>
                  <a:lnTo>
                    <a:pt x="7358331" y="952500"/>
                  </a:lnTo>
                  <a:lnTo>
                    <a:pt x="8504564" y="952500"/>
                  </a:lnTo>
                  <a:lnTo>
                    <a:pt x="8506599" y="1117600"/>
                  </a:lnTo>
                  <a:lnTo>
                    <a:pt x="8508606" y="1270000"/>
                  </a:lnTo>
                  <a:lnTo>
                    <a:pt x="8510567" y="1435100"/>
                  </a:lnTo>
                  <a:lnTo>
                    <a:pt x="8513683" y="1727200"/>
                  </a:lnTo>
                  <a:lnTo>
                    <a:pt x="8514862" y="1841500"/>
                  </a:lnTo>
                  <a:lnTo>
                    <a:pt x="8515993" y="1968500"/>
                  </a:lnTo>
                  <a:lnTo>
                    <a:pt x="8517072" y="2082800"/>
                  </a:lnTo>
                  <a:lnTo>
                    <a:pt x="8517185" y="2095500"/>
                  </a:lnTo>
                  <a:lnTo>
                    <a:pt x="8517299" y="2108200"/>
                  </a:lnTo>
                  <a:close/>
                </a:path>
                <a:path w="8520430" h="2667000">
                  <a:moveTo>
                    <a:pt x="5072091" y="2667000"/>
                  </a:moveTo>
                  <a:lnTo>
                    <a:pt x="5044307" y="2667000"/>
                  </a:lnTo>
                  <a:lnTo>
                    <a:pt x="5034898" y="2197100"/>
                  </a:lnTo>
                  <a:lnTo>
                    <a:pt x="3313527" y="2197100"/>
                  </a:lnTo>
                  <a:lnTo>
                    <a:pt x="3874784" y="2184400"/>
                  </a:lnTo>
                  <a:lnTo>
                    <a:pt x="3863674" y="1625600"/>
                  </a:lnTo>
                  <a:lnTo>
                    <a:pt x="3302204" y="1625600"/>
                  </a:lnTo>
                  <a:lnTo>
                    <a:pt x="3863460" y="1612900"/>
                  </a:lnTo>
                  <a:lnTo>
                    <a:pt x="3852350" y="1054100"/>
                  </a:lnTo>
                  <a:lnTo>
                    <a:pt x="2692236" y="1054100"/>
                  </a:lnTo>
                  <a:lnTo>
                    <a:pt x="2681126" y="482600"/>
                  </a:lnTo>
                  <a:lnTo>
                    <a:pt x="2679846" y="482600"/>
                  </a:lnTo>
                  <a:lnTo>
                    <a:pt x="2673009" y="139700"/>
                  </a:lnTo>
                  <a:lnTo>
                    <a:pt x="2700784" y="139700"/>
                  </a:lnTo>
                  <a:lnTo>
                    <a:pt x="2707620" y="469875"/>
                  </a:lnTo>
                  <a:lnTo>
                    <a:pt x="3271222" y="469875"/>
                  </a:lnTo>
                  <a:lnTo>
                    <a:pt x="2708901" y="482600"/>
                  </a:lnTo>
                  <a:lnTo>
                    <a:pt x="2720010" y="1041400"/>
                  </a:lnTo>
                  <a:lnTo>
                    <a:pt x="4441381" y="1041400"/>
                  </a:lnTo>
                  <a:lnTo>
                    <a:pt x="3880125" y="1054100"/>
                  </a:lnTo>
                  <a:lnTo>
                    <a:pt x="3891235" y="1612900"/>
                  </a:lnTo>
                  <a:lnTo>
                    <a:pt x="4452704" y="1612900"/>
                  </a:lnTo>
                  <a:lnTo>
                    <a:pt x="3891448" y="1625600"/>
                  </a:lnTo>
                  <a:lnTo>
                    <a:pt x="3902558" y="2184400"/>
                  </a:lnTo>
                  <a:lnTo>
                    <a:pt x="5062673" y="2184400"/>
                  </a:lnTo>
                  <a:lnTo>
                    <a:pt x="5072091" y="2667000"/>
                  </a:lnTo>
                  <a:close/>
                </a:path>
                <a:path w="8520430" h="2667000">
                  <a:moveTo>
                    <a:pt x="7928774" y="939800"/>
                  </a:moveTo>
                  <a:lnTo>
                    <a:pt x="7919587" y="939800"/>
                  </a:lnTo>
                  <a:lnTo>
                    <a:pt x="7908478" y="381000"/>
                  </a:lnTo>
                  <a:lnTo>
                    <a:pt x="7346796" y="381000"/>
                  </a:lnTo>
                  <a:lnTo>
                    <a:pt x="7908051" y="368300"/>
                  </a:lnTo>
                  <a:lnTo>
                    <a:pt x="7903351" y="139700"/>
                  </a:lnTo>
                  <a:lnTo>
                    <a:pt x="7912752" y="139700"/>
                  </a:lnTo>
                  <a:lnTo>
                    <a:pt x="7917452" y="368300"/>
                  </a:lnTo>
                  <a:lnTo>
                    <a:pt x="8478921" y="368300"/>
                  </a:lnTo>
                  <a:lnTo>
                    <a:pt x="7917665" y="381000"/>
                  </a:lnTo>
                  <a:lnTo>
                    <a:pt x="7928774" y="939800"/>
                  </a:lnTo>
                  <a:close/>
                </a:path>
                <a:path w="8520430" h="2667000">
                  <a:moveTo>
                    <a:pt x="8504564" y="952500"/>
                  </a:moveTo>
                  <a:lnTo>
                    <a:pt x="7358331" y="952500"/>
                  </a:lnTo>
                  <a:lnTo>
                    <a:pt x="7905914" y="939800"/>
                  </a:lnTo>
                  <a:lnTo>
                    <a:pt x="7928774" y="939800"/>
                  </a:lnTo>
                  <a:lnTo>
                    <a:pt x="8490030" y="927100"/>
                  </a:lnTo>
                  <a:lnTo>
                    <a:pt x="8478921" y="368300"/>
                  </a:lnTo>
                  <a:lnTo>
                    <a:pt x="7917452" y="368300"/>
                  </a:lnTo>
                  <a:lnTo>
                    <a:pt x="8478708" y="355600"/>
                  </a:lnTo>
                  <a:lnTo>
                    <a:pt x="8474862" y="165100"/>
                  </a:lnTo>
                  <a:lnTo>
                    <a:pt x="8492168" y="165100"/>
                  </a:lnTo>
                  <a:lnTo>
                    <a:pt x="8493358" y="228600"/>
                  </a:lnTo>
                  <a:lnTo>
                    <a:pt x="8494588" y="292100"/>
                  </a:lnTo>
                  <a:lnTo>
                    <a:pt x="8496497" y="406400"/>
                  </a:lnTo>
                  <a:lnTo>
                    <a:pt x="8498467" y="533400"/>
                  </a:lnTo>
                  <a:lnTo>
                    <a:pt x="8500480" y="660400"/>
                  </a:lnTo>
                  <a:lnTo>
                    <a:pt x="8502518" y="812800"/>
                  </a:lnTo>
                  <a:lnTo>
                    <a:pt x="8504564" y="952500"/>
                  </a:lnTo>
                  <a:close/>
                </a:path>
                <a:path w="8520430" h="2667000">
                  <a:moveTo>
                    <a:pt x="3280409" y="469875"/>
                  </a:moveTo>
                  <a:lnTo>
                    <a:pt x="3279343" y="469875"/>
                  </a:lnTo>
                  <a:lnTo>
                    <a:pt x="3840385" y="457180"/>
                  </a:lnTo>
                  <a:lnTo>
                    <a:pt x="3841451" y="457180"/>
                  </a:lnTo>
                  <a:lnTo>
                    <a:pt x="3280409" y="469875"/>
                  </a:lnTo>
                  <a:close/>
                </a:path>
                <a:path w="8520430" h="2667000">
                  <a:moveTo>
                    <a:pt x="5642971" y="2667000"/>
                  </a:moveTo>
                  <a:lnTo>
                    <a:pt x="5633567" y="2667000"/>
                  </a:lnTo>
                  <a:lnTo>
                    <a:pt x="5623929" y="2184400"/>
                  </a:lnTo>
                  <a:lnTo>
                    <a:pt x="3902558" y="2184400"/>
                  </a:lnTo>
                  <a:lnTo>
                    <a:pt x="4463814" y="2171700"/>
                  </a:lnTo>
                  <a:lnTo>
                    <a:pt x="4452704" y="1612900"/>
                  </a:lnTo>
                  <a:lnTo>
                    <a:pt x="3891235" y="1612900"/>
                  </a:lnTo>
                  <a:lnTo>
                    <a:pt x="4452491" y="1600200"/>
                  </a:lnTo>
                  <a:lnTo>
                    <a:pt x="4441381" y="1041400"/>
                  </a:lnTo>
                  <a:lnTo>
                    <a:pt x="3290453" y="1041400"/>
                  </a:lnTo>
                  <a:lnTo>
                    <a:pt x="3851709" y="1028700"/>
                  </a:lnTo>
                  <a:lnTo>
                    <a:pt x="3840599" y="457180"/>
                  </a:lnTo>
                  <a:lnTo>
                    <a:pt x="3868374" y="457180"/>
                  </a:lnTo>
                  <a:lnTo>
                    <a:pt x="3879484" y="1028700"/>
                  </a:lnTo>
                  <a:lnTo>
                    <a:pt x="5011824" y="1028700"/>
                  </a:lnTo>
                  <a:lnTo>
                    <a:pt x="4450568" y="1041400"/>
                  </a:lnTo>
                  <a:lnTo>
                    <a:pt x="4461678" y="1600200"/>
                  </a:lnTo>
                  <a:lnTo>
                    <a:pt x="5023147" y="1600200"/>
                  </a:lnTo>
                  <a:lnTo>
                    <a:pt x="4461892" y="1612900"/>
                  </a:lnTo>
                  <a:lnTo>
                    <a:pt x="4473001" y="2171700"/>
                  </a:lnTo>
                  <a:lnTo>
                    <a:pt x="6194585" y="2171700"/>
                  </a:lnTo>
                  <a:lnTo>
                    <a:pt x="5633329" y="2184400"/>
                  </a:lnTo>
                  <a:lnTo>
                    <a:pt x="5642971" y="2667000"/>
                  </a:lnTo>
                  <a:close/>
                </a:path>
                <a:path w="8520430" h="2667000">
                  <a:moveTo>
                    <a:pt x="6232235" y="2667000"/>
                  </a:moveTo>
                  <a:lnTo>
                    <a:pt x="6204447" y="2667000"/>
                  </a:lnTo>
                  <a:lnTo>
                    <a:pt x="6194585" y="2171700"/>
                  </a:lnTo>
                  <a:lnTo>
                    <a:pt x="4485392" y="2171700"/>
                  </a:lnTo>
                  <a:lnTo>
                    <a:pt x="5034257" y="2159000"/>
                  </a:lnTo>
                  <a:lnTo>
                    <a:pt x="5023147" y="1600200"/>
                  </a:lnTo>
                  <a:lnTo>
                    <a:pt x="4461678" y="1600200"/>
                  </a:lnTo>
                  <a:lnTo>
                    <a:pt x="5022934" y="1587500"/>
                  </a:lnTo>
                  <a:lnTo>
                    <a:pt x="5011824" y="1028700"/>
                  </a:lnTo>
                  <a:lnTo>
                    <a:pt x="3879484" y="1028700"/>
                  </a:lnTo>
                  <a:lnTo>
                    <a:pt x="4440740" y="1016000"/>
                  </a:lnTo>
                  <a:lnTo>
                    <a:pt x="4429630" y="457180"/>
                  </a:lnTo>
                  <a:lnTo>
                    <a:pt x="4439031" y="457180"/>
                  </a:lnTo>
                  <a:lnTo>
                    <a:pt x="4450141" y="1016000"/>
                  </a:lnTo>
                  <a:lnTo>
                    <a:pt x="5437200" y="1016000"/>
                  </a:lnTo>
                  <a:lnTo>
                    <a:pt x="5039813" y="1028700"/>
                  </a:lnTo>
                  <a:lnTo>
                    <a:pt x="5050922" y="1587500"/>
                  </a:lnTo>
                  <a:lnTo>
                    <a:pt x="5612178" y="1587500"/>
                  </a:lnTo>
                  <a:lnTo>
                    <a:pt x="5050922" y="1600200"/>
                  </a:lnTo>
                  <a:lnTo>
                    <a:pt x="5062032" y="2159000"/>
                  </a:lnTo>
                  <a:lnTo>
                    <a:pt x="6783616" y="2159000"/>
                  </a:lnTo>
                  <a:lnTo>
                    <a:pt x="6222360" y="2171700"/>
                  </a:lnTo>
                  <a:lnTo>
                    <a:pt x="6232235" y="2667000"/>
                  </a:lnTo>
                  <a:close/>
                </a:path>
                <a:path w="8520430" h="2667000">
                  <a:moveTo>
                    <a:pt x="3290453" y="1041400"/>
                  </a:moveTo>
                  <a:lnTo>
                    <a:pt x="3281267" y="1041400"/>
                  </a:lnTo>
                  <a:lnTo>
                    <a:pt x="3270156" y="469875"/>
                  </a:lnTo>
                  <a:lnTo>
                    <a:pt x="3279343" y="469875"/>
                  </a:lnTo>
                  <a:lnTo>
                    <a:pt x="3290453" y="1041400"/>
                  </a:lnTo>
                  <a:close/>
                </a:path>
                <a:path w="8520430" h="2667000">
                  <a:moveTo>
                    <a:pt x="7370082" y="1549395"/>
                  </a:moveTo>
                  <a:lnTo>
                    <a:pt x="7342308" y="1549395"/>
                  </a:lnTo>
                  <a:lnTo>
                    <a:pt x="7331198" y="977900"/>
                  </a:lnTo>
                  <a:lnTo>
                    <a:pt x="7358972" y="977900"/>
                  </a:lnTo>
                  <a:lnTo>
                    <a:pt x="7370082" y="1549395"/>
                  </a:lnTo>
                  <a:close/>
                </a:path>
                <a:path w="8520430" h="2667000">
                  <a:moveTo>
                    <a:pt x="982829" y="1676395"/>
                  </a:moveTo>
                  <a:lnTo>
                    <a:pt x="973643" y="1676395"/>
                  </a:lnTo>
                  <a:lnTo>
                    <a:pt x="962533" y="1104900"/>
                  </a:lnTo>
                  <a:lnTo>
                    <a:pt x="971720" y="1104900"/>
                  </a:lnTo>
                  <a:lnTo>
                    <a:pt x="982829" y="1676395"/>
                  </a:lnTo>
                  <a:close/>
                </a:path>
                <a:path w="8520430" h="2667000">
                  <a:moveTo>
                    <a:pt x="1572074" y="1663695"/>
                  </a:moveTo>
                  <a:lnTo>
                    <a:pt x="1544086" y="1663695"/>
                  </a:lnTo>
                  <a:lnTo>
                    <a:pt x="1532976" y="1104900"/>
                  </a:lnTo>
                  <a:lnTo>
                    <a:pt x="1561211" y="1104900"/>
                  </a:lnTo>
                  <a:lnTo>
                    <a:pt x="1572074" y="1663695"/>
                  </a:lnTo>
                  <a:close/>
                </a:path>
                <a:path w="8520430" h="2667000">
                  <a:moveTo>
                    <a:pt x="412386" y="1689095"/>
                  </a:moveTo>
                  <a:lnTo>
                    <a:pt x="384612" y="1689095"/>
                  </a:lnTo>
                  <a:lnTo>
                    <a:pt x="373503" y="1117600"/>
                  </a:lnTo>
                  <a:lnTo>
                    <a:pt x="401277" y="1117600"/>
                  </a:lnTo>
                  <a:lnTo>
                    <a:pt x="412386" y="1689095"/>
                  </a:lnTo>
                  <a:close/>
                </a:path>
                <a:path w="8520430" h="2667000">
                  <a:moveTo>
                    <a:pt x="6781480" y="1562095"/>
                  </a:moveTo>
                  <a:lnTo>
                    <a:pt x="6781266" y="1562095"/>
                  </a:lnTo>
                  <a:lnTo>
                    <a:pt x="7342522" y="1549395"/>
                  </a:lnTo>
                  <a:lnTo>
                    <a:pt x="7342736" y="1549395"/>
                  </a:lnTo>
                  <a:lnTo>
                    <a:pt x="6781480" y="1562095"/>
                  </a:lnTo>
                  <a:close/>
                </a:path>
                <a:path w="8520430" h="2667000">
                  <a:moveTo>
                    <a:pt x="7962410" y="2667000"/>
                  </a:moveTo>
                  <a:lnTo>
                    <a:pt x="7953641" y="2667000"/>
                  </a:lnTo>
                  <a:lnTo>
                    <a:pt x="7943090" y="2133600"/>
                  </a:lnTo>
                  <a:lnTo>
                    <a:pt x="6792375" y="2133600"/>
                  </a:lnTo>
                  <a:lnTo>
                    <a:pt x="7353631" y="2120900"/>
                  </a:lnTo>
                  <a:lnTo>
                    <a:pt x="7342522" y="1549395"/>
                  </a:lnTo>
                  <a:lnTo>
                    <a:pt x="7370296" y="1549395"/>
                  </a:lnTo>
                  <a:lnTo>
                    <a:pt x="7381406" y="2120900"/>
                  </a:lnTo>
                  <a:lnTo>
                    <a:pt x="8513746" y="2120900"/>
                  </a:lnTo>
                  <a:lnTo>
                    <a:pt x="7951850" y="2133600"/>
                  </a:lnTo>
                  <a:lnTo>
                    <a:pt x="7962410" y="2667000"/>
                  </a:lnTo>
                  <a:close/>
                </a:path>
                <a:path w="8520430" h="2667000">
                  <a:moveTo>
                    <a:pt x="8519942" y="2438400"/>
                  </a:moveTo>
                  <a:lnTo>
                    <a:pt x="8513746" y="2120900"/>
                  </a:lnTo>
                  <a:lnTo>
                    <a:pt x="7381406" y="2120900"/>
                  </a:lnTo>
                  <a:lnTo>
                    <a:pt x="7942662" y="2108200"/>
                  </a:lnTo>
                  <a:lnTo>
                    <a:pt x="7931552" y="1549395"/>
                  </a:lnTo>
                  <a:lnTo>
                    <a:pt x="7940740" y="1549395"/>
                  </a:lnTo>
                  <a:lnTo>
                    <a:pt x="7951849" y="2108200"/>
                  </a:lnTo>
                  <a:lnTo>
                    <a:pt x="8517299" y="2108200"/>
                  </a:lnTo>
                  <a:lnTo>
                    <a:pt x="8517412" y="2120900"/>
                  </a:lnTo>
                  <a:lnTo>
                    <a:pt x="8517526" y="2133600"/>
                  </a:lnTo>
                  <a:lnTo>
                    <a:pt x="8517639" y="2146300"/>
                  </a:lnTo>
                  <a:lnTo>
                    <a:pt x="8517753" y="2159000"/>
                  </a:lnTo>
                  <a:lnTo>
                    <a:pt x="8517866" y="2171700"/>
                  </a:lnTo>
                  <a:lnTo>
                    <a:pt x="8517980" y="2184400"/>
                  </a:lnTo>
                  <a:lnTo>
                    <a:pt x="8518093" y="2197100"/>
                  </a:lnTo>
                  <a:lnTo>
                    <a:pt x="8519052" y="2324100"/>
                  </a:lnTo>
                  <a:lnTo>
                    <a:pt x="8519942" y="2438400"/>
                  </a:lnTo>
                  <a:close/>
                </a:path>
                <a:path w="8520430" h="2667000">
                  <a:moveTo>
                    <a:pt x="6792375" y="2133600"/>
                  </a:moveTo>
                  <a:lnTo>
                    <a:pt x="6782975" y="2133600"/>
                  </a:lnTo>
                  <a:lnTo>
                    <a:pt x="6771865" y="1562095"/>
                  </a:lnTo>
                  <a:lnTo>
                    <a:pt x="6781266" y="1562095"/>
                  </a:lnTo>
                  <a:lnTo>
                    <a:pt x="6792375" y="2133600"/>
                  </a:lnTo>
                  <a:close/>
                </a:path>
                <a:path w="8520430" h="2667000">
                  <a:moveTo>
                    <a:pt x="2162762" y="2667000"/>
                  </a:moveTo>
                  <a:lnTo>
                    <a:pt x="2153357" y="2667000"/>
                  </a:lnTo>
                  <a:lnTo>
                    <a:pt x="2145081" y="2247900"/>
                  </a:lnTo>
                  <a:lnTo>
                    <a:pt x="994153" y="2247900"/>
                  </a:lnTo>
                  <a:lnTo>
                    <a:pt x="1555409" y="2235200"/>
                  </a:lnTo>
                  <a:lnTo>
                    <a:pt x="1544299" y="1676395"/>
                  </a:lnTo>
                  <a:lnTo>
                    <a:pt x="983043" y="1676395"/>
                  </a:lnTo>
                  <a:lnTo>
                    <a:pt x="1544299" y="1663695"/>
                  </a:lnTo>
                  <a:lnTo>
                    <a:pt x="1572287" y="1663695"/>
                  </a:lnTo>
                  <a:lnTo>
                    <a:pt x="1583397" y="2235200"/>
                  </a:lnTo>
                  <a:lnTo>
                    <a:pt x="2715737" y="2235200"/>
                  </a:lnTo>
                  <a:lnTo>
                    <a:pt x="2154481" y="2247900"/>
                  </a:lnTo>
                  <a:lnTo>
                    <a:pt x="2162762" y="2667000"/>
                  </a:lnTo>
                  <a:close/>
                </a:path>
                <a:path w="8520430" h="2667000">
                  <a:moveTo>
                    <a:pt x="2751857" y="2667000"/>
                  </a:moveTo>
                  <a:lnTo>
                    <a:pt x="2724238" y="2667000"/>
                  </a:lnTo>
                  <a:lnTo>
                    <a:pt x="2715737" y="2235200"/>
                  </a:lnTo>
                  <a:lnTo>
                    <a:pt x="1583397" y="2235200"/>
                  </a:lnTo>
                  <a:lnTo>
                    <a:pt x="2144653" y="2222500"/>
                  </a:lnTo>
                  <a:lnTo>
                    <a:pt x="2133543" y="1663695"/>
                  </a:lnTo>
                  <a:lnTo>
                    <a:pt x="2142730" y="1663695"/>
                  </a:lnTo>
                  <a:lnTo>
                    <a:pt x="2153840" y="2222500"/>
                  </a:lnTo>
                  <a:lnTo>
                    <a:pt x="3292376" y="2222500"/>
                  </a:lnTo>
                  <a:lnTo>
                    <a:pt x="2743512" y="2235200"/>
                  </a:lnTo>
                  <a:lnTo>
                    <a:pt x="2751857" y="2667000"/>
                  </a:lnTo>
                  <a:close/>
                </a:path>
                <a:path w="8520430" h="2667000">
                  <a:moveTo>
                    <a:pt x="412814" y="1689095"/>
                  </a:moveTo>
                  <a:lnTo>
                    <a:pt x="412600" y="1689095"/>
                  </a:lnTo>
                  <a:lnTo>
                    <a:pt x="973857" y="1676395"/>
                  </a:lnTo>
                  <a:lnTo>
                    <a:pt x="974070" y="1676395"/>
                  </a:lnTo>
                  <a:lnTo>
                    <a:pt x="412814" y="1689095"/>
                  </a:lnTo>
                  <a:close/>
                </a:path>
                <a:path w="8520430" h="2667000">
                  <a:moveTo>
                    <a:pt x="1591930" y="2667000"/>
                  </a:moveTo>
                  <a:lnTo>
                    <a:pt x="1564094" y="2667000"/>
                  </a:lnTo>
                  <a:lnTo>
                    <a:pt x="1556050" y="2260600"/>
                  </a:lnTo>
                  <a:lnTo>
                    <a:pt x="423710" y="2260600"/>
                  </a:lnTo>
                  <a:lnTo>
                    <a:pt x="984966" y="2247900"/>
                  </a:lnTo>
                  <a:lnTo>
                    <a:pt x="973856" y="1676395"/>
                  </a:lnTo>
                  <a:lnTo>
                    <a:pt x="983043" y="1676395"/>
                  </a:lnTo>
                  <a:lnTo>
                    <a:pt x="994153" y="2247900"/>
                  </a:lnTo>
                  <a:lnTo>
                    <a:pt x="2145081" y="2247900"/>
                  </a:lnTo>
                  <a:lnTo>
                    <a:pt x="1583825" y="2260600"/>
                  </a:lnTo>
                  <a:lnTo>
                    <a:pt x="1591930" y="2667000"/>
                  </a:lnTo>
                  <a:close/>
                </a:path>
                <a:path w="8520430" h="2667000">
                  <a:moveTo>
                    <a:pt x="0" y="1701800"/>
                  </a:moveTo>
                  <a:lnTo>
                    <a:pt x="0" y="1689095"/>
                  </a:lnTo>
                  <a:lnTo>
                    <a:pt x="384972" y="1689095"/>
                  </a:lnTo>
                  <a:lnTo>
                    <a:pt x="0" y="1701800"/>
                  </a:lnTo>
                  <a:close/>
                </a:path>
                <a:path w="8520430" h="2667000">
                  <a:moveTo>
                    <a:pt x="423710" y="2260600"/>
                  </a:moveTo>
                  <a:lnTo>
                    <a:pt x="395936" y="2260600"/>
                  </a:lnTo>
                  <a:lnTo>
                    <a:pt x="384826" y="1689095"/>
                  </a:lnTo>
                  <a:lnTo>
                    <a:pt x="412600" y="1689095"/>
                  </a:lnTo>
                  <a:lnTo>
                    <a:pt x="423710" y="2260600"/>
                  </a:lnTo>
                  <a:close/>
                </a:path>
                <a:path w="8520430" h="2667000">
                  <a:moveTo>
                    <a:pt x="3912165" y="2667000"/>
                  </a:moveTo>
                  <a:lnTo>
                    <a:pt x="3884164" y="2667000"/>
                  </a:lnTo>
                  <a:lnTo>
                    <a:pt x="3875211" y="2209800"/>
                  </a:lnTo>
                  <a:lnTo>
                    <a:pt x="2742871" y="2209800"/>
                  </a:lnTo>
                  <a:lnTo>
                    <a:pt x="3291522" y="2197100"/>
                  </a:lnTo>
                  <a:lnTo>
                    <a:pt x="4464455" y="2197100"/>
                  </a:lnTo>
                  <a:lnTo>
                    <a:pt x="3903199" y="2209800"/>
                  </a:lnTo>
                  <a:lnTo>
                    <a:pt x="3912165" y="2667000"/>
                  </a:lnTo>
                  <a:close/>
                </a:path>
                <a:path w="8520430" h="2667000">
                  <a:moveTo>
                    <a:pt x="4482832" y="2667000"/>
                  </a:moveTo>
                  <a:lnTo>
                    <a:pt x="4473641" y="2667000"/>
                  </a:lnTo>
                  <a:lnTo>
                    <a:pt x="4464455" y="2197100"/>
                  </a:lnTo>
                  <a:lnTo>
                    <a:pt x="4473642" y="2197100"/>
                  </a:lnTo>
                  <a:lnTo>
                    <a:pt x="4482832" y="2667000"/>
                  </a:lnTo>
                  <a:close/>
                </a:path>
                <a:path w="8520430" h="2667000">
                  <a:moveTo>
                    <a:pt x="431951" y="2667000"/>
                  </a:moveTo>
                  <a:lnTo>
                    <a:pt x="404164" y="2667000"/>
                  </a:lnTo>
                  <a:lnTo>
                    <a:pt x="396577" y="2286000"/>
                  </a:lnTo>
                  <a:lnTo>
                    <a:pt x="0" y="2286000"/>
                  </a:lnTo>
                  <a:lnTo>
                    <a:pt x="0" y="2260600"/>
                  </a:lnTo>
                  <a:lnTo>
                    <a:pt x="1556050" y="2260600"/>
                  </a:lnTo>
                  <a:lnTo>
                    <a:pt x="994794" y="2273300"/>
                  </a:lnTo>
                  <a:lnTo>
                    <a:pt x="985607" y="2273300"/>
                  </a:lnTo>
                  <a:lnTo>
                    <a:pt x="424351" y="2286000"/>
                  </a:lnTo>
                  <a:lnTo>
                    <a:pt x="431951" y="2667000"/>
                  </a:lnTo>
                  <a:close/>
                </a:path>
                <a:path w="8520430" h="2667000">
                  <a:moveTo>
                    <a:pt x="1002618" y="2667000"/>
                  </a:moveTo>
                  <a:lnTo>
                    <a:pt x="993427" y="2667000"/>
                  </a:lnTo>
                  <a:lnTo>
                    <a:pt x="985607" y="2273300"/>
                  </a:lnTo>
                  <a:lnTo>
                    <a:pt x="994794" y="2273300"/>
                  </a:lnTo>
                  <a:lnTo>
                    <a:pt x="1002618" y="2667000"/>
                  </a:lnTo>
                  <a:close/>
                </a:path>
              </a:pathLst>
            </a:custGeom>
            <a:solidFill>
              <a:srgbClr val="DDCFB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3720677" cy="1990090"/>
          </a:xfrm>
          <a:custGeom>
            <a:avLst/>
            <a:gdLst/>
            <a:ahLst/>
            <a:cxnLst/>
            <a:rect l="l" t="t" r="r" b="b"/>
            <a:pathLst>
              <a:path w="5581015" h="2985135">
                <a:moveTo>
                  <a:pt x="5580491" y="0"/>
                </a:moveTo>
                <a:lnTo>
                  <a:pt x="5540858" y="53935"/>
                </a:lnTo>
                <a:lnTo>
                  <a:pt x="5495460" y="105806"/>
                </a:lnTo>
                <a:lnTo>
                  <a:pt x="5444768" y="154526"/>
                </a:lnTo>
                <a:lnTo>
                  <a:pt x="5388687" y="199815"/>
                </a:lnTo>
                <a:lnTo>
                  <a:pt x="5327124" y="241390"/>
                </a:lnTo>
                <a:lnTo>
                  <a:pt x="5294257" y="260697"/>
                </a:lnTo>
                <a:lnTo>
                  <a:pt x="5259985" y="278969"/>
                </a:lnTo>
                <a:lnTo>
                  <a:pt x="5224296" y="296172"/>
                </a:lnTo>
                <a:lnTo>
                  <a:pt x="5187177" y="312270"/>
                </a:lnTo>
                <a:lnTo>
                  <a:pt x="5148618" y="327229"/>
                </a:lnTo>
                <a:lnTo>
                  <a:pt x="5108606" y="341011"/>
                </a:lnTo>
                <a:lnTo>
                  <a:pt x="5067130" y="353584"/>
                </a:lnTo>
                <a:lnTo>
                  <a:pt x="4988411" y="376680"/>
                </a:lnTo>
                <a:lnTo>
                  <a:pt x="4913378" y="400310"/>
                </a:lnTo>
                <a:lnTo>
                  <a:pt x="4841957" y="424459"/>
                </a:lnTo>
                <a:lnTo>
                  <a:pt x="4774074" y="449110"/>
                </a:lnTo>
                <a:lnTo>
                  <a:pt x="4709656" y="474247"/>
                </a:lnTo>
                <a:lnTo>
                  <a:pt x="4648629" y="499854"/>
                </a:lnTo>
                <a:lnTo>
                  <a:pt x="4590921" y="525916"/>
                </a:lnTo>
                <a:lnTo>
                  <a:pt x="4536457" y="552416"/>
                </a:lnTo>
                <a:lnTo>
                  <a:pt x="4485164" y="579338"/>
                </a:lnTo>
                <a:lnTo>
                  <a:pt x="4436969" y="606667"/>
                </a:lnTo>
                <a:lnTo>
                  <a:pt x="4391798" y="634386"/>
                </a:lnTo>
                <a:lnTo>
                  <a:pt x="4349577" y="662480"/>
                </a:lnTo>
                <a:lnTo>
                  <a:pt x="4310233" y="690931"/>
                </a:lnTo>
                <a:lnTo>
                  <a:pt x="4273693" y="719726"/>
                </a:lnTo>
                <a:lnTo>
                  <a:pt x="4239883" y="748846"/>
                </a:lnTo>
                <a:lnTo>
                  <a:pt x="4208730" y="778278"/>
                </a:lnTo>
                <a:lnTo>
                  <a:pt x="4180159" y="808003"/>
                </a:lnTo>
                <a:lnTo>
                  <a:pt x="4154099" y="838007"/>
                </a:lnTo>
                <a:lnTo>
                  <a:pt x="4130474" y="868274"/>
                </a:lnTo>
                <a:lnTo>
                  <a:pt x="4090239" y="929531"/>
                </a:lnTo>
                <a:lnTo>
                  <a:pt x="4058867" y="991647"/>
                </a:lnTo>
                <a:lnTo>
                  <a:pt x="4035769" y="1054493"/>
                </a:lnTo>
                <a:lnTo>
                  <a:pt x="4020357" y="1117942"/>
                </a:lnTo>
                <a:lnTo>
                  <a:pt x="4012045" y="1181865"/>
                </a:lnTo>
                <a:lnTo>
                  <a:pt x="4010243" y="1246136"/>
                </a:lnTo>
                <a:lnTo>
                  <a:pt x="4011600" y="1278361"/>
                </a:lnTo>
                <a:lnTo>
                  <a:pt x="4018462" y="1342913"/>
                </a:lnTo>
                <a:lnTo>
                  <a:pt x="4030365" y="1407492"/>
                </a:lnTo>
                <a:lnTo>
                  <a:pt x="4046721" y="1471970"/>
                </a:lnTo>
                <a:lnTo>
                  <a:pt x="4066942" y="1536221"/>
                </a:lnTo>
                <a:lnTo>
                  <a:pt x="4090440" y="1600115"/>
                </a:lnTo>
                <a:lnTo>
                  <a:pt x="4116627" y="1663525"/>
                </a:lnTo>
                <a:lnTo>
                  <a:pt x="4131893" y="1700942"/>
                </a:lnTo>
                <a:lnTo>
                  <a:pt x="4145284" y="1738295"/>
                </a:lnTo>
                <a:lnTo>
                  <a:pt x="4156832" y="1775560"/>
                </a:lnTo>
                <a:lnTo>
                  <a:pt x="4166571" y="1812713"/>
                </a:lnTo>
                <a:lnTo>
                  <a:pt x="4180752" y="1886582"/>
                </a:lnTo>
                <a:lnTo>
                  <a:pt x="4188090" y="1959708"/>
                </a:lnTo>
                <a:lnTo>
                  <a:pt x="4189275" y="1995930"/>
                </a:lnTo>
                <a:lnTo>
                  <a:pt x="4188847" y="2031892"/>
                </a:lnTo>
                <a:lnTo>
                  <a:pt x="4183285" y="2102941"/>
                </a:lnTo>
                <a:lnTo>
                  <a:pt x="4171668" y="2172657"/>
                </a:lnTo>
                <a:lnTo>
                  <a:pt x="4154257" y="2240844"/>
                </a:lnTo>
                <a:lnTo>
                  <a:pt x="4131316" y="2307306"/>
                </a:lnTo>
                <a:lnTo>
                  <a:pt x="4103106" y="2371848"/>
                </a:lnTo>
                <a:lnTo>
                  <a:pt x="4069892" y="2434273"/>
                </a:lnTo>
                <a:lnTo>
                  <a:pt x="4031934" y="2494384"/>
                </a:lnTo>
                <a:lnTo>
                  <a:pt x="3989497" y="2551986"/>
                </a:lnTo>
                <a:lnTo>
                  <a:pt x="3942842" y="2606883"/>
                </a:lnTo>
                <a:lnTo>
                  <a:pt x="3892232" y="2658879"/>
                </a:lnTo>
                <a:lnTo>
                  <a:pt x="3837931" y="2707777"/>
                </a:lnTo>
                <a:lnTo>
                  <a:pt x="3780199" y="2753381"/>
                </a:lnTo>
                <a:lnTo>
                  <a:pt x="3719300" y="2795496"/>
                </a:lnTo>
                <a:lnTo>
                  <a:pt x="3655497" y="2833925"/>
                </a:lnTo>
                <a:lnTo>
                  <a:pt x="3589053" y="2868472"/>
                </a:lnTo>
                <a:lnTo>
                  <a:pt x="3520229" y="2898940"/>
                </a:lnTo>
                <a:lnTo>
                  <a:pt x="3449288" y="2925135"/>
                </a:lnTo>
                <a:lnTo>
                  <a:pt x="3376494" y="2946860"/>
                </a:lnTo>
                <a:lnTo>
                  <a:pt x="3339484" y="2955984"/>
                </a:lnTo>
                <a:lnTo>
                  <a:pt x="3302108" y="2963918"/>
                </a:lnTo>
                <a:lnTo>
                  <a:pt x="3264401" y="2970636"/>
                </a:lnTo>
                <a:lnTo>
                  <a:pt x="3226394" y="2976113"/>
                </a:lnTo>
                <a:lnTo>
                  <a:pt x="3188121" y="2980327"/>
                </a:lnTo>
                <a:lnTo>
                  <a:pt x="3149614" y="2983251"/>
                </a:lnTo>
                <a:lnTo>
                  <a:pt x="3110906" y="2984861"/>
                </a:lnTo>
                <a:lnTo>
                  <a:pt x="3072030" y="2985133"/>
                </a:lnTo>
                <a:lnTo>
                  <a:pt x="3033019" y="2984043"/>
                </a:lnTo>
                <a:lnTo>
                  <a:pt x="2993905" y="2981565"/>
                </a:lnTo>
                <a:lnTo>
                  <a:pt x="2954722" y="2977675"/>
                </a:lnTo>
                <a:lnTo>
                  <a:pt x="2915502" y="2972350"/>
                </a:lnTo>
                <a:lnTo>
                  <a:pt x="2876278" y="2965563"/>
                </a:lnTo>
                <a:lnTo>
                  <a:pt x="2837084" y="2957291"/>
                </a:lnTo>
                <a:lnTo>
                  <a:pt x="2797951" y="2947510"/>
                </a:lnTo>
                <a:lnTo>
                  <a:pt x="2758912" y="2936194"/>
                </a:lnTo>
                <a:lnTo>
                  <a:pt x="2720001" y="2923320"/>
                </a:lnTo>
                <a:lnTo>
                  <a:pt x="2681250" y="2908862"/>
                </a:lnTo>
                <a:lnTo>
                  <a:pt x="2642692" y="2892796"/>
                </a:lnTo>
                <a:lnTo>
                  <a:pt x="2604361" y="2875098"/>
                </a:lnTo>
                <a:lnTo>
                  <a:pt x="2566288" y="2855743"/>
                </a:lnTo>
                <a:lnTo>
                  <a:pt x="2528506" y="2834707"/>
                </a:lnTo>
                <a:lnTo>
                  <a:pt x="2491049" y="2811965"/>
                </a:lnTo>
                <a:lnTo>
                  <a:pt x="2453949" y="2787493"/>
                </a:lnTo>
                <a:lnTo>
                  <a:pt x="2417239" y="2761265"/>
                </a:lnTo>
                <a:lnTo>
                  <a:pt x="2380952" y="2733258"/>
                </a:lnTo>
                <a:lnTo>
                  <a:pt x="2345120" y="2703448"/>
                </a:lnTo>
                <a:lnTo>
                  <a:pt x="2297163" y="2662682"/>
                </a:lnTo>
                <a:lnTo>
                  <a:pt x="2249515" y="2623426"/>
                </a:lnTo>
                <a:lnTo>
                  <a:pt x="2202164" y="2585654"/>
                </a:lnTo>
                <a:lnTo>
                  <a:pt x="2155098" y="2549338"/>
                </a:lnTo>
                <a:lnTo>
                  <a:pt x="2108304" y="2514452"/>
                </a:lnTo>
                <a:lnTo>
                  <a:pt x="2061772" y="2480968"/>
                </a:lnTo>
                <a:lnTo>
                  <a:pt x="2015489" y="2448860"/>
                </a:lnTo>
                <a:lnTo>
                  <a:pt x="1969443" y="2418102"/>
                </a:lnTo>
                <a:lnTo>
                  <a:pt x="1923621" y="2388665"/>
                </a:lnTo>
                <a:lnTo>
                  <a:pt x="1878012" y="2360523"/>
                </a:lnTo>
                <a:lnTo>
                  <a:pt x="1832603" y="2333649"/>
                </a:lnTo>
                <a:lnTo>
                  <a:pt x="1787384" y="2308017"/>
                </a:lnTo>
                <a:lnTo>
                  <a:pt x="1742340" y="2283599"/>
                </a:lnTo>
                <a:lnTo>
                  <a:pt x="1697462" y="2260369"/>
                </a:lnTo>
                <a:lnTo>
                  <a:pt x="1652735" y="2238299"/>
                </a:lnTo>
                <a:lnTo>
                  <a:pt x="1608149" y="2217363"/>
                </a:lnTo>
                <a:lnTo>
                  <a:pt x="1563692" y="2197535"/>
                </a:lnTo>
                <a:lnTo>
                  <a:pt x="1519350" y="2178786"/>
                </a:lnTo>
                <a:lnTo>
                  <a:pt x="1475113" y="2161090"/>
                </a:lnTo>
                <a:lnTo>
                  <a:pt x="1430968" y="2144420"/>
                </a:lnTo>
                <a:lnTo>
                  <a:pt x="1386903" y="2128750"/>
                </a:lnTo>
                <a:lnTo>
                  <a:pt x="1342907" y="2114052"/>
                </a:lnTo>
                <a:lnTo>
                  <a:pt x="1298966" y="2100300"/>
                </a:lnTo>
                <a:lnTo>
                  <a:pt x="1255069" y="2087467"/>
                </a:lnTo>
                <a:lnTo>
                  <a:pt x="1211204" y="2075525"/>
                </a:lnTo>
                <a:lnTo>
                  <a:pt x="1167359" y="2064448"/>
                </a:lnTo>
                <a:lnTo>
                  <a:pt x="1123521" y="2054209"/>
                </a:lnTo>
                <a:lnTo>
                  <a:pt x="1079680" y="2044781"/>
                </a:lnTo>
                <a:lnTo>
                  <a:pt x="1035822" y="2036138"/>
                </a:lnTo>
                <a:lnTo>
                  <a:pt x="991935" y="2028252"/>
                </a:lnTo>
                <a:lnTo>
                  <a:pt x="948009" y="2021096"/>
                </a:lnTo>
                <a:lnTo>
                  <a:pt x="904029" y="2014644"/>
                </a:lnTo>
                <a:lnTo>
                  <a:pt x="859985" y="2008868"/>
                </a:lnTo>
                <a:lnTo>
                  <a:pt x="815865" y="2003743"/>
                </a:lnTo>
                <a:lnTo>
                  <a:pt x="771656" y="1999240"/>
                </a:lnTo>
                <a:lnTo>
                  <a:pt x="727346" y="1995333"/>
                </a:lnTo>
                <a:lnTo>
                  <a:pt x="682923" y="1991995"/>
                </a:lnTo>
                <a:lnTo>
                  <a:pt x="638376" y="1989200"/>
                </a:lnTo>
                <a:lnTo>
                  <a:pt x="593692" y="1986920"/>
                </a:lnTo>
                <a:lnTo>
                  <a:pt x="548858" y="1985128"/>
                </a:lnTo>
                <a:lnTo>
                  <a:pt x="503864" y="1983798"/>
                </a:lnTo>
                <a:lnTo>
                  <a:pt x="458697" y="1982903"/>
                </a:lnTo>
                <a:lnTo>
                  <a:pt x="413345" y="1982415"/>
                </a:lnTo>
                <a:lnTo>
                  <a:pt x="367795" y="1982308"/>
                </a:lnTo>
                <a:lnTo>
                  <a:pt x="322037" y="1982556"/>
                </a:lnTo>
                <a:lnTo>
                  <a:pt x="276057" y="1983130"/>
                </a:lnTo>
                <a:lnTo>
                  <a:pt x="229843" y="1984005"/>
                </a:lnTo>
                <a:lnTo>
                  <a:pt x="183385" y="1985153"/>
                </a:lnTo>
                <a:lnTo>
                  <a:pt x="136669" y="1986547"/>
                </a:lnTo>
                <a:lnTo>
                  <a:pt x="89683" y="1988161"/>
                </a:lnTo>
                <a:lnTo>
                  <a:pt x="0" y="1991727"/>
                </a:lnTo>
                <a:lnTo>
                  <a:pt x="0" y="0"/>
                </a:lnTo>
                <a:lnTo>
                  <a:pt x="5580491" y="0"/>
                </a:lnTo>
                <a:close/>
              </a:path>
            </a:pathLst>
          </a:custGeom>
          <a:solidFill>
            <a:srgbClr val="97B6F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7" name="object 7"/>
          <p:cNvGrpSpPr/>
          <p:nvPr/>
        </p:nvGrpSpPr>
        <p:grpSpPr>
          <a:xfrm>
            <a:off x="0" y="-11526"/>
            <a:ext cx="12192000" cy="6857577"/>
            <a:chOff x="191" y="959"/>
            <a:chExt cx="18288000" cy="102863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641" y="3755393"/>
              <a:ext cx="6772274" cy="56578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47168" y="523419"/>
              <a:ext cx="10741660" cy="9763760"/>
            </a:xfrm>
            <a:custGeom>
              <a:avLst/>
              <a:gdLst/>
              <a:ahLst/>
              <a:cxnLst/>
              <a:rect l="l" t="t" r="r" b="b"/>
              <a:pathLst>
                <a:path w="10741660" h="9763760">
                  <a:moveTo>
                    <a:pt x="605645" y="9763580"/>
                  </a:moveTo>
                  <a:lnTo>
                    <a:pt x="10741210" y="9763580"/>
                  </a:lnTo>
                  <a:lnTo>
                    <a:pt x="10741210" y="0"/>
                  </a:lnTo>
                  <a:lnTo>
                    <a:pt x="605645" y="0"/>
                  </a:lnTo>
                  <a:lnTo>
                    <a:pt x="605645" y="1868233"/>
                  </a:lnTo>
                  <a:lnTo>
                    <a:pt x="0" y="2477960"/>
                  </a:lnTo>
                  <a:lnTo>
                    <a:pt x="605645" y="2771925"/>
                  </a:lnTo>
                  <a:lnTo>
                    <a:pt x="605645" y="9763580"/>
                  </a:lnTo>
                  <a:close/>
                </a:path>
              </a:pathLst>
            </a:custGeom>
            <a:solidFill>
              <a:srgbClr val="CDDAD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00365" y="1029146"/>
              <a:ext cx="2589530" cy="2310130"/>
            </a:xfrm>
            <a:custGeom>
              <a:avLst/>
              <a:gdLst/>
              <a:ahLst/>
              <a:cxnLst/>
              <a:rect l="l" t="t" r="r" b="b"/>
              <a:pathLst>
                <a:path w="2589529" h="2310129">
                  <a:moveTo>
                    <a:pt x="2501249" y="1139461"/>
                  </a:moveTo>
                  <a:lnTo>
                    <a:pt x="2588987" y="240527"/>
                  </a:lnTo>
                  <a:lnTo>
                    <a:pt x="126793" y="0"/>
                  </a:lnTo>
                  <a:lnTo>
                    <a:pt x="38945" y="898934"/>
                  </a:lnTo>
                  <a:lnTo>
                    <a:pt x="2501249" y="1139461"/>
                  </a:lnTo>
                  <a:close/>
                </a:path>
                <a:path w="2589529" h="2310129">
                  <a:moveTo>
                    <a:pt x="32417" y="2310011"/>
                  </a:moveTo>
                  <a:lnTo>
                    <a:pt x="1252450" y="2266199"/>
                  </a:lnTo>
                  <a:lnTo>
                    <a:pt x="1252450" y="1362507"/>
                  </a:lnTo>
                  <a:lnTo>
                    <a:pt x="0" y="1407426"/>
                  </a:lnTo>
                  <a:lnTo>
                    <a:pt x="32417" y="2310011"/>
                  </a:lnTo>
                  <a:close/>
                </a:path>
              </a:pathLst>
            </a:custGeom>
            <a:solidFill>
              <a:srgbClr val="FBED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230287" y="6248608"/>
              <a:ext cx="4058285" cy="4038600"/>
            </a:xfrm>
            <a:custGeom>
              <a:avLst/>
              <a:gdLst/>
              <a:ahLst/>
              <a:cxnLst/>
              <a:rect l="l" t="t" r="r" b="b"/>
              <a:pathLst>
                <a:path w="4058284" h="4038600">
                  <a:moveTo>
                    <a:pt x="4057713" y="0"/>
                  </a:moveTo>
                  <a:lnTo>
                    <a:pt x="4057713" y="4038390"/>
                  </a:lnTo>
                  <a:lnTo>
                    <a:pt x="0" y="4038390"/>
                  </a:lnTo>
                  <a:lnTo>
                    <a:pt x="52259" y="3987822"/>
                  </a:lnTo>
                  <a:lnTo>
                    <a:pt x="86606" y="3955871"/>
                  </a:lnTo>
                  <a:lnTo>
                    <a:pt x="123613" y="3922840"/>
                  </a:lnTo>
                  <a:lnTo>
                    <a:pt x="161498" y="3890299"/>
                  </a:lnTo>
                  <a:lnTo>
                    <a:pt x="200175" y="3858197"/>
                  </a:lnTo>
                  <a:lnTo>
                    <a:pt x="239561" y="3826482"/>
                  </a:lnTo>
                  <a:lnTo>
                    <a:pt x="279571" y="3795104"/>
                  </a:lnTo>
                  <a:lnTo>
                    <a:pt x="320120" y="3764011"/>
                  </a:lnTo>
                  <a:lnTo>
                    <a:pt x="361124" y="3733152"/>
                  </a:lnTo>
                  <a:lnTo>
                    <a:pt x="653762" y="3519384"/>
                  </a:lnTo>
                  <a:lnTo>
                    <a:pt x="695353" y="3488551"/>
                  </a:lnTo>
                  <a:lnTo>
                    <a:pt x="736637" y="3457492"/>
                  </a:lnTo>
                  <a:lnTo>
                    <a:pt x="777529" y="3426154"/>
                  </a:lnTo>
                  <a:lnTo>
                    <a:pt x="817945" y="3394486"/>
                  </a:lnTo>
                  <a:lnTo>
                    <a:pt x="857799" y="3362437"/>
                  </a:lnTo>
                  <a:lnTo>
                    <a:pt x="897007" y="3329956"/>
                  </a:lnTo>
                  <a:lnTo>
                    <a:pt x="935484" y="3296992"/>
                  </a:lnTo>
                  <a:lnTo>
                    <a:pt x="973146" y="3263493"/>
                  </a:lnTo>
                  <a:lnTo>
                    <a:pt x="1009908" y="3229408"/>
                  </a:lnTo>
                  <a:lnTo>
                    <a:pt x="1045685" y="3194686"/>
                  </a:lnTo>
                  <a:lnTo>
                    <a:pt x="1080393" y="3159275"/>
                  </a:lnTo>
                  <a:lnTo>
                    <a:pt x="1113947" y="3123125"/>
                  </a:lnTo>
                  <a:lnTo>
                    <a:pt x="1146262" y="3086184"/>
                  </a:lnTo>
                  <a:lnTo>
                    <a:pt x="1178225" y="3044900"/>
                  </a:lnTo>
                  <a:lnTo>
                    <a:pt x="1207277" y="3003032"/>
                  </a:lnTo>
                  <a:lnTo>
                    <a:pt x="1234016" y="2960774"/>
                  </a:lnTo>
                  <a:lnTo>
                    <a:pt x="1259041" y="2918321"/>
                  </a:lnTo>
                  <a:lnTo>
                    <a:pt x="1282948" y="2875868"/>
                  </a:lnTo>
                  <a:lnTo>
                    <a:pt x="1306336" y="2833609"/>
                  </a:lnTo>
                  <a:lnTo>
                    <a:pt x="1329802" y="2791741"/>
                  </a:lnTo>
                  <a:lnTo>
                    <a:pt x="1353943" y="2750457"/>
                  </a:lnTo>
                  <a:lnTo>
                    <a:pt x="1379357" y="2709953"/>
                  </a:lnTo>
                  <a:lnTo>
                    <a:pt x="1406643" y="2670423"/>
                  </a:lnTo>
                  <a:lnTo>
                    <a:pt x="1436396" y="2632063"/>
                  </a:lnTo>
                  <a:lnTo>
                    <a:pt x="1469216" y="2595067"/>
                  </a:lnTo>
                  <a:lnTo>
                    <a:pt x="1505700" y="2559629"/>
                  </a:lnTo>
                  <a:lnTo>
                    <a:pt x="1546445" y="2525946"/>
                  </a:lnTo>
                  <a:lnTo>
                    <a:pt x="1592049" y="2494212"/>
                  </a:lnTo>
                  <a:lnTo>
                    <a:pt x="1634114" y="2469726"/>
                  </a:lnTo>
                  <a:lnTo>
                    <a:pt x="1677626" y="2447622"/>
                  </a:lnTo>
                  <a:lnTo>
                    <a:pt x="1722361" y="2427554"/>
                  </a:lnTo>
                  <a:lnTo>
                    <a:pt x="1768095" y="2409172"/>
                  </a:lnTo>
                  <a:lnTo>
                    <a:pt x="1814605" y="2392130"/>
                  </a:lnTo>
                  <a:lnTo>
                    <a:pt x="1861669" y="2376077"/>
                  </a:lnTo>
                  <a:lnTo>
                    <a:pt x="2050995" y="2314814"/>
                  </a:lnTo>
                  <a:lnTo>
                    <a:pt x="2097478" y="2298495"/>
                  </a:lnTo>
                  <a:lnTo>
                    <a:pt x="2143177" y="2281077"/>
                  </a:lnTo>
                  <a:lnTo>
                    <a:pt x="2187867" y="2262214"/>
                  </a:lnTo>
                  <a:lnTo>
                    <a:pt x="2231325" y="2241556"/>
                  </a:lnTo>
                  <a:lnTo>
                    <a:pt x="2273328" y="2218756"/>
                  </a:lnTo>
                  <a:lnTo>
                    <a:pt x="2313654" y="2193467"/>
                  </a:lnTo>
                  <a:lnTo>
                    <a:pt x="2352078" y="2165339"/>
                  </a:lnTo>
                  <a:lnTo>
                    <a:pt x="2388579" y="2134660"/>
                  </a:lnTo>
                  <a:lnTo>
                    <a:pt x="2422682" y="2101258"/>
                  </a:lnTo>
                  <a:lnTo>
                    <a:pt x="2454559" y="2065391"/>
                  </a:lnTo>
                  <a:lnTo>
                    <a:pt x="2484383" y="2027313"/>
                  </a:lnTo>
                  <a:lnTo>
                    <a:pt x="2512328" y="1987281"/>
                  </a:lnTo>
                  <a:lnTo>
                    <a:pt x="2538567" y="1945549"/>
                  </a:lnTo>
                  <a:lnTo>
                    <a:pt x="2563271" y="1902373"/>
                  </a:lnTo>
                  <a:lnTo>
                    <a:pt x="2586615" y="1858010"/>
                  </a:lnTo>
                  <a:lnTo>
                    <a:pt x="2608771" y="1812714"/>
                  </a:lnTo>
                  <a:lnTo>
                    <a:pt x="2629911" y="1766741"/>
                  </a:lnTo>
                  <a:lnTo>
                    <a:pt x="2650210" y="1720347"/>
                  </a:lnTo>
                  <a:lnTo>
                    <a:pt x="2669840" y="1673788"/>
                  </a:lnTo>
                  <a:lnTo>
                    <a:pt x="2688973" y="1627320"/>
                  </a:lnTo>
                  <a:lnTo>
                    <a:pt x="2707783" y="1581197"/>
                  </a:lnTo>
                  <a:lnTo>
                    <a:pt x="2726443" y="1535675"/>
                  </a:lnTo>
                  <a:lnTo>
                    <a:pt x="2745125" y="1491011"/>
                  </a:lnTo>
                  <a:lnTo>
                    <a:pt x="2764003" y="1447459"/>
                  </a:lnTo>
                  <a:lnTo>
                    <a:pt x="2783249" y="1405276"/>
                  </a:lnTo>
                  <a:lnTo>
                    <a:pt x="2804637" y="1361534"/>
                  </a:lnTo>
                  <a:lnTo>
                    <a:pt x="2826638" y="1318019"/>
                  </a:lnTo>
                  <a:lnTo>
                    <a:pt x="2849248" y="1274746"/>
                  </a:lnTo>
                  <a:lnTo>
                    <a:pt x="2872465" y="1231730"/>
                  </a:lnTo>
                  <a:lnTo>
                    <a:pt x="2896283" y="1188987"/>
                  </a:lnTo>
                  <a:lnTo>
                    <a:pt x="2920701" y="1146534"/>
                  </a:lnTo>
                  <a:lnTo>
                    <a:pt x="2945715" y="1104384"/>
                  </a:lnTo>
                  <a:lnTo>
                    <a:pt x="2971320" y="1062555"/>
                  </a:lnTo>
                  <a:lnTo>
                    <a:pt x="2997514" y="1021061"/>
                  </a:lnTo>
                  <a:lnTo>
                    <a:pt x="3024294" y="979918"/>
                  </a:lnTo>
                  <a:lnTo>
                    <a:pt x="3051656" y="939142"/>
                  </a:lnTo>
                  <a:lnTo>
                    <a:pt x="3079596" y="898749"/>
                  </a:lnTo>
                  <a:lnTo>
                    <a:pt x="3108111" y="858753"/>
                  </a:lnTo>
                  <a:lnTo>
                    <a:pt x="3137198" y="819171"/>
                  </a:lnTo>
                  <a:lnTo>
                    <a:pt x="3166853" y="780018"/>
                  </a:lnTo>
                  <a:lnTo>
                    <a:pt x="3197072" y="741309"/>
                  </a:lnTo>
                  <a:lnTo>
                    <a:pt x="3227853" y="703061"/>
                  </a:lnTo>
                  <a:lnTo>
                    <a:pt x="3259192" y="665289"/>
                  </a:lnTo>
                  <a:lnTo>
                    <a:pt x="3291086" y="628008"/>
                  </a:lnTo>
                  <a:lnTo>
                    <a:pt x="3323530" y="591235"/>
                  </a:lnTo>
                  <a:lnTo>
                    <a:pt x="3356522" y="554984"/>
                  </a:lnTo>
                  <a:lnTo>
                    <a:pt x="3390058" y="519271"/>
                  </a:lnTo>
                  <a:lnTo>
                    <a:pt x="3424135" y="484112"/>
                  </a:lnTo>
                  <a:lnTo>
                    <a:pt x="3458749" y="449523"/>
                  </a:lnTo>
                  <a:lnTo>
                    <a:pt x="3493897" y="415519"/>
                  </a:lnTo>
                  <a:lnTo>
                    <a:pt x="3529576" y="382115"/>
                  </a:lnTo>
                  <a:lnTo>
                    <a:pt x="3565781" y="349328"/>
                  </a:lnTo>
                  <a:lnTo>
                    <a:pt x="3602510" y="317172"/>
                  </a:lnTo>
                  <a:lnTo>
                    <a:pt x="3639759" y="285664"/>
                  </a:lnTo>
                  <a:lnTo>
                    <a:pt x="3677525" y="254819"/>
                  </a:lnTo>
                  <a:lnTo>
                    <a:pt x="3715805" y="224652"/>
                  </a:lnTo>
                  <a:lnTo>
                    <a:pt x="3754594" y="195180"/>
                  </a:lnTo>
                  <a:lnTo>
                    <a:pt x="3793890" y="166417"/>
                  </a:lnTo>
                  <a:lnTo>
                    <a:pt x="3833688" y="138380"/>
                  </a:lnTo>
                  <a:lnTo>
                    <a:pt x="3873986" y="111084"/>
                  </a:lnTo>
                  <a:lnTo>
                    <a:pt x="3914781" y="84544"/>
                  </a:lnTo>
                  <a:lnTo>
                    <a:pt x="3956068" y="58777"/>
                  </a:lnTo>
                  <a:lnTo>
                    <a:pt x="3997844" y="33797"/>
                  </a:lnTo>
                  <a:lnTo>
                    <a:pt x="4040106" y="9621"/>
                  </a:lnTo>
                  <a:lnTo>
                    <a:pt x="4057713" y="0"/>
                  </a:lnTo>
                  <a:close/>
                </a:path>
              </a:pathLst>
            </a:custGeom>
            <a:solidFill>
              <a:srgbClr val="A5047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1" y="959"/>
              <a:ext cx="4793615" cy="3293110"/>
            </a:xfrm>
            <a:custGeom>
              <a:avLst/>
              <a:gdLst/>
              <a:ahLst/>
              <a:cxnLst/>
              <a:rect l="l" t="t" r="r" b="b"/>
              <a:pathLst>
                <a:path w="4793615" h="3293110">
                  <a:moveTo>
                    <a:pt x="2304534" y="1014728"/>
                  </a:moveTo>
                  <a:lnTo>
                    <a:pt x="2525670" y="881358"/>
                  </a:lnTo>
                  <a:lnTo>
                    <a:pt x="2488857" y="908010"/>
                  </a:lnTo>
                  <a:lnTo>
                    <a:pt x="2454419" y="943611"/>
                  </a:lnTo>
                  <a:lnTo>
                    <a:pt x="2425122" y="982044"/>
                  </a:lnTo>
                  <a:lnTo>
                    <a:pt x="2401527" y="1024453"/>
                  </a:lnTo>
                  <a:lnTo>
                    <a:pt x="2382968" y="1069758"/>
                  </a:lnTo>
                  <a:lnTo>
                    <a:pt x="2368778" y="1116876"/>
                  </a:lnTo>
                  <a:lnTo>
                    <a:pt x="2358949" y="1165814"/>
                  </a:lnTo>
                  <a:lnTo>
                    <a:pt x="2352813" y="1215491"/>
                  </a:lnTo>
                  <a:lnTo>
                    <a:pt x="2349706" y="1264824"/>
                  </a:lnTo>
                  <a:lnTo>
                    <a:pt x="2349616" y="1313821"/>
                  </a:lnTo>
                  <a:lnTo>
                    <a:pt x="2351878" y="1361399"/>
                  </a:lnTo>
                  <a:lnTo>
                    <a:pt x="2356416" y="1410570"/>
                  </a:lnTo>
                  <a:lnTo>
                    <a:pt x="2361999" y="1459111"/>
                  </a:lnTo>
                  <a:lnTo>
                    <a:pt x="2368276" y="1507234"/>
                  </a:lnTo>
                  <a:lnTo>
                    <a:pt x="2382803" y="1605256"/>
                  </a:lnTo>
                  <a:lnTo>
                    <a:pt x="2389035" y="1653406"/>
                  </a:lnTo>
                  <a:lnTo>
                    <a:pt x="2394545" y="1701991"/>
                  </a:lnTo>
                  <a:lnTo>
                    <a:pt x="2398980" y="1751225"/>
                  </a:lnTo>
                  <a:lnTo>
                    <a:pt x="2401329" y="1800233"/>
                  </a:lnTo>
                  <a:lnTo>
                    <a:pt x="2401241" y="1849229"/>
                  </a:lnTo>
                  <a:lnTo>
                    <a:pt x="2398397" y="1901369"/>
                  </a:lnTo>
                  <a:lnTo>
                    <a:pt x="2391363" y="1951588"/>
                  </a:lnTo>
                  <a:lnTo>
                    <a:pt x="2380730" y="2001011"/>
                  </a:lnTo>
                  <a:lnTo>
                    <a:pt x="2366432" y="2049677"/>
                  </a:lnTo>
                  <a:lnTo>
                    <a:pt x="2347094" y="2095451"/>
                  </a:lnTo>
                  <a:lnTo>
                    <a:pt x="2323307" y="2139460"/>
                  </a:lnTo>
                  <a:lnTo>
                    <a:pt x="2295006" y="2181741"/>
                  </a:lnTo>
                  <a:lnTo>
                    <a:pt x="2262125" y="2222335"/>
                  </a:lnTo>
                  <a:lnTo>
                    <a:pt x="2228339" y="2254577"/>
                  </a:lnTo>
                  <a:lnTo>
                    <a:pt x="2191617" y="2284140"/>
                  </a:lnTo>
                  <a:lnTo>
                    <a:pt x="2151321" y="2308443"/>
                  </a:lnTo>
                  <a:lnTo>
                    <a:pt x="2109434" y="2329256"/>
                  </a:lnTo>
                  <a:lnTo>
                    <a:pt x="2065319" y="2343998"/>
                  </a:lnTo>
                  <a:lnTo>
                    <a:pt x="2019646" y="2352263"/>
                  </a:lnTo>
                  <a:lnTo>
                    <a:pt x="1973090" y="2353646"/>
                  </a:lnTo>
                  <a:lnTo>
                    <a:pt x="1925666" y="2346653"/>
                  </a:lnTo>
                  <a:lnTo>
                    <a:pt x="1914445" y="2343039"/>
                  </a:lnTo>
                  <a:lnTo>
                    <a:pt x="2104883" y="2228184"/>
                  </a:lnTo>
                  <a:lnTo>
                    <a:pt x="2144123" y="2203035"/>
                  </a:lnTo>
                  <a:lnTo>
                    <a:pt x="2179352" y="2171406"/>
                  </a:lnTo>
                  <a:lnTo>
                    <a:pt x="2211051" y="2135974"/>
                  </a:lnTo>
                  <a:lnTo>
                    <a:pt x="2239045" y="2098327"/>
                  </a:lnTo>
                  <a:lnTo>
                    <a:pt x="2261848" y="2057878"/>
                  </a:lnTo>
                  <a:lnTo>
                    <a:pt x="2279284" y="2016217"/>
                  </a:lnTo>
                  <a:lnTo>
                    <a:pt x="2293270" y="1966256"/>
                  </a:lnTo>
                  <a:lnTo>
                    <a:pt x="2302576" y="1916150"/>
                  </a:lnTo>
                  <a:lnTo>
                    <a:pt x="2306955" y="1864567"/>
                  </a:lnTo>
                  <a:lnTo>
                    <a:pt x="2308123" y="1813437"/>
                  </a:lnTo>
                  <a:lnTo>
                    <a:pt x="2305177" y="1760339"/>
                  </a:lnTo>
                  <a:lnTo>
                    <a:pt x="2300490" y="1708291"/>
                  </a:lnTo>
                  <a:lnTo>
                    <a:pt x="2294470" y="1657047"/>
                  </a:lnTo>
                  <a:lnTo>
                    <a:pt x="2279398" y="1554905"/>
                  </a:lnTo>
                  <a:lnTo>
                    <a:pt x="2272472" y="1504207"/>
                  </a:lnTo>
                  <a:lnTo>
                    <a:pt x="2266067" y="1453196"/>
                  </a:lnTo>
                  <a:lnTo>
                    <a:pt x="2260497" y="1401680"/>
                  </a:lnTo>
                  <a:lnTo>
                    <a:pt x="2256735" y="1350558"/>
                  </a:lnTo>
                  <a:lnTo>
                    <a:pt x="2255097" y="1299637"/>
                  </a:lnTo>
                  <a:lnTo>
                    <a:pt x="2255898" y="1248729"/>
                  </a:lnTo>
                  <a:lnTo>
                    <a:pt x="2259454" y="1197642"/>
                  </a:lnTo>
                  <a:lnTo>
                    <a:pt x="2266737" y="1147273"/>
                  </a:lnTo>
                  <a:lnTo>
                    <a:pt x="2277406" y="1096346"/>
                  </a:lnTo>
                  <a:lnTo>
                    <a:pt x="2290786" y="1051199"/>
                  </a:lnTo>
                  <a:lnTo>
                    <a:pt x="2304534" y="1014728"/>
                  </a:lnTo>
                  <a:close/>
                </a:path>
                <a:path w="4793615" h="3293110">
                  <a:moveTo>
                    <a:pt x="1081028" y="2227230"/>
                  </a:moveTo>
                  <a:lnTo>
                    <a:pt x="1321300" y="2082320"/>
                  </a:lnTo>
                  <a:lnTo>
                    <a:pt x="1286108" y="2109477"/>
                  </a:lnTo>
                  <a:lnTo>
                    <a:pt x="1253687" y="2140895"/>
                  </a:lnTo>
                  <a:lnTo>
                    <a:pt x="1221061" y="2178369"/>
                  </a:lnTo>
                  <a:lnTo>
                    <a:pt x="1193545" y="2218694"/>
                  </a:lnTo>
                  <a:lnTo>
                    <a:pt x="1170171" y="2260970"/>
                  </a:lnTo>
                  <a:lnTo>
                    <a:pt x="1150630" y="2305384"/>
                  </a:lnTo>
                  <a:lnTo>
                    <a:pt x="1133953" y="2351036"/>
                  </a:lnTo>
                  <a:lnTo>
                    <a:pt x="1119831" y="2398114"/>
                  </a:lnTo>
                  <a:lnTo>
                    <a:pt x="1106642" y="2444629"/>
                  </a:lnTo>
                  <a:lnTo>
                    <a:pt x="1095385" y="2492945"/>
                  </a:lnTo>
                  <a:lnTo>
                    <a:pt x="1084439" y="2541073"/>
                  </a:lnTo>
                  <a:lnTo>
                    <a:pt x="1072868" y="2588096"/>
                  </a:lnTo>
                  <a:lnTo>
                    <a:pt x="1060810" y="2635412"/>
                  </a:lnTo>
                  <a:lnTo>
                    <a:pt x="1047437" y="2682038"/>
                  </a:lnTo>
                  <a:lnTo>
                    <a:pt x="1032576" y="2728078"/>
                  </a:lnTo>
                  <a:lnTo>
                    <a:pt x="1015397" y="2772550"/>
                  </a:lnTo>
                  <a:lnTo>
                    <a:pt x="996385" y="2816645"/>
                  </a:lnTo>
                  <a:lnTo>
                    <a:pt x="974708" y="2859380"/>
                  </a:lnTo>
                  <a:lnTo>
                    <a:pt x="950195" y="2900860"/>
                  </a:lnTo>
                  <a:lnTo>
                    <a:pt x="922017" y="2940101"/>
                  </a:lnTo>
                  <a:lnTo>
                    <a:pt x="890656" y="2978296"/>
                  </a:lnTo>
                  <a:lnTo>
                    <a:pt x="855771" y="3014166"/>
                  </a:lnTo>
                  <a:lnTo>
                    <a:pt x="819315" y="3048018"/>
                  </a:lnTo>
                  <a:lnTo>
                    <a:pt x="780692" y="3078727"/>
                  </a:lnTo>
                  <a:lnTo>
                    <a:pt x="739962" y="3106258"/>
                  </a:lnTo>
                  <a:lnTo>
                    <a:pt x="697839" y="3131664"/>
                  </a:lnTo>
                  <a:lnTo>
                    <a:pt x="654382" y="3154907"/>
                  </a:lnTo>
                  <a:lnTo>
                    <a:pt x="608994" y="3174865"/>
                  </a:lnTo>
                  <a:lnTo>
                    <a:pt x="563047" y="3193677"/>
                  </a:lnTo>
                  <a:lnTo>
                    <a:pt x="515944" y="3210221"/>
                  </a:lnTo>
                  <a:lnTo>
                    <a:pt x="468400" y="3225548"/>
                  </a:lnTo>
                  <a:lnTo>
                    <a:pt x="419818" y="3238534"/>
                  </a:lnTo>
                  <a:lnTo>
                    <a:pt x="321089" y="3259518"/>
                  </a:lnTo>
                  <a:lnTo>
                    <a:pt x="287736" y="3264802"/>
                  </a:lnTo>
                  <a:lnTo>
                    <a:pt x="671630" y="3033272"/>
                  </a:lnTo>
                  <a:lnTo>
                    <a:pt x="710074" y="3007119"/>
                  </a:lnTo>
                  <a:lnTo>
                    <a:pt x="747543" y="2980072"/>
                  </a:lnTo>
                  <a:lnTo>
                    <a:pt x="782633" y="2950010"/>
                  </a:lnTo>
                  <a:lnTo>
                    <a:pt x="815255" y="2916988"/>
                  </a:lnTo>
                  <a:lnTo>
                    <a:pt x="845973" y="2882147"/>
                  </a:lnTo>
                  <a:lnTo>
                    <a:pt x="873385" y="2843368"/>
                  </a:lnTo>
                  <a:lnTo>
                    <a:pt x="898714" y="2802880"/>
                  </a:lnTo>
                  <a:lnTo>
                    <a:pt x="920555" y="2758562"/>
                  </a:lnTo>
                  <a:lnTo>
                    <a:pt x="939476" y="2711556"/>
                  </a:lnTo>
                  <a:lnTo>
                    <a:pt x="955766" y="2661687"/>
                  </a:lnTo>
                  <a:lnTo>
                    <a:pt x="970108" y="2611511"/>
                  </a:lnTo>
                  <a:lnTo>
                    <a:pt x="982911" y="2560779"/>
                  </a:lnTo>
                  <a:lnTo>
                    <a:pt x="994589" y="2509243"/>
                  </a:lnTo>
                  <a:lnTo>
                    <a:pt x="1006865" y="2458829"/>
                  </a:lnTo>
                  <a:lnTo>
                    <a:pt x="1018839" y="2407115"/>
                  </a:lnTo>
                  <a:lnTo>
                    <a:pt x="1032890" y="2357114"/>
                  </a:lnTo>
                  <a:lnTo>
                    <a:pt x="1048117" y="2306403"/>
                  </a:lnTo>
                  <a:lnTo>
                    <a:pt x="1066902" y="2257997"/>
                  </a:lnTo>
                  <a:lnTo>
                    <a:pt x="1081028" y="2227230"/>
                  </a:lnTo>
                  <a:close/>
                </a:path>
                <a:path w="4793615" h="3293110">
                  <a:moveTo>
                    <a:pt x="4692692" y="52"/>
                  </a:moveTo>
                  <a:lnTo>
                    <a:pt x="4793600" y="0"/>
                  </a:lnTo>
                  <a:lnTo>
                    <a:pt x="4774074" y="71100"/>
                  </a:lnTo>
                  <a:lnTo>
                    <a:pt x="4760443" y="119365"/>
                  </a:lnTo>
                  <a:lnTo>
                    <a:pt x="4745662" y="166840"/>
                  </a:lnTo>
                  <a:lnTo>
                    <a:pt x="4729711" y="213538"/>
                  </a:lnTo>
                  <a:lnTo>
                    <a:pt x="4713221" y="260561"/>
                  </a:lnTo>
                  <a:lnTo>
                    <a:pt x="4696171" y="307921"/>
                  </a:lnTo>
                  <a:lnTo>
                    <a:pt x="4677228" y="353457"/>
                  </a:lnTo>
                  <a:lnTo>
                    <a:pt x="4657681" y="399357"/>
                  </a:lnTo>
                  <a:lnTo>
                    <a:pt x="4636852" y="444548"/>
                  </a:lnTo>
                  <a:lnTo>
                    <a:pt x="4614063" y="487954"/>
                  </a:lnTo>
                  <a:lnTo>
                    <a:pt x="4591259" y="532852"/>
                  </a:lnTo>
                  <a:lnTo>
                    <a:pt x="4566451" y="575993"/>
                  </a:lnTo>
                  <a:lnTo>
                    <a:pt x="4540273" y="618477"/>
                  </a:lnTo>
                  <a:lnTo>
                    <a:pt x="4512435" y="658996"/>
                  </a:lnTo>
                  <a:lnTo>
                    <a:pt x="4483253" y="698843"/>
                  </a:lnTo>
                  <a:lnTo>
                    <a:pt x="4452792" y="737977"/>
                  </a:lnTo>
                  <a:lnTo>
                    <a:pt x="4421115" y="776362"/>
                  </a:lnTo>
                  <a:lnTo>
                    <a:pt x="4387631" y="812871"/>
                  </a:lnTo>
                  <a:lnTo>
                    <a:pt x="4353060" y="848553"/>
                  </a:lnTo>
                  <a:lnTo>
                    <a:pt x="4316809" y="882280"/>
                  </a:lnTo>
                  <a:lnTo>
                    <a:pt x="4279600" y="915104"/>
                  </a:lnTo>
                  <a:lnTo>
                    <a:pt x="4240839" y="945896"/>
                  </a:lnTo>
                  <a:lnTo>
                    <a:pt x="4201248" y="975707"/>
                  </a:lnTo>
                  <a:lnTo>
                    <a:pt x="4160233" y="1003409"/>
                  </a:lnTo>
                  <a:lnTo>
                    <a:pt x="4117861" y="1028965"/>
                  </a:lnTo>
                  <a:lnTo>
                    <a:pt x="4074849" y="1053422"/>
                  </a:lnTo>
                  <a:lnTo>
                    <a:pt x="4030607" y="1075656"/>
                  </a:lnTo>
                  <a:lnTo>
                    <a:pt x="3985199" y="1095627"/>
                  </a:lnTo>
                  <a:lnTo>
                    <a:pt x="3939344" y="1114384"/>
                  </a:lnTo>
                  <a:lnTo>
                    <a:pt x="3892451" y="1130800"/>
                  </a:lnTo>
                  <a:lnTo>
                    <a:pt x="3844091" y="1145136"/>
                  </a:lnTo>
                  <a:lnTo>
                    <a:pt x="3794494" y="1155768"/>
                  </a:lnTo>
                  <a:lnTo>
                    <a:pt x="3745097" y="1164797"/>
                  </a:lnTo>
                  <a:lnTo>
                    <a:pt x="3698477" y="1170667"/>
                  </a:lnTo>
                  <a:lnTo>
                    <a:pt x="4100835" y="928000"/>
                  </a:lnTo>
                  <a:lnTo>
                    <a:pt x="4141278" y="900643"/>
                  </a:lnTo>
                  <a:lnTo>
                    <a:pt x="4180467" y="872558"/>
                  </a:lnTo>
                  <a:lnTo>
                    <a:pt x="4217756" y="842653"/>
                  </a:lnTo>
                  <a:lnTo>
                    <a:pt x="4253154" y="810923"/>
                  </a:lnTo>
                  <a:lnTo>
                    <a:pt x="4287325" y="778449"/>
                  </a:lnTo>
                  <a:lnTo>
                    <a:pt x="4320278" y="745227"/>
                  </a:lnTo>
                  <a:lnTo>
                    <a:pt x="4351365" y="710163"/>
                  </a:lnTo>
                  <a:lnTo>
                    <a:pt x="4409291" y="636667"/>
                  </a:lnTo>
                  <a:lnTo>
                    <a:pt x="4436147" y="598223"/>
                  </a:lnTo>
                  <a:lnTo>
                    <a:pt x="4461828" y="559005"/>
                  </a:lnTo>
                  <a:lnTo>
                    <a:pt x="4509047" y="477135"/>
                  </a:lnTo>
                  <a:lnTo>
                    <a:pt x="4531257" y="435561"/>
                  </a:lnTo>
                  <a:lnTo>
                    <a:pt x="4552328" y="393191"/>
                  </a:lnTo>
                  <a:lnTo>
                    <a:pt x="4590430" y="304955"/>
                  </a:lnTo>
                  <a:lnTo>
                    <a:pt x="4608134" y="260167"/>
                  </a:lnTo>
                  <a:lnTo>
                    <a:pt x="4625389" y="215648"/>
                  </a:lnTo>
                  <a:lnTo>
                    <a:pt x="4640893" y="169220"/>
                  </a:lnTo>
                  <a:lnTo>
                    <a:pt x="4655965" y="123053"/>
                  </a:lnTo>
                  <a:lnTo>
                    <a:pt x="4670615" y="77140"/>
                  </a:lnTo>
                  <a:lnTo>
                    <a:pt x="4684195" y="30389"/>
                  </a:lnTo>
                  <a:lnTo>
                    <a:pt x="4692692" y="52"/>
                  </a:lnTo>
                  <a:close/>
                </a:path>
                <a:path w="4793615" h="3293110">
                  <a:moveTo>
                    <a:pt x="1288351" y="1990959"/>
                  </a:moveTo>
                  <a:lnTo>
                    <a:pt x="1332364" y="1967381"/>
                  </a:lnTo>
                  <a:lnTo>
                    <a:pt x="1381283" y="1949742"/>
                  </a:lnTo>
                  <a:lnTo>
                    <a:pt x="1430250" y="1940973"/>
                  </a:lnTo>
                  <a:lnTo>
                    <a:pt x="1477834" y="1938970"/>
                  </a:lnTo>
                  <a:lnTo>
                    <a:pt x="1525228" y="1945981"/>
                  </a:lnTo>
                  <a:lnTo>
                    <a:pt x="1571001" y="1959901"/>
                  </a:lnTo>
                  <a:lnTo>
                    <a:pt x="1614379" y="1979715"/>
                  </a:lnTo>
                  <a:lnTo>
                    <a:pt x="1656556" y="2007670"/>
                  </a:lnTo>
                  <a:lnTo>
                    <a:pt x="1695444" y="2040573"/>
                  </a:lnTo>
                  <a:lnTo>
                    <a:pt x="1726041" y="2072545"/>
                  </a:lnTo>
                  <a:lnTo>
                    <a:pt x="1756124" y="2106310"/>
                  </a:lnTo>
                  <a:lnTo>
                    <a:pt x="1786979" y="2141093"/>
                  </a:lnTo>
                  <a:lnTo>
                    <a:pt x="1818581" y="2173942"/>
                  </a:lnTo>
                  <a:lnTo>
                    <a:pt x="1852870" y="2205170"/>
                  </a:lnTo>
                  <a:lnTo>
                    <a:pt x="1889164" y="2230740"/>
                  </a:lnTo>
                  <a:lnTo>
                    <a:pt x="1928095" y="2248787"/>
                  </a:lnTo>
                  <a:lnTo>
                    <a:pt x="1970947" y="2258537"/>
                  </a:lnTo>
                  <a:lnTo>
                    <a:pt x="2018350" y="2258127"/>
                  </a:lnTo>
                  <a:lnTo>
                    <a:pt x="2062463" y="2246352"/>
                  </a:lnTo>
                  <a:lnTo>
                    <a:pt x="2104883" y="2228184"/>
                  </a:lnTo>
                  <a:lnTo>
                    <a:pt x="1914445" y="2343039"/>
                  </a:lnTo>
                  <a:lnTo>
                    <a:pt x="1837962" y="2310563"/>
                  </a:lnTo>
                  <a:lnTo>
                    <a:pt x="1800038" y="2283010"/>
                  </a:lnTo>
                  <a:lnTo>
                    <a:pt x="1766047" y="2253085"/>
                  </a:lnTo>
                  <a:lnTo>
                    <a:pt x="1732695" y="2218325"/>
                  </a:lnTo>
                  <a:lnTo>
                    <a:pt x="1701280" y="2183881"/>
                  </a:lnTo>
                  <a:lnTo>
                    <a:pt x="1669163" y="2148376"/>
                  </a:lnTo>
                  <a:lnTo>
                    <a:pt x="1636331" y="2114786"/>
                  </a:lnTo>
                  <a:lnTo>
                    <a:pt x="1601456" y="2083910"/>
                  </a:lnTo>
                  <a:lnTo>
                    <a:pt x="1561675" y="2057478"/>
                  </a:lnTo>
                  <a:lnTo>
                    <a:pt x="1521292" y="2041790"/>
                  </a:lnTo>
                  <a:lnTo>
                    <a:pt x="1480413" y="2035299"/>
                  </a:lnTo>
                  <a:lnTo>
                    <a:pt x="1439146" y="2036458"/>
                  </a:lnTo>
                  <a:lnTo>
                    <a:pt x="1398910" y="2045894"/>
                  </a:lnTo>
                  <a:lnTo>
                    <a:pt x="1359155" y="2060972"/>
                  </a:lnTo>
                  <a:lnTo>
                    <a:pt x="1321300" y="2082320"/>
                  </a:lnTo>
                  <a:lnTo>
                    <a:pt x="1081028" y="2227230"/>
                  </a:lnTo>
                  <a:lnTo>
                    <a:pt x="1087620" y="2212873"/>
                  </a:lnTo>
                  <a:lnTo>
                    <a:pt x="1111992" y="2168512"/>
                  </a:lnTo>
                  <a:lnTo>
                    <a:pt x="1140252" y="2126255"/>
                  </a:lnTo>
                  <a:lnTo>
                    <a:pt x="1172636" y="2087444"/>
                  </a:lnTo>
                  <a:lnTo>
                    <a:pt x="1208066" y="2051245"/>
                  </a:lnTo>
                  <a:lnTo>
                    <a:pt x="1246778" y="2018999"/>
                  </a:lnTo>
                  <a:lnTo>
                    <a:pt x="1288351" y="1990959"/>
                  </a:lnTo>
                  <a:close/>
                </a:path>
                <a:path w="4793615" h="3293110">
                  <a:moveTo>
                    <a:pt x="360" y="3199344"/>
                  </a:moveTo>
                  <a:lnTo>
                    <a:pt x="28779" y="3197035"/>
                  </a:lnTo>
                  <a:lnTo>
                    <a:pt x="77827" y="3194149"/>
                  </a:lnTo>
                  <a:lnTo>
                    <a:pt x="126431" y="3190048"/>
                  </a:lnTo>
                  <a:lnTo>
                    <a:pt x="173466" y="3185410"/>
                  </a:lnTo>
                  <a:lnTo>
                    <a:pt x="220611" y="3179223"/>
                  </a:lnTo>
                  <a:lnTo>
                    <a:pt x="267775" y="3171541"/>
                  </a:lnTo>
                  <a:lnTo>
                    <a:pt x="362456" y="3152999"/>
                  </a:lnTo>
                  <a:lnTo>
                    <a:pt x="409135" y="3141160"/>
                  </a:lnTo>
                  <a:lnTo>
                    <a:pt x="455471" y="3128045"/>
                  </a:lnTo>
                  <a:lnTo>
                    <a:pt x="500718" y="3112621"/>
                  </a:lnTo>
                  <a:lnTo>
                    <a:pt x="545441" y="3096030"/>
                  </a:lnTo>
                  <a:lnTo>
                    <a:pt x="588895" y="3077238"/>
                  </a:lnTo>
                  <a:lnTo>
                    <a:pt x="630988" y="3056300"/>
                  </a:lnTo>
                  <a:lnTo>
                    <a:pt x="671630" y="3033272"/>
                  </a:lnTo>
                  <a:lnTo>
                    <a:pt x="287736" y="3264802"/>
                  </a:lnTo>
                  <a:lnTo>
                    <a:pt x="221542" y="3275063"/>
                  </a:lnTo>
                  <a:lnTo>
                    <a:pt x="121650" y="3284884"/>
                  </a:lnTo>
                  <a:lnTo>
                    <a:pt x="72706" y="3289190"/>
                  </a:lnTo>
                  <a:lnTo>
                    <a:pt x="23854" y="3291957"/>
                  </a:lnTo>
                  <a:lnTo>
                    <a:pt x="0" y="3292996"/>
                  </a:lnTo>
                  <a:lnTo>
                    <a:pt x="360" y="3199344"/>
                  </a:lnTo>
                  <a:close/>
                </a:path>
                <a:path w="4793615" h="3293110">
                  <a:moveTo>
                    <a:pt x="2483638" y="796959"/>
                  </a:moveTo>
                  <a:lnTo>
                    <a:pt x="2526386" y="775626"/>
                  </a:lnTo>
                  <a:lnTo>
                    <a:pt x="2571077" y="759054"/>
                  </a:lnTo>
                  <a:lnTo>
                    <a:pt x="2616384" y="749526"/>
                  </a:lnTo>
                  <a:lnTo>
                    <a:pt x="2661173" y="744761"/>
                  </a:lnTo>
                  <a:lnTo>
                    <a:pt x="2706276" y="745737"/>
                  </a:lnTo>
                  <a:lnTo>
                    <a:pt x="2750560" y="750174"/>
                  </a:lnTo>
                  <a:lnTo>
                    <a:pt x="2794858" y="759051"/>
                  </a:lnTo>
                  <a:lnTo>
                    <a:pt x="2838693" y="771175"/>
                  </a:lnTo>
                  <a:lnTo>
                    <a:pt x="2882897" y="787525"/>
                  </a:lnTo>
                  <a:lnTo>
                    <a:pt x="2925680" y="804732"/>
                  </a:lnTo>
                  <a:lnTo>
                    <a:pt x="2968531" y="824864"/>
                  </a:lnTo>
                  <a:lnTo>
                    <a:pt x="3010974" y="846725"/>
                  </a:lnTo>
                  <a:lnTo>
                    <a:pt x="3052528" y="869123"/>
                  </a:lnTo>
                  <a:lnTo>
                    <a:pt x="3133027" y="914008"/>
                  </a:lnTo>
                  <a:lnTo>
                    <a:pt x="3172983" y="937369"/>
                  </a:lnTo>
                  <a:lnTo>
                    <a:pt x="3211450" y="958663"/>
                  </a:lnTo>
                  <a:lnTo>
                    <a:pt x="3254673" y="981536"/>
                  </a:lnTo>
                  <a:lnTo>
                    <a:pt x="3298216" y="1002734"/>
                  </a:lnTo>
                  <a:lnTo>
                    <a:pt x="3342333" y="1022103"/>
                  </a:lnTo>
                  <a:lnTo>
                    <a:pt x="3387279" y="1039488"/>
                  </a:lnTo>
                  <a:lnTo>
                    <a:pt x="3432655" y="1053648"/>
                  </a:lnTo>
                  <a:lnTo>
                    <a:pt x="3479370" y="1065517"/>
                  </a:lnTo>
                  <a:lnTo>
                    <a:pt x="3527025" y="1073853"/>
                  </a:lnTo>
                  <a:lnTo>
                    <a:pt x="3575876" y="1078502"/>
                  </a:lnTo>
                  <a:lnTo>
                    <a:pt x="3626307" y="1079232"/>
                  </a:lnTo>
                  <a:lnTo>
                    <a:pt x="3676812" y="1076951"/>
                  </a:lnTo>
                  <a:lnTo>
                    <a:pt x="3727220" y="1071762"/>
                  </a:lnTo>
                  <a:lnTo>
                    <a:pt x="3776707" y="1062679"/>
                  </a:lnTo>
                  <a:lnTo>
                    <a:pt x="3825760" y="1050891"/>
                  </a:lnTo>
                  <a:lnTo>
                    <a:pt x="3874210" y="1036502"/>
                  </a:lnTo>
                  <a:lnTo>
                    <a:pt x="3921887" y="1019612"/>
                  </a:lnTo>
                  <a:lnTo>
                    <a:pt x="3968623" y="1000323"/>
                  </a:lnTo>
                  <a:lnTo>
                    <a:pt x="4014189" y="977292"/>
                  </a:lnTo>
                  <a:lnTo>
                    <a:pt x="4058475" y="953548"/>
                  </a:lnTo>
                  <a:lnTo>
                    <a:pt x="3698477" y="1170667"/>
                  </a:lnTo>
                  <a:lnTo>
                    <a:pt x="3695369" y="1171058"/>
                  </a:lnTo>
                  <a:lnTo>
                    <a:pt x="3645438" y="1174477"/>
                  </a:lnTo>
                  <a:lnTo>
                    <a:pt x="3594773" y="1173889"/>
                  </a:lnTo>
                  <a:lnTo>
                    <a:pt x="3544811" y="1171393"/>
                  </a:lnTo>
                  <a:lnTo>
                    <a:pt x="3494367" y="1164739"/>
                  </a:lnTo>
                  <a:lnTo>
                    <a:pt x="3445836" y="1155448"/>
                  </a:lnTo>
                  <a:lnTo>
                    <a:pt x="3398893" y="1143716"/>
                  </a:lnTo>
                  <a:lnTo>
                    <a:pt x="3351968" y="1127524"/>
                  </a:lnTo>
                  <a:lnTo>
                    <a:pt x="3306770" y="1110291"/>
                  </a:lnTo>
                  <a:lnTo>
                    <a:pt x="3261727" y="1089998"/>
                  </a:lnTo>
                  <a:lnTo>
                    <a:pt x="3217236" y="1067888"/>
                  </a:lnTo>
                  <a:lnTo>
                    <a:pt x="3173695" y="1045206"/>
                  </a:lnTo>
                  <a:lnTo>
                    <a:pt x="3130845" y="1022107"/>
                  </a:lnTo>
                  <a:lnTo>
                    <a:pt x="3095339" y="1001994"/>
                  </a:lnTo>
                  <a:lnTo>
                    <a:pt x="3057756" y="980168"/>
                  </a:lnTo>
                  <a:lnTo>
                    <a:pt x="3019310" y="958862"/>
                  </a:lnTo>
                  <a:lnTo>
                    <a:pt x="2979249" y="937048"/>
                  </a:lnTo>
                  <a:lnTo>
                    <a:pt x="2938788" y="916957"/>
                  </a:lnTo>
                  <a:lnTo>
                    <a:pt x="2896519" y="896474"/>
                  </a:lnTo>
                  <a:lnTo>
                    <a:pt x="2854312" y="878919"/>
                  </a:lnTo>
                  <a:lnTo>
                    <a:pt x="2812071" y="864352"/>
                  </a:lnTo>
                  <a:lnTo>
                    <a:pt x="2769044" y="851742"/>
                  </a:lnTo>
                  <a:lnTo>
                    <a:pt x="2727100" y="844410"/>
                  </a:lnTo>
                  <a:lnTo>
                    <a:pt x="2684833" y="840240"/>
                  </a:lnTo>
                  <a:lnTo>
                    <a:pt x="2643456" y="841466"/>
                  </a:lnTo>
                  <a:lnTo>
                    <a:pt x="2602873" y="848144"/>
                  </a:lnTo>
                  <a:lnTo>
                    <a:pt x="2563643" y="861423"/>
                  </a:lnTo>
                  <a:lnTo>
                    <a:pt x="2525670" y="881358"/>
                  </a:lnTo>
                  <a:lnTo>
                    <a:pt x="2304534" y="1014728"/>
                  </a:lnTo>
                  <a:lnTo>
                    <a:pt x="2307428" y="1007050"/>
                  </a:lnTo>
                  <a:lnTo>
                    <a:pt x="2327824" y="965088"/>
                  </a:lnTo>
                  <a:lnTo>
                    <a:pt x="2351153" y="924322"/>
                  </a:lnTo>
                  <a:lnTo>
                    <a:pt x="2378563" y="887027"/>
                  </a:lnTo>
                  <a:lnTo>
                    <a:pt x="2409890" y="853302"/>
                  </a:lnTo>
                  <a:lnTo>
                    <a:pt x="2444969" y="823247"/>
                  </a:lnTo>
                  <a:lnTo>
                    <a:pt x="2483638" y="79695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44921" y="1387670"/>
            <a:ext cx="5778500" cy="5065660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indent="-7620">
              <a:lnSpc>
                <a:spcPct val="116100"/>
              </a:lnSpc>
              <a:spcBef>
                <a:spcPts val="63"/>
              </a:spcBef>
              <a:buSzPct val="64285"/>
              <a:buChar char="•"/>
              <a:tabLst>
                <a:tab pos="129970" algn="l"/>
              </a:tabLst>
            </a:pPr>
            <a:r>
              <a:rPr sz="2333" spc="-117" dirty="0">
                <a:solidFill>
                  <a:srgbClr val="1C6193"/>
                </a:solidFill>
                <a:latin typeface="Lucida Sans Unicode"/>
                <a:cs typeface="Lucida Sans Unicode"/>
              </a:rPr>
              <a:t>	Το</a:t>
            </a:r>
            <a:r>
              <a:rPr sz="2333" spc="-113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200" dirty="0">
                <a:solidFill>
                  <a:srgbClr val="1C6193"/>
                </a:solidFill>
                <a:latin typeface="Lucida Sans Unicode"/>
                <a:cs typeface="Lucida Sans Unicode"/>
              </a:rPr>
              <a:t>1995</a:t>
            </a:r>
            <a:r>
              <a:rPr sz="2333" spc="-11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dirty="0">
                <a:solidFill>
                  <a:srgbClr val="1C6193"/>
                </a:solidFill>
                <a:latin typeface="Lucida Sans Unicode"/>
                <a:cs typeface="Lucida Sans Unicode"/>
              </a:rPr>
              <a:t>ο</a:t>
            </a:r>
            <a:r>
              <a:rPr sz="2333" spc="-11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163" dirty="0">
                <a:solidFill>
                  <a:srgbClr val="1C6193"/>
                </a:solidFill>
                <a:latin typeface="Lucida Sans Unicode"/>
                <a:cs typeface="Lucida Sans Unicode"/>
              </a:rPr>
              <a:t>Jeremy</a:t>
            </a:r>
            <a:r>
              <a:rPr sz="2333" spc="-11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Rifkin</a:t>
            </a:r>
            <a:r>
              <a:rPr sz="2333" spc="-11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13" dirty="0">
                <a:solidFill>
                  <a:srgbClr val="1C6193"/>
                </a:solidFill>
                <a:latin typeface="Lucida Sans Unicode"/>
                <a:cs typeface="Lucida Sans Unicode"/>
              </a:rPr>
              <a:t>είχε </a:t>
            </a:r>
            <a:r>
              <a:rPr sz="2333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δημοσιεύσει</a:t>
            </a:r>
            <a:r>
              <a:rPr sz="2333" spc="-10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117" dirty="0">
                <a:solidFill>
                  <a:srgbClr val="1C6193"/>
                </a:solidFill>
                <a:latin typeface="Lucida Sans Unicode"/>
                <a:cs typeface="Lucida Sans Unicode"/>
              </a:rPr>
              <a:t>μια</a:t>
            </a:r>
            <a:r>
              <a:rPr sz="2333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 μελέτη </a:t>
            </a:r>
            <a:r>
              <a:rPr sz="2333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με</a:t>
            </a:r>
            <a:r>
              <a:rPr sz="2333" spc="-10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70" dirty="0">
                <a:solidFill>
                  <a:srgbClr val="1C6193"/>
                </a:solidFill>
                <a:latin typeface="Lucida Sans Unicode"/>
                <a:cs typeface="Lucida Sans Unicode"/>
              </a:rPr>
              <a:t>τον</a:t>
            </a:r>
            <a:r>
              <a:rPr sz="2333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110" dirty="0">
                <a:solidFill>
                  <a:srgbClr val="1C6193"/>
                </a:solidFill>
                <a:latin typeface="Lucida Sans Unicode"/>
                <a:cs typeface="Lucida Sans Unicode"/>
              </a:rPr>
              <a:t>τίτλο</a:t>
            </a:r>
            <a:r>
              <a:rPr sz="2333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163" dirty="0">
                <a:solidFill>
                  <a:srgbClr val="1C6193"/>
                </a:solidFill>
                <a:latin typeface="Lucida Sans Unicode"/>
                <a:cs typeface="Lucida Sans Unicode"/>
              </a:rPr>
              <a:t>«</a:t>
            </a:r>
            <a:r>
              <a:rPr sz="2333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17" dirty="0">
                <a:solidFill>
                  <a:srgbClr val="1C6193"/>
                </a:solidFill>
                <a:latin typeface="Lucida Sans Unicode"/>
                <a:cs typeface="Lucida Sans Unicode"/>
              </a:rPr>
              <a:t>Το </a:t>
            </a:r>
            <a:r>
              <a:rPr sz="2333" spc="-136" dirty="0">
                <a:solidFill>
                  <a:srgbClr val="1C6193"/>
                </a:solidFill>
                <a:latin typeface="Lucida Sans Unicode"/>
                <a:cs typeface="Lucida Sans Unicode"/>
              </a:rPr>
              <a:t>τέλος</a:t>
            </a:r>
            <a:r>
              <a:rPr sz="2333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140" dirty="0">
                <a:solidFill>
                  <a:srgbClr val="1C6193"/>
                </a:solidFill>
                <a:latin typeface="Lucida Sans Unicode"/>
                <a:cs typeface="Lucida Sans Unicode"/>
              </a:rPr>
              <a:t>της</a:t>
            </a:r>
            <a:r>
              <a:rPr sz="2333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εργασίας»</a:t>
            </a:r>
            <a:endParaRPr sz="2333" dirty="0">
              <a:latin typeface="Lucida Sans Unicode"/>
              <a:cs typeface="Lucida Sans Unicode"/>
            </a:endParaRPr>
          </a:p>
          <a:p>
            <a:pPr marL="129970" indent="-129123">
              <a:spcBef>
                <a:spcPts val="450"/>
              </a:spcBef>
              <a:buSzPct val="64285"/>
              <a:buChar char="•"/>
              <a:tabLst>
                <a:tab pos="129970" algn="l"/>
              </a:tabLst>
            </a:pPr>
            <a:r>
              <a:rPr sz="2333" dirty="0">
                <a:solidFill>
                  <a:srgbClr val="1C6193"/>
                </a:solidFill>
                <a:latin typeface="Lucida Sans Unicode"/>
                <a:cs typeface="Lucida Sans Unicode"/>
              </a:rPr>
              <a:t>4η</a:t>
            </a:r>
            <a:r>
              <a:rPr sz="2333" spc="-14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30" dirty="0">
                <a:solidFill>
                  <a:srgbClr val="1C6193"/>
                </a:solidFill>
                <a:latin typeface="Lucida Sans Unicode"/>
                <a:cs typeface="Lucida Sans Unicode"/>
              </a:rPr>
              <a:t>Βιομηχανική</a:t>
            </a:r>
            <a:r>
              <a:rPr sz="2333" spc="-143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Επανάσταση</a:t>
            </a:r>
            <a:endParaRPr sz="2333" dirty="0">
              <a:latin typeface="Lucida Sans Unicode"/>
              <a:cs typeface="Lucida Sans Unicode"/>
            </a:endParaRPr>
          </a:p>
          <a:p>
            <a:pPr marL="129970" indent="-129123">
              <a:spcBef>
                <a:spcPts val="450"/>
              </a:spcBef>
              <a:buSzPct val="64285"/>
              <a:buChar char="•"/>
              <a:tabLst>
                <a:tab pos="129970" algn="l"/>
              </a:tabLst>
            </a:pPr>
            <a:r>
              <a:rPr sz="2333" spc="-130" dirty="0">
                <a:solidFill>
                  <a:srgbClr val="1C6193"/>
                </a:solidFill>
                <a:latin typeface="Lucida Sans Unicode"/>
                <a:cs typeface="Lucida Sans Unicode"/>
              </a:rPr>
              <a:t>Ανάπτυξη</a:t>
            </a:r>
            <a:r>
              <a:rPr sz="2333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40" dirty="0">
                <a:solidFill>
                  <a:srgbClr val="1C6193"/>
                </a:solidFill>
                <a:latin typeface="Lucida Sans Unicode"/>
                <a:cs typeface="Lucida Sans Unicode"/>
              </a:rPr>
              <a:t>τεχνολογίας</a:t>
            </a:r>
            <a:endParaRPr sz="2333" dirty="0">
              <a:latin typeface="Lucida Sans Unicode"/>
              <a:cs typeface="Lucida Sans Unicode"/>
            </a:endParaRPr>
          </a:p>
          <a:p>
            <a:pPr marL="129970" indent="-129123">
              <a:spcBef>
                <a:spcPts val="450"/>
              </a:spcBef>
              <a:buSzPct val="64285"/>
              <a:buChar char="•"/>
              <a:tabLst>
                <a:tab pos="129970" algn="l"/>
              </a:tabLst>
            </a:pPr>
            <a:r>
              <a:rPr sz="2333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Τεχνητή</a:t>
            </a:r>
            <a:r>
              <a:rPr sz="2333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7" dirty="0">
                <a:solidFill>
                  <a:srgbClr val="1C6193"/>
                </a:solidFill>
                <a:latin typeface="Lucida Sans Unicode"/>
                <a:cs typeface="Lucida Sans Unicode"/>
              </a:rPr>
              <a:t>νοημοσύνη</a:t>
            </a:r>
            <a:endParaRPr sz="2333" dirty="0">
              <a:latin typeface="Lucida Sans Unicode"/>
              <a:cs typeface="Lucida Sans Unicode"/>
            </a:endParaRPr>
          </a:p>
          <a:p>
            <a:pPr marL="129970" indent="-129123">
              <a:spcBef>
                <a:spcPts val="450"/>
              </a:spcBef>
              <a:buSzPct val="64285"/>
              <a:buChar char="•"/>
              <a:tabLst>
                <a:tab pos="129970" algn="l"/>
              </a:tabLst>
            </a:pPr>
            <a:r>
              <a:rPr sz="2333" spc="-33" dirty="0">
                <a:solidFill>
                  <a:srgbClr val="1C6193"/>
                </a:solidFill>
                <a:latin typeface="Lucida Sans Unicode"/>
                <a:cs typeface="Lucida Sans Unicode"/>
              </a:rPr>
              <a:t>Αυτοματισμοί</a:t>
            </a:r>
            <a:endParaRPr sz="2333" dirty="0">
              <a:latin typeface="Lucida Sans Unicode"/>
              <a:cs typeface="Lucida Sans Unicode"/>
            </a:endParaRPr>
          </a:p>
          <a:p>
            <a:pPr marL="209560" indent="-201093">
              <a:spcBef>
                <a:spcPts val="450"/>
              </a:spcBef>
              <a:buSzPct val="64285"/>
              <a:buChar char="•"/>
              <a:tabLst>
                <a:tab pos="209560" algn="l"/>
              </a:tabLst>
            </a:pPr>
            <a:r>
              <a:rPr sz="2333" spc="-133" dirty="0">
                <a:solidFill>
                  <a:srgbClr val="1C6193"/>
                </a:solidFill>
                <a:latin typeface="Lucida Sans Unicode"/>
                <a:cs typeface="Lucida Sans Unicode"/>
              </a:rPr>
              <a:t>Εξελίξεις</a:t>
            </a:r>
            <a:r>
              <a:rPr sz="2333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147" dirty="0">
                <a:solidFill>
                  <a:srgbClr val="1C6193"/>
                </a:solidFill>
                <a:latin typeface="Lucida Sans Unicode"/>
                <a:cs typeface="Lucida Sans Unicode"/>
              </a:rPr>
              <a:t>λόγω</a:t>
            </a:r>
            <a:r>
              <a:rPr sz="2333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140" dirty="0">
                <a:solidFill>
                  <a:srgbClr val="1C6193"/>
                </a:solidFill>
                <a:latin typeface="Lucida Sans Unicode"/>
                <a:cs typeface="Lucida Sans Unicode"/>
              </a:rPr>
              <a:t>της</a:t>
            </a:r>
            <a:r>
              <a:rPr sz="2333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37" dirty="0">
                <a:solidFill>
                  <a:srgbClr val="1C6193"/>
                </a:solidFill>
                <a:latin typeface="Lucida Sans Unicode"/>
                <a:cs typeface="Lucida Sans Unicode"/>
              </a:rPr>
              <a:t>πανδημίας-</a:t>
            </a:r>
            <a:endParaRPr sz="2333" dirty="0">
              <a:latin typeface="Lucida Sans Unicode"/>
              <a:cs typeface="Lucida Sans Unicode"/>
            </a:endParaRPr>
          </a:p>
          <a:p>
            <a:pPr marL="8467">
              <a:spcBef>
                <a:spcPts val="450"/>
              </a:spcBef>
            </a:pPr>
            <a:r>
              <a:rPr sz="2333" spc="-70" dirty="0">
                <a:solidFill>
                  <a:srgbClr val="1C6193"/>
                </a:solidFill>
                <a:latin typeface="Lucida Sans Unicode"/>
                <a:cs typeface="Lucida Sans Unicode"/>
              </a:rPr>
              <a:t>Τηλεργασία</a:t>
            </a:r>
            <a:endParaRPr sz="2333" dirty="0">
              <a:latin typeface="Lucida Sans Unicode"/>
              <a:cs typeface="Lucida Sans Unicode"/>
            </a:endParaRPr>
          </a:p>
          <a:p>
            <a:pPr marL="129970" indent="-129123">
              <a:spcBef>
                <a:spcPts val="450"/>
              </a:spcBef>
              <a:buSzPct val="64285"/>
              <a:buChar char="•"/>
              <a:tabLst>
                <a:tab pos="129970" algn="l"/>
              </a:tabLst>
            </a:pPr>
            <a:r>
              <a:rPr sz="2333" spc="-167" dirty="0">
                <a:solidFill>
                  <a:srgbClr val="1C6193"/>
                </a:solidFill>
                <a:latin typeface="Lucida Sans Unicode"/>
                <a:cs typeface="Lucida Sans Unicode"/>
              </a:rPr>
              <a:t>Αλλαγές</a:t>
            </a:r>
            <a:r>
              <a:rPr sz="2333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43" dirty="0">
                <a:solidFill>
                  <a:srgbClr val="1C6193"/>
                </a:solidFill>
                <a:latin typeface="Lucida Sans Unicode"/>
                <a:cs typeface="Lucida Sans Unicode"/>
              </a:rPr>
              <a:t>σταδιοδρομίας</a:t>
            </a:r>
            <a:endParaRPr sz="2333" dirty="0">
              <a:latin typeface="Lucida Sans Unicode"/>
              <a:cs typeface="Lucida Sans Unicode"/>
            </a:endParaRPr>
          </a:p>
          <a:p>
            <a:pPr marL="129970" indent="-129123">
              <a:spcBef>
                <a:spcPts val="450"/>
              </a:spcBef>
              <a:buSzPct val="64285"/>
              <a:buChar char="•"/>
              <a:tabLst>
                <a:tab pos="129970" algn="l"/>
              </a:tabLst>
            </a:pPr>
            <a:r>
              <a:rPr sz="2333" dirty="0">
                <a:solidFill>
                  <a:srgbClr val="1C6193"/>
                </a:solidFill>
                <a:latin typeface="Lucida Sans Unicode"/>
                <a:cs typeface="Lucida Sans Unicode"/>
              </a:rPr>
              <a:t>Up-</a:t>
            </a:r>
            <a:r>
              <a:rPr sz="2333" spc="-136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7" dirty="0">
                <a:solidFill>
                  <a:srgbClr val="1C6193"/>
                </a:solidFill>
                <a:latin typeface="Lucida Sans Unicode"/>
                <a:cs typeface="Lucida Sans Unicode"/>
              </a:rPr>
              <a:t>skilling</a:t>
            </a:r>
            <a:endParaRPr sz="2333" dirty="0">
              <a:latin typeface="Lucida Sans Unicode"/>
              <a:cs typeface="Lucida Sans Unicode"/>
            </a:endParaRPr>
          </a:p>
          <a:p>
            <a:pPr marL="129970" indent="-129123">
              <a:spcBef>
                <a:spcPts val="450"/>
              </a:spcBef>
              <a:buSzPct val="64285"/>
              <a:buChar char="•"/>
              <a:tabLst>
                <a:tab pos="129970" algn="l"/>
              </a:tabLst>
            </a:pPr>
            <a:r>
              <a:rPr sz="2333" dirty="0">
                <a:solidFill>
                  <a:srgbClr val="1C6193"/>
                </a:solidFill>
                <a:latin typeface="Lucida Sans Unicode"/>
                <a:cs typeface="Lucida Sans Unicode"/>
              </a:rPr>
              <a:t>Re-</a:t>
            </a:r>
            <a:r>
              <a:rPr sz="2333" spc="-11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2333" spc="-7" dirty="0">
                <a:solidFill>
                  <a:srgbClr val="1C6193"/>
                </a:solidFill>
                <a:latin typeface="Lucida Sans Unicode"/>
                <a:cs typeface="Lucida Sans Unicode"/>
              </a:rPr>
              <a:t>skilling</a:t>
            </a:r>
            <a:endParaRPr sz="2333" dirty="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3548" y="104445"/>
            <a:ext cx="6409241" cy="1516040"/>
          </a:xfrm>
          <a:prstGeom prst="rect">
            <a:avLst/>
          </a:prstGeom>
        </p:spPr>
        <p:txBody>
          <a:bodyPr vert="horz" wrap="square" lIns="0" tIns="180324" rIns="0" bIns="0" rtlCol="0" anchor="ctr">
            <a:spAutoFit/>
          </a:bodyPr>
          <a:lstStyle/>
          <a:p>
            <a:pPr marL="2984649">
              <a:lnSpc>
                <a:spcPct val="100000"/>
              </a:lnSpc>
              <a:spcBef>
                <a:spcPts val="67"/>
              </a:spcBef>
            </a:pPr>
            <a:r>
              <a:rPr sz="4334" spc="-320" dirty="0"/>
              <a:t>ΣΗΜΕΡΙΝΗ</a:t>
            </a:r>
            <a:r>
              <a:rPr sz="4334" spc="-460" dirty="0"/>
              <a:t> </a:t>
            </a:r>
            <a:r>
              <a:rPr sz="4334" spc="-443" dirty="0"/>
              <a:t>ΕΠΟΧΗ</a:t>
            </a:r>
            <a:endParaRPr sz="43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11044" y="52041"/>
            <a:ext cx="10333464" cy="641193"/>
          </a:xfrm>
        </p:spPr>
        <p:txBody>
          <a:bodyPr>
            <a:normAutofit fontScale="90000"/>
          </a:bodyPr>
          <a:lstStyle/>
          <a:p>
            <a:r>
              <a:rPr lang="el-GR" sz="4800" dirty="0">
                <a:solidFill>
                  <a:schemeClr val="tx2"/>
                </a:solidFill>
              </a:rPr>
              <a:t>Τι βιώνουν οι εργαζόμενοι;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1708" y="1165609"/>
            <a:ext cx="10972800" cy="4999157"/>
          </a:xfrm>
        </p:spPr>
        <p:txBody>
          <a:bodyPr>
            <a:normAutofit fontScale="85000" lnSpcReduction="20000"/>
          </a:bodyPr>
          <a:lstStyle/>
          <a:p>
            <a:r>
              <a:rPr lang="el-GR" sz="2667" dirty="0"/>
              <a:t>Οι τωρινοί και μελλοντικοί εργαζόμενοι καλούνται να δημιουργήσουν τις σταδιοδρομίες τους σε έναν κόσμο της εργασίας που χαρακτηρίζεται από αβεβαιότητα και διαρκώς μειούμενη επαγγελματική σταθερότητα</a:t>
            </a:r>
          </a:p>
          <a:p>
            <a:pPr marL="0" indent="0">
              <a:buNone/>
            </a:pPr>
            <a:endParaRPr lang="el-GR" sz="2667" dirty="0"/>
          </a:p>
          <a:p>
            <a:r>
              <a:rPr lang="el-GR" sz="2667" dirty="0"/>
              <a:t>Πρωτεϊκή σταδιοδρομία/ Χωρίς όρια σταδιοδρομία</a:t>
            </a:r>
          </a:p>
          <a:p>
            <a:endParaRPr lang="el-GR" sz="2667" dirty="0"/>
          </a:p>
          <a:p>
            <a:r>
              <a:rPr lang="el-GR" sz="2667" dirty="0"/>
              <a:t>Αλλαγές σταδιοδρομίας/ μεταβάσεις</a:t>
            </a:r>
          </a:p>
          <a:p>
            <a:endParaRPr lang="el-GR" sz="2667" dirty="0"/>
          </a:p>
          <a:p>
            <a:r>
              <a:rPr lang="el-GR" sz="2667" dirty="0"/>
              <a:t>Εργασιακή ανασφάλεια</a:t>
            </a:r>
          </a:p>
          <a:p>
            <a:endParaRPr lang="el-GR" sz="2667" dirty="0"/>
          </a:p>
          <a:p>
            <a:r>
              <a:rPr lang="el-GR" sz="2667" dirty="0"/>
              <a:t>Αύξηση εργασιακού στρες και λοιπών θεμάτων ψυχικής υγείας </a:t>
            </a:r>
          </a:p>
          <a:p>
            <a:pPr marL="0" indent="0">
              <a:buNone/>
            </a:pPr>
            <a:endParaRPr lang="el-GR" sz="2667" b="1" i="1" dirty="0"/>
          </a:p>
          <a:p>
            <a:pPr marL="0" indent="0">
              <a:buNone/>
            </a:pPr>
            <a:r>
              <a:rPr lang="el-GR" sz="2667" b="1" i="1" dirty="0">
                <a:solidFill>
                  <a:srgbClr val="0070C0"/>
                </a:solidFill>
              </a:rPr>
              <a:t>Ο ρόλος της Κοινωνιολόγου – Εργασιακού Συμβούλου είναι καταλυτικός για τη διαχείριση των αλλαγών αυτών.</a:t>
            </a:r>
            <a:endParaRPr lang="el-GR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85946" y="-1"/>
            <a:ext cx="5706110" cy="6858000"/>
            <a:chOff x="9728919" y="-1"/>
            <a:chExt cx="8559165" cy="10287000"/>
          </a:xfrm>
        </p:grpSpPr>
        <p:sp>
          <p:nvSpPr>
            <p:cNvPr id="3" name="object 3"/>
            <p:cNvSpPr/>
            <p:nvPr/>
          </p:nvSpPr>
          <p:spPr>
            <a:xfrm>
              <a:off x="9947181" y="-1"/>
              <a:ext cx="8341359" cy="10287000"/>
            </a:xfrm>
            <a:custGeom>
              <a:avLst/>
              <a:gdLst/>
              <a:ahLst/>
              <a:cxnLst/>
              <a:rect l="l" t="t" r="r" b="b"/>
              <a:pathLst>
                <a:path w="8341359" h="10287000">
                  <a:moveTo>
                    <a:pt x="227510" y="883921"/>
                  </a:moveTo>
                  <a:lnTo>
                    <a:pt x="227510" y="5480431"/>
                  </a:lnTo>
                  <a:lnTo>
                    <a:pt x="226895" y="5402216"/>
                  </a:lnTo>
                  <a:lnTo>
                    <a:pt x="226895" y="5420821"/>
                  </a:lnTo>
                  <a:lnTo>
                    <a:pt x="225695" y="5371457"/>
                  </a:lnTo>
                  <a:lnTo>
                    <a:pt x="225695" y="5374365"/>
                  </a:lnTo>
                  <a:lnTo>
                    <a:pt x="223872" y="5328313"/>
                  </a:lnTo>
                  <a:lnTo>
                    <a:pt x="221155" y="5277651"/>
                  </a:lnTo>
                  <a:lnTo>
                    <a:pt x="217786" y="5227007"/>
                  </a:lnTo>
                  <a:lnTo>
                    <a:pt x="213828" y="5176381"/>
                  </a:lnTo>
                  <a:lnTo>
                    <a:pt x="204388" y="5075177"/>
                  </a:lnTo>
                  <a:lnTo>
                    <a:pt x="193322" y="4974014"/>
                  </a:lnTo>
                  <a:lnTo>
                    <a:pt x="141987" y="4569424"/>
                  </a:lnTo>
                  <a:lnTo>
                    <a:pt x="134235" y="4518717"/>
                  </a:lnTo>
                  <a:lnTo>
                    <a:pt x="125750" y="4468105"/>
                  </a:lnTo>
                  <a:lnTo>
                    <a:pt x="107106" y="4367095"/>
                  </a:lnTo>
                  <a:lnTo>
                    <a:pt x="56846" y="4115023"/>
                  </a:lnTo>
                  <a:lnTo>
                    <a:pt x="38038" y="4014014"/>
                  </a:lnTo>
                  <a:lnTo>
                    <a:pt x="29436" y="3963401"/>
                  </a:lnTo>
                  <a:lnTo>
                    <a:pt x="21543" y="3912695"/>
                  </a:lnTo>
                  <a:lnTo>
                    <a:pt x="14492" y="3861876"/>
                  </a:lnTo>
                  <a:lnTo>
                    <a:pt x="8673" y="3812513"/>
                  </a:lnTo>
                  <a:lnTo>
                    <a:pt x="4245" y="3763260"/>
                  </a:lnTo>
                  <a:lnTo>
                    <a:pt x="1317" y="3714081"/>
                  </a:lnTo>
                  <a:lnTo>
                    <a:pt x="0" y="3664937"/>
                  </a:lnTo>
                  <a:lnTo>
                    <a:pt x="402" y="3615794"/>
                  </a:lnTo>
                  <a:lnTo>
                    <a:pt x="2634" y="3566614"/>
                  </a:lnTo>
                  <a:lnTo>
                    <a:pt x="6806" y="3517361"/>
                  </a:lnTo>
                  <a:lnTo>
                    <a:pt x="13028" y="3467999"/>
                  </a:lnTo>
                  <a:lnTo>
                    <a:pt x="21409" y="3418489"/>
                  </a:lnTo>
                  <a:lnTo>
                    <a:pt x="32058" y="3368797"/>
                  </a:lnTo>
                  <a:lnTo>
                    <a:pt x="45087" y="3318885"/>
                  </a:lnTo>
                  <a:lnTo>
                    <a:pt x="74585" y="3222969"/>
                  </a:lnTo>
                  <a:lnTo>
                    <a:pt x="86547" y="3175795"/>
                  </a:lnTo>
                  <a:lnTo>
                    <a:pt x="96431" y="3127491"/>
                  </a:lnTo>
                  <a:lnTo>
                    <a:pt x="104177" y="3078350"/>
                  </a:lnTo>
                  <a:lnTo>
                    <a:pt x="109725" y="3028669"/>
                  </a:lnTo>
                  <a:lnTo>
                    <a:pt x="113016" y="2978742"/>
                  </a:lnTo>
                  <a:lnTo>
                    <a:pt x="113991" y="2928864"/>
                  </a:lnTo>
                  <a:lnTo>
                    <a:pt x="113991" y="1975918"/>
                  </a:lnTo>
                  <a:lnTo>
                    <a:pt x="141409" y="1831514"/>
                  </a:lnTo>
                  <a:lnTo>
                    <a:pt x="150463" y="1780153"/>
                  </a:lnTo>
                  <a:lnTo>
                    <a:pt x="158070" y="1728879"/>
                  </a:lnTo>
                  <a:lnTo>
                    <a:pt x="164414" y="1677686"/>
                  </a:lnTo>
                  <a:lnTo>
                    <a:pt x="169676" y="1626569"/>
                  </a:lnTo>
                  <a:lnTo>
                    <a:pt x="174037" y="1575520"/>
                  </a:lnTo>
                  <a:lnTo>
                    <a:pt x="177680" y="1524533"/>
                  </a:lnTo>
                  <a:lnTo>
                    <a:pt x="194642" y="1219577"/>
                  </a:lnTo>
                  <a:lnTo>
                    <a:pt x="198351" y="1168853"/>
                  </a:lnTo>
                  <a:lnTo>
                    <a:pt x="202797" y="1118141"/>
                  </a:lnTo>
                  <a:lnTo>
                    <a:pt x="224688" y="913251"/>
                  </a:lnTo>
                  <a:lnTo>
                    <a:pt x="227510" y="883921"/>
                  </a:lnTo>
                  <a:close/>
                </a:path>
                <a:path w="8341359" h="10287000">
                  <a:moveTo>
                    <a:pt x="249449" y="623754"/>
                  </a:moveTo>
                  <a:lnTo>
                    <a:pt x="249449" y="8898335"/>
                  </a:lnTo>
                  <a:lnTo>
                    <a:pt x="248652" y="8845433"/>
                  </a:lnTo>
                  <a:lnTo>
                    <a:pt x="248652" y="8847635"/>
                  </a:lnTo>
                  <a:lnTo>
                    <a:pt x="246526" y="8799174"/>
                  </a:lnTo>
                  <a:lnTo>
                    <a:pt x="243032" y="8749502"/>
                  </a:lnTo>
                  <a:lnTo>
                    <a:pt x="238334" y="8699779"/>
                  </a:lnTo>
                  <a:lnTo>
                    <a:pt x="232544" y="8650010"/>
                  </a:lnTo>
                  <a:lnTo>
                    <a:pt x="225695" y="8599674"/>
                  </a:lnTo>
                  <a:lnTo>
                    <a:pt x="218142" y="8550359"/>
                  </a:lnTo>
                  <a:lnTo>
                    <a:pt x="209756" y="8500490"/>
                  </a:lnTo>
                  <a:lnTo>
                    <a:pt x="200729" y="8450600"/>
                  </a:lnTo>
                  <a:lnTo>
                    <a:pt x="191177" y="8400696"/>
                  </a:lnTo>
                  <a:lnTo>
                    <a:pt x="109351" y="8001690"/>
                  </a:lnTo>
                  <a:lnTo>
                    <a:pt x="100324" y="7952514"/>
                  </a:lnTo>
                  <a:lnTo>
                    <a:pt x="91990" y="7903167"/>
                  </a:lnTo>
                  <a:lnTo>
                    <a:pt x="84323" y="7853660"/>
                  </a:lnTo>
                  <a:lnTo>
                    <a:pt x="77298" y="7804003"/>
                  </a:lnTo>
                  <a:lnTo>
                    <a:pt x="70891" y="7754208"/>
                  </a:lnTo>
                  <a:lnTo>
                    <a:pt x="65076" y="7704284"/>
                  </a:lnTo>
                  <a:lnTo>
                    <a:pt x="59830" y="7654243"/>
                  </a:lnTo>
                  <a:lnTo>
                    <a:pt x="55126" y="7604095"/>
                  </a:lnTo>
                  <a:lnTo>
                    <a:pt x="50936" y="7553778"/>
                  </a:lnTo>
                  <a:lnTo>
                    <a:pt x="44027" y="7453115"/>
                  </a:lnTo>
                  <a:lnTo>
                    <a:pt x="38889" y="7352122"/>
                  </a:lnTo>
                  <a:lnTo>
                    <a:pt x="35329" y="7250955"/>
                  </a:lnTo>
                  <a:lnTo>
                    <a:pt x="32430" y="7092445"/>
                  </a:lnTo>
                  <a:lnTo>
                    <a:pt x="32058" y="7035852"/>
                  </a:lnTo>
                  <a:lnTo>
                    <a:pt x="32058" y="6959800"/>
                  </a:lnTo>
                  <a:lnTo>
                    <a:pt x="34254" y="6745510"/>
                  </a:lnTo>
                  <a:lnTo>
                    <a:pt x="35967" y="6694965"/>
                  </a:lnTo>
                  <a:lnTo>
                    <a:pt x="39422" y="6644396"/>
                  </a:lnTo>
                  <a:lnTo>
                    <a:pt x="44463" y="6593812"/>
                  </a:lnTo>
                  <a:lnTo>
                    <a:pt x="50936" y="6543223"/>
                  </a:lnTo>
                  <a:lnTo>
                    <a:pt x="58684" y="6492640"/>
                  </a:lnTo>
                  <a:lnTo>
                    <a:pt x="67553" y="6442072"/>
                  </a:lnTo>
                  <a:lnTo>
                    <a:pt x="77298" y="6391984"/>
                  </a:lnTo>
                  <a:lnTo>
                    <a:pt x="88029" y="6341024"/>
                  </a:lnTo>
                  <a:lnTo>
                    <a:pt x="99327" y="6290564"/>
                  </a:lnTo>
                  <a:lnTo>
                    <a:pt x="172150" y="5989342"/>
                  </a:lnTo>
                  <a:lnTo>
                    <a:pt x="183459" y="5938296"/>
                  </a:lnTo>
                  <a:lnTo>
                    <a:pt x="193322" y="5887289"/>
                  </a:lnTo>
                  <a:lnTo>
                    <a:pt x="201800" y="5836318"/>
                  </a:lnTo>
                  <a:lnTo>
                    <a:pt x="208955" y="5785383"/>
                  </a:lnTo>
                  <a:lnTo>
                    <a:pt x="214847" y="5734481"/>
                  </a:lnTo>
                  <a:lnTo>
                    <a:pt x="219470" y="5684348"/>
                  </a:lnTo>
                  <a:lnTo>
                    <a:pt x="219470" y="5684583"/>
                  </a:lnTo>
                  <a:lnTo>
                    <a:pt x="223088" y="5632774"/>
                  </a:lnTo>
                  <a:lnTo>
                    <a:pt x="225559" y="5581966"/>
                  </a:lnTo>
                  <a:lnTo>
                    <a:pt x="226895" y="5535289"/>
                  </a:lnTo>
                  <a:lnTo>
                    <a:pt x="226895" y="5543182"/>
                  </a:lnTo>
                  <a:lnTo>
                    <a:pt x="227510" y="883921"/>
                  </a:lnTo>
                  <a:lnTo>
                    <a:pt x="247068" y="655704"/>
                  </a:lnTo>
                  <a:lnTo>
                    <a:pt x="249449" y="623754"/>
                  </a:lnTo>
                  <a:close/>
                </a:path>
                <a:path w="8341359" h="10287000">
                  <a:moveTo>
                    <a:pt x="113991" y="1975918"/>
                  </a:moveTo>
                  <a:lnTo>
                    <a:pt x="113991" y="2928864"/>
                  </a:lnTo>
                  <a:lnTo>
                    <a:pt x="112590" y="2879331"/>
                  </a:lnTo>
                  <a:lnTo>
                    <a:pt x="108755" y="2830438"/>
                  </a:lnTo>
                  <a:lnTo>
                    <a:pt x="102425" y="2782480"/>
                  </a:lnTo>
                  <a:lnTo>
                    <a:pt x="83230" y="2683976"/>
                  </a:lnTo>
                  <a:lnTo>
                    <a:pt x="75187" y="2632345"/>
                  </a:lnTo>
                  <a:lnTo>
                    <a:pt x="69273" y="2580866"/>
                  </a:lnTo>
                  <a:lnTo>
                    <a:pt x="65349" y="2529545"/>
                  </a:lnTo>
                  <a:lnTo>
                    <a:pt x="63275" y="2478390"/>
                  </a:lnTo>
                  <a:lnTo>
                    <a:pt x="62913" y="2427407"/>
                  </a:lnTo>
                  <a:lnTo>
                    <a:pt x="64124" y="2376603"/>
                  </a:lnTo>
                  <a:lnTo>
                    <a:pt x="66767" y="2325985"/>
                  </a:lnTo>
                  <a:lnTo>
                    <a:pt x="70704" y="2275560"/>
                  </a:lnTo>
                  <a:lnTo>
                    <a:pt x="75797" y="2225333"/>
                  </a:lnTo>
                  <a:lnTo>
                    <a:pt x="81905" y="2175313"/>
                  </a:lnTo>
                  <a:lnTo>
                    <a:pt x="88889" y="2125506"/>
                  </a:lnTo>
                  <a:lnTo>
                    <a:pt x="96611" y="2075919"/>
                  </a:lnTo>
                  <a:lnTo>
                    <a:pt x="104931" y="2026558"/>
                  </a:lnTo>
                  <a:lnTo>
                    <a:pt x="113991" y="1975918"/>
                  </a:lnTo>
                  <a:close/>
                </a:path>
                <a:path w="8341359" h="10287000">
                  <a:moveTo>
                    <a:pt x="8340817" y="0"/>
                  </a:moveTo>
                  <a:lnTo>
                    <a:pt x="8340817" y="10287000"/>
                  </a:lnTo>
                  <a:lnTo>
                    <a:pt x="273185" y="10287000"/>
                  </a:lnTo>
                  <a:lnTo>
                    <a:pt x="238632" y="9791930"/>
                  </a:lnTo>
                  <a:lnTo>
                    <a:pt x="230575" y="9643186"/>
                  </a:lnTo>
                  <a:lnTo>
                    <a:pt x="226895" y="9543967"/>
                  </a:lnTo>
                  <a:lnTo>
                    <a:pt x="224980" y="9444683"/>
                  </a:lnTo>
                  <a:lnTo>
                    <a:pt x="224688" y="9367132"/>
                  </a:lnTo>
                  <a:lnTo>
                    <a:pt x="224688" y="9408498"/>
                  </a:lnTo>
                  <a:lnTo>
                    <a:pt x="225179" y="9345315"/>
                  </a:lnTo>
                  <a:lnTo>
                    <a:pt x="226181" y="9295594"/>
                  </a:lnTo>
                  <a:lnTo>
                    <a:pt x="227844" y="9245845"/>
                  </a:lnTo>
                  <a:lnTo>
                    <a:pt x="230211" y="9196067"/>
                  </a:lnTo>
                  <a:lnTo>
                    <a:pt x="233327" y="9146256"/>
                  </a:lnTo>
                  <a:lnTo>
                    <a:pt x="237234" y="9096411"/>
                  </a:lnTo>
                  <a:lnTo>
                    <a:pt x="246199" y="8997212"/>
                  </a:lnTo>
                  <a:lnTo>
                    <a:pt x="248652" y="8947812"/>
                  </a:lnTo>
                  <a:lnTo>
                    <a:pt x="249449" y="8898335"/>
                  </a:lnTo>
                  <a:lnTo>
                    <a:pt x="249449" y="623754"/>
                  </a:lnTo>
                  <a:lnTo>
                    <a:pt x="287237" y="0"/>
                  </a:lnTo>
                  <a:lnTo>
                    <a:pt x="8340817" y="0"/>
                  </a:lnTo>
                  <a:close/>
                </a:path>
              </a:pathLst>
            </a:custGeom>
            <a:solidFill>
              <a:srgbClr val="E2DBD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9728919" y="-1"/>
              <a:ext cx="8559165" cy="10287000"/>
            </a:xfrm>
            <a:custGeom>
              <a:avLst/>
              <a:gdLst/>
              <a:ahLst/>
              <a:cxnLst/>
              <a:rect l="l" t="t" r="r" b="b"/>
              <a:pathLst>
                <a:path w="8559165" h="10287000">
                  <a:moveTo>
                    <a:pt x="227510" y="884799"/>
                  </a:moveTo>
                  <a:lnTo>
                    <a:pt x="227510" y="5481310"/>
                  </a:lnTo>
                  <a:lnTo>
                    <a:pt x="226895" y="5403023"/>
                  </a:lnTo>
                  <a:lnTo>
                    <a:pt x="226895" y="5421676"/>
                  </a:lnTo>
                  <a:lnTo>
                    <a:pt x="225694" y="5372312"/>
                  </a:lnTo>
                  <a:lnTo>
                    <a:pt x="225694" y="5375229"/>
                  </a:lnTo>
                  <a:lnTo>
                    <a:pt x="223872" y="5329192"/>
                  </a:lnTo>
                  <a:lnTo>
                    <a:pt x="221155" y="5278529"/>
                  </a:lnTo>
                  <a:lnTo>
                    <a:pt x="217786" y="5227885"/>
                  </a:lnTo>
                  <a:lnTo>
                    <a:pt x="213828" y="5177260"/>
                  </a:lnTo>
                  <a:lnTo>
                    <a:pt x="204388" y="5076055"/>
                  </a:lnTo>
                  <a:lnTo>
                    <a:pt x="193322" y="4974894"/>
                  </a:lnTo>
                  <a:lnTo>
                    <a:pt x="141987" y="4570302"/>
                  </a:lnTo>
                  <a:lnTo>
                    <a:pt x="134235" y="4519595"/>
                  </a:lnTo>
                  <a:lnTo>
                    <a:pt x="125750" y="4468983"/>
                  </a:lnTo>
                  <a:lnTo>
                    <a:pt x="107106" y="4367974"/>
                  </a:lnTo>
                  <a:lnTo>
                    <a:pt x="56846" y="4115901"/>
                  </a:lnTo>
                  <a:lnTo>
                    <a:pt x="38038" y="4014892"/>
                  </a:lnTo>
                  <a:lnTo>
                    <a:pt x="29436" y="3964280"/>
                  </a:lnTo>
                  <a:lnTo>
                    <a:pt x="21543" y="3913573"/>
                  </a:lnTo>
                  <a:lnTo>
                    <a:pt x="14492" y="3862755"/>
                  </a:lnTo>
                  <a:lnTo>
                    <a:pt x="8673" y="3813392"/>
                  </a:lnTo>
                  <a:lnTo>
                    <a:pt x="4245" y="3764139"/>
                  </a:lnTo>
                  <a:lnTo>
                    <a:pt x="1317" y="3714959"/>
                  </a:lnTo>
                  <a:lnTo>
                    <a:pt x="0" y="3665816"/>
                  </a:lnTo>
                  <a:lnTo>
                    <a:pt x="402" y="3616673"/>
                  </a:lnTo>
                  <a:lnTo>
                    <a:pt x="2634" y="3567493"/>
                  </a:lnTo>
                  <a:lnTo>
                    <a:pt x="6806" y="3518240"/>
                  </a:lnTo>
                  <a:lnTo>
                    <a:pt x="13028" y="3468877"/>
                  </a:lnTo>
                  <a:lnTo>
                    <a:pt x="21409" y="3419368"/>
                  </a:lnTo>
                  <a:lnTo>
                    <a:pt x="32058" y="3369675"/>
                  </a:lnTo>
                  <a:lnTo>
                    <a:pt x="45087" y="3319763"/>
                  </a:lnTo>
                  <a:lnTo>
                    <a:pt x="74585" y="3223848"/>
                  </a:lnTo>
                  <a:lnTo>
                    <a:pt x="86547" y="3176674"/>
                  </a:lnTo>
                  <a:lnTo>
                    <a:pt x="96431" y="3128369"/>
                  </a:lnTo>
                  <a:lnTo>
                    <a:pt x="104177" y="3079228"/>
                  </a:lnTo>
                  <a:lnTo>
                    <a:pt x="109725" y="3029547"/>
                  </a:lnTo>
                  <a:lnTo>
                    <a:pt x="113016" y="2979620"/>
                  </a:lnTo>
                  <a:lnTo>
                    <a:pt x="113991" y="2929742"/>
                  </a:lnTo>
                  <a:lnTo>
                    <a:pt x="113991" y="1976796"/>
                  </a:lnTo>
                  <a:lnTo>
                    <a:pt x="141409" y="1832392"/>
                  </a:lnTo>
                  <a:lnTo>
                    <a:pt x="150463" y="1781031"/>
                  </a:lnTo>
                  <a:lnTo>
                    <a:pt x="158070" y="1729757"/>
                  </a:lnTo>
                  <a:lnTo>
                    <a:pt x="164414" y="1678564"/>
                  </a:lnTo>
                  <a:lnTo>
                    <a:pt x="169676" y="1627447"/>
                  </a:lnTo>
                  <a:lnTo>
                    <a:pt x="174037" y="1576398"/>
                  </a:lnTo>
                  <a:lnTo>
                    <a:pt x="177680" y="1525412"/>
                  </a:lnTo>
                  <a:lnTo>
                    <a:pt x="194642" y="1220456"/>
                  </a:lnTo>
                  <a:lnTo>
                    <a:pt x="198351" y="1169732"/>
                  </a:lnTo>
                  <a:lnTo>
                    <a:pt x="202797" y="1119021"/>
                  </a:lnTo>
                  <a:lnTo>
                    <a:pt x="224688" y="914130"/>
                  </a:lnTo>
                  <a:lnTo>
                    <a:pt x="227510" y="884799"/>
                  </a:lnTo>
                  <a:close/>
                </a:path>
                <a:path w="8559165" h="10287000">
                  <a:moveTo>
                    <a:pt x="249449" y="624641"/>
                  </a:moveTo>
                  <a:lnTo>
                    <a:pt x="249449" y="8899213"/>
                  </a:lnTo>
                  <a:lnTo>
                    <a:pt x="248652" y="8846313"/>
                  </a:lnTo>
                  <a:lnTo>
                    <a:pt x="248652" y="8848514"/>
                  </a:lnTo>
                  <a:lnTo>
                    <a:pt x="246526" y="8800052"/>
                  </a:lnTo>
                  <a:lnTo>
                    <a:pt x="243032" y="8750380"/>
                  </a:lnTo>
                  <a:lnTo>
                    <a:pt x="238333" y="8700657"/>
                  </a:lnTo>
                  <a:lnTo>
                    <a:pt x="232543" y="8650888"/>
                  </a:lnTo>
                  <a:lnTo>
                    <a:pt x="225694" y="8600553"/>
                  </a:lnTo>
                  <a:lnTo>
                    <a:pt x="218141" y="8551237"/>
                  </a:lnTo>
                  <a:lnTo>
                    <a:pt x="209755" y="8501368"/>
                  </a:lnTo>
                  <a:lnTo>
                    <a:pt x="200729" y="8451478"/>
                  </a:lnTo>
                  <a:lnTo>
                    <a:pt x="191176" y="8401574"/>
                  </a:lnTo>
                  <a:lnTo>
                    <a:pt x="109350" y="8002568"/>
                  </a:lnTo>
                  <a:lnTo>
                    <a:pt x="100324" y="7953392"/>
                  </a:lnTo>
                  <a:lnTo>
                    <a:pt x="91990" y="7904045"/>
                  </a:lnTo>
                  <a:lnTo>
                    <a:pt x="84322" y="7854538"/>
                  </a:lnTo>
                  <a:lnTo>
                    <a:pt x="77298" y="7804881"/>
                  </a:lnTo>
                  <a:lnTo>
                    <a:pt x="70890" y="7755086"/>
                  </a:lnTo>
                  <a:lnTo>
                    <a:pt x="65076" y="7705162"/>
                  </a:lnTo>
                  <a:lnTo>
                    <a:pt x="59829" y="7655121"/>
                  </a:lnTo>
                  <a:lnTo>
                    <a:pt x="55126" y="7604973"/>
                  </a:lnTo>
                  <a:lnTo>
                    <a:pt x="50936" y="7554661"/>
                  </a:lnTo>
                  <a:lnTo>
                    <a:pt x="44027" y="7453993"/>
                  </a:lnTo>
                  <a:lnTo>
                    <a:pt x="38889" y="7353000"/>
                  </a:lnTo>
                  <a:lnTo>
                    <a:pt x="35329" y="7251834"/>
                  </a:lnTo>
                  <a:lnTo>
                    <a:pt x="32430" y="7093332"/>
                  </a:lnTo>
                  <a:lnTo>
                    <a:pt x="32058" y="7036754"/>
                  </a:lnTo>
                  <a:lnTo>
                    <a:pt x="32058" y="6960655"/>
                  </a:lnTo>
                  <a:lnTo>
                    <a:pt x="34254" y="6746388"/>
                  </a:lnTo>
                  <a:lnTo>
                    <a:pt x="35967" y="6695844"/>
                  </a:lnTo>
                  <a:lnTo>
                    <a:pt x="39422" y="6645274"/>
                  </a:lnTo>
                  <a:lnTo>
                    <a:pt x="44463" y="6594690"/>
                  </a:lnTo>
                  <a:lnTo>
                    <a:pt x="50936" y="6544102"/>
                  </a:lnTo>
                  <a:lnTo>
                    <a:pt x="58684" y="6493518"/>
                  </a:lnTo>
                  <a:lnTo>
                    <a:pt x="67553" y="6442951"/>
                  </a:lnTo>
                  <a:lnTo>
                    <a:pt x="77298" y="6392864"/>
                  </a:lnTo>
                  <a:lnTo>
                    <a:pt x="88029" y="6341903"/>
                  </a:lnTo>
                  <a:lnTo>
                    <a:pt x="99327" y="6291443"/>
                  </a:lnTo>
                  <a:lnTo>
                    <a:pt x="172150" y="5990220"/>
                  </a:lnTo>
                  <a:lnTo>
                    <a:pt x="183459" y="5939174"/>
                  </a:lnTo>
                  <a:lnTo>
                    <a:pt x="193322" y="5888167"/>
                  </a:lnTo>
                  <a:lnTo>
                    <a:pt x="201800" y="5837196"/>
                  </a:lnTo>
                  <a:lnTo>
                    <a:pt x="208955" y="5786261"/>
                  </a:lnTo>
                  <a:lnTo>
                    <a:pt x="214847" y="5735360"/>
                  </a:lnTo>
                  <a:lnTo>
                    <a:pt x="219469" y="5685228"/>
                  </a:lnTo>
                  <a:lnTo>
                    <a:pt x="219469" y="5685465"/>
                  </a:lnTo>
                  <a:lnTo>
                    <a:pt x="223088" y="5633653"/>
                  </a:lnTo>
                  <a:lnTo>
                    <a:pt x="225559" y="5582844"/>
                  </a:lnTo>
                  <a:lnTo>
                    <a:pt x="226895" y="5536188"/>
                  </a:lnTo>
                  <a:lnTo>
                    <a:pt x="226895" y="5544121"/>
                  </a:lnTo>
                  <a:lnTo>
                    <a:pt x="227510" y="884799"/>
                  </a:lnTo>
                  <a:lnTo>
                    <a:pt x="247068" y="656583"/>
                  </a:lnTo>
                  <a:lnTo>
                    <a:pt x="249449" y="624641"/>
                  </a:lnTo>
                  <a:close/>
                </a:path>
                <a:path w="8559165" h="10287000">
                  <a:moveTo>
                    <a:pt x="113991" y="1976796"/>
                  </a:moveTo>
                  <a:lnTo>
                    <a:pt x="113991" y="2929742"/>
                  </a:lnTo>
                  <a:lnTo>
                    <a:pt x="112590" y="2880210"/>
                  </a:lnTo>
                  <a:lnTo>
                    <a:pt x="108755" y="2831316"/>
                  </a:lnTo>
                  <a:lnTo>
                    <a:pt x="102425" y="2783358"/>
                  </a:lnTo>
                  <a:lnTo>
                    <a:pt x="83230" y="2684854"/>
                  </a:lnTo>
                  <a:lnTo>
                    <a:pt x="75187" y="2633223"/>
                  </a:lnTo>
                  <a:lnTo>
                    <a:pt x="69273" y="2581744"/>
                  </a:lnTo>
                  <a:lnTo>
                    <a:pt x="65349" y="2530423"/>
                  </a:lnTo>
                  <a:lnTo>
                    <a:pt x="63275" y="2479268"/>
                  </a:lnTo>
                  <a:lnTo>
                    <a:pt x="62913" y="2428285"/>
                  </a:lnTo>
                  <a:lnTo>
                    <a:pt x="64124" y="2377481"/>
                  </a:lnTo>
                  <a:lnTo>
                    <a:pt x="66767" y="2326863"/>
                  </a:lnTo>
                  <a:lnTo>
                    <a:pt x="70704" y="2276438"/>
                  </a:lnTo>
                  <a:lnTo>
                    <a:pt x="75797" y="2226212"/>
                  </a:lnTo>
                  <a:lnTo>
                    <a:pt x="81904" y="2176191"/>
                  </a:lnTo>
                  <a:lnTo>
                    <a:pt x="88889" y="2126384"/>
                  </a:lnTo>
                  <a:lnTo>
                    <a:pt x="96611" y="2076797"/>
                  </a:lnTo>
                  <a:lnTo>
                    <a:pt x="104931" y="2027436"/>
                  </a:lnTo>
                  <a:lnTo>
                    <a:pt x="113991" y="1976796"/>
                  </a:lnTo>
                  <a:close/>
                </a:path>
                <a:path w="8559165" h="10287000">
                  <a:moveTo>
                    <a:pt x="8559079" y="0"/>
                  </a:moveTo>
                  <a:lnTo>
                    <a:pt x="8559079" y="10287000"/>
                  </a:lnTo>
                  <a:lnTo>
                    <a:pt x="273128" y="10287000"/>
                  </a:lnTo>
                  <a:lnTo>
                    <a:pt x="238632" y="9792808"/>
                  </a:lnTo>
                  <a:lnTo>
                    <a:pt x="230574" y="9644064"/>
                  </a:lnTo>
                  <a:lnTo>
                    <a:pt x="226895" y="9544846"/>
                  </a:lnTo>
                  <a:lnTo>
                    <a:pt x="224979" y="9445561"/>
                  </a:lnTo>
                  <a:lnTo>
                    <a:pt x="224688" y="9368126"/>
                  </a:lnTo>
                  <a:lnTo>
                    <a:pt x="224688" y="9409320"/>
                  </a:lnTo>
                  <a:lnTo>
                    <a:pt x="225178" y="9346193"/>
                  </a:lnTo>
                  <a:lnTo>
                    <a:pt x="226181" y="9296472"/>
                  </a:lnTo>
                  <a:lnTo>
                    <a:pt x="227844" y="9246723"/>
                  </a:lnTo>
                  <a:lnTo>
                    <a:pt x="230211" y="9196945"/>
                  </a:lnTo>
                  <a:lnTo>
                    <a:pt x="233326" y="9147134"/>
                  </a:lnTo>
                  <a:lnTo>
                    <a:pt x="237233" y="9097289"/>
                  </a:lnTo>
                  <a:lnTo>
                    <a:pt x="246199" y="8998091"/>
                  </a:lnTo>
                  <a:lnTo>
                    <a:pt x="248652" y="8948690"/>
                  </a:lnTo>
                  <a:lnTo>
                    <a:pt x="249449" y="8899213"/>
                  </a:lnTo>
                  <a:lnTo>
                    <a:pt x="249449" y="624641"/>
                  </a:lnTo>
                  <a:lnTo>
                    <a:pt x="287284" y="0"/>
                  </a:lnTo>
                  <a:lnTo>
                    <a:pt x="8559079" y="0"/>
                  </a:lnTo>
                  <a:close/>
                </a:path>
              </a:pathLst>
            </a:custGeom>
            <a:solidFill>
              <a:srgbClr val="F4E7D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9743413" y="-1"/>
              <a:ext cx="8534400" cy="10287000"/>
            </a:xfrm>
            <a:custGeom>
              <a:avLst/>
              <a:gdLst/>
              <a:ahLst/>
              <a:cxnLst/>
              <a:rect l="l" t="t" r="r" b="b"/>
              <a:pathLst>
                <a:path w="8534400" h="10287000">
                  <a:moveTo>
                    <a:pt x="850899" y="4015000"/>
                  </a:moveTo>
                  <a:lnTo>
                    <a:pt x="850899" y="4592998"/>
                  </a:lnTo>
                  <a:lnTo>
                    <a:pt x="825499" y="3438754"/>
                  </a:lnTo>
                  <a:lnTo>
                    <a:pt x="0" y="3455451"/>
                  </a:lnTo>
                  <a:lnTo>
                    <a:pt x="0" y="3397893"/>
                  </a:lnTo>
                  <a:lnTo>
                    <a:pt x="825499" y="3381636"/>
                  </a:lnTo>
                  <a:lnTo>
                    <a:pt x="825499" y="2226077"/>
                  </a:lnTo>
                  <a:lnTo>
                    <a:pt x="838199" y="3380321"/>
                  </a:lnTo>
                  <a:lnTo>
                    <a:pt x="838199" y="3437879"/>
                  </a:lnTo>
                  <a:lnTo>
                    <a:pt x="850899" y="4015000"/>
                  </a:lnTo>
                  <a:close/>
                </a:path>
                <a:path w="8534400" h="10287000">
                  <a:moveTo>
                    <a:pt x="2095499" y="5741093"/>
                  </a:moveTo>
                  <a:lnTo>
                    <a:pt x="2095499" y="8127353"/>
                  </a:lnTo>
                  <a:lnTo>
                    <a:pt x="2070099" y="6973108"/>
                  </a:lnTo>
                  <a:lnTo>
                    <a:pt x="914399" y="6995955"/>
                  </a:lnTo>
                  <a:lnTo>
                    <a:pt x="914399" y="8151952"/>
                  </a:lnTo>
                  <a:lnTo>
                    <a:pt x="888999" y="6997708"/>
                  </a:lnTo>
                  <a:lnTo>
                    <a:pt x="12699" y="7015283"/>
                  </a:lnTo>
                  <a:lnTo>
                    <a:pt x="12699" y="6995950"/>
                  </a:lnTo>
                  <a:lnTo>
                    <a:pt x="888999" y="6978375"/>
                  </a:lnTo>
                  <a:lnTo>
                    <a:pt x="888999" y="5822379"/>
                  </a:lnTo>
                  <a:lnTo>
                    <a:pt x="914399" y="6976623"/>
                  </a:lnTo>
                  <a:lnTo>
                    <a:pt x="2070099" y="6953775"/>
                  </a:lnTo>
                  <a:lnTo>
                    <a:pt x="2070099" y="3990834"/>
                  </a:lnTo>
                  <a:lnTo>
                    <a:pt x="2082799" y="4567956"/>
                  </a:lnTo>
                  <a:lnTo>
                    <a:pt x="2082799" y="4923850"/>
                  </a:lnTo>
                  <a:lnTo>
                    <a:pt x="2095499" y="5741093"/>
                  </a:lnTo>
                  <a:close/>
                </a:path>
                <a:path w="8534400" h="10287000">
                  <a:moveTo>
                    <a:pt x="1993899" y="485827"/>
                  </a:moveTo>
                  <a:lnTo>
                    <a:pt x="1993899" y="3357473"/>
                  </a:lnTo>
                  <a:lnTo>
                    <a:pt x="1968499" y="2203230"/>
                  </a:lnTo>
                  <a:lnTo>
                    <a:pt x="825499" y="2226077"/>
                  </a:lnTo>
                  <a:lnTo>
                    <a:pt x="825499" y="3381636"/>
                  </a:lnTo>
                  <a:lnTo>
                    <a:pt x="800099" y="2227392"/>
                  </a:lnTo>
                  <a:lnTo>
                    <a:pt x="50799" y="2242331"/>
                  </a:lnTo>
                  <a:lnTo>
                    <a:pt x="50799" y="2222998"/>
                  </a:lnTo>
                  <a:lnTo>
                    <a:pt x="800099" y="2208059"/>
                  </a:lnTo>
                  <a:lnTo>
                    <a:pt x="800099" y="1052938"/>
                  </a:lnTo>
                  <a:lnTo>
                    <a:pt x="825499" y="2207182"/>
                  </a:lnTo>
                  <a:lnTo>
                    <a:pt x="1968499" y="2183897"/>
                  </a:lnTo>
                  <a:lnTo>
                    <a:pt x="1968499" y="0"/>
                  </a:lnTo>
                  <a:lnTo>
                    <a:pt x="1981199" y="0"/>
                  </a:lnTo>
                  <a:lnTo>
                    <a:pt x="1993899" y="485827"/>
                  </a:lnTo>
                  <a:close/>
                </a:path>
                <a:path w="8534400" h="10287000">
                  <a:moveTo>
                    <a:pt x="4470399" y="5116958"/>
                  </a:moveTo>
                  <a:lnTo>
                    <a:pt x="4470399" y="8079899"/>
                  </a:lnTo>
                  <a:lnTo>
                    <a:pt x="4457699" y="6925655"/>
                  </a:lnTo>
                  <a:lnTo>
                    <a:pt x="3301999" y="6948503"/>
                  </a:lnTo>
                  <a:lnTo>
                    <a:pt x="3301999" y="8103186"/>
                  </a:lnTo>
                  <a:lnTo>
                    <a:pt x="3276599" y="6948942"/>
                  </a:lnTo>
                  <a:lnTo>
                    <a:pt x="2120899" y="6971790"/>
                  </a:lnTo>
                  <a:lnTo>
                    <a:pt x="2120899" y="9338715"/>
                  </a:lnTo>
                  <a:lnTo>
                    <a:pt x="2095499" y="8184471"/>
                  </a:lnTo>
                  <a:lnTo>
                    <a:pt x="939799" y="8207319"/>
                  </a:lnTo>
                  <a:lnTo>
                    <a:pt x="939799" y="9363756"/>
                  </a:lnTo>
                  <a:lnTo>
                    <a:pt x="914399" y="8209511"/>
                  </a:lnTo>
                  <a:lnTo>
                    <a:pt x="888999" y="8209950"/>
                  </a:lnTo>
                  <a:lnTo>
                    <a:pt x="126999" y="8224889"/>
                  </a:lnTo>
                  <a:lnTo>
                    <a:pt x="126999" y="8167770"/>
                  </a:lnTo>
                  <a:lnTo>
                    <a:pt x="888999" y="8152391"/>
                  </a:lnTo>
                  <a:lnTo>
                    <a:pt x="914399" y="8151952"/>
                  </a:lnTo>
                  <a:lnTo>
                    <a:pt x="914399" y="6995955"/>
                  </a:lnTo>
                  <a:lnTo>
                    <a:pt x="939799" y="8150200"/>
                  </a:lnTo>
                  <a:lnTo>
                    <a:pt x="2095499" y="8127353"/>
                  </a:lnTo>
                  <a:lnTo>
                    <a:pt x="2095499" y="5741093"/>
                  </a:lnTo>
                  <a:lnTo>
                    <a:pt x="2108199" y="5740842"/>
                  </a:lnTo>
                  <a:lnTo>
                    <a:pt x="2108199" y="5798652"/>
                  </a:lnTo>
                  <a:lnTo>
                    <a:pt x="2120899" y="6952896"/>
                  </a:lnTo>
                  <a:lnTo>
                    <a:pt x="3276599" y="6930049"/>
                  </a:lnTo>
                  <a:lnTo>
                    <a:pt x="3276599" y="5775365"/>
                  </a:lnTo>
                  <a:lnTo>
                    <a:pt x="3301999" y="6929609"/>
                  </a:lnTo>
                  <a:lnTo>
                    <a:pt x="4457699" y="6906762"/>
                  </a:lnTo>
                  <a:lnTo>
                    <a:pt x="4457699" y="4539836"/>
                  </a:lnTo>
                  <a:lnTo>
                    <a:pt x="4470399" y="5116958"/>
                  </a:lnTo>
                  <a:close/>
                </a:path>
                <a:path w="8534400" h="10287000">
                  <a:moveTo>
                    <a:pt x="876299" y="5188139"/>
                  </a:moveTo>
                  <a:lnTo>
                    <a:pt x="876299" y="5766573"/>
                  </a:lnTo>
                  <a:lnTo>
                    <a:pt x="850899" y="4612329"/>
                  </a:lnTo>
                  <a:lnTo>
                    <a:pt x="126999" y="4626390"/>
                  </a:lnTo>
                  <a:lnTo>
                    <a:pt x="126999" y="4607497"/>
                  </a:lnTo>
                  <a:lnTo>
                    <a:pt x="850899" y="4592998"/>
                  </a:lnTo>
                  <a:lnTo>
                    <a:pt x="850899" y="4015000"/>
                  </a:lnTo>
                  <a:lnTo>
                    <a:pt x="863599" y="4592122"/>
                  </a:lnTo>
                  <a:lnTo>
                    <a:pt x="863599" y="4611017"/>
                  </a:lnTo>
                  <a:lnTo>
                    <a:pt x="876299" y="5188139"/>
                  </a:lnTo>
                  <a:close/>
                </a:path>
                <a:path w="8534400" h="10287000">
                  <a:moveTo>
                    <a:pt x="2070099" y="3990834"/>
                  </a:moveTo>
                  <a:lnTo>
                    <a:pt x="2070099" y="6953775"/>
                  </a:lnTo>
                  <a:lnTo>
                    <a:pt x="2044699" y="5799532"/>
                  </a:lnTo>
                  <a:lnTo>
                    <a:pt x="888999" y="5822379"/>
                  </a:lnTo>
                  <a:lnTo>
                    <a:pt x="888999" y="6978375"/>
                  </a:lnTo>
                  <a:lnTo>
                    <a:pt x="876299" y="5824131"/>
                  </a:lnTo>
                  <a:lnTo>
                    <a:pt x="177799" y="5837752"/>
                  </a:lnTo>
                  <a:lnTo>
                    <a:pt x="177799" y="5808973"/>
                  </a:lnTo>
                  <a:lnTo>
                    <a:pt x="190499" y="5794624"/>
                  </a:lnTo>
                  <a:lnTo>
                    <a:pt x="190499" y="5780194"/>
                  </a:lnTo>
                  <a:lnTo>
                    <a:pt x="876299" y="5766573"/>
                  </a:lnTo>
                  <a:lnTo>
                    <a:pt x="876299" y="5188139"/>
                  </a:lnTo>
                  <a:lnTo>
                    <a:pt x="888999" y="5765260"/>
                  </a:lnTo>
                  <a:lnTo>
                    <a:pt x="2044699" y="5742413"/>
                  </a:lnTo>
                  <a:lnTo>
                    <a:pt x="2044699" y="2779471"/>
                  </a:lnTo>
                  <a:lnTo>
                    <a:pt x="2057399" y="3356592"/>
                  </a:lnTo>
                  <a:lnTo>
                    <a:pt x="2057399" y="3413712"/>
                  </a:lnTo>
                  <a:lnTo>
                    <a:pt x="2070099" y="3990834"/>
                  </a:lnTo>
                  <a:close/>
                </a:path>
                <a:path w="8534400" h="10287000">
                  <a:moveTo>
                    <a:pt x="1968499" y="0"/>
                  </a:moveTo>
                  <a:lnTo>
                    <a:pt x="1968499" y="2149186"/>
                  </a:lnTo>
                  <a:lnTo>
                    <a:pt x="1955799" y="1030092"/>
                  </a:lnTo>
                  <a:lnTo>
                    <a:pt x="800099" y="1052938"/>
                  </a:lnTo>
                  <a:lnTo>
                    <a:pt x="800099" y="2208059"/>
                  </a:lnTo>
                  <a:lnTo>
                    <a:pt x="774699" y="1053815"/>
                  </a:lnTo>
                  <a:lnTo>
                    <a:pt x="190499" y="1065678"/>
                  </a:lnTo>
                  <a:lnTo>
                    <a:pt x="190499" y="1008120"/>
                  </a:lnTo>
                  <a:lnTo>
                    <a:pt x="774699" y="996696"/>
                  </a:lnTo>
                  <a:lnTo>
                    <a:pt x="774699" y="0"/>
                  </a:lnTo>
                  <a:lnTo>
                    <a:pt x="800099" y="995819"/>
                  </a:lnTo>
                  <a:lnTo>
                    <a:pt x="1943099" y="972973"/>
                  </a:lnTo>
                  <a:lnTo>
                    <a:pt x="1943099" y="0"/>
                  </a:lnTo>
                  <a:lnTo>
                    <a:pt x="1968499" y="0"/>
                  </a:lnTo>
                  <a:close/>
                </a:path>
                <a:path w="8534400" h="10287000">
                  <a:moveTo>
                    <a:pt x="2197099" y="10287000"/>
                  </a:moveTo>
                  <a:lnTo>
                    <a:pt x="2133599" y="10287000"/>
                  </a:lnTo>
                  <a:lnTo>
                    <a:pt x="2120899" y="9357608"/>
                  </a:lnTo>
                  <a:lnTo>
                    <a:pt x="965199" y="9380456"/>
                  </a:lnTo>
                  <a:lnTo>
                    <a:pt x="965199" y="10287000"/>
                  </a:lnTo>
                  <a:lnTo>
                    <a:pt x="939799" y="9383088"/>
                  </a:lnTo>
                  <a:lnTo>
                    <a:pt x="203199" y="9397588"/>
                  </a:lnTo>
                  <a:lnTo>
                    <a:pt x="203199" y="9378255"/>
                  </a:lnTo>
                  <a:lnTo>
                    <a:pt x="939799" y="9363756"/>
                  </a:lnTo>
                  <a:lnTo>
                    <a:pt x="939799" y="8207319"/>
                  </a:lnTo>
                  <a:lnTo>
                    <a:pt x="965199" y="9361564"/>
                  </a:lnTo>
                  <a:lnTo>
                    <a:pt x="965199" y="9380456"/>
                  </a:lnTo>
                  <a:lnTo>
                    <a:pt x="977899" y="10287000"/>
                  </a:lnTo>
                  <a:lnTo>
                    <a:pt x="977899" y="9361312"/>
                  </a:lnTo>
                  <a:lnTo>
                    <a:pt x="2120899" y="9338715"/>
                  </a:lnTo>
                  <a:lnTo>
                    <a:pt x="2120899" y="6971790"/>
                  </a:lnTo>
                  <a:lnTo>
                    <a:pt x="2146299" y="8126034"/>
                  </a:lnTo>
                  <a:lnTo>
                    <a:pt x="2146299" y="8183153"/>
                  </a:lnTo>
                  <a:lnTo>
                    <a:pt x="2171699" y="9337397"/>
                  </a:lnTo>
                  <a:lnTo>
                    <a:pt x="2171699" y="9356730"/>
                  </a:lnTo>
                  <a:lnTo>
                    <a:pt x="2197099" y="10287000"/>
                  </a:lnTo>
                  <a:close/>
                </a:path>
                <a:path w="8534400" h="10287000">
                  <a:moveTo>
                    <a:pt x="774699" y="0"/>
                  </a:moveTo>
                  <a:lnTo>
                    <a:pt x="774699" y="996696"/>
                  </a:lnTo>
                  <a:lnTo>
                    <a:pt x="761999" y="0"/>
                  </a:lnTo>
                  <a:lnTo>
                    <a:pt x="774699" y="0"/>
                  </a:lnTo>
                  <a:close/>
                </a:path>
                <a:path w="8534400" h="10287000">
                  <a:moveTo>
                    <a:pt x="2019299" y="1605894"/>
                  </a:moveTo>
                  <a:lnTo>
                    <a:pt x="2019299" y="4569275"/>
                  </a:lnTo>
                  <a:lnTo>
                    <a:pt x="1993899" y="3415031"/>
                  </a:lnTo>
                  <a:lnTo>
                    <a:pt x="838199" y="3437879"/>
                  </a:lnTo>
                  <a:lnTo>
                    <a:pt x="838199" y="3380321"/>
                  </a:lnTo>
                  <a:lnTo>
                    <a:pt x="876299" y="3379881"/>
                  </a:lnTo>
                  <a:lnTo>
                    <a:pt x="1993899" y="3357473"/>
                  </a:lnTo>
                  <a:lnTo>
                    <a:pt x="1993899" y="485827"/>
                  </a:lnTo>
                  <a:lnTo>
                    <a:pt x="2006599" y="971654"/>
                  </a:lnTo>
                  <a:lnTo>
                    <a:pt x="2006599" y="1028772"/>
                  </a:lnTo>
                  <a:lnTo>
                    <a:pt x="2019299" y="1605894"/>
                  </a:lnTo>
                  <a:close/>
                </a:path>
                <a:path w="8534400" h="10287000">
                  <a:moveTo>
                    <a:pt x="2044699" y="2779471"/>
                  </a:moveTo>
                  <a:lnTo>
                    <a:pt x="2044699" y="5742413"/>
                  </a:lnTo>
                  <a:lnTo>
                    <a:pt x="2019299" y="4588170"/>
                  </a:lnTo>
                  <a:lnTo>
                    <a:pt x="863599" y="4611017"/>
                  </a:lnTo>
                  <a:lnTo>
                    <a:pt x="863599" y="4592122"/>
                  </a:lnTo>
                  <a:lnTo>
                    <a:pt x="2019299" y="4569275"/>
                  </a:lnTo>
                  <a:lnTo>
                    <a:pt x="2019299" y="1605894"/>
                  </a:lnTo>
                  <a:lnTo>
                    <a:pt x="2031999" y="2183016"/>
                  </a:lnTo>
                  <a:lnTo>
                    <a:pt x="2031999" y="2202349"/>
                  </a:lnTo>
                  <a:lnTo>
                    <a:pt x="2044699" y="2779471"/>
                  </a:lnTo>
                  <a:close/>
                </a:path>
                <a:path w="8534400" h="10287000">
                  <a:moveTo>
                    <a:pt x="1943099" y="0"/>
                  </a:moveTo>
                  <a:lnTo>
                    <a:pt x="1943099" y="972973"/>
                  </a:lnTo>
                  <a:lnTo>
                    <a:pt x="1930399" y="0"/>
                  </a:lnTo>
                  <a:lnTo>
                    <a:pt x="1943099" y="0"/>
                  </a:lnTo>
                  <a:close/>
                </a:path>
                <a:path w="8534400" h="10287000">
                  <a:moveTo>
                    <a:pt x="3187699" y="1582607"/>
                  </a:moveTo>
                  <a:lnTo>
                    <a:pt x="3187699" y="2160169"/>
                  </a:lnTo>
                  <a:lnTo>
                    <a:pt x="3162299" y="1005925"/>
                  </a:lnTo>
                  <a:lnTo>
                    <a:pt x="2006599" y="1028772"/>
                  </a:lnTo>
                  <a:lnTo>
                    <a:pt x="2006599" y="971654"/>
                  </a:lnTo>
                  <a:lnTo>
                    <a:pt x="3162299" y="948806"/>
                  </a:lnTo>
                  <a:lnTo>
                    <a:pt x="3162299" y="0"/>
                  </a:lnTo>
                  <a:lnTo>
                    <a:pt x="3174999" y="948365"/>
                  </a:lnTo>
                  <a:lnTo>
                    <a:pt x="3174999" y="1005485"/>
                  </a:lnTo>
                  <a:lnTo>
                    <a:pt x="3187699" y="1582607"/>
                  </a:lnTo>
                  <a:close/>
                </a:path>
                <a:path w="8534400" h="10287000">
                  <a:moveTo>
                    <a:pt x="3213099" y="2756184"/>
                  </a:moveTo>
                  <a:lnTo>
                    <a:pt x="3213099" y="3333745"/>
                  </a:lnTo>
                  <a:lnTo>
                    <a:pt x="3187699" y="2179501"/>
                  </a:lnTo>
                  <a:lnTo>
                    <a:pt x="2031999" y="2202349"/>
                  </a:lnTo>
                  <a:lnTo>
                    <a:pt x="2031999" y="2183016"/>
                  </a:lnTo>
                  <a:lnTo>
                    <a:pt x="3187699" y="2160169"/>
                  </a:lnTo>
                  <a:lnTo>
                    <a:pt x="3187699" y="1582607"/>
                  </a:lnTo>
                  <a:lnTo>
                    <a:pt x="3200399" y="2159729"/>
                  </a:lnTo>
                  <a:lnTo>
                    <a:pt x="3200399" y="2179062"/>
                  </a:lnTo>
                  <a:lnTo>
                    <a:pt x="3213099" y="2756184"/>
                  </a:lnTo>
                  <a:close/>
                </a:path>
                <a:path w="8534400" h="10287000">
                  <a:moveTo>
                    <a:pt x="4406899" y="1558880"/>
                  </a:moveTo>
                  <a:lnTo>
                    <a:pt x="4406899" y="4521821"/>
                  </a:lnTo>
                  <a:lnTo>
                    <a:pt x="4381499" y="3367577"/>
                  </a:lnTo>
                  <a:lnTo>
                    <a:pt x="3263899" y="3389986"/>
                  </a:lnTo>
                  <a:lnTo>
                    <a:pt x="3225799" y="3390425"/>
                  </a:lnTo>
                  <a:lnTo>
                    <a:pt x="3225799" y="4545109"/>
                  </a:lnTo>
                  <a:lnTo>
                    <a:pt x="3213099" y="3390865"/>
                  </a:lnTo>
                  <a:lnTo>
                    <a:pt x="2057399" y="3413712"/>
                  </a:lnTo>
                  <a:lnTo>
                    <a:pt x="2057399" y="3356592"/>
                  </a:lnTo>
                  <a:lnTo>
                    <a:pt x="3213099" y="3333745"/>
                  </a:lnTo>
                  <a:lnTo>
                    <a:pt x="3213099" y="2756184"/>
                  </a:lnTo>
                  <a:lnTo>
                    <a:pt x="3225799" y="3333305"/>
                  </a:lnTo>
                  <a:lnTo>
                    <a:pt x="4381499" y="3310458"/>
                  </a:lnTo>
                  <a:lnTo>
                    <a:pt x="4381499" y="462319"/>
                  </a:lnTo>
                  <a:lnTo>
                    <a:pt x="4394199" y="924639"/>
                  </a:lnTo>
                  <a:lnTo>
                    <a:pt x="4394199" y="981758"/>
                  </a:lnTo>
                  <a:lnTo>
                    <a:pt x="4406899" y="1558880"/>
                  </a:lnTo>
                  <a:close/>
                </a:path>
                <a:path w="8534400" h="10287000">
                  <a:moveTo>
                    <a:pt x="4432299" y="3309140"/>
                  </a:moveTo>
                  <a:lnTo>
                    <a:pt x="4432299" y="5695398"/>
                  </a:lnTo>
                  <a:lnTo>
                    <a:pt x="4406899" y="4541155"/>
                  </a:lnTo>
                  <a:lnTo>
                    <a:pt x="3251199" y="4564002"/>
                  </a:lnTo>
                  <a:lnTo>
                    <a:pt x="3251199" y="5718245"/>
                  </a:lnTo>
                  <a:lnTo>
                    <a:pt x="3225799" y="4564002"/>
                  </a:lnTo>
                  <a:lnTo>
                    <a:pt x="2082799" y="4586848"/>
                  </a:lnTo>
                  <a:lnTo>
                    <a:pt x="2082799" y="4567956"/>
                  </a:lnTo>
                  <a:lnTo>
                    <a:pt x="3225799" y="4545109"/>
                  </a:lnTo>
                  <a:lnTo>
                    <a:pt x="3225799" y="3390425"/>
                  </a:lnTo>
                  <a:lnTo>
                    <a:pt x="3251199" y="4544669"/>
                  </a:lnTo>
                  <a:lnTo>
                    <a:pt x="4406899" y="4521821"/>
                  </a:lnTo>
                  <a:lnTo>
                    <a:pt x="4406899" y="1558880"/>
                  </a:lnTo>
                  <a:lnTo>
                    <a:pt x="4419599" y="2136002"/>
                  </a:lnTo>
                  <a:lnTo>
                    <a:pt x="4419599" y="2154896"/>
                  </a:lnTo>
                  <a:lnTo>
                    <a:pt x="4432299" y="3309140"/>
                  </a:lnTo>
                  <a:close/>
                </a:path>
                <a:path w="8534400" h="10287000">
                  <a:moveTo>
                    <a:pt x="6807199" y="2697308"/>
                  </a:moveTo>
                  <a:lnTo>
                    <a:pt x="6807199" y="5647946"/>
                  </a:lnTo>
                  <a:lnTo>
                    <a:pt x="6794499" y="4493702"/>
                  </a:lnTo>
                  <a:lnTo>
                    <a:pt x="5638799" y="4516549"/>
                  </a:lnTo>
                  <a:lnTo>
                    <a:pt x="5638799" y="5671233"/>
                  </a:lnTo>
                  <a:lnTo>
                    <a:pt x="5613399" y="4516989"/>
                  </a:lnTo>
                  <a:lnTo>
                    <a:pt x="4457699" y="4539836"/>
                  </a:lnTo>
                  <a:lnTo>
                    <a:pt x="4457699" y="6906762"/>
                  </a:lnTo>
                  <a:lnTo>
                    <a:pt x="4444999" y="6881279"/>
                  </a:lnTo>
                  <a:lnTo>
                    <a:pt x="4432299" y="5752518"/>
                  </a:lnTo>
                  <a:lnTo>
                    <a:pt x="3276599" y="5775365"/>
                  </a:lnTo>
                  <a:lnTo>
                    <a:pt x="3276599" y="6930049"/>
                  </a:lnTo>
                  <a:lnTo>
                    <a:pt x="3251199" y="5775805"/>
                  </a:lnTo>
                  <a:lnTo>
                    <a:pt x="2108199" y="5798652"/>
                  </a:lnTo>
                  <a:lnTo>
                    <a:pt x="2108199" y="5740842"/>
                  </a:lnTo>
                  <a:lnTo>
                    <a:pt x="3251199" y="5718245"/>
                  </a:lnTo>
                  <a:lnTo>
                    <a:pt x="3251199" y="4564002"/>
                  </a:lnTo>
                  <a:lnTo>
                    <a:pt x="3276599" y="5718245"/>
                  </a:lnTo>
                  <a:lnTo>
                    <a:pt x="4432299" y="5695398"/>
                  </a:lnTo>
                  <a:lnTo>
                    <a:pt x="4432299" y="3309140"/>
                  </a:lnTo>
                  <a:lnTo>
                    <a:pt x="4444999" y="3308889"/>
                  </a:lnTo>
                  <a:lnTo>
                    <a:pt x="4444999" y="3366260"/>
                  </a:lnTo>
                  <a:lnTo>
                    <a:pt x="4457699" y="4520504"/>
                  </a:lnTo>
                  <a:lnTo>
                    <a:pt x="5613399" y="4497657"/>
                  </a:lnTo>
                  <a:lnTo>
                    <a:pt x="5613399" y="3343413"/>
                  </a:lnTo>
                  <a:lnTo>
                    <a:pt x="5638799" y="4497657"/>
                  </a:lnTo>
                  <a:lnTo>
                    <a:pt x="6781799" y="4474809"/>
                  </a:lnTo>
                  <a:lnTo>
                    <a:pt x="6781799" y="1511428"/>
                  </a:lnTo>
                  <a:lnTo>
                    <a:pt x="6794499" y="2088550"/>
                  </a:lnTo>
                  <a:lnTo>
                    <a:pt x="6794499" y="2132489"/>
                  </a:lnTo>
                  <a:lnTo>
                    <a:pt x="6807199" y="2697308"/>
                  </a:lnTo>
                  <a:close/>
                </a:path>
                <a:path w="8534400" h="10287000">
                  <a:moveTo>
                    <a:pt x="4571999" y="10287000"/>
                  </a:moveTo>
                  <a:lnTo>
                    <a:pt x="4521199" y="10287000"/>
                  </a:lnTo>
                  <a:lnTo>
                    <a:pt x="4495799" y="9336519"/>
                  </a:lnTo>
                  <a:lnTo>
                    <a:pt x="4495799" y="9291263"/>
                  </a:lnTo>
                  <a:lnTo>
                    <a:pt x="4470399" y="8137019"/>
                  </a:lnTo>
                  <a:lnTo>
                    <a:pt x="3327399" y="8159866"/>
                  </a:lnTo>
                  <a:lnTo>
                    <a:pt x="3327399" y="9314550"/>
                  </a:lnTo>
                  <a:lnTo>
                    <a:pt x="3301999" y="8160305"/>
                  </a:lnTo>
                  <a:lnTo>
                    <a:pt x="2146299" y="8183153"/>
                  </a:lnTo>
                  <a:lnTo>
                    <a:pt x="2146299" y="8126034"/>
                  </a:lnTo>
                  <a:lnTo>
                    <a:pt x="3301999" y="8103186"/>
                  </a:lnTo>
                  <a:lnTo>
                    <a:pt x="3301999" y="6948503"/>
                  </a:lnTo>
                  <a:lnTo>
                    <a:pt x="3327399" y="8102747"/>
                  </a:lnTo>
                  <a:lnTo>
                    <a:pt x="4470399" y="8079899"/>
                  </a:lnTo>
                  <a:lnTo>
                    <a:pt x="4470399" y="5116958"/>
                  </a:lnTo>
                  <a:lnTo>
                    <a:pt x="4483099" y="5694080"/>
                  </a:lnTo>
                  <a:lnTo>
                    <a:pt x="4483099" y="5751200"/>
                  </a:lnTo>
                  <a:lnTo>
                    <a:pt x="4508499" y="6879521"/>
                  </a:lnTo>
                  <a:lnTo>
                    <a:pt x="4508499" y="6924337"/>
                  </a:lnTo>
                  <a:lnTo>
                    <a:pt x="4533899" y="8078581"/>
                  </a:lnTo>
                  <a:lnTo>
                    <a:pt x="4533899" y="8136139"/>
                  </a:lnTo>
                  <a:lnTo>
                    <a:pt x="4559299" y="9290384"/>
                  </a:lnTo>
                  <a:lnTo>
                    <a:pt x="4559299" y="9334761"/>
                  </a:lnTo>
                  <a:lnTo>
                    <a:pt x="4571999" y="10287000"/>
                  </a:lnTo>
                  <a:close/>
                </a:path>
                <a:path w="8534400" h="10287000">
                  <a:moveTo>
                    <a:pt x="4495799" y="9291263"/>
                  </a:moveTo>
                  <a:lnTo>
                    <a:pt x="4495799" y="9310595"/>
                  </a:lnTo>
                  <a:lnTo>
                    <a:pt x="3340099" y="9333443"/>
                  </a:lnTo>
                  <a:lnTo>
                    <a:pt x="3340099" y="10287000"/>
                  </a:lnTo>
                  <a:lnTo>
                    <a:pt x="3327399" y="9333882"/>
                  </a:lnTo>
                  <a:lnTo>
                    <a:pt x="2171699" y="9356730"/>
                  </a:lnTo>
                  <a:lnTo>
                    <a:pt x="2171699" y="9337397"/>
                  </a:lnTo>
                  <a:lnTo>
                    <a:pt x="3327399" y="9314550"/>
                  </a:lnTo>
                  <a:lnTo>
                    <a:pt x="3327399" y="8159866"/>
                  </a:lnTo>
                  <a:lnTo>
                    <a:pt x="3340099" y="9314110"/>
                  </a:lnTo>
                  <a:lnTo>
                    <a:pt x="3340099" y="9333443"/>
                  </a:lnTo>
                  <a:lnTo>
                    <a:pt x="3365499" y="10287000"/>
                  </a:lnTo>
                  <a:lnTo>
                    <a:pt x="3365499" y="9313608"/>
                  </a:lnTo>
                  <a:lnTo>
                    <a:pt x="4495799" y="9291263"/>
                  </a:lnTo>
                  <a:close/>
                </a:path>
                <a:path w="8534400" h="10287000">
                  <a:moveTo>
                    <a:pt x="3162299" y="0"/>
                  </a:moveTo>
                  <a:lnTo>
                    <a:pt x="3162299" y="948806"/>
                  </a:lnTo>
                  <a:lnTo>
                    <a:pt x="3136899" y="0"/>
                  </a:lnTo>
                  <a:lnTo>
                    <a:pt x="3162299" y="0"/>
                  </a:lnTo>
                  <a:close/>
                </a:path>
                <a:path w="8534400" h="10287000">
                  <a:moveTo>
                    <a:pt x="4356099" y="0"/>
                  </a:moveTo>
                  <a:lnTo>
                    <a:pt x="4356099" y="2136882"/>
                  </a:lnTo>
                  <a:lnTo>
                    <a:pt x="4330699" y="982638"/>
                  </a:lnTo>
                  <a:lnTo>
                    <a:pt x="3174999" y="1005485"/>
                  </a:lnTo>
                  <a:lnTo>
                    <a:pt x="3174999" y="948365"/>
                  </a:lnTo>
                  <a:lnTo>
                    <a:pt x="4330699" y="925518"/>
                  </a:lnTo>
                  <a:lnTo>
                    <a:pt x="4330699" y="0"/>
                  </a:lnTo>
                  <a:lnTo>
                    <a:pt x="4356099" y="0"/>
                  </a:lnTo>
                  <a:close/>
                </a:path>
                <a:path w="8534400" h="10287000">
                  <a:moveTo>
                    <a:pt x="4381499" y="462319"/>
                  </a:moveTo>
                  <a:lnTo>
                    <a:pt x="4381499" y="3310458"/>
                  </a:lnTo>
                  <a:lnTo>
                    <a:pt x="4356099" y="2156214"/>
                  </a:lnTo>
                  <a:lnTo>
                    <a:pt x="3200399" y="2179062"/>
                  </a:lnTo>
                  <a:lnTo>
                    <a:pt x="3200399" y="2159729"/>
                  </a:lnTo>
                  <a:lnTo>
                    <a:pt x="4356099" y="2136882"/>
                  </a:lnTo>
                  <a:lnTo>
                    <a:pt x="4356099" y="0"/>
                  </a:lnTo>
                  <a:lnTo>
                    <a:pt x="4368799" y="0"/>
                  </a:lnTo>
                  <a:lnTo>
                    <a:pt x="4381499" y="462319"/>
                  </a:lnTo>
                  <a:close/>
                </a:path>
                <a:path w="8534400" h="10287000">
                  <a:moveTo>
                    <a:pt x="4330699" y="0"/>
                  </a:moveTo>
                  <a:lnTo>
                    <a:pt x="4330699" y="925518"/>
                  </a:lnTo>
                  <a:lnTo>
                    <a:pt x="4317999" y="0"/>
                  </a:lnTo>
                  <a:lnTo>
                    <a:pt x="4330699" y="0"/>
                  </a:lnTo>
                  <a:close/>
                </a:path>
                <a:path w="8534400" h="10287000">
                  <a:moveTo>
                    <a:pt x="8534399" y="843063"/>
                  </a:moveTo>
                  <a:lnTo>
                    <a:pt x="8534399" y="900617"/>
                  </a:lnTo>
                  <a:lnTo>
                    <a:pt x="7950199" y="912336"/>
                  </a:lnTo>
                  <a:lnTo>
                    <a:pt x="7950199" y="2065703"/>
                  </a:lnTo>
                  <a:lnTo>
                    <a:pt x="7924799" y="911459"/>
                  </a:lnTo>
                  <a:lnTo>
                    <a:pt x="6769099" y="934306"/>
                  </a:lnTo>
                  <a:lnTo>
                    <a:pt x="6769099" y="3263006"/>
                  </a:lnTo>
                  <a:lnTo>
                    <a:pt x="6743699" y="2134246"/>
                  </a:lnTo>
                  <a:lnTo>
                    <a:pt x="6743699" y="2089869"/>
                  </a:lnTo>
                  <a:lnTo>
                    <a:pt x="6718299" y="935626"/>
                  </a:lnTo>
                  <a:lnTo>
                    <a:pt x="5562599" y="958473"/>
                  </a:lnTo>
                  <a:lnTo>
                    <a:pt x="5562599" y="2113155"/>
                  </a:lnTo>
                  <a:lnTo>
                    <a:pt x="5549899" y="958911"/>
                  </a:lnTo>
                  <a:lnTo>
                    <a:pt x="4394199" y="981758"/>
                  </a:lnTo>
                  <a:lnTo>
                    <a:pt x="4394199" y="924639"/>
                  </a:lnTo>
                  <a:lnTo>
                    <a:pt x="5549899" y="901791"/>
                  </a:lnTo>
                  <a:lnTo>
                    <a:pt x="5549899" y="0"/>
                  </a:lnTo>
                  <a:lnTo>
                    <a:pt x="5562599" y="901352"/>
                  </a:lnTo>
                  <a:lnTo>
                    <a:pt x="6718299" y="878504"/>
                  </a:lnTo>
                  <a:lnTo>
                    <a:pt x="6718299" y="0"/>
                  </a:lnTo>
                  <a:lnTo>
                    <a:pt x="6756399" y="0"/>
                  </a:lnTo>
                  <a:lnTo>
                    <a:pt x="6769099" y="877186"/>
                  </a:lnTo>
                  <a:lnTo>
                    <a:pt x="7924799" y="854339"/>
                  </a:lnTo>
                  <a:lnTo>
                    <a:pt x="7924799" y="0"/>
                  </a:lnTo>
                  <a:lnTo>
                    <a:pt x="7950199" y="854778"/>
                  </a:lnTo>
                  <a:lnTo>
                    <a:pt x="8534399" y="843063"/>
                  </a:lnTo>
                  <a:close/>
                </a:path>
                <a:path w="8534400" h="10287000">
                  <a:moveTo>
                    <a:pt x="6743699" y="2089869"/>
                  </a:moveTo>
                  <a:lnTo>
                    <a:pt x="6743699" y="2108762"/>
                  </a:lnTo>
                  <a:lnTo>
                    <a:pt x="5587999" y="2131609"/>
                  </a:lnTo>
                  <a:lnTo>
                    <a:pt x="5587999" y="3286293"/>
                  </a:lnTo>
                  <a:lnTo>
                    <a:pt x="5562599" y="2132049"/>
                  </a:lnTo>
                  <a:lnTo>
                    <a:pt x="4419599" y="2154896"/>
                  </a:lnTo>
                  <a:lnTo>
                    <a:pt x="4419599" y="2136002"/>
                  </a:lnTo>
                  <a:lnTo>
                    <a:pt x="5562599" y="2113155"/>
                  </a:lnTo>
                  <a:lnTo>
                    <a:pt x="5562599" y="958473"/>
                  </a:lnTo>
                  <a:lnTo>
                    <a:pt x="5587999" y="2112717"/>
                  </a:lnTo>
                  <a:lnTo>
                    <a:pt x="6743699" y="2089869"/>
                  </a:lnTo>
                  <a:close/>
                </a:path>
                <a:path w="8534400" h="10287000">
                  <a:moveTo>
                    <a:pt x="6781799" y="1511428"/>
                  </a:moveTo>
                  <a:lnTo>
                    <a:pt x="6781799" y="4474809"/>
                  </a:lnTo>
                  <a:lnTo>
                    <a:pt x="6769099" y="3320566"/>
                  </a:lnTo>
                  <a:lnTo>
                    <a:pt x="5613399" y="3343413"/>
                  </a:lnTo>
                  <a:lnTo>
                    <a:pt x="5613399" y="4497657"/>
                  </a:lnTo>
                  <a:lnTo>
                    <a:pt x="5587999" y="3343413"/>
                  </a:lnTo>
                  <a:lnTo>
                    <a:pt x="4444999" y="3366260"/>
                  </a:lnTo>
                  <a:lnTo>
                    <a:pt x="4444999" y="3308889"/>
                  </a:lnTo>
                  <a:lnTo>
                    <a:pt x="5587999" y="3286293"/>
                  </a:lnTo>
                  <a:lnTo>
                    <a:pt x="5587999" y="2131609"/>
                  </a:lnTo>
                  <a:lnTo>
                    <a:pt x="5613399" y="3285853"/>
                  </a:lnTo>
                  <a:lnTo>
                    <a:pt x="6769099" y="3263006"/>
                  </a:lnTo>
                  <a:lnTo>
                    <a:pt x="6769099" y="934306"/>
                  </a:lnTo>
                  <a:lnTo>
                    <a:pt x="6781799" y="1511428"/>
                  </a:lnTo>
                  <a:close/>
                </a:path>
                <a:path w="8534400" h="10287000">
                  <a:moveTo>
                    <a:pt x="6832599" y="3896367"/>
                  </a:moveTo>
                  <a:lnTo>
                    <a:pt x="6832599" y="6859310"/>
                  </a:lnTo>
                  <a:lnTo>
                    <a:pt x="6807199" y="5705066"/>
                  </a:lnTo>
                  <a:lnTo>
                    <a:pt x="5664199" y="5727913"/>
                  </a:lnTo>
                  <a:lnTo>
                    <a:pt x="5664199" y="6882597"/>
                  </a:lnTo>
                  <a:lnTo>
                    <a:pt x="5638799" y="5728353"/>
                  </a:lnTo>
                  <a:lnTo>
                    <a:pt x="4483099" y="5751200"/>
                  </a:lnTo>
                  <a:lnTo>
                    <a:pt x="4483099" y="5694080"/>
                  </a:lnTo>
                  <a:lnTo>
                    <a:pt x="5638799" y="5671233"/>
                  </a:lnTo>
                  <a:lnTo>
                    <a:pt x="5638799" y="4516549"/>
                  </a:lnTo>
                  <a:lnTo>
                    <a:pt x="5651499" y="5670793"/>
                  </a:lnTo>
                  <a:lnTo>
                    <a:pt x="6807199" y="5647946"/>
                  </a:lnTo>
                  <a:lnTo>
                    <a:pt x="6807199" y="2697308"/>
                  </a:lnTo>
                  <a:lnTo>
                    <a:pt x="6819899" y="3262128"/>
                  </a:lnTo>
                  <a:lnTo>
                    <a:pt x="6819899" y="3319245"/>
                  </a:lnTo>
                  <a:lnTo>
                    <a:pt x="6832599" y="3896367"/>
                  </a:lnTo>
                  <a:close/>
                </a:path>
                <a:path w="8534400" h="10287000">
                  <a:moveTo>
                    <a:pt x="5689599" y="7478172"/>
                  </a:moveTo>
                  <a:lnTo>
                    <a:pt x="5689599" y="8055734"/>
                  </a:lnTo>
                  <a:lnTo>
                    <a:pt x="5664199" y="6901489"/>
                  </a:lnTo>
                  <a:lnTo>
                    <a:pt x="4508499" y="6924337"/>
                  </a:lnTo>
                  <a:lnTo>
                    <a:pt x="4508499" y="6905444"/>
                  </a:lnTo>
                  <a:lnTo>
                    <a:pt x="5664199" y="6882597"/>
                  </a:lnTo>
                  <a:lnTo>
                    <a:pt x="5664199" y="5727913"/>
                  </a:lnTo>
                  <a:lnTo>
                    <a:pt x="5676899" y="6882157"/>
                  </a:lnTo>
                  <a:lnTo>
                    <a:pt x="5676899" y="6901050"/>
                  </a:lnTo>
                  <a:lnTo>
                    <a:pt x="5689599" y="7478172"/>
                  </a:lnTo>
                  <a:close/>
                </a:path>
                <a:path w="8534400" h="10287000">
                  <a:moveTo>
                    <a:pt x="5714999" y="8689975"/>
                  </a:moveTo>
                  <a:lnTo>
                    <a:pt x="5714999" y="9267536"/>
                  </a:lnTo>
                  <a:lnTo>
                    <a:pt x="5689599" y="8113292"/>
                  </a:lnTo>
                  <a:lnTo>
                    <a:pt x="4533899" y="8136139"/>
                  </a:lnTo>
                  <a:lnTo>
                    <a:pt x="4533899" y="8078581"/>
                  </a:lnTo>
                  <a:lnTo>
                    <a:pt x="5689599" y="8055734"/>
                  </a:lnTo>
                  <a:lnTo>
                    <a:pt x="5689599" y="7478172"/>
                  </a:lnTo>
                  <a:lnTo>
                    <a:pt x="5702299" y="8055294"/>
                  </a:lnTo>
                  <a:lnTo>
                    <a:pt x="5702299" y="8112852"/>
                  </a:lnTo>
                  <a:lnTo>
                    <a:pt x="5714999" y="8689975"/>
                  </a:lnTo>
                  <a:close/>
                </a:path>
                <a:path w="8534400" h="10287000">
                  <a:moveTo>
                    <a:pt x="6959599" y="10287000"/>
                  </a:moveTo>
                  <a:lnTo>
                    <a:pt x="6908799" y="10287000"/>
                  </a:lnTo>
                  <a:lnTo>
                    <a:pt x="6883399" y="9263142"/>
                  </a:lnTo>
                  <a:lnTo>
                    <a:pt x="5727699" y="9285990"/>
                  </a:lnTo>
                  <a:lnTo>
                    <a:pt x="5727699" y="10287000"/>
                  </a:lnTo>
                  <a:lnTo>
                    <a:pt x="5714999" y="9286869"/>
                  </a:lnTo>
                  <a:lnTo>
                    <a:pt x="4559299" y="9309717"/>
                  </a:lnTo>
                  <a:lnTo>
                    <a:pt x="4559299" y="9290384"/>
                  </a:lnTo>
                  <a:lnTo>
                    <a:pt x="5714999" y="9267536"/>
                  </a:lnTo>
                  <a:lnTo>
                    <a:pt x="5714999" y="8689975"/>
                  </a:lnTo>
                  <a:lnTo>
                    <a:pt x="5727699" y="9267097"/>
                  </a:lnTo>
                  <a:lnTo>
                    <a:pt x="5727699" y="9285990"/>
                  </a:lnTo>
                  <a:lnTo>
                    <a:pt x="5753099" y="10287000"/>
                  </a:lnTo>
                  <a:lnTo>
                    <a:pt x="5753099" y="9266595"/>
                  </a:lnTo>
                  <a:lnTo>
                    <a:pt x="6883399" y="9244249"/>
                  </a:lnTo>
                  <a:lnTo>
                    <a:pt x="6883399" y="6281308"/>
                  </a:lnTo>
                  <a:lnTo>
                    <a:pt x="6896099" y="6858430"/>
                  </a:lnTo>
                  <a:lnTo>
                    <a:pt x="6896099" y="6877324"/>
                  </a:lnTo>
                  <a:lnTo>
                    <a:pt x="6921499" y="8031568"/>
                  </a:lnTo>
                  <a:lnTo>
                    <a:pt x="6921499" y="8088687"/>
                  </a:lnTo>
                  <a:lnTo>
                    <a:pt x="6934199" y="9242932"/>
                  </a:lnTo>
                  <a:lnTo>
                    <a:pt x="6934199" y="9261824"/>
                  </a:lnTo>
                  <a:lnTo>
                    <a:pt x="6959599" y="10287000"/>
                  </a:lnTo>
                  <a:close/>
                </a:path>
                <a:path w="8534400" h="10287000">
                  <a:moveTo>
                    <a:pt x="5549899" y="0"/>
                  </a:moveTo>
                  <a:lnTo>
                    <a:pt x="5549899" y="901791"/>
                  </a:lnTo>
                  <a:lnTo>
                    <a:pt x="5524499" y="0"/>
                  </a:lnTo>
                  <a:lnTo>
                    <a:pt x="5549899" y="0"/>
                  </a:lnTo>
                  <a:close/>
                </a:path>
                <a:path w="8534400" h="10287000">
                  <a:moveTo>
                    <a:pt x="6857999" y="5069506"/>
                  </a:moveTo>
                  <a:lnTo>
                    <a:pt x="6857999" y="7724882"/>
                  </a:lnTo>
                  <a:lnTo>
                    <a:pt x="6832599" y="6878202"/>
                  </a:lnTo>
                  <a:lnTo>
                    <a:pt x="5676899" y="6901050"/>
                  </a:lnTo>
                  <a:lnTo>
                    <a:pt x="5676899" y="6882157"/>
                  </a:lnTo>
                  <a:lnTo>
                    <a:pt x="6832599" y="6859310"/>
                  </a:lnTo>
                  <a:lnTo>
                    <a:pt x="6832599" y="3896367"/>
                  </a:lnTo>
                  <a:lnTo>
                    <a:pt x="6845299" y="4473489"/>
                  </a:lnTo>
                  <a:lnTo>
                    <a:pt x="6845299" y="4492384"/>
                  </a:lnTo>
                  <a:lnTo>
                    <a:pt x="6857999" y="5069506"/>
                  </a:lnTo>
                  <a:close/>
                </a:path>
                <a:path w="8534400" h="10287000">
                  <a:moveTo>
                    <a:pt x="6883399" y="6281308"/>
                  </a:moveTo>
                  <a:lnTo>
                    <a:pt x="6883399" y="9244249"/>
                  </a:lnTo>
                  <a:lnTo>
                    <a:pt x="6857999" y="8090005"/>
                  </a:lnTo>
                  <a:lnTo>
                    <a:pt x="5702299" y="8112852"/>
                  </a:lnTo>
                  <a:lnTo>
                    <a:pt x="5702299" y="8055294"/>
                  </a:lnTo>
                  <a:lnTo>
                    <a:pt x="5727699" y="8054855"/>
                  </a:lnTo>
                  <a:lnTo>
                    <a:pt x="6857999" y="8032446"/>
                  </a:lnTo>
                  <a:lnTo>
                    <a:pt x="6857999" y="5069506"/>
                  </a:lnTo>
                  <a:lnTo>
                    <a:pt x="6870699" y="5646628"/>
                  </a:lnTo>
                  <a:lnTo>
                    <a:pt x="6870699" y="5704186"/>
                  </a:lnTo>
                  <a:lnTo>
                    <a:pt x="6883399" y="6281308"/>
                  </a:lnTo>
                  <a:close/>
                </a:path>
                <a:path w="8534400" h="10287000">
                  <a:moveTo>
                    <a:pt x="6718299" y="0"/>
                  </a:moveTo>
                  <a:lnTo>
                    <a:pt x="6718299" y="878504"/>
                  </a:lnTo>
                  <a:lnTo>
                    <a:pt x="6692899" y="0"/>
                  </a:lnTo>
                  <a:lnTo>
                    <a:pt x="6718299" y="0"/>
                  </a:lnTo>
                  <a:close/>
                </a:path>
                <a:path w="8534400" h="10287000">
                  <a:moveTo>
                    <a:pt x="8534399" y="2055400"/>
                  </a:moveTo>
                  <a:lnTo>
                    <a:pt x="8534399" y="2074741"/>
                  </a:lnTo>
                  <a:lnTo>
                    <a:pt x="7975599" y="2085912"/>
                  </a:lnTo>
                  <a:lnTo>
                    <a:pt x="7975599" y="3239279"/>
                  </a:lnTo>
                  <a:lnTo>
                    <a:pt x="7950199" y="2085035"/>
                  </a:lnTo>
                  <a:lnTo>
                    <a:pt x="6794499" y="2107884"/>
                  </a:lnTo>
                  <a:lnTo>
                    <a:pt x="6794499" y="2088550"/>
                  </a:lnTo>
                  <a:lnTo>
                    <a:pt x="7950199" y="2065703"/>
                  </a:lnTo>
                  <a:lnTo>
                    <a:pt x="7950199" y="912336"/>
                  </a:lnTo>
                  <a:lnTo>
                    <a:pt x="7975599" y="2066580"/>
                  </a:lnTo>
                  <a:lnTo>
                    <a:pt x="8534399" y="2055400"/>
                  </a:lnTo>
                  <a:close/>
                </a:path>
                <a:path w="8534400" h="10287000">
                  <a:moveTo>
                    <a:pt x="8534399" y="3229428"/>
                  </a:moveTo>
                  <a:lnTo>
                    <a:pt x="8534399" y="3286990"/>
                  </a:lnTo>
                  <a:lnTo>
                    <a:pt x="8000999" y="3297715"/>
                  </a:lnTo>
                  <a:lnTo>
                    <a:pt x="8000999" y="4450641"/>
                  </a:lnTo>
                  <a:lnTo>
                    <a:pt x="7975599" y="3296398"/>
                  </a:lnTo>
                  <a:lnTo>
                    <a:pt x="7950199" y="3296838"/>
                  </a:lnTo>
                  <a:lnTo>
                    <a:pt x="6819899" y="3319245"/>
                  </a:lnTo>
                  <a:lnTo>
                    <a:pt x="6819899" y="3262128"/>
                  </a:lnTo>
                  <a:lnTo>
                    <a:pt x="7937499" y="3239719"/>
                  </a:lnTo>
                  <a:lnTo>
                    <a:pt x="7975599" y="3239279"/>
                  </a:lnTo>
                  <a:lnTo>
                    <a:pt x="7975599" y="2085912"/>
                  </a:lnTo>
                  <a:lnTo>
                    <a:pt x="7988299" y="3240156"/>
                  </a:lnTo>
                  <a:lnTo>
                    <a:pt x="8534399" y="3229428"/>
                  </a:lnTo>
                  <a:close/>
                </a:path>
                <a:path w="8534400" h="10287000">
                  <a:moveTo>
                    <a:pt x="8026399" y="5048413"/>
                  </a:moveTo>
                  <a:lnTo>
                    <a:pt x="8026399" y="5623781"/>
                  </a:lnTo>
                  <a:lnTo>
                    <a:pt x="8000999" y="4469536"/>
                  </a:lnTo>
                  <a:lnTo>
                    <a:pt x="6845299" y="4492384"/>
                  </a:lnTo>
                  <a:lnTo>
                    <a:pt x="6845299" y="4473489"/>
                  </a:lnTo>
                  <a:lnTo>
                    <a:pt x="8000999" y="4450641"/>
                  </a:lnTo>
                  <a:lnTo>
                    <a:pt x="8000999" y="3297715"/>
                  </a:lnTo>
                  <a:lnTo>
                    <a:pt x="8013699" y="4451958"/>
                  </a:lnTo>
                  <a:lnTo>
                    <a:pt x="8013699" y="4471291"/>
                  </a:lnTo>
                  <a:lnTo>
                    <a:pt x="8026399" y="5048413"/>
                  </a:lnTo>
                  <a:close/>
                </a:path>
                <a:path w="8534400" h="10287000">
                  <a:moveTo>
                    <a:pt x="8051799" y="6260215"/>
                  </a:moveTo>
                  <a:lnTo>
                    <a:pt x="8051799" y="6835583"/>
                  </a:lnTo>
                  <a:lnTo>
                    <a:pt x="8026399" y="5681339"/>
                  </a:lnTo>
                  <a:lnTo>
                    <a:pt x="7658099" y="5688369"/>
                  </a:lnTo>
                  <a:lnTo>
                    <a:pt x="6870699" y="5704186"/>
                  </a:lnTo>
                  <a:lnTo>
                    <a:pt x="6870699" y="5646628"/>
                  </a:lnTo>
                  <a:lnTo>
                    <a:pt x="8026399" y="5623781"/>
                  </a:lnTo>
                  <a:lnTo>
                    <a:pt x="8026399" y="5048413"/>
                  </a:lnTo>
                  <a:lnTo>
                    <a:pt x="8039099" y="5625535"/>
                  </a:lnTo>
                  <a:lnTo>
                    <a:pt x="8039099" y="5683093"/>
                  </a:lnTo>
                  <a:lnTo>
                    <a:pt x="8051799" y="6260215"/>
                  </a:lnTo>
                  <a:close/>
                </a:path>
                <a:path w="8534400" h="10287000">
                  <a:moveTo>
                    <a:pt x="8534399" y="6828020"/>
                  </a:moveTo>
                  <a:lnTo>
                    <a:pt x="8534399" y="6847349"/>
                  </a:lnTo>
                  <a:lnTo>
                    <a:pt x="8064499" y="6856669"/>
                  </a:lnTo>
                  <a:lnTo>
                    <a:pt x="8064499" y="8008720"/>
                  </a:lnTo>
                  <a:lnTo>
                    <a:pt x="8051799" y="6854476"/>
                  </a:lnTo>
                  <a:lnTo>
                    <a:pt x="6896099" y="6877324"/>
                  </a:lnTo>
                  <a:lnTo>
                    <a:pt x="6896099" y="6858430"/>
                  </a:lnTo>
                  <a:lnTo>
                    <a:pt x="8051799" y="6835583"/>
                  </a:lnTo>
                  <a:lnTo>
                    <a:pt x="8051799" y="6260215"/>
                  </a:lnTo>
                  <a:lnTo>
                    <a:pt x="8064499" y="6837337"/>
                  </a:lnTo>
                  <a:lnTo>
                    <a:pt x="8534399" y="6828020"/>
                  </a:lnTo>
                  <a:close/>
                </a:path>
                <a:path w="8534400" h="10287000">
                  <a:moveTo>
                    <a:pt x="8534399" y="8001876"/>
                  </a:moveTo>
                  <a:lnTo>
                    <a:pt x="8534399" y="8059366"/>
                  </a:lnTo>
                  <a:lnTo>
                    <a:pt x="8115299" y="8067593"/>
                  </a:lnTo>
                  <a:lnTo>
                    <a:pt x="8089899" y="8068032"/>
                  </a:lnTo>
                  <a:lnTo>
                    <a:pt x="8089899" y="9220084"/>
                  </a:lnTo>
                  <a:lnTo>
                    <a:pt x="8064499" y="8065839"/>
                  </a:lnTo>
                  <a:lnTo>
                    <a:pt x="6921499" y="8088687"/>
                  </a:lnTo>
                  <a:lnTo>
                    <a:pt x="6921499" y="8031568"/>
                  </a:lnTo>
                  <a:lnTo>
                    <a:pt x="8064499" y="8008720"/>
                  </a:lnTo>
                  <a:lnTo>
                    <a:pt x="8064499" y="6856669"/>
                  </a:lnTo>
                  <a:lnTo>
                    <a:pt x="8089899" y="8010913"/>
                  </a:lnTo>
                  <a:lnTo>
                    <a:pt x="8534399" y="8001876"/>
                  </a:lnTo>
                  <a:close/>
                </a:path>
                <a:path w="8534400" h="10287000">
                  <a:moveTo>
                    <a:pt x="8534399" y="9213742"/>
                  </a:moveTo>
                  <a:lnTo>
                    <a:pt x="8534399" y="9233056"/>
                  </a:lnTo>
                  <a:lnTo>
                    <a:pt x="8115299" y="9241610"/>
                  </a:lnTo>
                  <a:lnTo>
                    <a:pt x="8115299" y="10287000"/>
                  </a:lnTo>
                  <a:lnTo>
                    <a:pt x="8089899" y="9238977"/>
                  </a:lnTo>
                  <a:lnTo>
                    <a:pt x="6934199" y="9261824"/>
                  </a:lnTo>
                  <a:lnTo>
                    <a:pt x="6934199" y="9242932"/>
                  </a:lnTo>
                  <a:lnTo>
                    <a:pt x="8089899" y="9220084"/>
                  </a:lnTo>
                  <a:lnTo>
                    <a:pt x="8089899" y="8068032"/>
                  </a:lnTo>
                  <a:lnTo>
                    <a:pt x="8115299" y="9222277"/>
                  </a:lnTo>
                  <a:lnTo>
                    <a:pt x="8115299" y="9241610"/>
                  </a:lnTo>
                  <a:lnTo>
                    <a:pt x="8127999" y="10287000"/>
                  </a:lnTo>
                  <a:lnTo>
                    <a:pt x="8127999" y="9222018"/>
                  </a:lnTo>
                  <a:lnTo>
                    <a:pt x="8534399" y="9213742"/>
                  </a:lnTo>
                  <a:close/>
                </a:path>
                <a:path w="8534400" h="10287000">
                  <a:moveTo>
                    <a:pt x="7924799" y="0"/>
                  </a:moveTo>
                  <a:lnTo>
                    <a:pt x="7924799" y="854339"/>
                  </a:lnTo>
                  <a:lnTo>
                    <a:pt x="7912099" y="0"/>
                  </a:lnTo>
                  <a:lnTo>
                    <a:pt x="7924799" y="0"/>
                  </a:lnTo>
                  <a:close/>
                </a:path>
                <a:path w="8534400" h="10287000">
                  <a:moveTo>
                    <a:pt x="8534399" y="4441533"/>
                  </a:moveTo>
                  <a:lnTo>
                    <a:pt x="8534399" y="4460796"/>
                  </a:lnTo>
                  <a:lnTo>
                    <a:pt x="8013699" y="4471291"/>
                  </a:lnTo>
                  <a:lnTo>
                    <a:pt x="8013699" y="4451958"/>
                  </a:lnTo>
                  <a:lnTo>
                    <a:pt x="8534399" y="4441533"/>
                  </a:lnTo>
                  <a:close/>
                </a:path>
                <a:path w="8534400" h="10287000">
                  <a:moveTo>
                    <a:pt x="8534399" y="5615689"/>
                  </a:moveTo>
                  <a:lnTo>
                    <a:pt x="8534399" y="5673216"/>
                  </a:lnTo>
                  <a:lnTo>
                    <a:pt x="8039099" y="5683093"/>
                  </a:lnTo>
                  <a:lnTo>
                    <a:pt x="8039099" y="5625535"/>
                  </a:lnTo>
                  <a:lnTo>
                    <a:pt x="8534399" y="5615689"/>
                  </a:lnTo>
                  <a:close/>
                </a:path>
              </a:pathLst>
            </a:custGeom>
            <a:solidFill>
              <a:srgbClr val="DDCFB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936279" y="0"/>
              <a:ext cx="2352040" cy="3039745"/>
            </a:xfrm>
            <a:custGeom>
              <a:avLst/>
              <a:gdLst/>
              <a:ahLst/>
              <a:cxnLst/>
              <a:rect l="l" t="t" r="r" b="b"/>
              <a:pathLst>
                <a:path w="2352040" h="3039745">
                  <a:moveTo>
                    <a:pt x="2351720" y="3030014"/>
                  </a:moveTo>
                  <a:lnTo>
                    <a:pt x="2282131" y="3036554"/>
                  </a:lnTo>
                  <a:lnTo>
                    <a:pt x="2207302" y="3039577"/>
                  </a:lnTo>
                  <a:lnTo>
                    <a:pt x="2169152" y="3039631"/>
                  </a:lnTo>
                  <a:lnTo>
                    <a:pt x="2130548" y="3038707"/>
                  </a:lnTo>
                  <a:lnTo>
                    <a:pt x="2091519" y="3036800"/>
                  </a:lnTo>
                  <a:lnTo>
                    <a:pt x="2052091" y="3033906"/>
                  </a:lnTo>
                  <a:lnTo>
                    <a:pt x="2012294" y="3030018"/>
                  </a:lnTo>
                  <a:lnTo>
                    <a:pt x="1972153" y="3025133"/>
                  </a:lnTo>
                  <a:lnTo>
                    <a:pt x="1931698" y="3019245"/>
                  </a:lnTo>
                  <a:lnTo>
                    <a:pt x="1890955" y="3012349"/>
                  </a:lnTo>
                  <a:lnTo>
                    <a:pt x="1849952" y="3004441"/>
                  </a:lnTo>
                  <a:lnTo>
                    <a:pt x="1808718" y="2995516"/>
                  </a:lnTo>
                  <a:lnTo>
                    <a:pt x="1767279" y="2985569"/>
                  </a:lnTo>
                  <a:lnTo>
                    <a:pt x="1725664" y="2974594"/>
                  </a:lnTo>
                  <a:lnTo>
                    <a:pt x="1683899" y="2962587"/>
                  </a:lnTo>
                  <a:lnTo>
                    <a:pt x="1642014" y="2949543"/>
                  </a:lnTo>
                  <a:lnTo>
                    <a:pt x="1600035" y="2935457"/>
                  </a:lnTo>
                  <a:lnTo>
                    <a:pt x="1557990" y="2920324"/>
                  </a:lnTo>
                  <a:lnTo>
                    <a:pt x="1515907" y="2904140"/>
                  </a:lnTo>
                  <a:lnTo>
                    <a:pt x="1473814" y="2886898"/>
                  </a:lnTo>
                  <a:lnTo>
                    <a:pt x="1431737" y="2868595"/>
                  </a:lnTo>
                  <a:lnTo>
                    <a:pt x="1389706" y="2849226"/>
                  </a:lnTo>
                  <a:lnTo>
                    <a:pt x="1347747" y="2828785"/>
                  </a:lnTo>
                  <a:lnTo>
                    <a:pt x="1305888" y="2807268"/>
                  </a:lnTo>
                  <a:lnTo>
                    <a:pt x="1264158" y="2784669"/>
                  </a:lnTo>
                  <a:lnTo>
                    <a:pt x="1222583" y="2760984"/>
                  </a:lnTo>
                  <a:lnTo>
                    <a:pt x="1181191" y="2736209"/>
                  </a:lnTo>
                  <a:lnTo>
                    <a:pt x="1140010" y="2710337"/>
                  </a:lnTo>
                  <a:lnTo>
                    <a:pt x="1099068" y="2683364"/>
                  </a:lnTo>
                  <a:lnTo>
                    <a:pt x="1058393" y="2655285"/>
                  </a:lnTo>
                  <a:lnTo>
                    <a:pt x="1018011" y="2626096"/>
                  </a:lnTo>
                  <a:lnTo>
                    <a:pt x="977951" y="2595791"/>
                  </a:lnTo>
                  <a:lnTo>
                    <a:pt x="938241" y="2564365"/>
                  </a:lnTo>
                  <a:lnTo>
                    <a:pt x="898908" y="2531814"/>
                  </a:lnTo>
                  <a:lnTo>
                    <a:pt x="859980" y="2498132"/>
                  </a:lnTo>
                  <a:lnTo>
                    <a:pt x="821484" y="2463315"/>
                  </a:lnTo>
                  <a:lnTo>
                    <a:pt x="783448" y="2427358"/>
                  </a:lnTo>
                  <a:lnTo>
                    <a:pt x="745900" y="2390255"/>
                  </a:lnTo>
                  <a:lnTo>
                    <a:pt x="708868" y="2352003"/>
                  </a:lnTo>
                  <a:lnTo>
                    <a:pt x="672379" y="2312595"/>
                  </a:lnTo>
                  <a:lnTo>
                    <a:pt x="636461" y="2272028"/>
                  </a:lnTo>
                  <a:lnTo>
                    <a:pt x="601141" y="2230295"/>
                  </a:lnTo>
                  <a:lnTo>
                    <a:pt x="566448" y="2187393"/>
                  </a:lnTo>
                  <a:lnTo>
                    <a:pt x="532409" y="2143316"/>
                  </a:lnTo>
                  <a:lnTo>
                    <a:pt x="499051" y="2098060"/>
                  </a:lnTo>
                  <a:lnTo>
                    <a:pt x="466403" y="2051619"/>
                  </a:lnTo>
                  <a:lnTo>
                    <a:pt x="434492" y="2003989"/>
                  </a:lnTo>
                  <a:lnTo>
                    <a:pt x="403346" y="1955164"/>
                  </a:lnTo>
                  <a:lnTo>
                    <a:pt x="372992" y="1905141"/>
                  </a:lnTo>
                  <a:lnTo>
                    <a:pt x="343458" y="1853913"/>
                  </a:lnTo>
                  <a:lnTo>
                    <a:pt x="314772" y="1801476"/>
                  </a:lnTo>
                  <a:lnTo>
                    <a:pt x="286961" y="1747825"/>
                  </a:lnTo>
                  <a:lnTo>
                    <a:pt x="260054" y="1692955"/>
                  </a:lnTo>
                  <a:lnTo>
                    <a:pt x="239638" y="1649102"/>
                  </a:lnTo>
                  <a:lnTo>
                    <a:pt x="220099" y="1605053"/>
                  </a:lnTo>
                  <a:lnTo>
                    <a:pt x="201432" y="1560814"/>
                  </a:lnTo>
                  <a:lnTo>
                    <a:pt x="183631" y="1516392"/>
                  </a:lnTo>
                  <a:lnTo>
                    <a:pt x="166690" y="1471793"/>
                  </a:lnTo>
                  <a:lnTo>
                    <a:pt x="150604" y="1427025"/>
                  </a:lnTo>
                  <a:lnTo>
                    <a:pt x="135367" y="1382093"/>
                  </a:lnTo>
                  <a:lnTo>
                    <a:pt x="120975" y="1337005"/>
                  </a:lnTo>
                  <a:lnTo>
                    <a:pt x="107421" y="1291768"/>
                  </a:lnTo>
                  <a:lnTo>
                    <a:pt x="94700" y="1246387"/>
                  </a:lnTo>
                  <a:lnTo>
                    <a:pt x="82807" y="1200870"/>
                  </a:lnTo>
                  <a:lnTo>
                    <a:pt x="71735" y="1155223"/>
                  </a:lnTo>
                  <a:lnTo>
                    <a:pt x="61481" y="1109454"/>
                  </a:lnTo>
                  <a:lnTo>
                    <a:pt x="52038" y="1063568"/>
                  </a:lnTo>
                  <a:lnTo>
                    <a:pt x="43400" y="1017573"/>
                  </a:lnTo>
                  <a:lnTo>
                    <a:pt x="35563" y="971475"/>
                  </a:lnTo>
                  <a:lnTo>
                    <a:pt x="28520" y="925280"/>
                  </a:lnTo>
                  <a:lnTo>
                    <a:pt x="22267" y="878997"/>
                  </a:lnTo>
                  <a:lnTo>
                    <a:pt x="16798" y="832630"/>
                  </a:lnTo>
                  <a:lnTo>
                    <a:pt x="12107" y="786187"/>
                  </a:lnTo>
                  <a:lnTo>
                    <a:pt x="8189" y="739675"/>
                  </a:lnTo>
                  <a:lnTo>
                    <a:pt x="5038" y="693100"/>
                  </a:lnTo>
                  <a:lnTo>
                    <a:pt x="2649" y="646469"/>
                  </a:lnTo>
                  <a:lnTo>
                    <a:pt x="1017" y="599789"/>
                  </a:lnTo>
                  <a:lnTo>
                    <a:pt x="135" y="553066"/>
                  </a:lnTo>
                  <a:lnTo>
                    <a:pt x="0" y="506308"/>
                  </a:lnTo>
                  <a:lnTo>
                    <a:pt x="604" y="459519"/>
                  </a:lnTo>
                  <a:lnTo>
                    <a:pt x="1942" y="412709"/>
                  </a:lnTo>
                  <a:lnTo>
                    <a:pt x="4010" y="365882"/>
                  </a:lnTo>
                  <a:lnTo>
                    <a:pt x="6802" y="319046"/>
                  </a:lnTo>
                  <a:lnTo>
                    <a:pt x="10311" y="272208"/>
                  </a:lnTo>
                  <a:lnTo>
                    <a:pt x="14534" y="225374"/>
                  </a:lnTo>
                  <a:lnTo>
                    <a:pt x="19463" y="178551"/>
                  </a:lnTo>
                  <a:lnTo>
                    <a:pt x="25095" y="131745"/>
                  </a:lnTo>
                  <a:lnTo>
                    <a:pt x="31422" y="84964"/>
                  </a:lnTo>
                  <a:lnTo>
                    <a:pt x="38440" y="38213"/>
                  </a:lnTo>
                  <a:lnTo>
                    <a:pt x="44742" y="0"/>
                  </a:lnTo>
                  <a:lnTo>
                    <a:pt x="2351720" y="0"/>
                  </a:lnTo>
                  <a:lnTo>
                    <a:pt x="2351720" y="303001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6471920" cy="6858000"/>
            <a:chOff x="0" y="0"/>
            <a:chExt cx="9707880" cy="10287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8335009" cy="10287000"/>
            </a:xfrm>
            <a:custGeom>
              <a:avLst/>
              <a:gdLst/>
              <a:ahLst/>
              <a:cxnLst/>
              <a:rect l="l" t="t" r="r" b="b"/>
              <a:pathLst>
                <a:path w="8335009" h="10287000">
                  <a:moveTo>
                    <a:pt x="0" y="0"/>
                  </a:moveTo>
                  <a:lnTo>
                    <a:pt x="3900456" y="0"/>
                  </a:lnTo>
                  <a:lnTo>
                    <a:pt x="3921430" y="12700"/>
                  </a:lnTo>
                  <a:lnTo>
                    <a:pt x="4025728" y="63500"/>
                  </a:lnTo>
                  <a:lnTo>
                    <a:pt x="4077907" y="76200"/>
                  </a:lnTo>
                  <a:lnTo>
                    <a:pt x="4234548" y="152400"/>
                  </a:lnTo>
                  <a:lnTo>
                    <a:pt x="4286789" y="165100"/>
                  </a:lnTo>
                  <a:lnTo>
                    <a:pt x="5122747" y="571500"/>
                  </a:lnTo>
                  <a:lnTo>
                    <a:pt x="5174902" y="609600"/>
                  </a:lnTo>
                  <a:lnTo>
                    <a:pt x="5331223" y="685800"/>
                  </a:lnTo>
                  <a:lnTo>
                    <a:pt x="5383276" y="723900"/>
                  </a:lnTo>
                  <a:lnTo>
                    <a:pt x="5487288" y="774700"/>
                  </a:lnTo>
                  <a:lnTo>
                    <a:pt x="5539245" y="812800"/>
                  </a:lnTo>
                  <a:lnTo>
                    <a:pt x="5643047" y="863600"/>
                  </a:lnTo>
                  <a:lnTo>
                    <a:pt x="5694889" y="901700"/>
                  </a:lnTo>
                  <a:lnTo>
                    <a:pt x="5746688" y="927100"/>
                  </a:lnTo>
                  <a:lnTo>
                    <a:pt x="5798445" y="965200"/>
                  </a:lnTo>
                  <a:lnTo>
                    <a:pt x="5850155" y="990600"/>
                  </a:lnTo>
                  <a:lnTo>
                    <a:pt x="5901817" y="1028700"/>
                  </a:lnTo>
                  <a:lnTo>
                    <a:pt x="5953430" y="1054100"/>
                  </a:lnTo>
                  <a:lnTo>
                    <a:pt x="6004991" y="1092200"/>
                  </a:lnTo>
                  <a:lnTo>
                    <a:pt x="6056499" y="1117600"/>
                  </a:lnTo>
                  <a:lnTo>
                    <a:pt x="6159345" y="1193800"/>
                  </a:lnTo>
                  <a:lnTo>
                    <a:pt x="6210680" y="1219200"/>
                  </a:lnTo>
                  <a:lnTo>
                    <a:pt x="6313165" y="1295400"/>
                  </a:lnTo>
                  <a:lnTo>
                    <a:pt x="6364310" y="1320800"/>
                  </a:lnTo>
                  <a:lnTo>
                    <a:pt x="6432238" y="1371600"/>
                  </a:lnTo>
                  <a:lnTo>
                    <a:pt x="6498790" y="1422400"/>
                  </a:lnTo>
                  <a:lnTo>
                    <a:pt x="6563976" y="1473200"/>
                  </a:lnTo>
                  <a:lnTo>
                    <a:pt x="6627805" y="1511300"/>
                  </a:lnTo>
                  <a:lnTo>
                    <a:pt x="6690287" y="1562100"/>
                  </a:lnTo>
                  <a:lnTo>
                    <a:pt x="6751430" y="1612900"/>
                  </a:lnTo>
                  <a:lnTo>
                    <a:pt x="6811246" y="1663700"/>
                  </a:lnTo>
                  <a:lnTo>
                    <a:pt x="6869742" y="1714500"/>
                  </a:lnTo>
                  <a:lnTo>
                    <a:pt x="6926929" y="1765300"/>
                  </a:lnTo>
                  <a:lnTo>
                    <a:pt x="6982816" y="1816100"/>
                  </a:lnTo>
                  <a:lnTo>
                    <a:pt x="7037413" y="1866900"/>
                  </a:lnTo>
                  <a:lnTo>
                    <a:pt x="7090730" y="1930400"/>
                  </a:lnTo>
                  <a:lnTo>
                    <a:pt x="7142775" y="1981200"/>
                  </a:lnTo>
                  <a:lnTo>
                    <a:pt x="7193558" y="2032000"/>
                  </a:lnTo>
                  <a:lnTo>
                    <a:pt x="7243089" y="2082800"/>
                  </a:lnTo>
                  <a:lnTo>
                    <a:pt x="7291378" y="2146300"/>
                  </a:lnTo>
                  <a:lnTo>
                    <a:pt x="7338434" y="2197100"/>
                  </a:lnTo>
                  <a:lnTo>
                    <a:pt x="7384266" y="2247900"/>
                  </a:lnTo>
                  <a:lnTo>
                    <a:pt x="7428883" y="2311400"/>
                  </a:lnTo>
                  <a:lnTo>
                    <a:pt x="7472297" y="2362200"/>
                  </a:lnTo>
                  <a:lnTo>
                    <a:pt x="7514515" y="2425700"/>
                  </a:lnTo>
                  <a:lnTo>
                    <a:pt x="7555548" y="2476500"/>
                  </a:lnTo>
                  <a:lnTo>
                    <a:pt x="7595405" y="2540000"/>
                  </a:lnTo>
                  <a:lnTo>
                    <a:pt x="7634096" y="2590800"/>
                  </a:lnTo>
                  <a:lnTo>
                    <a:pt x="7671629" y="2654300"/>
                  </a:lnTo>
                  <a:lnTo>
                    <a:pt x="7708016" y="2717800"/>
                  </a:lnTo>
                  <a:lnTo>
                    <a:pt x="7743264" y="2768600"/>
                  </a:lnTo>
                  <a:lnTo>
                    <a:pt x="7777384" y="2832100"/>
                  </a:lnTo>
                  <a:lnTo>
                    <a:pt x="7810386" y="2895600"/>
                  </a:lnTo>
                  <a:lnTo>
                    <a:pt x="7842278" y="2959100"/>
                  </a:lnTo>
                  <a:lnTo>
                    <a:pt x="7873070" y="3022600"/>
                  </a:lnTo>
                  <a:lnTo>
                    <a:pt x="7902772" y="3073400"/>
                  </a:lnTo>
                  <a:lnTo>
                    <a:pt x="7931394" y="3136900"/>
                  </a:lnTo>
                  <a:lnTo>
                    <a:pt x="7958944" y="3200400"/>
                  </a:lnTo>
                  <a:lnTo>
                    <a:pt x="7985433" y="3263900"/>
                  </a:lnTo>
                  <a:lnTo>
                    <a:pt x="8010869" y="3327400"/>
                  </a:lnTo>
                  <a:lnTo>
                    <a:pt x="8035263" y="3390900"/>
                  </a:lnTo>
                  <a:lnTo>
                    <a:pt x="8058625" y="3454400"/>
                  </a:lnTo>
                  <a:lnTo>
                    <a:pt x="8080962" y="3517900"/>
                  </a:lnTo>
                  <a:lnTo>
                    <a:pt x="8102286" y="3581400"/>
                  </a:lnTo>
                  <a:lnTo>
                    <a:pt x="8122605" y="3644900"/>
                  </a:lnTo>
                  <a:lnTo>
                    <a:pt x="8141929" y="3708400"/>
                  </a:lnTo>
                  <a:lnTo>
                    <a:pt x="8160267" y="3771900"/>
                  </a:lnTo>
                  <a:lnTo>
                    <a:pt x="8177630" y="3848100"/>
                  </a:lnTo>
                  <a:lnTo>
                    <a:pt x="8194027" y="3911600"/>
                  </a:lnTo>
                  <a:lnTo>
                    <a:pt x="8209466" y="3975100"/>
                  </a:lnTo>
                  <a:lnTo>
                    <a:pt x="8223959" y="4038600"/>
                  </a:lnTo>
                  <a:lnTo>
                    <a:pt x="8237513" y="4102100"/>
                  </a:lnTo>
                  <a:lnTo>
                    <a:pt x="8250140" y="4178300"/>
                  </a:lnTo>
                  <a:lnTo>
                    <a:pt x="8261847" y="4241800"/>
                  </a:lnTo>
                  <a:lnTo>
                    <a:pt x="8272645" y="4305300"/>
                  </a:lnTo>
                  <a:lnTo>
                    <a:pt x="8282544" y="4368800"/>
                  </a:lnTo>
                  <a:lnTo>
                    <a:pt x="8291553" y="4445000"/>
                  </a:lnTo>
                  <a:lnTo>
                    <a:pt x="8299681" y="4508500"/>
                  </a:lnTo>
                  <a:lnTo>
                    <a:pt x="8306938" y="4572000"/>
                  </a:lnTo>
                  <a:lnTo>
                    <a:pt x="8313333" y="4648200"/>
                  </a:lnTo>
                  <a:lnTo>
                    <a:pt x="8318876" y="4711700"/>
                  </a:lnTo>
                  <a:lnTo>
                    <a:pt x="8323577" y="4775200"/>
                  </a:lnTo>
                  <a:lnTo>
                    <a:pt x="8327445" y="4851400"/>
                  </a:lnTo>
                  <a:lnTo>
                    <a:pt x="8330489" y="4914900"/>
                  </a:lnTo>
                  <a:lnTo>
                    <a:pt x="8332719" y="4991100"/>
                  </a:lnTo>
                  <a:lnTo>
                    <a:pt x="8334145" y="5054600"/>
                  </a:lnTo>
                  <a:lnTo>
                    <a:pt x="8334776" y="5118100"/>
                  </a:lnTo>
                  <a:lnTo>
                    <a:pt x="8334622" y="5194300"/>
                  </a:lnTo>
                  <a:lnTo>
                    <a:pt x="8333692" y="5257800"/>
                  </a:lnTo>
                  <a:lnTo>
                    <a:pt x="8331996" y="5334000"/>
                  </a:lnTo>
                  <a:lnTo>
                    <a:pt x="8329542" y="5397500"/>
                  </a:lnTo>
                  <a:lnTo>
                    <a:pt x="8326342" y="5473700"/>
                  </a:lnTo>
                  <a:lnTo>
                    <a:pt x="8322404" y="5537200"/>
                  </a:lnTo>
                  <a:lnTo>
                    <a:pt x="8317737" y="5613400"/>
                  </a:lnTo>
                  <a:lnTo>
                    <a:pt x="8312352" y="5676900"/>
                  </a:lnTo>
                  <a:lnTo>
                    <a:pt x="8306258" y="5753100"/>
                  </a:lnTo>
                  <a:lnTo>
                    <a:pt x="8299465" y="5816600"/>
                  </a:lnTo>
                  <a:lnTo>
                    <a:pt x="8291981" y="5892800"/>
                  </a:lnTo>
                  <a:lnTo>
                    <a:pt x="8283816" y="5956300"/>
                  </a:lnTo>
                  <a:lnTo>
                    <a:pt x="8274981" y="6032500"/>
                  </a:lnTo>
                  <a:lnTo>
                    <a:pt x="8265484" y="6096000"/>
                  </a:lnTo>
                  <a:lnTo>
                    <a:pt x="8255335" y="6172200"/>
                  </a:lnTo>
                  <a:lnTo>
                    <a:pt x="8244544" y="6235700"/>
                  </a:lnTo>
                  <a:lnTo>
                    <a:pt x="8233120" y="6311900"/>
                  </a:lnTo>
                  <a:lnTo>
                    <a:pt x="8221072" y="6375400"/>
                  </a:lnTo>
                  <a:lnTo>
                    <a:pt x="8208410" y="6451600"/>
                  </a:lnTo>
                  <a:lnTo>
                    <a:pt x="8195144" y="6515100"/>
                  </a:lnTo>
                  <a:lnTo>
                    <a:pt x="8181284" y="6591300"/>
                  </a:lnTo>
                  <a:lnTo>
                    <a:pt x="8166838" y="6654800"/>
                  </a:lnTo>
                  <a:lnTo>
                    <a:pt x="8151816" y="6731000"/>
                  </a:lnTo>
                  <a:lnTo>
                    <a:pt x="8136228" y="6794500"/>
                  </a:lnTo>
                  <a:lnTo>
                    <a:pt x="8120083" y="6870700"/>
                  </a:lnTo>
                  <a:lnTo>
                    <a:pt x="8103391" y="6934200"/>
                  </a:lnTo>
                  <a:lnTo>
                    <a:pt x="8086162" y="7010400"/>
                  </a:lnTo>
                  <a:lnTo>
                    <a:pt x="8068404" y="7073900"/>
                  </a:lnTo>
                  <a:lnTo>
                    <a:pt x="8050128" y="7150100"/>
                  </a:lnTo>
                  <a:lnTo>
                    <a:pt x="8031342" y="7213600"/>
                  </a:lnTo>
                  <a:lnTo>
                    <a:pt x="8012057" y="7277100"/>
                  </a:lnTo>
                  <a:lnTo>
                    <a:pt x="7992282" y="7353300"/>
                  </a:lnTo>
                  <a:lnTo>
                    <a:pt x="7972027" y="7416800"/>
                  </a:lnTo>
                  <a:lnTo>
                    <a:pt x="7951300" y="7493000"/>
                  </a:lnTo>
                  <a:lnTo>
                    <a:pt x="7930112" y="7556500"/>
                  </a:lnTo>
                  <a:lnTo>
                    <a:pt x="7908472" y="7632700"/>
                  </a:lnTo>
                  <a:lnTo>
                    <a:pt x="7886390" y="7696200"/>
                  </a:lnTo>
                  <a:lnTo>
                    <a:pt x="7863875" y="7759700"/>
                  </a:lnTo>
                  <a:lnTo>
                    <a:pt x="7840937" y="7835900"/>
                  </a:lnTo>
                  <a:lnTo>
                    <a:pt x="7817584" y="7899400"/>
                  </a:lnTo>
                  <a:lnTo>
                    <a:pt x="7793828" y="7962900"/>
                  </a:lnTo>
                  <a:lnTo>
                    <a:pt x="7769677" y="8039100"/>
                  </a:lnTo>
                  <a:lnTo>
                    <a:pt x="7745140" y="8102600"/>
                  </a:lnTo>
                  <a:lnTo>
                    <a:pt x="7720228" y="8166100"/>
                  </a:lnTo>
                  <a:lnTo>
                    <a:pt x="7694949" y="8242300"/>
                  </a:lnTo>
                  <a:lnTo>
                    <a:pt x="7669314" y="8305800"/>
                  </a:lnTo>
                  <a:lnTo>
                    <a:pt x="7643332" y="8369300"/>
                  </a:lnTo>
                  <a:lnTo>
                    <a:pt x="7617012" y="8432800"/>
                  </a:lnTo>
                  <a:lnTo>
                    <a:pt x="7590364" y="8509000"/>
                  </a:lnTo>
                  <a:lnTo>
                    <a:pt x="7563398" y="8572500"/>
                  </a:lnTo>
                  <a:lnTo>
                    <a:pt x="7536123" y="8636000"/>
                  </a:lnTo>
                  <a:lnTo>
                    <a:pt x="7508548" y="8699500"/>
                  </a:lnTo>
                  <a:lnTo>
                    <a:pt x="7480683" y="8763000"/>
                  </a:lnTo>
                  <a:lnTo>
                    <a:pt x="7452537" y="8826500"/>
                  </a:lnTo>
                  <a:lnTo>
                    <a:pt x="7424121" y="8890000"/>
                  </a:lnTo>
                  <a:lnTo>
                    <a:pt x="7395443" y="8953500"/>
                  </a:lnTo>
                  <a:lnTo>
                    <a:pt x="7366514" y="9017000"/>
                  </a:lnTo>
                  <a:lnTo>
                    <a:pt x="7337342" y="9080500"/>
                  </a:lnTo>
                  <a:lnTo>
                    <a:pt x="7307937" y="9144000"/>
                  </a:lnTo>
                  <a:lnTo>
                    <a:pt x="7278309" y="9207500"/>
                  </a:lnTo>
                  <a:lnTo>
                    <a:pt x="7248468" y="9271000"/>
                  </a:lnTo>
                  <a:lnTo>
                    <a:pt x="7218422" y="9334500"/>
                  </a:lnTo>
                  <a:lnTo>
                    <a:pt x="7188181" y="9398000"/>
                  </a:lnTo>
                  <a:lnTo>
                    <a:pt x="7157755" y="9461500"/>
                  </a:lnTo>
                  <a:lnTo>
                    <a:pt x="7127154" y="9525000"/>
                  </a:lnTo>
                  <a:lnTo>
                    <a:pt x="7096386" y="9588500"/>
                  </a:lnTo>
                  <a:lnTo>
                    <a:pt x="7065462" y="9639300"/>
                  </a:lnTo>
                  <a:lnTo>
                    <a:pt x="7003182" y="9766300"/>
                  </a:lnTo>
                  <a:lnTo>
                    <a:pt x="6971845" y="9817100"/>
                  </a:lnTo>
                  <a:lnTo>
                    <a:pt x="6908825" y="9944100"/>
                  </a:lnTo>
                  <a:lnTo>
                    <a:pt x="6877162" y="9994900"/>
                  </a:lnTo>
                  <a:lnTo>
                    <a:pt x="6845408" y="10058400"/>
                  </a:lnTo>
                  <a:lnTo>
                    <a:pt x="6813574" y="10109200"/>
                  </a:lnTo>
                  <a:lnTo>
                    <a:pt x="6781669" y="10172700"/>
                  </a:lnTo>
                  <a:lnTo>
                    <a:pt x="6749703" y="10223500"/>
                  </a:lnTo>
                  <a:lnTo>
                    <a:pt x="6717685" y="10287000"/>
                  </a:lnTo>
                  <a:lnTo>
                    <a:pt x="284614" y="10287000"/>
                  </a:lnTo>
                  <a:lnTo>
                    <a:pt x="286788" y="10248900"/>
                  </a:lnTo>
                  <a:lnTo>
                    <a:pt x="289575" y="10210800"/>
                  </a:lnTo>
                  <a:lnTo>
                    <a:pt x="292979" y="10172700"/>
                  </a:lnTo>
                  <a:lnTo>
                    <a:pt x="297005" y="10134600"/>
                  </a:lnTo>
                  <a:lnTo>
                    <a:pt x="301657" y="10096500"/>
                  </a:lnTo>
                  <a:lnTo>
                    <a:pt x="306940" y="10071100"/>
                  </a:lnTo>
                  <a:lnTo>
                    <a:pt x="312859" y="10033000"/>
                  </a:lnTo>
                  <a:lnTo>
                    <a:pt x="319417" y="9994900"/>
                  </a:lnTo>
                  <a:lnTo>
                    <a:pt x="326620" y="9956800"/>
                  </a:lnTo>
                  <a:lnTo>
                    <a:pt x="334472" y="9918700"/>
                  </a:lnTo>
                  <a:lnTo>
                    <a:pt x="342977" y="9880600"/>
                  </a:lnTo>
                  <a:lnTo>
                    <a:pt x="352141" y="9842500"/>
                  </a:lnTo>
                  <a:lnTo>
                    <a:pt x="361967" y="9817100"/>
                  </a:lnTo>
                  <a:lnTo>
                    <a:pt x="372460" y="9779000"/>
                  </a:lnTo>
                  <a:lnTo>
                    <a:pt x="383625" y="9740900"/>
                  </a:lnTo>
                  <a:lnTo>
                    <a:pt x="395467" y="9702800"/>
                  </a:lnTo>
                  <a:lnTo>
                    <a:pt x="407988" y="9664700"/>
                  </a:lnTo>
                  <a:lnTo>
                    <a:pt x="421196" y="9639300"/>
                  </a:lnTo>
                  <a:lnTo>
                    <a:pt x="435093" y="9601200"/>
                  </a:lnTo>
                  <a:lnTo>
                    <a:pt x="449355" y="9563100"/>
                  </a:lnTo>
                  <a:lnTo>
                    <a:pt x="463704" y="9525000"/>
                  </a:lnTo>
                  <a:lnTo>
                    <a:pt x="478130" y="9486900"/>
                  </a:lnTo>
                  <a:lnTo>
                    <a:pt x="492622" y="9461500"/>
                  </a:lnTo>
                  <a:lnTo>
                    <a:pt x="521767" y="9385300"/>
                  </a:lnTo>
                  <a:lnTo>
                    <a:pt x="551057" y="9309100"/>
                  </a:lnTo>
                  <a:lnTo>
                    <a:pt x="565732" y="9283700"/>
                  </a:lnTo>
                  <a:lnTo>
                    <a:pt x="580413" y="9245600"/>
                  </a:lnTo>
                  <a:lnTo>
                    <a:pt x="653566" y="9067800"/>
                  </a:lnTo>
                  <a:lnTo>
                    <a:pt x="668076" y="9042400"/>
                  </a:lnTo>
                  <a:lnTo>
                    <a:pt x="682523" y="9004300"/>
                  </a:lnTo>
                  <a:lnTo>
                    <a:pt x="696895" y="8966200"/>
                  </a:lnTo>
                  <a:lnTo>
                    <a:pt x="711185" y="8940800"/>
                  </a:lnTo>
                  <a:lnTo>
                    <a:pt x="725380" y="8902700"/>
                  </a:lnTo>
                  <a:lnTo>
                    <a:pt x="739472" y="8864600"/>
                  </a:lnTo>
                  <a:lnTo>
                    <a:pt x="753450" y="8826500"/>
                  </a:lnTo>
                  <a:lnTo>
                    <a:pt x="767305" y="8801100"/>
                  </a:lnTo>
                  <a:lnTo>
                    <a:pt x="781026" y="8763000"/>
                  </a:lnTo>
                  <a:lnTo>
                    <a:pt x="794603" y="8724900"/>
                  </a:lnTo>
                  <a:lnTo>
                    <a:pt x="808026" y="8699500"/>
                  </a:lnTo>
                  <a:lnTo>
                    <a:pt x="821286" y="8661400"/>
                  </a:lnTo>
                  <a:lnTo>
                    <a:pt x="834372" y="8623300"/>
                  </a:lnTo>
                  <a:lnTo>
                    <a:pt x="847275" y="8597900"/>
                  </a:lnTo>
                  <a:lnTo>
                    <a:pt x="859983" y="8559800"/>
                  </a:lnTo>
                  <a:lnTo>
                    <a:pt x="872488" y="8534400"/>
                  </a:lnTo>
                  <a:lnTo>
                    <a:pt x="884779" y="8496300"/>
                  </a:lnTo>
                  <a:lnTo>
                    <a:pt x="896846" y="8458200"/>
                  </a:lnTo>
                  <a:lnTo>
                    <a:pt x="908680" y="8432800"/>
                  </a:lnTo>
                  <a:lnTo>
                    <a:pt x="920270" y="8394700"/>
                  </a:lnTo>
                  <a:lnTo>
                    <a:pt x="931606" y="8356600"/>
                  </a:lnTo>
                  <a:lnTo>
                    <a:pt x="942678" y="8331200"/>
                  </a:lnTo>
                  <a:lnTo>
                    <a:pt x="953476" y="8293100"/>
                  </a:lnTo>
                  <a:lnTo>
                    <a:pt x="963991" y="8255000"/>
                  </a:lnTo>
                  <a:lnTo>
                    <a:pt x="974211" y="8229600"/>
                  </a:lnTo>
                  <a:lnTo>
                    <a:pt x="984128" y="8191500"/>
                  </a:lnTo>
                  <a:lnTo>
                    <a:pt x="993731" y="8166100"/>
                  </a:lnTo>
                  <a:lnTo>
                    <a:pt x="1003010" y="8128000"/>
                  </a:lnTo>
                  <a:lnTo>
                    <a:pt x="1011955" y="8089900"/>
                  </a:lnTo>
                  <a:lnTo>
                    <a:pt x="1020556" y="8064500"/>
                  </a:lnTo>
                  <a:lnTo>
                    <a:pt x="1028804" y="8026400"/>
                  </a:lnTo>
                  <a:lnTo>
                    <a:pt x="1036687" y="8001000"/>
                  </a:lnTo>
                  <a:lnTo>
                    <a:pt x="1044196" y="7962900"/>
                  </a:lnTo>
                  <a:lnTo>
                    <a:pt x="1051322" y="7924800"/>
                  </a:lnTo>
                  <a:lnTo>
                    <a:pt x="1058053" y="7899400"/>
                  </a:lnTo>
                  <a:lnTo>
                    <a:pt x="1064381" y="7861300"/>
                  </a:lnTo>
                  <a:lnTo>
                    <a:pt x="1070295" y="7823200"/>
                  </a:lnTo>
                  <a:lnTo>
                    <a:pt x="1075784" y="7797800"/>
                  </a:lnTo>
                  <a:lnTo>
                    <a:pt x="1080840" y="7759700"/>
                  </a:lnTo>
                  <a:lnTo>
                    <a:pt x="1085451" y="7734300"/>
                  </a:lnTo>
                  <a:lnTo>
                    <a:pt x="1089609" y="7696200"/>
                  </a:lnTo>
                  <a:lnTo>
                    <a:pt x="1093303" y="7658100"/>
                  </a:lnTo>
                  <a:lnTo>
                    <a:pt x="1096522" y="7632700"/>
                  </a:lnTo>
                  <a:lnTo>
                    <a:pt x="1099258" y="7594600"/>
                  </a:lnTo>
                  <a:lnTo>
                    <a:pt x="1101499" y="7569200"/>
                  </a:lnTo>
                  <a:lnTo>
                    <a:pt x="1103236" y="7531100"/>
                  </a:lnTo>
                  <a:lnTo>
                    <a:pt x="1104460" y="7493000"/>
                  </a:lnTo>
                  <a:lnTo>
                    <a:pt x="1105159" y="7467600"/>
                  </a:lnTo>
                  <a:lnTo>
                    <a:pt x="1105197" y="7416800"/>
                  </a:lnTo>
                  <a:lnTo>
                    <a:pt x="1104945" y="7391400"/>
                  </a:lnTo>
                  <a:lnTo>
                    <a:pt x="1104011" y="7366000"/>
                  </a:lnTo>
                  <a:lnTo>
                    <a:pt x="1102514" y="7327900"/>
                  </a:lnTo>
                  <a:lnTo>
                    <a:pt x="1100443" y="7302500"/>
                  </a:lnTo>
                  <a:lnTo>
                    <a:pt x="1097787" y="7264400"/>
                  </a:lnTo>
                  <a:lnTo>
                    <a:pt x="1094537" y="7226300"/>
                  </a:lnTo>
                  <a:lnTo>
                    <a:pt x="1090683" y="7200900"/>
                  </a:lnTo>
                  <a:lnTo>
                    <a:pt x="1086215" y="7162800"/>
                  </a:lnTo>
                  <a:lnTo>
                    <a:pt x="1081122" y="7124700"/>
                  </a:lnTo>
                  <a:lnTo>
                    <a:pt x="1075396" y="7099300"/>
                  </a:lnTo>
                  <a:lnTo>
                    <a:pt x="1069025" y="7061200"/>
                  </a:lnTo>
                  <a:lnTo>
                    <a:pt x="1062000" y="7023100"/>
                  </a:lnTo>
                  <a:lnTo>
                    <a:pt x="1054310" y="6997700"/>
                  </a:lnTo>
                  <a:lnTo>
                    <a:pt x="1045947" y="6959600"/>
                  </a:lnTo>
                  <a:lnTo>
                    <a:pt x="1036899" y="6921500"/>
                  </a:lnTo>
                  <a:lnTo>
                    <a:pt x="1027157" y="6896100"/>
                  </a:lnTo>
                  <a:lnTo>
                    <a:pt x="1016710" y="6858000"/>
                  </a:lnTo>
                  <a:lnTo>
                    <a:pt x="1005549" y="6819900"/>
                  </a:lnTo>
                  <a:lnTo>
                    <a:pt x="993664" y="6794500"/>
                  </a:lnTo>
                  <a:lnTo>
                    <a:pt x="981045" y="6756400"/>
                  </a:lnTo>
                  <a:lnTo>
                    <a:pt x="967681" y="6718300"/>
                  </a:lnTo>
                  <a:lnTo>
                    <a:pt x="953563" y="6692900"/>
                  </a:lnTo>
                  <a:lnTo>
                    <a:pt x="938681" y="6654800"/>
                  </a:lnTo>
                  <a:lnTo>
                    <a:pt x="923024" y="6616700"/>
                  </a:lnTo>
                  <a:lnTo>
                    <a:pt x="906583" y="6591300"/>
                  </a:lnTo>
                  <a:lnTo>
                    <a:pt x="889347" y="6553200"/>
                  </a:lnTo>
                  <a:lnTo>
                    <a:pt x="871307" y="6515100"/>
                  </a:lnTo>
                  <a:lnTo>
                    <a:pt x="852453" y="6489700"/>
                  </a:lnTo>
                  <a:lnTo>
                    <a:pt x="832774" y="6451600"/>
                  </a:lnTo>
                  <a:lnTo>
                    <a:pt x="812260" y="6413500"/>
                  </a:lnTo>
                  <a:lnTo>
                    <a:pt x="790903" y="6375400"/>
                  </a:lnTo>
                  <a:lnTo>
                    <a:pt x="768691" y="6350000"/>
                  </a:lnTo>
                  <a:lnTo>
                    <a:pt x="745614" y="6311900"/>
                  </a:lnTo>
                  <a:lnTo>
                    <a:pt x="721663" y="6273800"/>
                  </a:lnTo>
                  <a:lnTo>
                    <a:pt x="696827" y="6235700"/>
                  </a:lnTo>
                  <a:lnTo>
                    <a:pt x="671097" y="6210300"/>
                  </a:lnTo>
                  <a:lnTo>
                    <a:pt x="644463" y="6172200"/>
                  </a:lnTo>
                  <a:lnTo>
                    <a:pt x="616914" y="6134100"/>
                  </a:lnTo>
                  <a:lnTo>
                    <a:pt x="588440" y="6096000"/>
                  </a:lnTo>
                  <a:lnTo>
                    <a:pt x="559032" y="6057900"/>
                  </a:lnTo>
                  <a:lnTo>
                    <a:pt x="528679" y="6032500"/>
                  </a:lnTo>
                  <a:lnTo>
                    <a:pt x="497372" y="5994400"/>
                  </a:lnTo>
                  <a:lnTo>
                    <a:pt x="465100" y="5956300"/>
                  </a:lnTo>
                  <a:lnTo>
                    <a:pt x="431853" y="5918200"/>
                  </a:lnTo>
                  <a:lnTo>
                    <a:pt x="397622" y="5880100"/>
                  </a:lnTo>
                  <a:lnTo>
                    <a:pt x="362397" y="5854700"/>
                  </a:lnTo>
                  <a:lnTo>
                    <a:pt x="326166" y="5816600"/>
                  </a:lnTo>
                  <a:lnTo>
                    <a:pt x="288921" y="5778500"/>
                  </a:lnTo>
                  <a:lnTo>
                    <a:pt x="250652" y="5740400"/>
                  </a:lnTo>
                  <a:lnTo>
                    <a:pt x="211348" y="5702300"/>
                  </a:lnTo>
                  <a:lnTo>
                    <a:pt x="170999" y="5664200"/>
                  </a:lnTo>
                  <a:lnTo>
                    <a:pt x="129595" y="5626100"/>
                  </a:lnTo>
                  <a:lnTo>
                    <a:pt x="87127" y="5588000"/>
                  </a:lnTo>
                  <a:lnTo>
                    <a:pt x="43584" y="5549900"/>
                  </a:lnTo>
                  <a:lnTo>
                    <a:pt x="0" y="5524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78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660" y="1206829"/>
              <a:ext cx="9010649" cy="907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853495" y="1433479"/>
            <a:ext cx="4082627" cy="1314450"/>
            <a:chOff x="10280242" y="2150218"/>
            <a:chExt cx="6123940" cy="1971675"/>
          </a:xfrm>
        </p:grpSpPr>
        <p:sp>
          <p:nvSpPr>
            <p:cNvPr id="11" name="object 11"/>
            <p:cNvSpPr/>
            <p:nvPr/>
          </p:nvSpPr>
          <p:spPr>
            <a:xfrm>
              <a:off x="10301320" y="2162706"/>
              <a:ext cx="6102985" cy="1958975"/>
            </a:xfrm>
            <a:custGeom>
              <a:avLst/>
              <a:gdLst/>
              <a:ahLst/>
              <a:cxnLst/>
              <a:rect l="l" t="t" r="r" b="b"/>
              <a:pathLst>
                <a:path w="6102984" h="1958975">
                  <a:moveTo>
                    <a:pt x="5528057" y="1958770"/>
                  </a:moveTo>
                  <a:lnTo>
                    <a:pt x="0" y="1939761"/>
                  </a:lnTo>
                  <a:lnTo>
                    <a:pt x="0" y="0"/>
                  </a:lnTo>
                  <a:lnTo>
                    <a:pt x="5529166" y="0"/>
                  </a:lnTo>
                  <a:lnTo>
                    <a:pt x="6102578" y="988751"/>
                  </a:lnTo>
                  <a:lnTo>
                    <a:pt x="5528057" y="195877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80242" y="2150218"/>
              <a:ext cx="6104255" cy="1939925"/>
            </a:xfrm>
            <a:custGeom>
              <a:avLst/>
              <a:gdLst/>
              <a:ahLst/>
              <a:cxnLst/>
              <a:rect l="l" t="t" r="r" b="b"/>
              <a:pathLst>
                <a:path w="6104255" h="1939925">
                  <a:moveTo>
                    <a:pt x="5529305" y="1939900"/>
                  </a:moveTo>
                  <a:lnTo>
                    <a:pt x="0" y="1939900"/>
                  </a:lnTo>
                  <a:lnTo>
                    <a:pt x="0" y="0"/>
                  </a:lnTo>
                  <a:lnTo>
                    <a:pt x="5529305" y="0"/>
                  </a:lnTo>
                  <a:lnTo>
                    <a:pt x="6103827" y="969880"/>
                  </a:lnTo>
                  <a:lnTo>
                    <a:pt x="5529305" y="1939900"/>
                  </a:lnTo>
                  <a:close/>
                </a:path>
              </a:pathLst>
            </a:custGeom>
            <a:solidFill>
              <a:srgbClr val="A5047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80242" y="2150218"/>
              <a:ext cx="582930" cy="1939925"/>
            </a:xfrm>
            <a:custGeom>
              <a:avLst/>
              <a:gdLst/>
              <a:ahLst/>
              <a:cxnLst/>
              <a:rect l="l" t="t" r="r" b="b"/>
              <a:pathLst>
                <a:path w="582929" h="1939925">
                  <a:moveTo>
                    <a:pt x="582564" y="1939900"/>
                  </a:moveTo>
                  <a:lnTo>
                    <a:pt x="0" y="1939900"/>
                  </a:lnTo>
                  <a:lnTo>
                    <a:pt x="0" y="0"/>
                  </a:lnTo>
                  <a:lnTo>
                    <a:pt x="582564" y="0"/>
                  </a:lnTo>
                  <a:lnTo>
                    <a:pt x="582564" y="1939900"/>
                  </a:lnTo>
                  <a:close/>
                </a:path>
              </a:pathLst>
            </a:custGeom>
            <a:solidFill>
              <a:srgbClr val="F1F1F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36008" y="2493771"/>
              <a:ext cx="4674235" cy="1265555"/>
            </a:xfrm>
            <a:custGeom>
              <a:avLst/>
              <a:gdLst/>
              <a:ahLst/>
              <a:cxnLst/>
              <a:rect l="l" t="t" r="r" b="b"/>
              <a:pathLst>
                <a:path w="4674234" h="1265554">
                  <a:moveTo>
                    <a:pt x="4674108" y="1261681"/>
                  </a:moveTo>
                  <a:lnTo>
                    <a:pt x="0" y="1261681"/>
                  </a:lnTo>
                  <a:lnTo>
                    <a:pt x="0" y="1265148"/>
                  </a:lnTo>
                  <a:lnTo>
                    <a:pt x="4674108" y="1265148"/>
                  </a:lnTo>
                  <a:lnTo>
                    <a:pt x="4674108" y="1261681"/>
                  </a:lnTo>
                  <a:close/>
                </a:path>
                <a:path w="4674234" h="1265554">
                  <a:moveTo>
                    <a:pt x="4674108" y="946302"/>
                  </a:moveTo>
                  <a:lnTo>
                    <a:pt x="0" y="946302"/>
                  </a:lnTo>
                  <a:lnTo>
                    <a:pt x="0" y="949769"/>
                  </a:lnTo>
                  <a:lnTo>
                    <a:pt x="4674108" y="949769"/>
                  </a:lnTo>
                  <a:lnTo>
                    <a:pt x="4674108" y="946302"/>
                  </a:lnTo>
                  <a:close/>
                </a:path>
                <a:path w="4674234" h="1265554">
                  <a:moveTo>
                    <a:pt x="4674108" y="630910"/>
                  </a:moveTo>
                  <a:lnTo>
                    <a:pt x="0" y="630910"/>
                  </a:lnTo>
                  <a:lnTo>
                    <a:pt x="0" y="634377"/>
                  </a:lnTo>
                  <a:lnTo>
                    <a:pt x="4674108" y="634377"/>
                  </a:lnTo>
                  <a:lnTo>
                    <a:pt x="4674108" y="630910"/>
                  </a:lnTo>
                  <a:close/>
                </a:path>
                <a:path w="4674234" h="1265554">
                  <a:moveTo>
                    <a:pt x="4674108" y="315391"/>
                  </a:moveTo>
                  <a:lnTo>
                    <a:pt x="0" y="315391"/>
                  </a:lnTo>
                  <a:lnTo>
                    <a:pt x="0" y="318858"/>
                  </a:lnTo>
                  <a:lnTo>
                    <a:pt x="4674108" y="318858"/>
                  </a:lnTo>
                  <a:lnTo>
                    <a:pt x="4674108" y="315391"/>
                  </a:lnTo>
                  <a:close/>
                </a:path>
                <a:path w="4674234" h="1265554">
                  <a:moveTo>
                    <a:pt x="4674108" y="0"/>
                  </a:moveTo>
                  <a:lnTo>
                    <a:pt x="0" y="0"/>
                  </a:lnTo>
                  <a:lnTo>
                    <a:pt x="0" y="3479"/>
                  </a:lnTo>
                  <a:lnTo>
                    <a:pt x="4674108" y="3479"/>
                  </a:lnTo>
                  <a:lnTo>
                    <a:pt x="4674108" y="0"/>
                  </a:lnTo>
                  <a:close/>
                </a:path>
              </a:pathLst>
            </a:custGeom>
            <a:solidFill>
              <a:srgbClr val="A50473">
                <a:alpha val="689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853495" y="3254494"/>
            <a:ext cx="4082627" cy="1314450"/>
            <a:chOff x="10280242" y="4881741"/>
            <a:chExt cx="6123940" cy="1971675"/>
          </a:xfrm>
        </p:grpSpPr>
        <p:sp>
          <p:nvSpPr>
            <p:cNvPr id="16" name="object 16"/>
            <p:cNvSpPr/>
            <p:nvPr/>
          </p:nvSpPr>
          <p:spPr>
            <a:xfrm>
              <a:off x="10301320" y="4894229"/>
              <a:ext cx="6102985" cy="1958975"/>
            </a:xfrm>
            <a:custGeom>
              <a:avLst/>
              <a:gdLst/>
              <a:ahLst/>
              <a:cxnLst/>
              <a:rect l="l" t="t" r="r" b="b"/>
              <a:pathLst>
                <a:path w="6102984" h="1958975">
                  <a:moveTo>
                    <a:pt x="5528057" y="1958770"/>
                  </a:moveTo>
                  <a:lnTo>
                    <a:pt x="0" y="1939761"/>
                  </a:lnTo>
                  <a:lnTo>
                    <a:pt x="0" y="0"/>
                  </a:lnTo>
                  <a:lnTo>
                    <a:pt x="5529166" y="0"/>
                  </a:lnTo>
                  <a:lnTo>
                    <a:pt x="6102578" y="988751"/>
                  </a:lnTo>
                  <a:lnTo>
                    <a:pt x="5528057" y="195877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80242" y="4881741"/>
              <a:ext cx="6104255" cy="1939925"/>
            </a:xfrm>
            <a:custGeom>
              <a:avLst/>
              <a:gdLst/>
              <a:ahLst/>
              <a:cxnLst/>
              <a:rect l="l" t="t" r="r" b="b"/>
              <a:pathLst>
                <a:path w="6104255" h="1939925">
                  <a:moveTo>
                    <a:pt x="5529305" y="1939900"/>
                  </a:moveTo>
                  <a:lnTo>
                    <a:pt x="0" y="1939900"/>
                  </a:lnTo>
                  <a:lnTo>
                    <a:pt x="0" y="0"/>
                  </a:lnTo>
                  <a:lnTo>
                    <a:pt x="5529305" y="0"/>
                  </a:lnTo>
                  <a:lnTo>
                    <a:pt x="6103827" y="969880"/>
                  </a:lnTo>
                  <a:lnTo>
                    <a:pt x="5529305" y="1939900"/>
                  </a:lnTo>
                  <a:close/>
                </a:path>
              </a:pathLst>
            </a:custGeom>
            <a:solidFill>
              <a:srgbClr val="A5047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80242" y="4881741"/>
              <a:ext cx="582930" cy="1939925"/>
            </a:xfrm>
            <a:custGeom>
              <a:avLst/>
              <a:gdLst/>
              <a:ahLst/>
              <a:cxnLst/>
              <a:rect l="l" t="t" r="r" b="b"/>
              <a:pathLst>
                <a:path w="582929" h="1939925">
                  <a:moveTo>
                    <a:pt x="582564" y="1939900"/>
                  </a:moveTo>
                  <a:lnTo>
                    <a:pt x="0" y="1939900"/>
                  </a:lnTo>
                  <a:lnTo>
                    <a:pt x="0" y="0"/>
                  </a:lnTo>
                  <a:lnTo>
                    <a:pt x="582564" y="0"/>
                  </a:lnTo>
                  <a:lnTo>
                    <a:pt x="582564" y="1939900"/>
                  </a:lnTo>
                  <a:close/>
                </a:path>
              </a:pathLst>
            </a:custGeom>
            <a:solidFill>
              <a:srgbClr val="F1F1F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36008" y="5225300"/>
              <a:ext cx="4674235" cy="1265555"/>
            </a:xfrm>
            <a:custGeom>
              <a:avLst/>
              <a:gdLst/>
              <a:ahLst/>
              <a:cxnLst/>
              <a:rect l="l" t="t" r="r" b="b"/>
              <a:pathLst>
                <a:path w="4674234" h="1265554">
                  <a:moveTo>
                    <a:pt x="4674108" y="1261681"/>
                  </a:moveTo>
                  <a:lnTo>
                    <a:pt x="0" y="1261681"/>
                  </a:lnTo>
                  <a:lnTo>
                    <a:pt x="0" y="1265148"/>
                  </a:lnTo>
                  <a:lnTo>
                    <a:pt x="4674108" y="1265148"/>
                  </a:lnTo>
                  <a:lnTo>
                    <a:pt x="4674108" y="1261681"/>
                  </a:lnTo>
                  <a:close/>
                </a:path>
                <a:path w="4674234" h="1265554">
                  <a:moveTo>
                    <a:pt x="4674108" y="946289"/>
                  </a:moveTo>
                  <a:lnTo>
                    <a:pt x="0" y="946289"/>
                  </a:lnTo>
                  <a:lnTo>
                    <a:pt x="0" y="949756"/>
                  </a:lnTo>
                  <a:lnTo>
                    <a:pt x="4674108" y="949756"/>
                  </a:lnTo>
                  <a:lnTo>
                    <a:pt x="4674108" y="946289"/>
                  </a:lnTo>
                  <a:close/>
                </a:path>
                <a:path w="4674234" h="1265554">
                  <a:moveTo>
                    <a:pt x="4674108" y="630910"/>
                  </a:moveTo>
                  <a:lnTo>
                    <a:pt x="0" y="630910"/>
                  </a:lnTo>
                  <a:lnTo>
                    <a:pt x="0" y="634377"/>
                  </a:lnTo>
                  <a:lnTo>
                    <a:pt x="4674108" y="634377"/>
                  </a:lnTo>
                  <a:lnTo>
                    <a:pt x="4674108" y="630910"/>
                  </a:lnTo>
                  <a:close/>
                </a:path>
                <a:path w="4674234" h="1265554">
                  <a:moveTo>
                    <a:pt x="4674108" y="315379"/>
                  </a:moveTo>
                  <a:lnTo>
                    <a:pt x="0" y="315379"/>
                  </a:lnTo>
                  <a:lnTo>
                    <a:pt x="0" y="318846"/>
                  </a:lnTo>
                  <a:lnTo>
                    <a:pt x="4674108" y="318846"/>
                  </a:lnTo>
                  <a:lnTo>
                    <a:pt x="4674108" y="315379"/>
                  </a:lnTo>
                  <a:close/>
                </a:path>
                <a:path w="4674234" h="1265554">
                  <a:moveTo>
                    <a:pt x="4674108" y="0"/>
                  </a:moveTo>
                  <a:lnTo>
                    <a:pt x="0" y="0"/>
                  </a:lnTo>
                  <a:lnTo>
                    <a:pt x="0" y="3467"/>
                  </a:lnTo>
                  <a:lnTo>
                    <a:pt x="4674108" y="3467"/>
                  </a:lnTo>
                  <a:lnTo>
                    <a:pt x="4674108" y="0"/>
                  </a:lnTo>
                  <a:close/>
                </a:path>
              </a:pathLst>
            </a:custGeom>
            <a:solidFill>
              <a:srgbClr val="A50473">
                <a:alpha val="689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0"/>
            <a:ext cx="2722457" cy="1053253"/>
          </a:xfrm>
          <a:custGeom>
            <a:avLst/>
            <a:gdLst/>
            <a:ahLst/>
            <a:cxnLst/>
            <a:rect l="l" t="t" r="r" b="b"/>
            <a:pathLst>
              <a:path w="4083685" h="1579880">
                <a:moveTo>
                  <a:pt x="3314963" y="1541143"/>
                </a:moveTo>
                <a:lnTo>
                  <a:pt x="3164947" y="1541143"/>
                </a:lnTo>
                <a:lnTo>
                  <a:pt x="3209408" y="1533471"/>
                </a:lnTo>
                <a:lnTo>
                  <a:pt x="3248873" y="1518128"/>
                </a:lnTo>
                <a:lnTo>
                  <a:pt x="3288103" y="1510457"/>
                </a:lnTo>
                <a:lnTo>
                  <a:pt x="3327046" y="1487442"/>
                </a:lnTo>
                <a:lnTo>
                  <a:pt x="3365647" y="1472099"/>
                </a:lnTo>
                <a:lnTo>
                  <a:pt x="3441608" y="1426070"/>
                </a:lnTo>
                <a:lnTo>
                  <a:pt x="3478860" y="1395384"/>
                </a:lnTo>
                <a:lnTo>
                  <a:pt x="3515555" y="1364698"/>
                </a:lnTo>
                <a:lnTo>
                  <a:pt x="3551638" y="1326340"/>
                </a:lnTo>
                <a:lnTo>
                  <a:pt x="3587056" y="1287983"/>
                </a:lnTo>
                <a:lnTo>
                  <a:pt x="3621755" y="1249625"/>
                </a:lnTo>
                <a:lnTo>
                  <a:pt x="3655680" y="1211267"/>
                </a:lnTo>
                <a:lnTo>
                  <a:pt x="3688779" y="1165238"/>
                </a:lnTo>
                <a:lnTo>
                  <a:pt x="3720996" y="1119209"/>
                </a:lnTo>
                <a:lnTo>
                  <a:pt x="3752277" y="1065509"/>
                </a:lnTo>
                <a:lnTo>
                  <a:pt x="3782570" y="1011808"/>
                </a:lnTo>
                <a:lnTo>
                  <a:pt x="3805789" y="973450"/>
                </a:lnTo>
                <a:lnTo>
                  <a:pt x="3827959" y="927421"/>
                </a:lnTo>
                <a:lnTo>
                  <a:pt x="3849075" y="881392"/>
                </a:lnTo>
                <a:lnTo>
                  <a:pt x="3869134" y="835363"/>
                </a:lnTo>
                <a:lnTo>
                  <a:pt x="3888131" y="789334"/>
                </a:lnTo>
                <a:lnTo>
                  <a:pt x="3906062" y="743305"/>
                </a:lnTo>
                <a:lnTo>
                  <a:pt x="3922922" y="697276"/>
                </a:lnTo>
                <a:lnTo>
                  <a:pt x="3938707" y="651247"/>
                </a:lnTo>
                <a:lnTo>
                  <a:pt x="3953413" y="605218"/>
                </a:lnTo>
                <a:lnTo>
                  <a:pt x="3967036" y="551517"/>
                </a:lnTo>
                <a:lnTo>
                  <a:pt x="3979571" y="505488"/>
                </a:lnTo>
                <a:lnTo>
                  <a:pt x="3991014" y="459459"/>
                </a:lnTo>
                <a:lnTo>
                  <a:pt x="4001361" y="405758"/>
                </a:lnTo>
                <a:lnTo>
                  <a:pt x="4010607" y="359729"/>
                </a:lnTo>
                <a:lnTo>
                  <a:pt x="4018749" y="306028"/>
                </a:lnTo>
                <a:lnTo>
                  <a:pt x="4025781" y="259999"/>
                </a:lnTo>
                <a:lnTo>
                  <a:pt x="4031699" y="206299"/>
                </a:lnTo>
                <a:lnTo>
                  <a:pt x="4036500" y="160270"/>
                </a:lnTo>
                <a:lnTo>
                  <a:pt x="4040179" y="106569"/>
                </a:lnTo>
                <a:lnTo>
                  <a:pt x="4042731" y="60540"/>
                </a:lnTo>
                <a:lnTo>
                  <a:pt x="4044153" y="6839"/>
                </a:lnTo>
                <a:lnTo>
                  <a:pt x="4044196" y="0"/>
                </a:lnTo>
                <a:lnTo>
                  <a:pt x="4083616" y="0"/>
                </a:lnTo>
                <a:lnTo>
                  <a:pt x="4080801" y="91226"/>
                </a:lnTo>
                <a:lnTo>
                  <a:pt x="4077675" y="137255"/>
                </a:lnTo>
                <a:lnTo>
                  <a:pt x="4073467" y="190956"/>
                </a:lnTo>
                <a:lnTo>
                  <a:pt x="4068181" y="236985"/>
                </a:lnTo>
                <a:lnTo>
                  <a:pt x="4054390" y="336714"/>
                </a:lnTo>
                <a:lnTo>
                  <a:pt x="4045893" y="382744"/>
                </a:lnTo>
                <a:lnTo>
                  <a:pt x="4036333" y="428773"/>
                </a:lnTo>
                <a:lnTo>
                  <a:pt x="4025714" y="482473"/>
                </a:lnTo>
                <a:lnTo>
                  <a:pt x="4014040" y="528502"/>
                </a:lnTo>
                <a:lnTo>
                  <a:pt x="4001315" y="574532"/>
                </a:lnTo>
                <a:lnTo>
                  <a:pt x="3987543" y="628232"/>
                </a:lnTo>
                <a:lnTo>
                  <a:pt x="3972727" y="674261"/>
                </a:lnTo>
                <a:lnTo>
                  <a:pt x="3956872" y="720290"/>
                </a:lnTo>
                <a:lnTo>
                  <a:pt x="3939981" y="766319"/>
                </a:lnTo>
                <a:lnTo>
                  <a:pt x="3922058" y="812349"/>
                </a:lnTo>
                <a:lnTo>
                  <a:pt x="3903107" y="858378"/>
                </a:lnTo>
                <a:lnTo>
                  <a:pt x="3883131" y="904407"/>
                </a:lnTo>
                <a:lnTo>
                  <a:pt x="3862135" y="942764"/>
                </a:lnTo>
                <a:lnTo>
                  <a:pt x="3840123" y="988793"/>
                </a:lnTo>
                <a:lnTo>
                  <a:pt x="3817098" y="1034823"/>
                </a:lnTo>
                <a:lnTo>
                  <a:pt x="3787620" y="1080852"/>
                </a:lnTo>
                <a:lnTo>
                  <a:pt x="3757173" y="1134552"/>
                </a:lnTo>
                <a:lnTo>
                  <a:pt x="3725805" y="1180581"/>
                </a:lnTo>
                <a:lnTo>
                  <a:pt x="3693566" y="1226610"/>
                </a:lnTo>
                <a:lnTo>
                  <a:pt x="3660507" y="1264968"/>
                </a:lnTo>
                <a:lnTo>
                  <a:pt x="3626677" y="1303326"/>
                </a:lnTo>
                <a:lnTo>
                  <a:pt x="3592125" y="1341683"/>
                </a:lnTo>
                <a:lnTo>
                  <a:pt x="3556901" y="1380041"/>
                </a:lnTo>
                <a:lnTo>
                  <a:pt x="3521055" y="1410727"/>
                </a:lnTo>
                <a:lnTo>
                  <a:pt x="3484637" y="1441413"/>
                </a:lnTo>
                <a:lnTo>
                  <a:pt x="3410281" y="1487442"/>
                </a:lnTo>
                <a:lnTo>
                  <a:pt x="3334231" y="1533471"/>
                </a:lnTo>
                <a:lnTo>
                  <a:pt x="3314963" y="1541143"/>
                </a:lnTo>
                <a:close/>
              </a:path>
              <a:path w="4083685" h="1579880">
                <a:moveTo>
                  <a:pt x="32677" y="1195924"/>
                </a:moveTo>
                <a:lnTo>
                  <a:pt x="0" y="1195924"/>
                </a:lnTo>
                <a:lnTo>
                  <a:pt x="0" y="1157567"/>
                </a:lnTo>
                <a:lnTo>
                  <a:pt x="28045" y="1157567"/>
                </a:lnTo>
                <a:lnTo>
                  <a:pt x="131038" y="1142224"/>
                </a:lnTo>
                <a:lnTo>
                  <a:pt x="178905" y="1126881"/>
                </a:lnTo>
                <a:lnTo>
                  <a:pt x="224643" y="1111538"/>
                </a:lnTo>
                <a:lnTo>
                  <a:pt x="268471" y="1096195"/>
                </a:lnTo>
                <a:lnTo>
                  <a:pt x="310606" y="1073180"/>
                </a:lnTo>
                <a:lnTo>
                  <a:pt x="351267" y="1057837"/>
                </a:lnTo>
                <a:lnTo>
                  <a:pt x="390671" y="1034823"/>
                </a:lnTo>
                <a:lnTo>
                  <a:pt x="429036" y="1011808"/>
                </a:lnTo>
                <a:lnTo>
                  <a:pt x="466581" y="988793"/>
                </a:lnTo>
                <a:lnTo>
                  <a:pt x="503523" y="958107"/>
                </a:lnTo>
                <a:lnTo>
                  <a:pt x="540081" y="935093"/>
                </a:lnTo>
                <a:lnTo>
                  <a:pt x="612916" y="873721"/>
                </a:lnTo>
                <a:lnTo>
                  <a:pt x="649699" y="850706"/>
                </a:lnTo>
                <a:lnTo>
                  <a:pt x="686853" y="820020"/>
                </a:lnTo>
                <a:lnTo>
                  <a:pt x="724588" y="797006"/>
                </a:lnTo>
                <a:lnTo>
                  <a:pt x="763112" y="766319"/>
                </a:lnTo>
                <a:lnTo>
                  <a:pt x="802632" y="743305"/>
                </a:lnTo>
                <a:lnTo>
                  <a:pt x="843357" y="712619"/>
                </a:lnTo>
                <a:lnTo>
                  <a:pt x="885494" y="689604"/>
                </a:lnTo>
                <a:lnTo>
                  <a:pt x="929253" y="666590"/>
                </a:lnTo>
                <a:lnTo>
                  <a:pt x="974839" y="651247"/>
                </a:lnTo>
                <a:lnTo>
                  <a:pt x="1022463" y="628232"/>
                </a:lnTo>
                <a:lnTo>
                  <a:pt x="1072332" y="612889"/>
                </a:lnTo>
                <a:lnTo>
                  <a:pt x="1124653" y="597546"/>
                </a:lnTo>
                <a:lnTo>
                  <a:pt x="1237486" y="582203"/>
                </a:lnTo>
                <a:lnTo>
                  <a:pt x="1266104" y="574532"/>
                </a:lnTo>
                <a:lnTo>
                  <a:pt x="1450565" y="574532"/>
                </a:lnTo>
                <a:lnTo>
                  <a:pt x="1499583" y="582203"/>
                </a:lnTo>
                <a:lnTo>
                  <a:pt x="1547635" y="597546"/>
                </a:lnTo>
                <a:lnTo>
                  <a:pt x="1594747" y="605218"/>
                </a:lnTo>
                <a:lnTo>
                  <a:pt x="1617848" y="612889"/>
                </a:lnTo>
                <a:lnTo>
                  <a:pt x="1296250" y="612889"/>
                </a:lnTo>
                <a:lnTo>
                  <a:pt x="1134227" y="635904"/>
                </a:lnTo>
                <a:lnTo>
                  <a:pt x="1083732" y="651247"/>
                </a:lnTo>
                <a:lnTo>
                  <a:pt x="1035529" y="666590"/>
                </a:lnTo>
                <a:lnTo>
                  <a:pt x="989427" y="681933"/>
                </a:lnTo>
                <a:lnTo>
                  <a:pt x="945234" y="704947"/>
                </a:lnTo>
                <a:lnTo>
                  <a:pt x="902758" y="727962"/>
                </a:lnTo>
                <a:lnTo>
                  <a:pt x="861810" y="750976"/>
                </a:lnTo>
                <a:lnTo>
                  <a:pt x="822197" y="773991"/>
                </a:lnTo>
                <a:lnTo>
                  <a:pt x="783728" y="797006"/>
                </a:lnTo>
                <a:lnTo>
                  <a:pt x="746212" y="827692"/>
                </a:lnTo>
                <a:lnTo>
                  <a:pt x="709458" y="850706"/>
                </a:lnTo>
                <a:lnTo>
                  <a:pt x="673274" y="881392"/>
                </a:lnTo>
                <a:lnTo>
                  <a:pt x="637470" y="904407"/>
                </a:lnTo>
                <a:lnTo>
                  <a:pt x="565026" y="965779"/>
                </a:lnTo>
                <a:lnTo>
                  <a:pt x="528129" y="988793"/>
                </a:lnTo>
                <a:lnTo>
                  <a:pt x="490523" y="1019479"/>
                </a:lnTo>
                <a:lnTo>
                  <a:pt x="452013" y="1042494"/>
                </a:lnTo>
                <a:lnTo>
                  <a:pt x="412405" y="1065509"/>
                </a:lnTo>
                <a:lnTo>
                  <a:pt x="371505" y="1088523"/>
                </a:lnTo>
                <a:lnTo>
                  <a:pt x="329117" y="1111538"/>
                </a:lnTo>
                <a:lnTo>
                  <a:pt x="285048" y="1126881"/>
                </a:lnTo>
                <a:lnTo>
                  <a:pt x="239104" y="1149895"/>
                </a:lnTo>
                <a:lnTo>
                  <a:pt x="191088" y="1165238"/>
                </a:lnTo>
                <a:lnTo>
                  <a:pt x="140809" y="1172910"/>
                </a:lnTo>
                <a:lnTo>
                  <a:pt x="88070" y="1188253"/>
                </a:lnTo>
                <a:lnTo>
                  <a:pt x="32677" y="1195924"/>
                </a:lnTo>
                <a:close/>
              </a:path>
              <a:path w="4083685" h="1579880">
                <a:moveTo>
                  <a:pt x="3188644" y="1579500"/>
                </a:moveTo>
                <a:lnTo>
                  <a:pt x="3014509" y="1579500"/>
                </a:lnTo>
                <a:lnTo>
                  <a:pt x="2971263" y="1564157"/>
                </a:lnTo>
                <a:lnTo>
                  <a:pt x="2928535" y="1556486"/>
                </a:lnTo>
                <a:lnTo>
                  <a:pt x="2886276" y="1541143"/>
                </a:lnTo>
                <a:lnTo>
                  <a:pt x="2844437" y="1518128"/>
                </a:lnTo>
                <a:lnTo>
                  <a:pt x="2802967" y="1502785"/>
                </a:lnTo>
                <a:lnTo>
                  <a:pt x="2761816" y="1472099"/>
                </a:lnTo>
                <a:lnTo>
                  <a:pt x="2720936" y="1449084"/>
                </a:lnTo>
                <a:lnTo>
                  <a:pt x="2680276" y="1418398"/>
                </a:lnTo>
                <a:lnTo>
                  <a:pt x="2639786" y="1395384"/>
                </a:lnTo>
                <a:lnTo>
                  <a:pt x="2599417" y="1364698"/>
                </a:lnTo>
                <a:lnTo>
                  <a:pt x="2559119" y="1326340"/>
                </a:lnTo>
                <a:lnTo>
                  <a:pt x="2518843" y="1295654"/>
                </a:lnTo>
                <a:lnTo>
                  <a:pt x="2478538" y="1257297"/>
                </a:lnTo>
                <a:lnTo>
                  <a:pt x="2438155" y="1226610"/>
                </a:lnTo>
                <a:lnTo>
                  <a:pt x="2397644" y="1188253"/>
                </a:lnTo>
                <a:lnTo>
                  <a:pt x="2320247" y="1119209"/>
                </a:lnTo>
                <a:lnTo>
                  <a:pt x="2283401" y="1080852"/>
                </a:lnTo>
                <a:lnTo>
                  <a:pt x="2171584" y="988793"/>
                </a:lnTo>
                <a:lnTo>
                  <a:pt x="2133739" y="950436"/>
                </a:lnTo>
                <a:lnTo>
                  <a:pt x="2056928" y="889064"/>
                </a:lnTo>
                <a:lnTo>
                  <a:pt x="2017874" y="866049"/>
                </a:lnTo>
                <a:lnTo>
                  <a:pt x="1978328" y="835363"/>
                </a:lnTo>
                <a:lnTo>
                  <a:pt x="1938246" y="804677"/>
                </a:lnTo>
                <a:lnTo>
                  <a:pt x="1897586" y="781662"/>
                </a:lnTo>
                <a:lnTo>
                  <a:pt x="1814350" y="735633"/>
                </a:lnTo>
                <a:lnTo>
                  <a:pt x="1728269" y="689604"/>
                </a:lnTo>
                <a:lnTo>
                  <a:pt x="1593042" y="643575"/>
                </a:lnTo>
                <a:lnTo>
                  <a:pt x="1546162" y="635904"/>
                </a:lnTo>
                <a:lnTo>
                  <a:pt x="1498306" y="620561"/>
                </a:lnTo>
                <a:lnTo>
                  <a:pt x="1449431" y="620561"/>
                </a:lnTo>
                <a:lnTo>
                  <a:pt x="1399493" y="612889"/>
                </a:lnTo>
                <a:lnTo>
                  <a:pt x="1617848" y="612889"/>
                </a:lnTo>
                <a:lnTo>
                  <a:pt x="1730735" y="651247"/>
                </a:lnTo>
                <a:lnTo>
                  <a:pt x="1774377" y="674261"/>
                </a:lnTo>
                <a:lnTo>
                  <a:pt x="1817222" y="689604"/>
                </a:lnTo>
                <a:lnTo>
                  <a:pt x="1900640" y="735633"/>
                </a:lnTo>
                <a:lnTo>
                  <a:pt x="1941269" y="766319"/>
                </a:lnTo>
                <a:lnTo>
                  <a:pt x="1981216" y="789334"/>
                </a:lnTo>
                <a:lnTo>
                  <a:pt x="2020510" y="820020"/>
                </a:lnTo>
                <a:lnTo>
                  <a:pt x="2059179" y="843035"/>
                </a:lnTo>
                <a:lnTo>
                  <a:pt x="2097252" y="873721"/>
                </a:lnTo>
                <a:lnTo>
                  <a:pt x="2134758" y="904407"/>
                </a:lnTo>
                <a:lnTo>
                  <a:pt x="2171725" y="935093"/>
                </a:lnTo>
                <a:lnTo>
                  <a:pt x="2208182" y="965779"/>
                </a:lnTo>
                <a:lnTo>
                  <a:pt x="2244157" y="996465"/>
                </a:lnTo>
                <a:lnTo>
                  <a:pt x="2279678" y="1027151"/>
                </a:lnTo>
                <a:lnTo>
                  <a:pt x="2349476" y="1088523"/>
                </a:lnTo>
                <a:lnTo>
                  <a:pt x="2383810" y="1119209"/>
                </a:lnTo>
                <a:lnTo>
                  <a:pt x="2464685" y="1195924"/>
                </a:lnTo>
                <a:lnTo>
                  <a:pt x="2504901" y="1226610"/>
                </a:lnTo>
                <a:lnTo>
                  <a:pt x="2545026" y="1264968"/>
                </a:lnTo>
                <a:lnTo>
                  <a:pt x="2585102" y="1295654"/>
                </a:lnTo>
                <a:lnTo>
                  <a:pt x="2625173" y="1334012"/>
                </a:lnTo>
                <a:lnTo>
                  <a:pt x="2665281" y="1364698"/>
                </a:lnTo>
                <a:lnTo>
                  <a:pt x="2705468" y="1387712"/>
                </a:lnTo>
                <a:lnTo>
                  <a:pt x="2745777" y="1418398"/>
                </a:lnTo>
                <a:lnTo>
                  <a:pt x="2867862" y="1487442"/>
                </a:lnTo>
                <a:lnTo>
                  <a:pt x="2992579" y="1533471"/>
                </a:lnTo>
                <a:lnTo>
                  <a:pt x="3034934" y="1541143"/>
                </a:lnTo>
                <a:lnTo>
                  <a:pt x="3314963" y="1541143"/>
                </a:lnTo>
                <a:lnTo>
                  <a:pt x="3256884" y="1564157"/>
                </a:lnTo>
                <a:lnTo>
                  <a:pt x="3217849" y="1571829"/>
                </a:lnTo>
                <a:lnTo>
                  <a:pt x="3188644" y="1579500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9585701" y="43050"/>
            <a:ext cx="194733" cy="306917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4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276" y="7960"/>
                </a:lnTo>
                <a:lnTo>
                  <a:pt x="210815" y="29729"/>
                </a:lnTo>
                <a:lnTo>
                  <a:pt x="242369" y="63360"/>
                </a:lnTo>
                <a:lnTo>
                  <a:pt x="267398" y="106906"/>
                </a:lnTo>
                <a:lnTo>
                  <a:pt x="284361" y="158420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610166" y="62609"/>
            <a:ext cx="194733" cy="306917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4" y="0"/>
                </a:lnTo>
                <a:lnTo>
                  <a:pt x="174559" y="8300"/>
                </a:lnTo>
                <a:lnTo>
                  <a:pt x="211178" y="30272"/>
                </a:lnTo>
                <a:lnTo>
                  <a:pt x="242675" y="63971"/>
                </a:lnTo>
                <a:lnTo>
                  <a:pt x="267579" y="107449"/>
                </a:lnTo>
                <a:lnTo>
                  <a:pt x="284418" y="158759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8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10129829" y="1"/>
            <a:ext cx="254000" cy="107103"/>
          </a:xfrm>
          <a:custGeom>
            <a:avLst/>
            <a:gdLst/>
            <a:ahLst/>
            <a:cxnLst/>
            <a:rect l="l" t="t" r="r" b="b"/>
            <a:pathLst>
              <a:path w="381000" h="160655">
                <a:moveTo>
                  <a:pt x="245994" y="160655"/>
                </a:moveTo>
                <a:lnTo>
                  <a:pt x="177812" y="149633"/>
                </a:lnTo>
                <a:lnTo>
                  <a:pt x="109019" y="117028"/>
                </a:lnTo>
                <a:lnTo>
                  <a:pt x="76454" y="93130"/>
                </a:lnTo>
                <a:lnTo>
                  <a:pt x="46210" y="64435"/>
                </a:lnTo>
                <a:lnTo>
                  <a:pt x="19110" y="31141"/>
                </a:lnTo>
                <a:lnTo>
                  <a:pt x="0" y="0"/>
                </a:lnTo>
                <a:lnTo>
                  <a:pt x="379508" y="0"/>
                </a:lnTo>
                <a:lnTo>
                  <a:pt x="380824" y="6308"/>
                </a:lnTo>
                <a:lnTo>
                  <a:pt x="380913" y="48277"/>
                </a:lnTo>
                <a:lnTo>
                  <a:pt x="370488" y="83320"/>
                </a:lnTo>
                <a:lnTo>
                  <a:pt x="332691" y="133232"/>
                </a:lnTo>
                <a:lnTo>
                  <a:pt x="277794" y="157575"/>
                </a:lnTo>
                <a:lnTo>
                  <a:pt x="245994" y="160655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9368743" y="811798"/>
            <a:ext cx="239607" cy="390737"/>
          </a:xfrm>
          <a:custGeom>
            <a:avLst/>
            <a:gdLst/>
            <a:ahLst/>
            <a:cxnLst/>
            <a:rect l="l" t="t" r="r" b="b"/>
            <a:pathLst>
              <a:path w="359409" h="586105">
                <a:moveTo>
                  <a:pt x="122043" y="585932"/>
                </a:moveTo>
                <a:lnTo>
                  <a:pt x="68922" y="551430"/>
                </a:lnTo>
                <a:lnTo>
                  <a:pt x="29555" y="495411"/>
                </a:lnTo>
                <a:lnTo>
                  <a:pt x="5921" y="423101"/>
                </a:lnTo>
                <a:lnTo>
                  <a:pt x="623" y="382469"/>
                </a:lnTo>
                <a:lnTo>
                  <a:pt x="0" y="339722"/>
                </a:lnTo>
                <a:lnTo>
                  <a:pt x="4299" y="295515"/>
                </a:lnTo>
                <a:lnTo>
                  <a:pt x="13769" y="250499"/>
                </a:lnTo>
                <a:lnTo>
                  <a:pt x="28656" y="205328"/>
                </a:lnTo>
                <a:lnTo>
                  <a:pt x="49207" y="160655"/>
                </a:lnTo>
                <a:lnTo>
                  <a:pt x="75671" y="117132"/>
                </a:lnTo>
                <a:lnTo>
                  <a:pt x="108293" y="75414"/>
                </a:lnTo>
                <a:lnTo>
                  <a:pt x="147323" y="36152"/>
                </a:lnTo>
                <a:lnTo>
                  <a:pt x="193006" y="0"/>
                </a:lnTo>
                <a:lnTo>
                  <a:pt x="226987" y="6564"/>
                </a:lnTo>
                <a:lnTo>
                  <a:pt x="287378" y="51856"/>
                </a:lnTo>
                <a:lnTo>
                  <a:pt x="312297" y="88215"/>
                </a:lnTo>
                <a:lnTo>
                  <a:pt x="332705" y="132139"/>
                </a:lnTo>
                <a:lnTo>
                  <a:pt x="347855" y="182441"/>
                </a:lnTo>
                <a:lnTo>
                  <a:pt x="357003" y="237939"/>
                </a:lnTo>
                <a:lnTo>
                  <a:pt x="359402" y="297448"/>
                </a:lnTo>
                <a:lnTo>
                  <a:pt x="350833" y="347638"/>
                </a:lnTo>
                <a:lnTo>
                  <a:pt x="341055" y="395454"/>
                </a:lnTo>
                <a:lnTo>
                  <a:pt x="328679" y="439970"/>
                </a:lnTo>
                <a:lnTo>
                  <a:pt x="312315" y="480260"/>
                </a:lnTo>
                <a:lnTo>
                  <a:pt x="290574" y="515399"/>
                </a:lnTo>
                <a:lnTo>
                  <a:pt x="262066" y="544461"/>
                </a:lnTo>
                <a:lnTo>
                  <a:pt x="225401" y="566521"/>
                </a:lnTo>
                <a:lnTo>
                  <a:pt x="179190" y="580653"/>
                </a:lnTo>
                <a:lnTo>
                  <a:pt x="122043" y="585932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9989977" y="418460"/>
            <a:ext cx="269240" cy="402167"/>
          </a:xfrm>
          <a:custGeom>
            <a:avLst/>
            <a:gdLst/>
            <a:ahLst/>
            <a:cxnLst/>
            <a:rect l="l" t="t" r="r" b="b"/>
            <a:pathLst>
              <a:path w="403859" h="603250">
                <a:moveTo>
                  <a:pt x="257485" y="603003"/>
                </a:moveTo>
                <a:lnTo>
                  <a:pt x="188568" y="591637"/>
                </a:lnTo>
                <a:lnTo>
                  <a:pt x="158693" y="553366"/>
                </a:lnTo>
                <a:lnTo>
                  <a:pt x="120031" y="500208"/>
                </a:lnTo>
                <a:lnTo>
                  <a:pt x="78705" y="435858"/>
                </a:lnTo>
                <a:lnTo>
                  <a:pt x="58958" y="400641"/>
                </a:lnTo>
                <a:lnTo>
                  <a:pt x="40842" y="364012"/>
                </a:lnTo>
                <a:lnTo>
                  <a:pt x="25122" y="326433"/>
                </a:lnTo>
                <a:lnTo>
                  <a:pt x="12565" y="288365"/>
                </a:lnTo>
                <a:lnTo>
                  <a:pt x="3935" y="250270"/>
                </a:lnTo>
                <a:lnTo>
                  <a:pt x="0" y="212612"/>
                </a:lnTo>
                <a:lnTo>
                  <a:pt x="1523" y="175851"/>
                </a:lnTo>
                <a:lnTo>
                  <a:pt x="24009" y="106868"/>
                </a:lnTo>
                <a:lnTo>
                  <a:pt x="46503" y="75571"/>
                </a:lnTo>
                <a:lnTo>
                  <a:pt x="77519" y="47020"/>
                </a:lnTo>
                <a:lnTo>
                  <a:pt x="117821" y="21675"/>
                </a:lnTo>
                <a:lnTo>
                  <a:pt x="168177" y="0"/>
                </a:lnTo>
                <a:lnTo>
                  <a:pt x="201862" y="17518"/>
                </a:lnTo>
                <a:lnTo>
                  <a:pt x="234559" y="41672"/>
                </a:lnTo>
                <a:lnTo>
                  <a:pt x="265768" y="71663"/>
                </a:lnTo>
                <a:lnTo>
                  <a:pt x="294990" y="106696"/>
                </a:lnTo>
                <a:lnTo>
                  <a:pt x="321726" y="145973"/>
                </a:lnTo>
                <a:lnTo>
                  <a:pt x="345476" y="188697"/>
                </a:lnTo>
                <a:lnTo>
                  <a:pt x="365742" y="234072"/>
                </a:lnTo>
                <a:lnTo>
                  <a:pt x="382025" y="281299"/>
                </a:lnTo>
                <a:lnTo>
                  <a:pt x="393824" y="329583"/>
                </a:lnTo>
                <a:lnTo>
                  <a:pt x="400641" y="378126"/>
                </a:lnTo>
                <a:lnTo>
                  <a:pt x="403439" y="436798"/>
                </a:lnTo>
                <a:lnTo>
                  <a:pt x="395589" y="486342"/>
                </a:lnTo>
                <a:lnTo>
                  <a:pt x="378830" y="526925"/>
                </a:lnTo>
                <a:lnTo>
                  <a:pt x="354902" y="558715"/>
                </a:lnTo>
                <a:lnTo>
                  <a:pt x="292490" y="596586"/>
                </a:lnTo>
                <a:lnTo>
                  <a:pt x="257485" y="603003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9069594" y="60436"/>
            <a:ext cx="194733" cy="288713"/>
          </a:xfrm>
          <a:custGeom>
            <a:avLst/>
            <a:gdLst/>
            <a:ahLst/>
            <a:cxnLst/>
            <a:rect l="l" t="t" r="r" b="b"/>
            <a:pathLst>
              <a:path w="292100" h="433070">
                <a:moveTo>
                  <a:pt x="140743" y="432918"/>
                </a:moveTo>
                <a:lnTo>
                  <a:pt x="81144" y="416143"/>
                </a:lnTo>
                <a:lnTo>
                  <a:pt x="30797" y="375681"/>
                </a:lnTo>
                <a:lnTo>
                  <a:pt x="15168" y="333520"/>
                </a:lnTo>
                <a:lnTo>
                  <a:pt x="4855" y="288849"/>
                </a:lnTo>
                <a:lnTo>
                  <a:pt x="0" y="243040"/>
                </a:lnTo>
                <a:lnTo>
                  <a:pt x="740" y="197462"/>
                </a:lnTo>
                <a:lnTo>
                  <a:pt x="7216" y="153486"/>
                </a:lnTo>
                <a:lnTo>
                  <a:pt x="19568" y="112482"/>
                </a:lnTo>
                <a:lnTo>
                  <a:pt x="37936" y="75820"/>
                </a:lnTo>
                <a:lnTo>
                  <a:pt x="62458" y="44871"/>
                </a:lnTo>
                <a:lnTo>
                  <a:pt x="93276" y="21004"/>
                </a:lnTo>
                <a:lnTo>
                  <a:pt x="130528" y="5590"/>
                </a:lnTo>
                <a:lnTo>
                  <a:pt x="174355" y="0"/>
                </a:lnTo>
                <a:lnTo>
                  <a:pt x="210357" y="7504"/>
                </a:lnTo>
                <a:lnTo>
                  <a:pt x="241058" y="28794"/>
                </a:lnTo>
                <a:lnTo>
                  <a:pt x="265505" y="62036"/>
                </a:lnTo>
                <a:lnTo>
                  <a:pt x="282747" y="105397"/>
                </a:lnTo>
                <a:lnTo>
                  <a:pt x="291833" y="157043"/>
                </a:lnTo>
                <a:lnTo>
                  <a:pt x="291810" y="215140"/>
                </a:lnTo>
                <a:lnTo>
                  <a:pt x="284738" y="278814"/>
                </a:lnTo>
                <a:lnTo>
                  <a:pt x="270949" y="330336"/>
                </a:lnTo>
                <a:lnTo>
                  <a:pt x="251570" y="370484"/>
                </a:lnTo>
                <a:lnTo>
                  <a:pt x="200561" y="419775"/>
                </a:lnTo>
                <a:lnTo>
                  <a:pt x="140743" y="432918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10058724" y="1158957"/>
            <a:ext cx="194733" cy="288713"/>
          </a:xfrm>
          <a:custGeom>
            <a:avLst/>
            <a:gdLst/>
            <a:ahLst/>
            <a:cxnLst/>
            <a:rect l="l" t="t" r="r" b="b"/>
            <a:pathLst>
              <a:path w="292100" h="433069">
                <a:moveTo>
                  <a:pt x="140743" y="432918"/>
                </a:moveTo>
                <a:lnTo>
                  <a:pt x="81144" y="416143"/>
                </a:lnTo>
                <a:lnTo>
                  <a:pt x="30797" y="375681"/>
                </a:lnTo>
                <a:lnTo>
                  <a:pt x="15168" y="333520"/>
                </a:lnTo>
                <a:lnTo>
                  <a:pt x="4856" y="288849"/>
                </a:lnTo>
                <a:lnTo>
                  <a:pt x="0" y="243040"/>
                </a:lnTo>
                <a:lnTo>
                  <a:pt x="740" y="197462"/>
                </a:lnTo>
                <a:lnTo>
                  <a:pt x="7216" y="153486"/>
                </a:lnTo>
                <a:lnTo>
                  <a:pt x="19568" y="112482"/>
                </a:lnTo>
                <a:lnTo>
                  <a:pt x="37936" y="75820"/>
                </a:lnTo>
                <a:lnTo>
                  <a:pt x="62458" y="44871"/>
                </a:lnTo>
                <a:lnTo>
                  <a:pt x="93276" y="21004"/>
                </a:lnTo>
                <a:lnTo>
                  <a:pt x="130528" y="5590"/>
                </a:lnTo>
                <a:lnTo>
                  <a:pt x="174355" y="0"/>
                </a:lnTo>
                <a:lnTo>
                  <a:pt x="210074" y="7504"/>
                </a:lnTo>
                <a:lnTo>
                  <a:pt x="265199" y="62036"/>
                </a:lnTo>
                <a:lnTo>
                  <a:pt x="282566" y="105397"/>
                </a:lnTo>
                <a:lnTo>
                  <a:pt x="291776" y="157043"/>
                </a:lnTo>
                <a:lnTo>
                  <a:pt x="291810" y="215140"/>
                </a:lnTo>
                <a:lnTo>
                  <a:pt x="284738" y="278814"/>
                </a:lnTo>
                <a:lnTo>
                  <a:pt x="270949" y="330336"/>
                </a:lnTo>
                <a:lnTo>
                  <a:pt x="251570" y="370484"/>
                </a:lnTo>
                <a:lnTo>
                  <a:pt x="200561" y="419775"/>
                </a:lnTo>
                <a:lnTo>
                  <a:pt x="140743" y="432918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10738857" y="563488"/>
            <a:ext cx="296756" cy="378460"/>
          </a:xfrm>
          <a:custGeom>
            <a:avLst/>
            <a:gdLst/>
            <a:ahLst/>
            <a:cxnLst/>
            <a:rect l="l" t="t" r="r" b="b"/>
            <a:pathLst>
              <a:path w="445134" h="567690">
                <a:moveTo>
                  <a:pt x="278117" y="567634"/>
                </a:moveTo>
                <a:lnTo>
                  <a:pt x="224095" y="551108"/>
                </a:lnTo>
                <a:lnTo>
                  <a:pt x="174073" y="511261"/>
                </a:lnTo>
                <a:lnTo>
                  <a:pt x="125939" y="452562"/>
                </a:lnTo>
                <a:lnTo>
                  <a:pt x="101919" y="417540"/>
                </a:lnTo>
                <a:lnTo>
                  <a:pt x="77580" y="379481"/>
                </a:lnTo>
                <a:lnTo>
                  <a:pt x="52656" y="338944"/>
                </a:lnTo>
                <a:lnTo>
                  <a:pt x="26884" y="296488"/>
                </a:lnTo>
                <a:lnTo>
                  <a:pt x="0" y="252670"/>
                </a:lnTo>
                <a:lnTo>
                  <a:pt x="17618" y="239395"/>
                </a:lnTo>
                <a:lnTo>
                  <a:pt x="28660" y="223562"/>
                </a:lnTo>
                <a:lnTo>
                  <a:pt x="34153" y="205647"/>
                </a:lnTo>
                <a:lnTo>
                  <a:pt x="35125" y="186126"/>
                </a:lnTo>
                <a:lnTo>
                  <a:pt x="32604" y="165477"/>
                </a:lnTo>
                <a:lnTo>
                  <a:pt x="27619" y="144175"/>
                </a:lnTo>
                <a:lnTo>
                  <a:pt x="21197" y="122695"/>
                </a:lnTo>
                <a:lnTo>
                  <a:pt x="14368" y="101516"/>
                </a:lnTo>
                <a:lnTo>
                  <a:pt x="8158" y="81112"/>
                </a:lnTo>
                <a:lnTo>
                  <a:pt x="3597" y="61959"/>
                </a:lnTo>
                <a:lnTo>
                  <a:pt x="1712" y="44535"/>
                </a:lnTo>
                <a:lnTo>
                  <a:pt x="3531" y="29315"/>
                </a:lnTo>
                <a:lnTo>
                  <a:pt x="10084" y="16775"/>
                </a:lnTo>
                <a:lnTo>
                  <a:pt x="22397" y="7391"/>
                </a:lnTo>
                <a:lnTo>
                  <a:pt x="41499" y="1641"/>
                </a:lnTo>
                <a:lnTo>
                  <a:pt x="68419" y="0"/>
                </a:lnTo>
                <a:lnTo>
                  <a:pt x="104184" y="2943"/>
                </a:lnTo>
                <a:lnTo>
                  <a:pt x="149822" y="10948"/>
                </a:lnTo>
                <a:lnTo>
                  <a:pt x="206363" y="24491"/>
                </a:lnTo>
                <a:lnTo>
                  <a:pt x="244708" y="57453"/>
                </a:lnTo>
                <a:lnTo>
                  <a:pt x="280763" y="94099"/>
                </a:lnTo>
                <a:lnTo>
                  <a:pt x="314178" y="133751"/>
                </a:lnTo>
                <a:lnTo>
                  <a:pt x="344603" y="175728"/>
                </a:lnTo>
                <a:lnTo>
                  <a:pt x="371690" y="219351"/>
                </a:lnTo>
                <a:lnTo>
                  <a:pt x="395089" y="263940"/>
                </a:lnTo>
                <a:lnTo>
                  <a:pt x="414450" y="308815"/>
                </a:lnTo>
                <a:lnTo>
                  <a:pt x="429425" y="353298"/>
                </a:lnTo>
                <a:lnTo>
                  <a:pt x="439664" y="396707"/>
                </a:lnTo>
                <a:lnTo>
                  <a:pt x="444818" y="438365"/>
                </a:lnTo>
                <a:lnTo>
                  <a:pt x="444537" y="477590"/>
                </a:lnTo>
                <a:lnTo>
                  <a:pt x="406612" y="512846"/>
                </a:lnTo>
                <a:lnTo>
                  <a:pt x="371272" y="538920"/>
                </a:lnTo>
                <a:lnTo>
                  <a:pt x="338252" y="556370"/>
                </a:lnTo>
                <a:lnTo>
                  <a:pt x="307289" y="565755"/>
                </a:lnTo>
                <a:lnTo>
                  <a:pt x="278117" y="567634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698691" y="0"/>
            <a:ext cx="353060" cy="343323"/>
          </a:xfrm>
          <a:custGeom>
            <a:avLst/>
            <a:gdLst/>
            <a:ahLst/>
            <a:cxnLst/>
            <a:rect l="l" t="t" r="r" b="b"/>
            <a:pathLst>
              <a:path w="529590" h="514984">
                <a:moveTo>
                  <a:pt x="373472" y="514480"/>
                </a:moveTo>
                <a:lnTo>
                  <a:pt x="300344" y="503894"/>
                </a:lnTo>
                <a:lnTo>
                  <a:pt x="263350" y="490476"/>
                </a:lnTo>
                <a:lnTo>
                  <a:pt x="226815" y="472370"/>
                </a:lnTo>
                <a:lnTo>
                  <a:pt x="191298" y="450120"/>
                </a:lnTo>
                <a:lnTo>
                  <a:pt x="157358" y="424272"/>
                </a:lnTo>
                <a:lnTo>
                  <a:pt x="125554" y="395372"/>
                </a:lnTo>
                <a:lnTo>
                  <a:pt x="96446" y="363965"/>
                </a:lnTo>
                <a:lnTo>
                  <a:pt x="70592" y="330596"/>
                </a:lnTo>
                <a:lnTo>
                  <a:pt x="48552" y="295812"/>
                </a:lnTo>
                <a:lnTo>
                  <a:pt x="30886" y="260158"/>
                </a:lnTo>
                <a:lnTo>
                  <a:pt x="14139" y="194923"/>
                </a:lnTo>
                <a:lnTo>
                  <a:pt x="3928" y="139273"/>
                </a:lnTo>
                <a:lnTo>
                  <a:pt x="0" y="92689"/>
                </a:lnTo>
                <a:lnTo>
                  <a:pt x="2097" y="54653"/>
                </a:lnTo>
                <a:lnTo>
                  <a:pt x="9966" y="24647"/>
                </a:lnTo>
                <a:lnTo>
                  <a:pt x="23352" y="2151"/>
                </a:lnTo>
                <a:lnTo>
                  <a:pt x="25940" y="0"/>
                </a:lnTo>
                <a:lnTo>
                  <a:pt x="217149" y="0"/>
                </a:lnTo>
                <a:lnTo>
                  <a:pt x="298424" y="30348"/>
                </a:lnTo>
                <a:lnTo>
                  <a:pt x="342542" y="63831"/>
                </a:lnTo>
                <a:lnTo>
                  <a:pt x="383083" y="100673"/>
                </a:lnTo>
                <a:lnTo>
                  <a:pt x="419602" y="140077"/>
                </a:lnTo>
                <a:lnTo>
                  <a:pt x="451652" y="181247"/>
                </a:lnTo>
                <a:lnTo>
                  <a:pt x="478788" y="223384"/>
                </a:lnTo>
                <a:lnTo>
                  <a:pt x="500565" y="265693"/>
                </a:lnTo>
                <a:lnTo>
                  <a:pt x="516539" y="307375"/>
                </a:lnTo>
                <a:lnTo>
                  <a:pt x="526262" y="347635"/>
                </a:lnTo>
                <a:lnTo>
                  <a:pt x="529291" y="385675"/>
                </a:lnTo>
                <a:lnTo>
                  <a:pt x="525179" y="420698"/>
                </a:lnTo>
                <a:lnTo>
                  <a:pt x="500630" y="455379"/>
                </a:lnTo>
                <a:lnTo>
                  <a:pt x="472626" y="481552"/>
                </a:lnTo>
                <a:lnTo>
                  <a:pt x="408488" y="510557"/>
                </a:lnTo>
                <a:lnTo>
                  <a:pt x="373472" y="514480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8777314" y="842765"/>
            <a:ext cx="183727" cy="231140"/>
          </a:xfrm>
          <a:custGeom>
            <a:avLst/>
            <a:gdLst/>
            <a:ahLst/>
            <a:cxnLst/>
            <a:rect l="l" t="t" r="r" b="b"/>
            <a:pathLst>
              <a:path w="275590" h="346709">
                <a:moveTo>
                  <a:pt x="85372" y="346152"/>
                </a:moveTo>
                <a:lnTo>
                  <a:pt x="30522" y="328937"/>
                </a:lnTo>
                <a:lnTo>
                  <a:pt x="5370" y="281044"/>
                </a:lnTo>
                <a:lnTo>
                  <a:pt x="0" y="216719"/>
                </a:lnTo>
                <a:lnTo>
                  <a:pt x="2742" y="179661"/>
                </a:lnTo>
                <a:lnTo>
                  <a:pt x="11425" y="141695"/>
                </a:lnTo>
                <a:lnTo>
                  <a:pt x="27792" y="104584"/>
                </a:lnTo>
                <a:lnTo>
                  <a:pt x="53585" y="70094"/>
                </a:lnTo>
                <a:lnTo>
                  <a:pt x="90547" y="39990"/>
                </a:lnTo>
                <a:lnTo>
                  <a:pt x="140418" y="16036"/>
                </a:lnTo>
                <a:lnTo>
                  <a:pt x="204942" y="0"/>
                </a:lnTo>
                <a:lnTo>
                  <a:pt x="240446" y="11369"/>
                </a:lnTo>
                <a:lnTo>
                  <a:pt x="264244" y="37760"/>
                </a:lnTo>
                <a:lnTo>
                  <a:pt x="275592" y="76394"/>
                </a:lnTo>
                <a:lnTo>
                  <a:pt x="273745" y="124494"/>
                </a:lnTo>
                <a:lnTo>
                  <a:pt x="257960" y="179283"/>
                </a:lnTo>
                <a:lnTo>
                  <a:pt x="223251" y="239091"/>
                </a:lnTo>
                <a:lnTo>
                  <a:pt x="187673" y="285071"/>
                </a:lnTo>
                <a:lnTo>
                  <a:pt x="152190" y="317834"/>
                </a:lnTo>
                <a:lnTo>
                  <a:pt x="117768" y="337990"/>
                </a:lnTo>
                <a:lnTo>
                  <a:pt x="85372" y="346152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1" name="object 31"/>
          <p:cNvGrpSpPr/>
          <p:nvPr/>
        </p:nvGrpSpPr>
        <p:grpSpPr>
          <a:xfrm>
            <a:off x="6853495" y="4834983"/>
            <a:ext cx="5338656" cy="2023110"/>
            <a:chOff x="10280242" y="7252474"/>
            <a:chExt cx="8007984" cy="3034665"/>
          </a:xfrm>
        </p:grpSpPr>
        <p:sp>
          <p:nvSpPr>
            <p:cNvPr id="32" name="object 32"/>
            <p:cNvSpPr/>
            <p:nvPr/>
          </p:nvSpPr>
          <p:spPr>
            <a:xfrm>
              <a:off x="13007802" y="7252474"/>
              <a:ext cx="5280660" cy="3034665"/>
            </a:xfrm>
            <a:custGeom>
              <a:avLst/>
              <a:gdLst/>
              <a:ahLst/>
              <a:cxnLst/>
              <a:rect l="l" t="t" r="r" b="b"/>
              <a:pathLst>
                <a:path w="5280659" h="3034665">
                  <a:moveTo>
                    <a:pt x="0" y="3034525"/>
                  </a:moveTo>
                  <a:lnTo>
                    <a:pt x="29396" y="2999235"/>
                  </a:lnTo>
                  <a:lnTo>
                    <a:pt x="70773" y="2953812"/>
                  </a:lnTo>
                  <a:lnTo>
                    <a:pt x="114287" y="2910449"/>
                  </a:lnTo>
                  <a:lnTo>
                    <a:pt x="159867" y="2869213"/>
                  </a:lnTo>
                  <a:lnTo>
                    <a:pt x="207442" y="2830176"/>
                  </a:lnTo>
                  <a:lnTo>
                    <a:pt x="256940" y="2793405"/>
                  </a:lnTo>
                  <a:lnTo>
                    <a:pt x="308290" y="2758970"/>
                  </a:lnTo>
                  <a:lnTo>
                    <a:pt x="361420" y="2726940"/>
                  </a:lnTo>
                  <a:lnTo>
                    <a:pt x="416258" y="2697385"/>
                  </a:lnTo>
                  <a:lnTo>
                    <a:pt x="476242" y="2668834"/>
                  </a:lnTo>
                  <a:lnTo>
                    <a:pt x="541027" y="2642204"/>
                  </a:lnTo>
                  <a:lnTo>
                    <a:pt x="606956" y="2619096"/>
                  </a:lnTo>
                  <a:lnTo>
                    <a:pt x="673976" y="2599238"/>
                  </a:lnTo>
                  <a:lnTo>
                    <a:pt x="742031" y="2582354"/>
                  </a:lnTo>
                  <a:lnTo>
                    <a:pt x="811069" y="2568169"/>
                  </a:lnTo>
                  <a:lnTo>
                    <a:pt x="881034" y="2556410"/>
                  </a:lnTo>
                  <a:lnTo>
                    <a:pt x="951873" y="2546801"/>
                  </a:lnTo>
                  <a:lnTo>
                    <a:pt x="1023531" y="2539068"/>
                  </a:lnTo>
                  <a:lnTo>
                    <a:pt x="1095956" y="2532937"/>
                  </a:lnTo>
                  <a:lnTo>
                    <a:pt x="1169092" y="2528132"/>
                  </a:lnTo>
                  <a:lnTo>
                    <a:pt x="1242885" y="2524381"/>
                  </a:lnTo>
                  <a:lnTo>
                    <a:pt x="1734833" y="2506689"/>
                  </a:lnTo>
                  <a:lnTo>
                    <a:pt x="1811833" y="2502080"/>
                  </a:lnTo>
                  <a:lnTo>
                    <a:pt x="1889032" y="2496190"/>
                  </a:lnTo>
                  <a:lnTo>
                    <a:pt x="1927688" y="2492679"/>
                  </a:lnTo>
                  <a:lnTo>
                    <a:pt x="1966374" y="2488745"/>
                  </a:lnTo>
                  <a:lnTo>
                    <a:pt x="2005082" y="2484353"/>
                  </a:lnTo>
                  <a:lnTo>
                    <a:pt x="2043806" y="2479470"/>
                  </a:lnTo>
                  <a:lnTo>
                    <a:pt x="2082539" y="2474060"/>
                  </a:lnTo>
                  <a:lnTo>
                    <a:pt x="2121274" y="2468090"/>
                  </a:lnTo>
                  <a:lnTo>
                    <a:pt x="2160004" y="2461525"/>
                  </a:lnTo>
                  <a:lnTo>
                    <a:pt x="2198723" y="2454330"/>
                  </a:lnTo>
                  <a:lnTo>
                    <a:pt x="2237424" y="2446473"/>
                  </a:lnTo>
                  <a:lnTo>
                    <a:pt x="2276100" y="2437918"/>
                  </a:lnTo>
                  <a:lnTo>
                    <a:pt x="2314744" y="2428630"/>
                  </a:lnTo>
                  <a:lnTo>
                    <a:pt x="2353350" y="2418577"/>
                  </a:lnTo>
                  <a:lnTo>
                    <a:pt x="2391910" y="2407722"/>
                  </a:lnTo>
                  <a:lnTo>
                    <a:pt x="2430419" y="2396033"/>
                  </a:lnTo>
                  <a:lnTo>
                    <a:pt x="2468869" y="2383474"/>
                  </a:lnTo>
                  <a:lnTo>
                    <a:pt x="2507253" y="2370012"/>
                  </a:lnTo>
                  <a:lnTo>
                    <a:pt x="2545566" y="2355611"/>
                  </a:lnTo>
                  <a:lnTo>
                    <a:pt x="2583799" y="2340239"/>
                  </a:lnTo>
                  <a:lnTo>
                    <a:pt x="2621947" y="2323860"/>
                  </a:lnTo>
                  <a:lnTo>
                    <a:pt x="2660002" y="2306440"/>
                  </a:lnTo>
                  <a:lnTo>
                    <a:pt x="2697958" y="2287945"/>
                  </a:lnTo>
                  <a:lnTo>
                    <a:pt x="2735808" y="2268340"/>
                  </a:lnTo>
                  <a:lnTo>
                    <a:pt x="2773545" y="2247591"/>
                  </a:lnTo>
                  <a:lnTo>
                    <a:pt x="2811163" y="2225664"/>
                  </a:lnTo>
                  <a:lnTo>
                    <a:pt x="2848654" y="2202525"/>
                  </a:lnTo>
                  <a:lnTo>
                    <a:pt x="2886013" y="2178139"/>
                  </a:lnTo>
                  <a:lnTo>
                    <a:pt x="2923231" y="2152472"/>
                  </a:lnTo>
                  <a:lnTo>
                    <a:pt x="2960303" y="2125489"/>
                  </a:lnTo>
                  <a:lnTo>
                    <a:pt x="2997222" y="2097157"/>
                  </a:lnTo>
                  <a:lnTo>
                    <a:pt x="3033980" y="2067441"/>
                  </a:lnTo>
                  <a:lnTo>
                    <a:pt x="3070572" y="2036306"/>
                  </a:lnTo>
                  <a:lnTo>
                    <a:pt x="3106990" y="2003718"/>
                  </a:lnTo>
                  <a:lnTo>
                    <a:pt x="3143228" y="1969644"/>
                  </a:lnTo>
                  <a:lnTo>
                    <a:pt x="3179279" y="1934048"/>
                  </a:lnTo>
                  <a:lnTo>
                    <a:pt x="3215135" y="1896897"/>
                  </a:lnTo>
                  <a:lnTo>
                    <a:pt x="3250792" y="1858155"/>
                  </a:lnTo>
                  <a:lnTo>
                    <a:pt x="3286240" y="1817790"/>
                  </a:lnTo>
                  <a:lnTo>
                    <a:pt x="3321475" y="1775765"/>
                  </a:lnTo>
                  <a:lnTo>
                    <a:pt x="3356489" y="1732048"/>
                  </a:lnTo>
                  <a:lnTo>
                    <a:pt x="3391275" y="1686604"/>
                  </a:lnTo>
                  <a:lnTo>
                    <a:pt x="3425826" y="1639398"/>
                  </a:lnTo>
                  <a:lnTo>
                    <a:pt x="3460137" y="1590396"/>
                  </a:lnTo>
                  <a:lnTo>
                    <a:pt x="3494199" y="1539564"/>
                  </a:lnTo>
                  <a:lnTo>
                    <a:pt x="3528007" y="1486868"/>
                  </a:lnTo>
                  <a:lnTo>
                    <a:pt x="3561553" y="1432273"/>
                  </a:lnTo>
                  <a:lnTo>
                    <a:pt x="3594285" y="1378505"/>
                  </a:lnTo>
                  <a:lnTo>
                    <a:pt x="3627186" y="1325761"/>
                  </a:lnTo>
                  <a:lnTo>
                    <a:pt x="3660254" y="1274041"/>
                  </a:lnTo>
                  <a:lnTo>
                    <a:pt x="3693484" y="1223343"/>
                  </a:lnTo>
                  <a:lnTo>
                    <a:pt x="3726873" y="1173668"/>
                  </a:lnTo>
                  <a:lnTo>
                    <a:pt x="3760416" y="1125016"/>
                  </a:lnTo>
                  <a:lnTo>
                    <a:pt x="3794110" y="1077387"/>
                  </a:lnTo>
                  <a:lnTo>
                    <a:pt x="3827951" y="1030779"/>
                  </a:lnTo>
                  <a:lnTo>
                    <a:pt x="3861935" y="985194"/>
                  </a:lnTo>
                  <a:lnTo>
                    <a:pt x="3896058" y="940631"/>
                  </a:lnTo>
                  <a:lnTo>
                    <a:pt x="3930316" y="897090"/>
                  </a:lnTo>
                  <a:lnTo>
                    <a:pt x="3964706" y="854571"/>
                  </a:lnTo>
                  <a:lnTo>
                    <a:pt x="3999224" y="813073"/>
                  </a:lnTo>
                  <a:lnTo>
                    <a:pt x="4033866" y="772596"/>
                  </a:lnTo>
                  <a:lnTo>
                    <a:pt x="4068627" y="733141"/>
                  </a:lnTo>
                  <a:lnTo>
                    <a:pt x="4103505" y="694707"/>
                  </a:lnTo>
                  <a:lnTo>
                    <a:pt x="4138495" y="657293"/>
                  </a:lnTo>
                  <a:lnTo>
                    <a:pt x="4173593" y="620901"/>
                  </a:lnTo>
                  <a:lnTo>
                    <a:pt x="4208796" y="585529"/>
                  </a:lnTo>
                  <a:lnTo>
                    <a:pt x="4244100" y="551177"/>
                  </a:lnTo>
                  <a:lnTo>
                    <a:pt x="4279501" y="517845"/>
                  </a:lnTo>
                  <a:lnTo>
                    <a:pt x="4314994" y="485534"/>
                  </a:lnTo>
                  <a:lnTo>
                    <a:pt x="4350577" y="454243"/>
                  </a:lnTo>
                  <a:lnTo>
                    <a:pt x="4386245" y="423971"/>
                  </a:lnTo>
                  <a:lnTo>
                    <a:pt x="4421995" y="394719"/>
                  </a:lnTo>
                  <a:lnTo>
                    <a:pt x="4457822" y="366486"/>
                  </a:lnTo>
                  <a:lnTo>
                    <a:pt x="4493723" y="339273"/>
                  </a:lnTo>
                  <a:lnTo>
                    <a:pt x="4529694" y="313079"/>
                  </a:lnTo>
                  <a:lnTo>
                    <a:pt x="4565730" y="287903"/>
                  </a:lnTo>
                  <a:lnTo>
                    <a:pt x="4601830" y="263747"/>
                  </a:lnTo>
                  <a:lnTo>
                    <a:pt x="4637987" y="240609"/>
                  </a:lnTo>
                  <a:lnTo>
                    <a:pt x="4674199" y="218489"/>
                  </a:lnTo>
                  <a:lnTo>
                    <a:pt x="4710462" y="197388"/>
                  </a:lnTo>
                  <a:lnTo>
                    <a:pt x="4746771" y="177305"/>
                  </a:lnTo>
                  <a:lnTo>
                    <a:pt x="4783124" y="158239"/>
                  </a:lnTo>
                  <a:lnTo>
                    <a:pt x="4819516" y="140192"/>
                  </a:lnTo>
                  <a:lnTo>
                    <a:pt x="4855942" y="123162"/>
                  </a:lnTo>
                  <a:lnTo>
                    <a:pt x="4892401" y="107150"/>
                  </a:lnTo>
                  <a:lnTo>
                    <a:pt x="4928887" y="92155"/>
                  </a:lnTo>
                  <a:lnTo>
                    <a:pt x="4965396" y="78177"/>
                  </a:lnTo>
                  <a:lnTo>
                    <a:pt x="5001926" y="65216"/>
                  </a:lnTo>
                  <a:lnTo>
                    <a:pt x="5038471" y="53272"/>
                  </a:lnTo>
                  <a:lnTo>
                    <a:pt x="5075029" y="42345"/>
                  </a:lnTo>
                  <a:lnTo>
                    <a:pt x="5148165" y="23539"/>
                  </a:lnTo>
                  <a:lnTo>
                    <a:pt x="5221304" y="8798"/>
                  </a:lnTo>
                  <a:lnTo>
                    <a:pt x="5280198" y="0"/>
                  </a:lnTo>
                  <a:lnTo>
                    <a:pt x="5280198" y="3034525"/>
                  </a:lnTo>
                  <a:lnTo>
                    <a:pt x="0" y="3034525"/>
                  </a:lnTo>
                  <a:close/>
                </a:path>
              </a:pathLst>
            </a:custGeom>
            <a:solidFill>
              <a:srgbClr val="FEFAE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301320" y="7620329"/>
              <a:ext cx="6102985" cy="1958975"/>
            </a:xfrm>
            <a:custGeom>
              <a:avLst/>
              <a:gdLst/>
              <a:ahLst/>
              <a:cxnLst/>
              <a:rect l="l" t="t" r="r" b="b"/>
              <a:pathLst>
                <a:path w="6102984" h="1958975">
                  <a:moveTo>
                    <a:pt x="5528057" y="1958770"/>
                  </a:moveTo>
                  <a:lnTo>
                    <a:pt x="0" y="1939761"/>
                  </a:lnTo>
                  <a:lnTo>
                    <a:pt x="0" y="0"/>
                  </a:lnTo>
                  <a:lnTo>
                    <a:pt x="5529166" y="0"/>
                  </a:lnTo>
                  <a:lnTo>
                    <a:pt x="6102578" y="988751"/>
                  </a:lnTo>
                  <a:lnTo>
                    <a:pt x="5528057" y="195877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80242" y="7607841"/>
              <a:ext cx="6104255" cy="1939925"/>
            </a:xfrm>
            <a:custGeom>
              <a:avLst/>
              <a:gdLst/>
              <a:ahLst/>
              <a:cxnLst/>
              <a:rect l="l" t="t" r="r" b="b"/>
              <a:pathLst>
                <a:path w="6104255" h="1939925">
                  <a:moveTo>
                    <a:pt x="5529305" y="1939900"/>
                  </a:moveTo>
                  <a:lnTo>
                    <a:pt x="0" y="1939900"/>
                  </a:lnTo>
                  <a:lnTo>
                    <a:pt x="0" y="0"/>
                  </a:lnTo>
                  <a:lnTo>
                    <a:pt x="5529305" y="0"/>
                  </a:lnTo>
                  <a:lnTo>
                    <a:pt x="6103827" y="969880"/>
                  </a:lnTo>
                  <a:lnTo>
                    <a:pt x="5529305" y="1939900"/>
                  </a:lnTo>
                  <a:close/>
                </a:path>
              </a:pathLst>
            </a:custGeom>
            <a:solidFill>
              <a:srgbClr val="A5047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0280242" y="7607841"/>
              <a:ext cx="582930" cy="1939925"/>
            </a:xfrm>
            <a:custGeom>
              <a:avLst/>
              <a:gdLst/>
              <a:ahLst/>
              <a:cxnLst/>
              <a:rect l="l" t="t" r="r" b="b"/>
              <a:pathLst>
                <a:path w="582929" h="1939925">
                  <a:moveTo>
                    <a:pt x="582564" y="1939900"/>
                  </a:moveTo>
                  <a:lnTo>
                    <a:pt x="0" y="1939900"/>
                  </a:lnTo>
                  <a:lnTo>
                    <a:pt x="0" y="0"/>
                  </a:lnTo>
                  <a:lnTo>
                    <a:pt x="582564" y="0"/>
                  </a:lnTo>
                  <a:lnTo>
                    <a:pt x="582564" y="1939900"/>
                  </a:lnTo>
                  <a:close/>
                </a:path>
              </a:pathLst>
            </a:custGeom>
            <a:solidFill>
              <a:srgbClr val="F1F1F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36008" y="7951393"/>
              <a:ext cx="4674235" cy="1265555"/>
            </a:xfrm>
            <a:custGeom>
              <a:avLst/>
              <a:gdLst/>
              <a:ahLst/>
              <a:cxnLst/>
              <a:rect l="l" t="t" r="r" b="b"/>
              <a:pathLst>
                <a:path w="4674234" h="1265554">
                  <a:moveTo>
                    <a:pt x="4674108" y="1261681"/>
                  </a:moveTo>
                  <a:lnTo>
                    <a:pt x="0" y="1261681"/>
                  </a:lnTo>
                  <a:lnTo>
                    <a:pt x="0" y="1265148"/>
                  </a:lnTo>
                  <a:lnTo>
                    <a:pt x="4674108" y="1265148"/>
                  </a:lnTo>
                  <a:lnTo>
                    <a:pt x="4674108" y="1261681"/>
                  </a:lnTo>
                  <a:close/>
                </a:path>
                <a:path w="4674234" h="1265554">
                  <a:moveTo>
                    <a:pt x="4674108" y="946302"/>
                  </a:moveTo>
                  <a:lnTo>
                    <a:pt x="0" y="946302"/>
                  </a:lnTo>
                  <a:lnTo>
                    <a:pt x="0" y="949769"/>
                  </a:lnTo>
                  <a:lnTo>
                    <a:pt x="4674108" y="949769"/>
                  </a:lnTo>
                  <a:lnTo>
                    <a:pt x="4674108" y="946302"/>
                  </a:lnTo>
                  <a:close/>
                </a:path>
                <a:path w="4674234" h="1265554">
                  <a:moveTo>
                    <a:pt x="4674108" y="630910"/>
                  </a:moveTo>
                  <a:lnTo>
                    <a:pt x="0" y="630910"/>
                  </a:lnTo>
                  <a:lnTo>
                    <a:pt x="0" y="634377"/>
                  </a:lnTo>
                  <a:lnTo>
                    <a:pt x="4674108" y="634377"/>
                  </a:lnTo>
                  <a:lnTo>
                    <a:pt x="4674108" y="630910"/>
                  </a:lnTo>
                  <a:close/>
                </a:path>
                <a:path w="4674234" h="1265554">
                  <a:moveTo>
                    <a:pt x="4674108" y="315391"/>
                  </a:moveTo>
                  <a:lnTo>
                    <a:pt x="0" y="315391"/>
                  </a:lnTo>
                  <a:lnTo>
                    <a:pt x="0" y="318858"/>
                  </a:lnTo>
                  <a:lnTo>
                    <a:pt x="4674108" y="318858"/>
                  </a:lnTo>
                  <a:lnTo>
                    <a:pt x="4674108" y="315391"/>
                  </a:lnTo>
                  <a:close/>
                </a:path>
                <a:path w="4674234" h="1265554">
                  <a:moveTo>
                    <a:pt x="4674108" y="0"/>
                  </a:moveTo>
                  <a:lnTo>
                    <a:pt x="0" y="0"/>
                  </a:lnTo>
                  <a:lnTo>
                    <a:pt x="0" y="3479"/>
                  </a:lnTo>
                  <a:lnTo>
                    <a:pt x="4674108" y="3479"/>
                  </a:lnTo>
                  <a:lnTo>
                    <a:pt x="4674108" y="0"/>
                  </a:lnTo>
                  <a:close/>
                </a:path>
              </a:pathLst>
            </a:custGeom>
            <a:solidFill>
              <a:srgbClr val="A50473">
                <a:alpha val="6899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26289" y="1023047"/>
            <a:ext cx="3684270" cy="3806042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8044" marR="3387" algn="ctr">
              <a:lnSpc>
                <a:spcPts val="3200"/>
              </a:lnSpc>
              <a:spcBef>
                <a:spcPts val="840"/>
              </a:spcBef>
            </a:pPr>
            <a:r>
              <a:rPr sz="3334" spc="-306" dirty="0">
                <a:solidFill>
                  <a:srgbClr val="1C6193"/>
                </a:solidFill>
                <a:latin typeface="Arial Black"/>
                <a:cs typeface="Arial Black"/>
              </a:rPr>
              <a:t>ΠΩΣ</a:t>
            </a:r>
            <a:r>
              <a:rPr sz="3334" spc="-357" dirty="0">
                <a:solidFill>
                  <a:srgbClr val="1C6193"/>
                </a:solidFill>
                <a:latin typeface="Arial Black"/>
                <a:cs typeface="Arial Black"/>
              </a:rPr>
              <a:t> </a:t>
            </a:r>
            <a:r>
              <a:rPr sz="3334" spc="-240" dirty="0">
                <a:solidFill>
                  <a:srgbClr val="1C6193"/>
                </a:solidFill>
                <a:latin typeface="Arial Black"/>
                <a:cs typeface="Arial Black"/>
              </a:rPr>
              <a:t>ΜΠΟΡΕΙ </a:t>
            </a:r>
            <a:r>
              <a:rPr sz="3334" spc="-280" dirty="0">
                <a:solidFill>
                  <a:srgbClr val="1C6193"/>
                </a:solidFill>
                <a:latin typeface="Arial Black"/>
                <a:cs typeface="Arial Black"/>
              </a:rPr>
              <a:t>ΚΑΠΟΙΟΣ</a:t>
            </a:r>
            <a:r>
              <a:rPr sz="3334" spc="-347" dirty="0">
                <a:solidFill>
                  <a:srgbClr val="1C6193"/>
                </a:solidFill>
                <a:latin typeface="Arial Black"/>
                <a:cs typeface="Arial Black"/>
              </a:rPr>
              <a:t> </a:t>
            </a:r>
            <a:r>
              <a:rPr sz="3334" spc="-217" dirty="0">
                <a:solidFill>
                  <a:srgbClr val="1C6193"/>
                </a:solidFill>
                <a:latin typeface="Arial Black"/>
                <a:cs typeface="Arial Black"/>
              </a:rPr>
              <a:t>ΝΑ </a:t>
            </a:r>
            <a:r>
              <a:rPr sz="3334" spc="-306" dirty="0">
                <a:solidFill>
                  <a:srgbClr val="1C6193"/>
                </a:solidFill>
                <a:latin typeface="Arial Black"/>
                <a:cs typeface="Arial Black"/>
              </a:rPr>
              <a:t>ΔΙΑΧΕΙΡΙΣΤΕΙ </a:t>
            </a:r>
            <a:r>
              <a:rPr sz="3334" spc="-293" dirty="0">
                <a:solidFill>
                  <a:srgbClr val="1C6193"/>
                </a:solidFill>
                <a:latin typeface="Arial Black"/>
                <a:cs typeface="Arial Black"/>
              </a:rPr>
              <a:t>ΤΗΝ </a:t>
            </a:r>
            <a:r>
              <a:rPr sz="3334" spc="-330" dirty="0">
                <a:solidFill>
                  <a:srgbClr val="1C6193"/>
                </a:solidFill>
                <a:latin typeface="Arial Black"/>
                <a:cs typeface="Arial Black"/>
              </a:rPr>
              <a:t>ΑΒΕΒΑΙΟΤΗΤΑ</a:t>
            </a:r>
            <a:r>
              <a:rPr sz="3334" spc="-347" dirty="0">
                <a:solidFill>
                  <a:srgbClr val="1C6193"/>
                </a:solidFill>
                <a:latin typeface="Arial Black"/>
                <a:cs typeface="Arial Black"/>
              </a:rPr>
              <a:t> </a:t>
            </a:r>
            <a:r>
              <a:rPr sz="3334" spc="-513" dirty="0">
                <a:solidFill>
                  <a:srgbClr val="1C6193"/>
                </a:solidFill>
                <a:latin typeface="Arial Black"/>
                <a:cs typeface="Arial Black"/>
              </a:rPr>
              <a:t>ΣΕ </a:t>
            </a:r>
            <a:r>
              <a:rPr sz="3334" spc="-320" dirty="0">
                <a:solidFill>
                  <a:srgbClr val="1C6193"/>
                </a:solidFill>
                <a:latin typeface="Arial Black"/>
                <a:cs typeface="Arial Black"/>
              </a:rPr>
              <a:t>ΕΝΑ</a:t>
            </a:r>
            <a:r>
              <a:rPr sz="3334" spc="-360" dirty="0">
                <a:solidFill>
                  <a:srgbClr val="1C6193"/>
                </a:solidFill>
                <a:latin typeface="Arial Black"/>
                <a:cs typeface="Arial Black"/>
              </a:rPr>
              <a:t> </a:t>
            </a:r>
            <a:r>
              <a:rPr sz="3334" spc="-327" dirty="0">
                <a:solidFill>
                  <a:srgbClr val="1C6193"/>
                </a:solidFill>
                <a:latin typeface="Arial Black"/>
                <a:cs typeface="Arial Black"/>
              </a:rPr>
              <a:t>ΔΙΑΡΚΩΣ</a:t>
            </a:r>
            <a:r>
              <a:rPr sz="3334" spc="-357" dirty="0">
                <a:solidFill>
                  <a:srgbClr val="1C6193"/>
                </a:solidFill>
                <a:latin typeface="Arial Black"/>
                <a:cs typeface="Arial Black"/>
              </a:rPr>
              <a:t> </a:t>
            </a:r>
            <a:r>
              <a:rPr sz="3334" spc="-323" dirty="0">
                <a:solidFill>
                  <a:srgbClr val="1C6193"/>
                </a:solidFill>
                <a:latin typeface="Arial Black"/>
                <a:cs typeface="Arial Black"/>
              </a:rPr>
              <a:t>ΚΑΙ </a:t>
            </a:r>
            <a:r>
              <a:rPr sz="3334" spc="-303" dirty="0">
                <a:solidFill>
                  <a:srgbClr val="1C6193"/>
                </a:solidFill>
                <a:latin typeface="Arial Black"/>
                <a:cs typeface="Arial Black"/>
              </a:rPr>
              <a:t>ΡΑΓΔΑΙΑ </a:t>
            </a:r>
            <a:r>
              <a:rPr sz="3334" spc="-323" dirty="0">
                <a:solidFill>
                  <a:srgbClr val="1C6193"/>
                </a:solidFill>
                <a:latin typeface="Arial Black"/>
                <a:cs typeface="Arial Black"/>
              </a:rPr>
              <a:t>ΜΕΤΑΒΑΛΛΟΜΕΝ </a:t>
            </a:r>
            <a:r>
              <a:rPr sz="3334" spc="-143" dirty="0">
                <a:solidFill>
                  <a:srgbClr val="1C6193"/>
                </a:solidFill>
                <a:latin typeface="Arial Black"/>
                <a:cs typeface="Arial Black"/>
              </a:rPr>
              <a:t>Ο</a:t>
            </a:r>
            <a:r>
              <a:rPr sz="3334" spc="-360" dirty="0">
                <a:solidFill>
                  <a:srgbClr val="1C6193"/>
                </a:solidFill>
                <a:latin typeface="Arial Black"/>
                <a:cs typeface="Arial Black"/>
              </a:rPr>
              <a:t> </a:t>
            </a:r>
            <a:r>
              <a:rPr sz="3334" spc="-330" dirty="0">
                <a:solidFill>
                  <a:srgbClr val="1C6193"/>
                </a:solidFill>
                <a:latin typeface="Arial Black"/>
                <a:cs typeface="Arial Black"/>
              </a:rPr>
              <a:t>ΠΕΡΙΒΑΛΛΟΝ</a:t>
            </a:r>
            <a:r>
              <a:rPr sz="3334" b="1" spc="-330" dirty="0">
                <a:solidFill>
                  <a:srgbClr val="1C6193"/>
                </a:solidFill>
                <a:latin typeface="Verdana"/>
                <a:cs typeface="Verdana"/>
              </a:rPr>
              <a:t>;</a:t>
            </a:r>
            <a:endParaRPr sz="3334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66315" y="1589836"/>
            <a:ext cx="2203450" cy="3675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29970" indent="-129123">
              <a:spcBef>
                <a:spcPts val="67"/>
              </a:spcBef>
              <a:buSzPct val="64285"/>
              <a:buChar char="•"/>
              <a:tabLst>
                <a:tab pos="129970" algn="l"/>
              </a:tabLst>
            </a:pPr>
            <a:r>
              <a:rPr sz="2333" spc="-113" dirty="0">
                <a:solidFill>
                  <a:srgbClr val="F9F9F9"/>
                </a:solidFill>
                <a:latin typeface="Lucida Sans Unicode"/>
                <a:cs typeface="Lucida Sans Unicode"/>
              </a:rPr>
              <a:t>Νέες</a:t>
            </a:r>
            <a:r>
              <a:rPr sz="2333" spc="-93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333" spc="-63" dirty="0">
                <a:solidFill>
                  <a:srgbClr val="F9F9F9"/>
                </a:solidFill>
                <a:latin typeface="Lucida Sans Unicode"/>
                <a:cs typeface="Lucida Sans Unicode"/>
              </a:rPr>
              <a:t>συνθήκες</a:t>
            </a:r>
            <a:endParaRPr sz="2333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66315" y="1977186"/>
            <a:ext cx="1247140" cy="3675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333" spc="-130" dirty="0">
                <a:solidFill>
                  <a:srgbClr val="F9F9F9"/>
                </a:solidFill>
                <a:latin typeface="Lucida Sans Unicode"/>
                <a:cs typeface="Lucida Sans Unicode"/>
              </a:rPr>
              <a:t>εργασίες</a:t>
            </a:r>
            <a:endParaRPr sz="2333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66315" y="3317596"/>
            <a:ext cx="1875790" cy="3675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333" spc="-113" dirty="0">
                <a:solidFill>
                  <a:srgbClr val="F9F9F9"/>
                </a:solidFill>
                <a:latin typeface="Lucida Sans Unicode"/>
                <a:cs typeface="Lucida Sans Unicode"/>
              </a:rPr>
              <a:t>Νέες</a:t>
            </a:r>
            <a:r>
              <a:rPr sz="2333" spc="-93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333" spc="-130" dirty="0">
                <a:solidFill>
                  <a:srgbClr val="F9F9F9"/>
                </a:solidFill>
                <a:latin typeface="Lucida Sans Unicode"/>
                <a:cs typeface="Lucida Sans Unicode"/>
              </a:rPr>
              <a:t>ανάγκες</a:t>
            </a:r>
            <a:endParaRPr sz="2333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66315" y="3704946"/>
            <a:ext cx="1545167" cy="3675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333" spc="-140" dirty="0">
                <a:solidFill>
                  <a:srgbClr val="F9F9F9"/>
                </a:solidFill>
                <a:latin typeface="Lucida Sans Unicode"/>
                <a:cs typeface="Lucida Sans Unicode"/>
              </a:rPr>
              <a:t>ανάπτυξης</a:t>
            </a:r>
            <a:endParaRPr sz="2333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66315" y="4092296"/>
            <a:ext cx="1623060" cy="3675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333" spc="-97" dirty="0">
                <a:solidFill>
                  <a:srgbClr val="F9F9F9"/>
                </a:solidFill>
                <a:latin typeface="Lucida Sans Unicode"/>
                <a:cs typeface="Lucida Sans Unicode"/>
              </a:rPr>
              <a:t>δεξιοτήτων</a:t>
            </a:r>
            <a:endParaRPr sz="2333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89638" y="5522342"/>
            <a:ext cx="3208867" cy="3675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333" spc="-107" dirty="0">
                <a:solidFill>
                  <a:srgbClr val="F1F1F1"/>
                </a:solidFill>
                <a:latin typeface="Lucida Sans Unicode"/>
                <a:cs typeface="Lucida Sans Unicode"/>
              </a:rPr>
              <a:t>Εργασιακή</a:t>
            </a:r>
            <a:r>
              <a:rPr sz="2333" spc="-90" dirty="0">
                <a:solidFill>
                  <a:srgbClr val="F1F1F1"/>
                </a:solidFill>
                <a:latin typeface="Lucida Sans Unicode"/>
                <a:cs typeface="Lucida Sans Unicode"/>
              </a:rPr>
              <a:t> </a:t>
            </a:r>
            <a:r>
              <a:rPr sz="2333" spc="-123" dirty="0">
                <a:solidFill>
                  <a:srgbClr val="F1F1F1"/>
                </a:solidFill>
                <a:latin typeface="Lucida Sans Unicode"/>
                <a:cs typeface="Lucida Sans Unicode"/>
              </a:rPr>
              <a:t>επισφάλεια</a:t>
            </a:r>
            <a:endParaRPr sz="2333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630618"/>
            <a:ext cx="6525683" cy="6227657"/>
            <a:chOff x="0" y="945927"/>
            <a:chExt cx="9788525" cy="9341485"/>
          </a:xfrm>
        </p:grpSpPr>
        <p:sp>
          <p:nvSpPr>
            <p:cNvPr id="3" name="object 3"/>
            <p:cNvSpPr/>
            <p:nvPr/>
          </p:nvSpPr>
          <p:spPr>
            <a:xfrm>
              <a:off x="0" y="945927"/>
              <a:ext cx="2865120" cy="9341485"/>
            </a:xfrm>
            <a:custGeom>
              <a:avLst/>
              <a:gdLst/>
              <a:ahLst/>
              <a:cxnLst/>
              <a:rect l="l" t="t" r="r" b="b"/>
              <a:pathLst>
                <a:path w="2865120" h="9341485">
                  <a:moveTo>
                    <a:pt x="2864609" y="9341072"/>
                  </a:moveTo>
                  <a:lnTo>
                    <a:pt x="0" y="9341072"/>
                  </a:lnTo>
                  <a:lnTo>
                    <a:pt x="0" y="0"/>
                  </a:lnTo>
                  <a:lnTo>
                    <a:pt x="25499" y="40213"/>
                  </a:lnTo>
                  <a:lnTo>
                    <a:pt x="46706" y="74561"/>
                  </a:lnTo>
                  <a:lnTo>
                    <a:pt x="67626" y="109238"/>
                  </a:lnTo>
                  <a:lnTo>
                    <a:pt x="88258" y="144242"/>
                  </a:lnTo>
                  <a:lnTo>
                    <a:pt x="108600" y="179571"/>
                  </a:lnTo>
                  <a:lnTo>
                    <a:pt x="128650" y="215222"/>
                  </a:lnTo>
                  <a:lnTo>
                    <a:pt x="148407" y="251193"/>
                  </a:lnTo>
                  <a:lnTo>
                    <a:pt x="167870" y="287482"/>
                  </a:lnTo>
                  <a:lnTo>
                    <a:pt x="187037" y="324085"/>
                  </a:lnTo>
                  <a:lnTo>
                    <a:pt x="205906" y="361001"/>
                  </a:lnTo>
                  <a:lnTo>
                    <a:pt x="224476" y="398227"/>
                  </a:lnTo>
                  <a:lnTo>
                    <a:pt x="242745" y="435760"/>
                  </a:lnTo>
                  <a:lnTo>
                    <a:pt x="260713" y="473599"/>
                  </a:lnTo>
                  <a:lnTo>
                    <a:pt x="278376" y="511739"/>
                  </a:lnTo>
                  <a:lnTo>
                    <a:pt x="295734" y="550180"/>
                  </a:lnTo>
                  <a:lnTo>
                    <a:pt x="312786" y="588919"/>
                  </a:lnTo>
                  <a:lnTo>
                    <a:pt x="329529" y="627952"/>
                  </a:lnTo>
                  <a:lnTo>
                    <a:pt x="345962" y="667278"/>
                  </a:lnTo>
                  <a:lnTo>
                    <a:pt x="362084" y="706895"/>
                  </a:lnTo>
                  <a:lnTo>
                    <a:pt x="377894" y="746799"/>
                  </a:lnTo>
                  <a:lnTo>
                    <a:pt x="393388" y="786988"/>
                  </a:lnTo>
                  <a:lnTo>
                    <a:pt x="408567" y="827460"/>
                  </a:lnTo>
                  <a:lnTo>
                    <a:pt x="423428" y="868212"/>
                  </a:lnTo>
                  <a:lnTo>
                    <a:pt x="437970" y="909242"/>
                  </a:lnTo>
                  <a:lnTo>
                    <a:pt x="452191" y="950548"/>
                  </a:lnTo>
                  <a:lnTo>
                    <a:pt x="466091" y="992126"/>
                  </a:lnTo>
                  <a:lnTo>
                    <a:pt x="479666" y="1033974"/>
                  </a:lnTo>
                  <a:lnTo>
                    <a:pt x="492917" y="1076091"/>
                  </a:lnTo>
                  <a:lnTo>
                    <a:pt x="505841" y="1118473"/>
                  </a:lnTo>
                  <a:lnTo>
                    <a:pt x="518436" y="1161118"/>
                  </a:lnTo>
                  <a:lnTo>
                    <a:pt x="530702" y="1204023"/>
                  </a:lnTo>
                  <a:lnTo>
                    <a:pt x="542636" y="1247186"/>
                  </a:lnTo>
                  <a:lnTo>
                    <a:pt x="554238" y="1290605"/>
                  </a:lnTo>
                  <a:lnTo>
                    <a:pt x="565505" y="1334277"/>
                  </a:lnTo>
                  <a:lnTo>
                    <a:pt x="576436" y="1378200"/>
                  </a:lnTo>
                  <a:lnTo>
                    <a:pt x="587030" y="1422371"/>
                  </a:lnTo>
                  <a:lnTo>
                    <a:pt x="597285" y="1466787"/>
                  </a:lnTo>
                  <a:lnTo>
                    <a:pt x="607199" y="1511446"/>
                  </a:lnTo>
                  <a:lnTo>
                    <a:pt x="616771" y="1556347"/>
                  </a:lnTo>
                  <a:lnTo>
                    <a:pt x="626000" y="1601485"/>
                  </a:lnTo>
                  <a:lnTo>
                    <a:pt x="634883" y="1646859"/>
                  </a:lnTo>
                  <a:lnTo>
                    <a:pt x="643420" y="1692467"/>
                  </a:lnTo>
                  <a:lnTo>
                    <a:pt x="651609" y="1738305"/>
                  </a:lnTo>
                  <a:lnTo>
                    <a:pt x="659448" y="1784372"/>
                  </a:lnTo>
                  <a:lnTo>
                    <a:pt x="666935" y="1830664"/>
                  </a:lnTo>
                  <a:lnTo>
                    <a:pt x="674070" y="1877180"/>
                  </a:lnTo>
                  <a:lnTo>
                    <a:pt x="680850" y="1923917"/>
                  </a:lnTo>
                  <a:lnTo>
                    <a:pt x="687275" y="1970872"/>
                  </a:lnTo>
                  <a:lnTo>
                    <a:pt x="693342" y="2018043"/>
                  </a:lnTo>
                  <a:lnTo>
                    <a:pt x="699050" y="2065428"/>
                  </a:lnTo>
                  <a:lnTo>
                    <a:pt x="704398" y="2113024"/>
                  </a:lnTo>
                  <a:lnTo>
                    <a:pt x="709384" y="2160828"/>
                  </a:lnTo>
                  <a:lnTo>
                    <a:pt x="714006" y="2208838"/>
                  </a:lnTo>
                  <a:lnTo>
                    <a:pt x="718263" y="2257052"/>
                  </a:lnTo>
                  <a:lnTo>
                    <a:pt x="722154" y="2305467"/>
                  </a:lnTo>
                  <a:lnTo>
                    <a:pt x="725676" y="2354081"/>
                  </a:lnTo>
                  <a:lnTo>
                    <a:pt x="728829" y="2402891"/>
                  </a:lnTo>
                  <a:lnTo>
                    <a:pt x="731610" y="2451895"/>
                  </a:lnTo>
                  <a:lnTo>
                    <a:pt x="734019" y="2501090"/>
                  </a:lnTo>
                  <a:lnTo>
                    <a:pt x="736053" y="2550473"/>
                  </a:lnTo>
                  <a:lnTo>
                    <a:pt x="737712" y="2600043"/>
                  </a:lnTo>
                  <a:lnTo>
                    <a:pt x="738993" y="2649797"/>
                  </a:lnTo>
                  <a:lnTo>
                    <a:pt x="739896" y="2699732"/>
                  </a:lnTo>
                  <a:lnTo>
                    <a:pt x="740418" y="2749846"/>
                  </a:lnTo>
                  <a:lnTo>
                    <a:pt x="740558" y="2800137"/>
                  </a:lnTo>
                  <a:lnTo>
                    <a:pt x="740315" y="2850601"/>
                  </a:lnTo>
                  <a:lnTo>
                    <a:pt x="739686" y="2901237"/>
                  </a:lnTo>
                  <a:lnTo>
                    <a:pt x="738671" y="2952042"/>
                  </a:lnTo>
                  <a:lnTo>
                    <a:pt x="737268" y="3003013"/>
                  </a:lnTo>
                  <a:lnTo>
                    <a:pt x="735475" y="3054148"/>
                  </a:lnTo>
                  <a:lnTo>
                    <a:pt x="733291" y="3105445"/>
                  </a:lnTo>
                  <a:lnTo>
                    <a:pt x="730715" y="3156901"/>
                  </a:lnTo>
                  <a:lnTo>
                    <a:pt x="727744" y="3208514"/>
                  </a:lnTo>
                  <a:lnTo>
                    <a:pt x="724378" y="3260281"/>
                  </a:lnTo>
                  <a:lnTo>
                    <a:pt x="720614" y="3312199"/>
                  </a:lnTo>
                  <a:lnTo>
                    <a:pt x="716451" y="3364267"/>
                  </a:lnTo>
                  <a:lnTo>
                    <a:pt x="711888" y="3416481"/>
                  </a:lnTo>
                  <a:lnTo>
                    <a:pt x="706923" y="3468840"/>
                  </a:lnTo>
                  <a:lnTo>
                    <a:pt x="701555" y="3521340"/>
                  </a:lnTo>
                  <a:lnTo>
                    <a:pt x="695782" y="3573980"/>
                  </a:lnTo>
                  <a:lnTo>
                    <a:pt x="689602" y="3626756"/>
                  </a:lnTo>
                  <a:lnTo>
                    <a:pt x="683014" y="3679667"/>
                  </a:lnTo>
                  <a:lnTo>
                    <a:pt x="676017" y="3732710"/>
                  </a:lnTo>
                  <a:lnTo>
                    <a:pt x="668608" y="3785882"/>
                  </a:lnTo>
                  <a:lnTo>
                    <a:pt x="664200" y="3819510"/>
                  </a:lnTo>
                  <a:lnTo>
                    <a:pt x="657734" y="3887548"/>
                  </a:lnTo>
                  <a:lnTo>
                    <a:pt x="654329" y="3956607"/>
                  </a:lnTo>
                  <a:lnTo>
                    <a:pt x="653747" y="3991510"/>
                  </a:lnTo>
                  <a:lnTo>
                    <a:pt x="653898" y="4026659"/>
                  </a:lnTo>
                  <a:lnTo>
                    <a:pt x="656356" y="4097681"/>
                  </a:lnTo>
                  <a:lnTo>
                    <a:pt x="661616" y="4169645"/>
                  </a:lnTo>
                  <a:lnTo>
                    <a:pt x="669593" y="4242526"/>
                  </a:lnTo>
                  <a:lnTo>
                    <a:pt x="680200" y="4316299"/>
                  </a:lnTo>
                  <a:lnTo>
                    <a:pt x="693351" y="4390937"/>
                  </a:lnTo>
                  <a:lnTo>
                    <a:pt x="700853" y="4428572"/>
                  </a:lnTo>
                  <a:lnTo>
                    <a:pt x="708960" y="4466414"/>
                  </a:lnTo>
                  <a:lnTo>
                    <a:pt x="717659" y="4504459"/>
                  </a:lnTo>
                  <a:lnTo>
                    <a:pt x="726940" y="4542705"/>
                  </a:lnTo>
                  <a:lnTo>
                    <a:pt x="736793" y="4581148"/>
                  </a:lnTo>
                  <a:lnTo>
                    <a:pt x="747206" y="4619784"/>
                  </a:lnTo>
                  <a:lnTo>
                    <a:pt x="758170" y="4658611"/>
                  </a:lnTo>
                  <a:lnTo>
                    <a:pt x="769672" y="4697625"/>
                  </a:lnTo>
                  <a:lnTo>
                    <a:pt x="781703" y="4736823"/>
                  </a:lnTo>
                  <a:lnTo>
                    <a:pt x="794251" y="4776202"/>
                  </a:lnTo>
                  <a:lnTo>
                    <a:pt x="807306" y="4815759"/>
                  </a:lnTo>
                  <a:lnTo>
                    <a:pt x="820857" y="4855490"/>
                  </a:lnTo>
                  <a:lnTo>
                    <a:pt x="834893" y="4895392"/>
                  </a:lnTo>
                  <a:lnTo>
                    <a:pt x="849404" y="4935462"/>
                  </a:lnTo>
                  <a:lnTo>
                    <a:pt x="864378" y="4975697"/>
                  </a:lnTo>
                  <a:lnTo>
                    <a:pt x="879806" y="5016093"/>
                  </a:lnTo>
                  <a:lnTo>
                    <a:pt x="895676" y="5056648"/>
                  </a:lnTo>
                  <a:lnTo>
                    <a:pt x="911977" y="5097357"/>
                  </a:lnTo>
                  <a:lnTo>
                    <a:pt x="928698" y="5138218"/>
                  </a:lnTo>
                  <a:lnTo>
                    <a:pt x="945830" y="5179228"/>
                  </a:lnTo>
                  <a:lnTo>
                    <a:pt x="963361" y="5220383"/>
                  </a:lnTo>
                  <a:lnTo>
                    <a:pt x="981280" y="5261680"/>
                  </a:lnTo>
                  <a:lnTo>
                    <a:pt x="999576" y="5303116"/>
                  </a:lnTo>
                  <a:lnTo>
                    <a:pt x="1018240" y="5344688"/>
                  </a:lnTo>
                  <a:lnTo>
                    <a:pt x="1037259" y="5386392"/>
                  </a:lnTo>
                  <a:lnTo>
                    <a:pt x="1056624" y="5428225"/>
                  </a:lnTo>
                  <a:lnTo>
                    <a:pt x="1076323" y="5470184"/>
                  </a:lnTo>
                  <a:lnTo>
                    <a:pt x="1096346" y="5512266"/>
                  </a:lnTo>
                  <a:lnTo>
                    <a:pt x="1116682" y="5554467"/>
                  </a:lnTo>
                  <a:lnTo>
                    <a:pt x="1137321" y="5596785"/>
                  </a:lnTo>
                  <a:lnTo>
                    <a:pt x="1158250" y="5639216"/>
                  </a:lnTo>
                  <a:lnTo>
                    <a:pt x="1179461" y="5681756"/>
                  </a:lnTo>
                  <a:lnTo>
                    <a:pt x="1200941" y="5724403"/>
                  </a:lnTo>
                  <a:lnTo>
                    <a:pt x="1222680" y="5767153"/>
                  </a:lnTo>
                  <a:lnTo>
                    <a:pt x="1244668" y="5810004"/>
                  </a:lnTo>
                  <a:lnTo>
                    <a:pt x="1266893" y="5852951"/>
                  </a:lnTo>
                  <a:lnTo>
                    <a:pt x="1289345" y="5895992"/>
                  </a:lnTo>
                  <a:lnTo>
                    <a:pt x="1312013" y="5939123"/>
                  </a:lnTo>
                  <a:lnTo>
                    <a:pt x="1334887" y="5982342"/>
                  </a:lnTo>
                  <a:lnTo>
                    <a:pt x="1357955" y="6025645"/>
                  </a:lnTo>
                  <a:lnTo>
                    <a:pt x="1381207" y="6069028"/>
                  </a:lnTo>
                  <a:lnTo>
                    <a:pt x="1428218" y="6156024"/>
                  </a:lnTo>
                  <a:lnTo>
                    <a:pt x="1475836" y="6243304"/>
                  </a:lnTo>
                  <a:lnTo>
                    <a:pt x="1548210" y="6374701"/>
                  </a:lnTo>
                  <a:lnTo>
                    <a:pt x="1892873" y="6993012"/>
                  </a:lnTo>
                  <a:lnTo>
                    <a:pt x="1966381" y="7126056"/>
                  </a:lnTo>
                  <a:lnTo>
                    <a:pt x="2014977" y="7214758"/>
                  </a:lnTo>
                  <a:lnTo>
                    <a:pt x="2063145" y="7303435"/>
                  </a:lnTo>
                  <a:lnTo>
                    <a:pt x="2087042" y="7347755"/>
                  </a:lnTo>
                  <a:lnTo>
                    <a:pt x="2110800" y="7392059"/>
                  </a:lnTo>
                  <a:lnTo>
                    <a:pt x="2134407" y="7436344"/>
                  </a:lnTo>
                  <a:lnTo>
                    <a:pt x="2157854" y="7480607"/>
                  </a:lnTo>
                  <a:lnTo>
                    <a:pt x="2181129" y="7524843"/>
                  </a:lnTo>
                  <a:lnTo>
                    <a:pt x="2204222" y="7569051"/>
                  </a:lnTo>
                  <a:lnTo>
                    <a:pt x="2227121" y="7613226"/>
                  </a:lnTo>
                  <a:lnTo>
                    <a:pt x="2249817" y="7657366"/>
                  </a:lnTo>
                  <a:lnTo>
                    <a:pt x="2272298" y="7701467"/>
                  </a:lnTo>
                  <a:lnTo>
                    <a:pt x="2294554" y="7745526"/>
                  </a:lnTo>
                  <a:lnTo>
                    <a:pt x="2316573" y="7789540"/>
                  </a:lnTo>
                  <a:lnTo>
                    <a:pt x="2338346" y="7833506"/>
                  </a:lnTo>
                  <a:lnTo>
                    <a:pt x="2359861" y="7877420"/>
                  </a:lnTo>
                  <a:lnTo>
                    <a:pt x="2381107" y="7921279"/>
                  </a:lnTo>
                  <a:lnTo>
                    <a:pt x="2402074" y="7965080"/>
                  </a:lnTo>
                  <a:lnTo>
                    <a:pt x="2422751" y="8008820"/>
                  </a:lnTo>
                  <a:lnTo>
                    <a:pt x="2443127" y="8052495"/>
                  </a:lnTo>
                  <a:lnTo>
                    <a:pt x="2463192" y="8096103"/>
                  </a:lnTo>
                  <a:lnTo>
                    <a:pt x="2482935" y="8139639"/>
                  </a:lnTo>
                  <a:lnTo>
                    <a:pt x="2502344" y="8183101"/>
                  </a:lnTo>
                  <a:lnTo>
                    <a:pt x="2521409" y="8226486"/>
                  </a:lnTo>
                  <a:lnTo>
                    <a:pt x="2540120" y="8269790"/>
                  </a:lnTo>
                  <a:lnTo>
                    <a:pt x="2558465" y="8313010"/>
                  </a:lnTo>
                  <a:lnTo>
                    <a:pt x="2576435" y="8356143"/>
                  </a:lnTo>
                  <a:lnTo>
                    <a:pt x="2594017" y="8399186"/>
                  </a:lnTo>
                  <a:lnTo>
                    <a:pt x="2611202" y="8442135"/>
                  </a:lnTo>
                  <a:lnTo>
                    <a:pt x="2627978" y="8484987"/>
                  </a:lnTo>
                  <a:lnTo>
                    <a:pt x="2644335" y="8527739"/>
                  </a:lnTo>
                  <a:lnTo>
                    <a:pt x="2660261" y="8570388"/>
                  </a:lnTo>
                  <a:lnTo>
                    <a:pt x="2675747" y="8612930"/>
                  </a:lnTo>
                  <a:lnTo>
                    <a:pt x="2690782" y="8655363"/>
                  </a:lnTo>
                  <a:lnTo>
                    <a:pt x="2705354" y="8697683"/>
                  </a:lnTo>
                  <a:lnTo>
                    <a:pt x="2719453" y="8739886"/>
                  </a:lnTo>
                  <a:lnTo>
                    <a:pt x="2733069" y="8781970"/>
                  </a:lnTo>
                  <a:lnTo>
                    <a:pt x="2746190" y="8823931"/>
                  </a:lnTo>
                  <a:lnTo>
                    <a:pt x="2758805" y="8865767"/>
                  </a:lnTo>
                  <a:lnTo>
                    <a:pt x="2770904" y="8907473"/>
                  </a:lnTo>
                  <a:lnTo>
                    <a:pt x="2782476" y="8949047"/>
                  </a:lnTo>
                  <a:lnTo>
                    <a:pt x="2793511" y="8990486"/>
                  </a:lnTo>
                  <a:lnTo>
                    <a:pt x="2803997" y="9031785"/>
                  </a:lnTo>
                  <a:lnTo>
                    <a:pt x="2813924" y="9072943"/>
                  </a:lnTo>
                  <a:lnTo>
                    <a:pt x="2823281" y="9113955"/>
                  </a:lnTo>
                  <a:lnTo>
                    <a:pt x="2832057" y="9154819"/>
                  </a:lnTo>
                  <a:lnTo>
                    <a:pt x="2840242" y="9195531"/>
                  </a:lnTo>
                  <a:lnTo>
                    <a:pt x="2847824" y="9236088"/>
                  </a:lnTo>
                  <a:lnTo>
                    <a:pt x="2854793" y="9276487"/>
                  </a:lnTo>
                  <a:lnTo>
                    <a:pt x="2861139" y="9316725"/>
                  </a:lnTo>
                  <a:lnTo>
                    <a:pt x="2864609" y="9341072"/>
                  </a:lnTo>
                  <a:close/>
                </a:path>
              </a:pathLst>
            </a:custGeom>
            <a:solidFill>
              <a:srgbClr val="CDDAD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903" y="6464371"/>
              <a:ext cx="8601074" cy="38226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28" y="1863619"/>
              <a:ext cx="9600565" cy="2343150"/>
            </a:xfrm>
            <a:custGeom>
              <a:avLst/>
              <a:gdLst/>
              <a:ahLst/>
              <a:cxnLst/>
              <a:rect l="l" t="t" r="r" b="b"/>
              <a:pathLst>
                <a:path w="9600565" h="2343150">
                  <a:moveTo>
                    <a:pt x="8350735" y="2343150"/>
                  </a:moveTo>
                  <a:lnTo>
                    <a:pt x="243301" y="2343150"/>
                  </a:lnTo>
                  <a:lnTo>
                    <a:pt x="193788" y="2338164"/>
                  </a:lnTo>
                  <a:lnTo>
                    <a:pt x="147893" y="2323883"/>
                  </a:lnTo>
                  <a:lnTo>
                    <a:pt x="106536" y="2301317"/>
                  </a:lnTo>
                  <a:lnTo>
                    <a:pt x="70635" y="2271481"/>
                  </a:lnTo>
                  <a:lnTo>
                    <a:pt x="41112" y="2235386"/>
                  </a:lnTo>
                  <a:lnTo>
                    <a:pt x="18885" y="2194044"/>
                  </a:lnTo>
                  <a:lnTo>
                    <a:pt x="4874" y="2148468"/>
                  </a:lnTo>
                  <a:lnTo>
                    <a:pt x="0" y="2099672"/>
                  </a:lnTo>
                  <a:lnTo>
                    <a:pt x="0" y="243478"/>
                  </a:lnTo>
                  <a:lnTo>
                    <a:pt x="4981" y="194681"/>
                  </a:lnTo>
                  <a:lnTo>
                    <a:pt x="19253" y="149105"/>
                  </a:lnTo>
                  <a:lnTo>
                    <a:pt x="41802" y="107764"/>
                  </a:lnTo>
                  <a:lnTo>
                    <a:pt x="71616" y="71668"/>
                  </a:lnTo>
                  <a:lnTo>
                    <a:pt x="107686" y="41832"/>
                  </a:lnTo>
                  <a:lnTo>
                    <a:pt x="148997" y="19267"/>
                  </a:lnTo>
                  <a:lnTo>
                    <a:pt x="194540" y="4985"/>
                  </a:lnTo>
                  <a:lnTo>
                    <a:pt x="243301" y="0"/>
                  </a:lnTo>
                  <a:lnTo>
                    <a:pt x="8350735" y="0"/>
                  </a:lnTo>
                  <a:lnTo>
                    <a:pt x="8395619" y="4336"/>
                  </a:lnTo>
                  <a:lnTo>
                    <a:pt x="8439030" y="17017"/>
                  </a:lnTo>
                  <a:lnTo>
                    <a:pt x="8479499" y="37552"/>
                  </a:lnTo>
                  <a:lnTo>
                    <a:pt x="8515552" y="65451"/>
                  </a:lnTo>
                  <a:lnTo>
                    <a:pt x="9522768" y="992239"/>
                  </a:lnTo>
                  <a:lnTo>
                    <a:pt x="9553775" y="1026952"/>
                  </a:lnTo>
                  <a:lnTo>
                    <a:pt x="9577029" y="1065738"/>
                  </a:lnTo>
                  <a:lnTo>
                    <a:pt x="9592532" y="1107433"/>
                  </a:lnTo>
                  <a:lnTo>
                    <a:pt x="9600284" y="1150873"/>
                  </a:lnTo>
                  <a:lnTo>
                    <a:pt x="9600284" y="1194895"/>
                  </a:lnTo>
                  <a:lnTo>
                    <a:pt x="9592532" y="1238335"/>
                  </a:lnTo>
                  <a:lnTo>
                    <a:pt x="9577029" y="1280030"/>
                  </a:lnTo>
                  <a:lnTo>
                    <a:pt x="9553775" y="1318815"/>
                  </a:lnTo>
                  <a:lnTo>
                    <a:pt x="9522768" y="1353529"/>
                  </a:lnTo>
                  <a:lnTo>
                    <a:pt x="8518169" y="2277699"/>
                  </a:lnTo>
                  <a:lnTo>
                    <a:pt x="8480971" y="2305597"/>
                  </a:lnTo>
                  <a:lnTo>
                    <a:pt x="8440339" y="2326132"/>
                  </a:lnTo>
                  <a:lnTo>
                    <a:pt x="8396763" y="2338814"/>
                  </a:lnTo>
                  <a:lnTo>
                    <a:pt x="8350735" y="2343150"/>
                  </a:lnTo>
                  <a:close/>
                </a:path>
              </a:pathLst>
            </a:custGeom>
            <a:solidFill>
              <a:srgbClr val="9D73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270274" y="2086153"/>
              <a:ext cx="9022080" cy="1895475"/>
            </a:xfrm>
            <a:custGeom>
              <a:avLst/>
              <a:gdLst/>
              <a:ahLst/>
              <a:cxnLst/>
              <a:rect l="l" t="t" r="r" b="b"/>
              <a:pathLst>
                <a:path w="9022080" h="1895475">
                  <a:moveTo>
                    <a:pt x="7845820" y="1895464"/>
                  </a:moveTo>
                  <a:lnTo>
                    <a:pt x="230220" y="1895464"/>
                  </a:lnTo>
                  <a:lnTo>
                    <a:pt x="177928" y="1890213"/>
                  </a:lnTo>
                  <a:lnTo>
                    <a:pt x="129663" y="1875252"/>
                  </a:lnTo>
                  <a:lnTo>
                    <a:pt x="86889" y="1851774"/>
                  </a:lnTo>
                  <a:lnTo>
                    <a:pt x="51072" y="1820968"/>
                  </a:lnTo>
                  <a:lnTo>
                    <a:pt x="23674" y="1784025"/>
                  </a:lnTo>
                  <a:lnTo>
                    <a:pt x="6162" y="1742137"/>
                  </a:lnTo>
                  <a:lnTo>
                    <a:pt x="0" y="1696493"/>
                  </a:lnTo>
                  <a:lnTo>
                    <a:pt x="0" y="198971"/>
                  </a:lnTo>
                  <a:lnTo>
                    <a:pt x="6025" y="153327"/>
                  </a:lnTo>
                  <a:lnTo>
                    <a:pt x="23217" y="111438"/>
                  </a:lnTo>
                  <a:lnTo>
                    <a:pt x="50248" y="74495"/>
                  </a:lnTo>
                  <a:lnTo>
                    <a:pt x="85791" y="43690"/>
                  </a:lnTo>
                  <a:lnTo>
                    <a:pt x="128519" y="20211"/>
                  </a:lnTo>
                  <a:lnTo>
                    <a:pt x="177104" y="5251"/>
                  </a:lnTo>
                  <a:lnTo>
                    <a:pt x="230220" y="0"/>
                  </a:lnTo>
                  <a:lnTo>
                    <a:pt x="7845820" y="0"/>
                  </a:lnTo>
                  <a:lnTo>
                    <a:pt x="7888332" y="3395"/>
                  </a:lnTo>
                  <a:lnTo>
                    <a:pt x="7928882" y="13417"/>
                  </a:lnTo>
                  <a:lnTo>
                    <a:pt x="7966489" y="29821"/>
                  </a:lnTo>
                  <a:lnTo>
                    <a:pt x="8000172" y="52360"/>
                  </a:lnTo>
                  <a:lnTo>
                    <a:pt x="8947217" y="801121"/>
                  </a:lnTo>
                  <a:lnTo>
                    <a:pt x="8979837" y="832937"/>
                  </a:lnTo>
                  <a:lnTo>
                    <a:pt x="9003137" y="868618"/>
                  </a:lnTo>
                  <a:lnTo>
                    <a:pt x="9017117" y="906876"/>
                  </a:lnTo>
                  <a:lnTo>
                    <a:pt x="9021777" y="946423"/>
                  </a:lnTo>
                  <a:lnTo>
                    <a:pt x="9017117" y="985970"/>
                  </a:lnTo>
                  <a:lnTo>
                    <a:pt x="9003137" y="1024228"/>
                  </a:lnTo>
                  <a:lnTo>
                    <a:pt x="8979837" y="1059909"/>
                  </a:lnTo>
                  <a:lnTo>
                    <a:pt x="8947217" y="1091724"/>
                  </a:lnTo>
                  <a:lnTo>
                    <a:pt x="8000172" y="1840485"/>
                  </a:lnTo>
                  <a:lnTo>
                    <a:pt x="7966489" y="1864538"/>
                  </a:lnTo>
                  <a:lnTo>
                    <a:pt x="7928882" y="1881719"/>
                  </a:lnTo>
                  <a:lnTo>
                    <a:pt x="7888332" y="1892028"/>
                  </a:lnTo>
                  <a:lnTo>
                    <a:pt x="7845820" y="1895464"/>
                  </a:lnTo>
                  <a:close/>
                </a:path>
              </a:pathLst>
            </a:custGeom>
            <a:solidFill>
              <a:srgbClr val="97B6F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9148" y="0"/>
            <a:ext cx="3162852" cy="68580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89996" y="2857810"/>
            <a:ext cx="194733" cy="306917"/>
          </a:xfrm>
          <a:custGeom>
            <a:avLst/>
            <a:gdLst/>
            <a:ahLst/>
            <a:cxnLst/>
            <a:rect l="l" t="t" r="r" b="b"/>
            <a:pathLst>
              <a:path w="292100" h="460375">
                <a:moveTo>
                  <a:pt x="123146" y="459945"/>
                </a:moveTo>
                <a:lnTo>
                  <a:pt x="76750" y="437912"/>
                </a:lnTo>
                <a:lnTo>
                  <a:pt x="38288" y="386823"/>
                </a:lnTo>
                <a:lnTo>
                  <a:pt x="11468" y="315933"/>
                </a:lnTo>
                <a:lnTo>
                  <a:pt x="3583" y="275954"/>
                </a:lnTo>
                <a:lnTo>
                  <a:pt x="0" y="234495"/>
                </a:lnTo>
                <a:lnTo>
                  <a:pt x="1181" y="192712"/>
                </a:lnTo>
                <a:lnTo>
                  <a:pt x="7591" y="151763"/>
                </a:lnTo>
                <a:lnTo>
                  <a:pt x="19693" y="112803"/>
                </a:lnTo>
                <a:lnTo>
                  <a:pt x="37950" y="76990"/>
                </a:lnTo>
                <a:lnTo>
                  <a:pt x="62827" y="45481"/>
                </a:lnTo>
                <a:lnTo>
                  <a:pt x="94787" y="19432"/>
                </a:lnTo>
                <a:lnTo>
                  <a:pt x="134293" y="0"/>
                </a:lnTo>
                <a:lnTo>
                  <a:pt x="174276" y="8243"/>
                </a:lnTo>
                <a:lnTo>
                  <a:pt x="210815" y="30091"/>
                </a:lnTo>
                <a:lnTo>
                  <a:pt x="242369" y="63666"/>
                </a:lnTo>
                <a:lnTo>
                  <a:pt x="267398" y="107087"/>
                </a:lnTo>
                <a:lnTo>
                  <a:pt x="284361" y="158476"/>
                </a:lnTo>
                <a:lnTo>
                  <a:pt x="291717" y="215955"/>
                </a:lnTo>
                <a:lnTo>
                  <a:pt x="289013" y="275871"/>
                </a:lnTo>
                <a:lnTo>
                  <a:pt x="277156" y="325578"/>
                </a:lnTo>
                <a:lnTo>
                  <a:pt x="256643" y="366819"/>
                </a:lnTo>
                <a:lnTo>
                  <a:pt x="227974" y="401336"/>
                </a:lnTo>
                <a:lnTo>
                  <a:pt x="191647" y="430873"/>
                </a:lnTo>
                <a:lnTo>
                  <a:pt x="148160" y="457174"/>
                </a:lnTo>
                <a:lnTo>
                  <a:pt x="123146" y="459945"/>
                </a:lnTo>
                <a:close/>
              </a:path>
            </a:pathLst>
          </a:custGeom>
          <a:solidFill>
            <a:srgbClr val="C69C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3872544"/>
            <a:ext cx="112607" cy="255270"/>
          </a:xfrm>
          <a:custGeom>
            <a:avLst/>
            <a:gdLst/>
            <a:ahLst/>
            <a:cxnLst/>
            <a:rect l="l" t="t" r="r" b="b"/>
            <a:pathLst>
              <a:path w="168910" h="382904">
                <a:moveTo>
                  <a:pt x="33959" y="382304"/>
                </a:moveTo>
                <a:lnTo>
                  <a:pt x="0" y="379504"/>
                </a:lnTo>
                <a:lnTo>
                  <a:pt x="0" y="0"/>
                </a:lnTo>
                <a:lnTo>
                  <a:pt x="53258" y="33392"/>
                </a:lnTo>
                <a:lnTo>
                  <a:pt x="88905" y="66193"/>
                </a:lnTo>
                <a:lnTo>
                  <a:pt x="119123" y="103272"/>
                </a:lnTo>
                <a:lnTo>
                  <a:pt x="143070" y="143408"/>
                </a:lnTo>
                <a:lnTo>
                  <a:pt x="159906" y="185376"/>
                </a:lnTo>
                <a:lnTo>
                  <a:pt x="168789" y="227956"/>
                </a:lnTo>
                <a:lnTo>
                  <a:pt x="168879" y="269925"/>
                </a:lnTo>
                <a:lnTo>
                  <a:pt x="158454" y="304968"/>
                </a:lnTo>
                <a:lnTo>
                  <a:pt x="120657" y="354881"/>
                </a:lnTo>
                <a:lnTo>
                  <a:pt x="65759" y="379223"/>
                </a:lnTo>
                <a:lnTo>
                  <a:pt x="33959" y="382304"/>
                </a:lnTo>
                <a:close/>
              </a:path>
            </a:pathLst>
          </a:custGeom>
          <a:solidFill>
            <a:srgbClr val="C69C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67672" y="4583797"/>
            <a:ext cx="296756" cy="378460"/>
          </a:xfrm>
          <a:custGeom>
            <a:avLst/>
            <a:gdLst/>
            <a:ahLst/>
            <a:cxnLst/>
            <a:rect l="l" t="t" r="r" b="b"/>
            <a:pathLst>
              <a:path w="445134" h="567690">
                <a:moveTo>
                  <a:pt x="278117" y="567634"/>
                </a:moveTo>
                <a:lnTo>
                  <a:pt x="224095" y="551108"/>
                </a:lnTo>
                <a:lnTo>
                  <a:pt x="174073" y="511261"/>
                </a:lnTo>
                <a:lnTo>
                  <a:pt x="125939" y="452562"/>
                </a:lnTo>
                <a:lnTo>
                  <a:pt x="101919" y="417540"/>
                </a:lnTo>
                <a:lnTo>
                  <a:pt x="77580" y="379481"/>
                </a:lnTo>
                <a:lnTo>
                  <a:pt x="52656" y="338944"/>
                </a:lnTo>
                <a:lnTo>
                  <a:pt x="26884" y="296488"/>
                </a:lnTo>
                <a:lnTo>
                  <a:pt x="0" y="252670"/>
                </a:lnTo>
                <a:lnTo>
                  <a:pt x="17618" y="239395"/>
                </a:lnTo>
                <a:lnTo>
                  <a:pt x="28660" y="223562"/>
                </a:lnTo>
                <a:lnTo>
                  <a:pt x="34153" y="205647"/>
                </a:lnTo>
                <a:lnTo>
                  <a:pt x="35125" y="186126"/>
                </a:lnTo>
                <a:lnTo>
                  <a:pt x="32604" y="165477"/>
                </a:lnTo>
                <a:lnTo>
                  <a:pt x="27619" y="144175"/>
                </a:lnTo>
                <a:lnTo>
                  <a:pt x="21197" y="122695"/>
                </a:lnTo>
                <a:lnTo>
                  <a:pt x="14368" y="101516"/>
                </a:lnTo>
                <a:lnTo>
                  <a:pt x="8158" y="81112"/>
                </a:lnTo>
                <a:lnTo>
                  <a:pt x="3597" y="61959"/>
                </a:lnTo>
                <a:lnTo>
                  <a:pt x="1712" y="44535"/>
                </a:lnTo>
                <a:lnTo>
                  <a:pt x="3531" y="29315"/>
                </a:lnTo>
                <a:lnTo>
                  <a:pt x="10084" y="16775"/>
                </a:lnTo>
                <a:lnTo>
                  <a:pt x="22397" y="7391"/>
                </a:lnTo>
                <a:lnTo>
                  <a:pt x="41499" y="1641"/>
                </a:lnTo>
                <a:lnTo>
                  <a:pt x="68419" y="0"/>
                </a:lnTo>
                <a:lnTo>
                  <a:pt x="104184" y="2943"/>
                </a:lnTo>
                <a:lnTo>
                  <a:pt x="149822" y="10948"/>
                </a:lnTo>
                <a:lnTo>
                  <a:pt x="206363" y="24491"/>
                </a:lnTo>
                <a:lnTo>
                  <a:pt x="244708" y="57453"/>
                </a:lnTo>
                <a:lnTo>
                  <a:pt x="280763" y="94099"/>
                </a:lnTo>
                <a:lnTo>
                  <a:pt x="314178" y="133751"/>
                </a:lnTo>
                <a:lnTo>
                  <a:pt x="344603" y="175728"/>
                </a:lnTo>
                <a:lnTo>
                  <a:pt x="371690" y="219351"/>
                </a:lnTo>
                <a:lnTo>
                  <a:pt x="395089" y="263940"/>
                </a:lnTo>
                <a:lnTo>
                  <a:pt x="414450" y="308815"/>
                </a:lnTo>
                <a:lnTo>
                  <a:pt x="429425" y="353298"/>
                </a:lnTo>
                <a:lnTo>
                  <a:pt x="439664" y="396707"/>
                </a:lnTo>
                <a:lnTo>
                  <a:pt x="444818" y="438365"/>
                </a:lnTo>
                <a:lnTo>
                  <a:pt x="444537" y="477590"/>
                </a:lnTo>
                <a:lnTo>
                  <a:pt x="406612" y="512846"/>
                </a:lnTo>
                <a:lnTo>
                  <a:pt x="371272" y="538920"/>
                </a:lnTo>
                <a:lnTo>
                  <a:pt x="338252" y="556370"/>
                </a:lnTo>
                <a:lnTo>
                  <a:pt x="307289" y="565755"/>
                </a:lnTo>
                <a:lnTo>
                  <a:pt x="278117" y="567634"/>
                </a:lnTo>
                <a:close/>
              </a:path>
            </a:pathLst>
          </a:custGeom>
          <a:solidFill>
            <a:srgbClr val="C69C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427505" y="4003338"/>
            <a:ext cx="353060" cy="360257"/>
          </a:xfrm>
          <a:custGeom>
            <a:avLst/>
            <a:gdLst/>
            <a:ahLst/>
            <a:cxnLst/>
            <a:rect l="l" t="t" r="r" b="b"/>
            <a:pathLst>
              <a:path w="529590" h="540384">
                <a:moveTo>
                  <a:pt x="373472" y="539936"/>
                </a:moveTo>
                <a:lnTo>
                  <a:pt x="300344" y="529350"/>
                </a:lnTo>
                <a:lnTo>
                  <a:pt x="263350" y="515933"/>
                </a:lnTo>
                <a:lnTo>
                  <a:pt x="226815" y="497826"/>
                </a:lnTo>
                <a:lnTo>
                  <a:pt x="191298" y="475576"/>
                </a:lnTo>
                <a:lnTo>
                  <a:pt x="157358" y="449728"/>
                </a:lnTo>
                <a:lnTo>
                  <a:pt x="125554" y="420828"/>
                </a:lnTo>
                <a:lnTo>
                  <a:pt x="96446" y="389421"/>
                </a:lnTo>
                <a:lnTo>
                  <a:pt x="70592" y="356053"/>
                </a:lnTo>
                <a:lnTo>
                  <a:pt x="48552" y="321268"/>
                </a:lnTo>
                <a:lnTo>
                  <a:pt x="30886" y="285614"/>
                </a:lnTo>
                <a:lnTo>
                  <a:pt x="14139" y="220379"/>
                </a:lnTo>
                <a:lnTo>
                  <a:pt x="3928" y="164729"/>
                </a:lnTo>
                <a:lnTo>
                  <a:pt x="0" y="118145"/>
                </a:lnTo>
                <a:lnTo>
                  <a:pt x="2097" y="80110"/>
                </a:lnTo>
                <a:lnTo>
                  <a:pt x="23352" y="27608"/>
                </a:lnTo>
                <a:lnTo>
                  <a:pt x="65653" y="3074"/>
                </a:lnTo>
                <a:lnTo>
                  <a:pt x="94057" y="0"/>
                </a:lnTo>
                <a:lnTo>
                  <a:pt x="126958" y="2361"/>
                </a:lnTo>
                <a:lnTo>
                  <a:pt x="205229" y="21321"/>
                </a:lnTo>
                <a:lnTo>
                  <a:pt x="250088" y="36881"/>
                </a:lnTo>
                <a:lnTo>
                  <a:pt x="298424" y="55804"/>
                </a:lnTo>
                <a:lnTo>
                  <a:pt x="342542" y="89287"/>
                </a:lnTo>
                <a:lnTo>
                  <a:pt x="383083" y="126129"/>
                </a:lnTo>
                <a:lnTo>
                  <a:pt x="419602" y="165534"/>
                </a:lnTo>
                <a:lnTo>
                  <a:pt x="451652" y="206703"/>
                </a:lnTo>
                <a:lnTo>
                  <a:pt x="478788" y="248840"/>
                </a:lnTo>
                <a:lnTo>
                  <a:pt x="500565" y="291149"/>
                </a:lnTo>
                <a:lnTo>
                  <a:pt x="516539" y="332832"/>
                </a:lnTo>
                <a:lnTo>
                  <a:pt x="526262" y="373091"/>
                </a:lnTo>
                <a:lnTo>
                  <a:pt x="529291" y="411131"/>
                </a:lnTo>
                <a:lnTo>
                  <a:pt x="525179" y="446155"/>
                </a:lnTo>
                <a:lnTo>
                  <a:pt x="500630" y="480835"/>
                </a:lnTo>
                <a:lnTo>
                  <a:pt x="472626" y="507008"/>
                </a:lnTo>
                <a:lnTo>
                  <a:pt x="408488" y="536013"/>
                </a:lnTo>
                <a:lnTo>
                  <a:pt x="373472" y="539936"/>
                </a:lnTo>
                <a:close/>
              </a:path>
            </a:pathLst>
          </a:custGeom>
          <a:solidFill>
            <a:srgbClr val="C69C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3662" y="3465203"/>
            <a:ext cx="313267" cy="212937"/>
          </a:xfrm>
          <a:custGeom>
            <a:avLst/>
            <a:gdLst/>
            <a:ahLst/>
            <a:cxnLst/>
            <a:rect l="l" t="t" r="r" b="b"/>
            <a:pathLst>
              <a:path w="469900" h="319404">
                <a:moveTo>
                  <a:pt x="203965" y="319247"/>
                </a:moveTo>
                <a:lnTo>
                  <a:pt x="162607" y="315134"/>
                </a:lnTo>
                <a:lnTo>
                  <a:pt x="123237" y="304269"/>
                </a:lnTo>
                <a:lnTo>
                  <a:pt x="86585" y="286115"/>
                </a:lnTo>
                <a:lnTo>
                  <a:pt x="53384" y="260135"/>
                </a:lnTo>
                <a:lnTo>
                  <a:pt x="24363" y="225790"/>
                </a:lnTo>
                <a:lnTo>
                  <a:pt x="252" y="182543"/>
                </a:lnTo>
                <a:lnTo>
                  <a:pt x="0" y="147818"/>
                </a:lnTo>
                <a:lnTo>
                  <a:pt x="11099" y="116499"/>
                </a:lnTo>
                <a:lnTo>
                  <a:pt x="63460" y="64433"/>
                </a:lnTo>
                <a:lnTo>
                  <a:pt x="102776" y="43860"/>
                </a:lnTo>
                <a:lnTo>
                  <a:pt x="149549" y="27043"/>
                </a:lnTo>
                <a:lnTo>
                  <a:pt x="202808" y="14069"/>
                </a:lnTo>
                <a:lnTo>
                  <a:pt x="261578" y="5025"/>
                </a:lnTo>
                <a:lnTo>
                  <a:pt x="324887" y="0"/>
                </a:lnTo>
                <a:lnTo>
                  <a:pt x="372046" y="23599"/>
                </a:lnTo>
                <a:lnTo>
                  <a:pt x="410915" y="52887"/>
                </a:lnTo>
                <a:lnTo>
                  <a:pt x="440695" y="86365"/>
                </a:lnTo>
                <a:lnTo>
                  <a:pt x="460587" y="122538"/>
                </a:lnTo>
                <a:lnTo>
                  <a:pt x="469793" y="159908"/>
                </a:lnTo>
                <a:lnTo>
                  <a:pt x="467512" y="196979"/>
                </a:lnTo>
                <a:lnTo>
                  <a:pt x="452947" y="232254"/>
                </a:lnTo>
                <a:lnTo>
                  <a:pt x="415004" y="257359"/>
                </a:lnTo>
                <a:lnTo>
                  <a:pt x="374665" y="278938"/>
                </a:lnTo>
                <a:lnTo>
                  <a:pt x="332662" y="296455"/>
                </a:lnTo>
                <a:lnTo>
                  <a:pt x="289723" y="309370"/>
                </a:lnTo>
                <a:lnTo>
                  <a:pt x="246580" y="317147"/>
                </a:lnTo>
                <a:lnTo>
                  <a:pt x="203965" y="319247"/>
                </a:lnTo>
                <a:close/>
              </a:path>
            </a:pathLst>
          </a:custGeom>
          <a:solidFill>
            <a:srgbClr val="C69C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4456" y="1522573"/>
            <a:ext cx="5607897" cy="928459"/>
          </a:xfrm>
          <a:prstGeom prst="rect">
            <a:avLst/>
          </a:prstGeom>
        </p:spPr>
        <p:txBody>
          <a:bodyPr vert="horz" wrap="square" lIns="0" tIns="106680" rIns="0" bIns="0" rtlCol="0" anchor="ctr">
            <a:spAutoFit/>
          </a:bodyPr>
          <a:lstStyle/>
          <a:p>
            <a:pPr marL="8467" marR="3387">
              <a:lnSpc>
                <a:spcPts val="3200"/>
              </a:lnSpc>
              <a:spcBef>
                <a:spcPts val="840"/>
              </a:spcBef>
            </a:pPr>
            <a:r>
              <a:rPr sz="3334" spc="-353" dirty="0"/>
              <a:t>ΠΑΡΑΛΛΗΛΑ</a:t>
            </a:r>
            <a:r>
              <a:rPr sz="3334" spc="-360" dirty="0"/>
              <a:t> </a:t>
            </a:r>
            <a:r>
              <a:rPr sz="3334" spc="-350" dirty="0"/>
              <a:t>ΣΥΧΝΑ</a:t>
            </a:r>
            <a:r>
              <a:rPr sz="3334" spc="-360" dirty="0"/>
              <a:t> </a:t>
            </a:r>
            <a:r>
              <a:rPr sz="3334" spc="-17" dirty="0"/>
              <a:t>ΟΙ </a:t>
            </a:r>
            <a:r>
              <a:rPr sz="3334" spc="-277" dirty="0"/>
              <a:t>ΕΡΓΑΖΟΜΕΝΟΙ</a:t>
            </a:r>
            <a:r>
              <a:rPr sz="3334" spc="-353" dirty="0"/>
              <a:t> </a:t>
            </a:r>
            <a:r>
              <a:rPr sz="3334" spc="-320" dirty="0"/>
              <a:t>ΝΙΩΘΟΥΝ</a:t>
            </a:r>
            <a:r>
              <a:rPr sz="3334" b="1" spc="-320" dirty="0">
                <a:latin typeface="Verdana"/>
                <a:cs typeface="Verdana"/>
              </a:rPr>
              <a:t>…</a:t>
            </a:r>
            <a:endParaRPr sz="3334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1586" y="290187"/>
            <a:ext cx="101600" cy="1015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1586" y="734687"/>
            <a:ext cx="101600" cy="1015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1586" y="1179187"/>
            <a:ext cx="101600" cy="1015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1586" y="2068187"/>
            <a:ext cx="101600" cy="1015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1586" y="3401687"/>
            <a:ext cx="101600" cy="1015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1586" y="4735187"/>
            <a:ext cx="101600" cy="1015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1586" y="5624187"/>
            <a:ext cx="101600" cy="10159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012853" y="48878"/>
            <a:ext cx="3940810" cy="58426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25000"/>
              </a:lnSpc>
              <a:spcBef>
                <a:spcPts val="67"/>
              </a:spcBef>
            </a:pPr>
            <a:r>
              <a:rPr sz="2333" spc="-110" dirty="0">
                <a:latin typeface="Lucida Sans Unicode"/>
                <a:cs typeface="Lucida Sans Unicode"/>
              </a:rPr>
              <a:t>Εργασιακό</a:t>
            </a:r>
            <a:r>
              <a:rPr sz="2333" spc="-70" dirty="0">
                <a:latin typeface="Lucida Sans Unicode"/>
                <a:cs typeface="Lucida Sans Unicode"/>
              </a:rPr>
              <a:t> </a:t>
            </a:r>
            <a:r>
              <a:rPr sz="2333" spc="-7" dirty="0">
                <a:latin typeface="Lucida Sans Unicode"/>
                <a:cs typeface="Lucida Sans Unicode"/>
              </a:rPr>
              <a:t>Άγχος </a:t>
            </a:r>
            <a:r>
              <a:rPr sz="2333" spc="-113" dirty="0">
                <a:latin typeface="Lucida Sans Unicode"/>
                <a:cs typeface="Lucida Sans Unicode"/>
              </a:rPr>
              <a:t>Επαγγελματική </a:t>
            </a:r>
            <a:r>
              <a:rPr sz="2333" spc="-87" dirty="0">
                <a:latin typeface="Lucida Sans Unicode"/>
                <a:cs typeface="Lucida Sans Unicode"/>
              </a:rPr>
              <a:t>εξουθένωση </a:t>
            </a:r>
            <a:r>
              <a:rPr sz="2333" spc="-123" dirty="0">
                <a:latin typeface="Lucida Sans Unicode"/>
                <a:cs typeface="Lucida Sans Unicode"/>
              </a:rPr>
              <a:t>Δυσκολία</a:t>
            </a:r>
            <a:r>
              <a:rPr sz="2333" spc="-87" dirty="0">
                <a:latin typeface="Lucida Sans Unicode"/>
                <a:cs typeface="Lucida Sans Unicode"/>
              </a:rPr>
              <a:t> </a:t>
            </a:r>
            <a:r>
              <a:rPr sz="2333" spc="-150" dirty="0">
                <a:latin typeface="Lucida Sans Unicode"/>
                <a:cs typeface="Lucida Sans Unicode"/>
              </a:rPr>
              <a:t>στις</a:t>
            </a:r>
            <a:r>
              <a:rPr sz="2333" spc="-83" dirty="0">
                <a:latin typeface="Lucida Sans Unicode"/>
                <a:cs typeface="Lucida Sans Unicode"/>
              </a:rPr>
              <a:t> </a:t>
            </a:r>
            <a:r>
              <a:rPr sz="2333" spc="-7" dirty="0">
                <a:latin typeface="Lucida Sans Unicode"/>
                <a:cs typeface="Lucida Sans Unicode"/>
              </a:rPr>
              <a:t>συχνές </a:t>
            </a:r>
            <a:r>
              <a:rPr sz="2333" spc="-180" dirty="0">
                <a:latin typeface="Lucida Sans Unicode"/>
                <a:cs typeface="Lucida Sans Unicode"/>
              </a:rPr>
              <a:t>αλλαγές</a:t>
            </a:r>
            <a:r>
              <a:rPr sz="2333" spc="-107" dirty="0">
                <a:latin typeface="Lucida Sans Unicode"/>
                <a:cs typeface="Lucida Sans Unicode"/>
              </a:rPr>
              <a:t> </a:t>
            </a:r>
            <a:r>
              <a:rPr sz="2333" spc="-120" dirty="0">
                <a:latin typeface="Lucida Sans Unicode"/>
                <a:cs typeface="Lucida Sans Unicode"/>
              </a:rPr>
              <a:t>και</a:t>
            </a:r>
            <a:r>
              <a:rPr sz="2333" spc="-103" dirty="0">
                <a:latin typeface="Lucida Sans Unicode"/>
                <a:cs typeface="Lucida Sans Unicode"/>
              </a:rPr>
              <a:t> </a:t>
            </a:r>
            <a:r>
              <a:rPr sz="2333" spc="-57" dirty="0">
                <a:latin typeface="Lucida Sans Unicode"/>
                <a:cs typeface="Lucida Sans Unicode"/>
              </a:rPr>
              <a:t>μεταβάσεις </a:t>
            </a:r>
            <a:r>
              <a:rPr sz="2333" spc="-120" dirty="0">
                <a:latin typeface="Lucida Sans Unicode"/>
                <a:cs typeface="Lucida Sans Unicode"/>
              </a:rPr>
              <a:t>Δυσκολίες</a:t>
            </a:r>
            <a:r>
              <a:rPr sz="2333" spc="-87" dirty="0">
                <a:latin typeface="Lucida Sans Unicode"/>
                <a:cs typeface="Lucida Sans Unicode"/>
              </a:rPr>
              <a:t> </a:t>
            </a:r>
            <a:r>
              <a:rPr sz="2333" spc="-150" dirty="0">
                <a:latin typeface="Lucida Sans Unicode"/>
                <a:cs typeface="Lucida Sans Unicode"/>
              </a:rPr>
              <a:t>στις</a:t>
            </a:r>
            <a:r>
              <a:rPr sz="2333" spc="-83" dirty="0">
                <a:latin typeface="Lucida Sans Unicode"/>
                <a:cs typeface="Lucida Sans Unicode"/>
              </a:rPr>
              <a:t> </a:t>
            </a:r>
            <a:r>
              <a:rPr sz="2333" spc="-120" dirty="0">
                <a:latin typeface="Lucida Sans Unicode"/>
                <a:cs typeface="Lucida Sans Unicode"/>
              </a:rPr>
              <a:t>σχέσεις</a:t>
            </a:r>
            <a:r>
              <a:rPr sz="2333" spc="-87" dirty="0">
                <a:latin typeface="Lucida Sans Unicode"/>
                <a:cs typeface="Lucida Sans Unicode"/>
              </a:rPr>
              <a:t> </a:t>
            </a:r>
            <a:r>
              <a:rPr sz="2333" spc="-17" dirty="0">
                <a:latin typeface="Lucida Sans Unicode"/>
                <a:cs typeface="Lucida Sans Unicode"/>
              </a:rPr>
              <a:t>και </a:t>
            </a:r>
            <a:r>
              <a:rPr sz="2333" spc="-63" dirty="0">
                <a:latin typeface="Lucida Sans Unicode"/>
                <a:cs typeface="Lucida Sans Unicode"/>
              </a:rPr>
              <a:t>την</a:t>
            </a:r>
            <a:r>
              <a:rPr sz="2333" spc="-93" dirty="0">
                <a:latin typeface="Lucida Sans Unicode"/>
                <a:cs typeface="Lucida Sans Unicode"/>
              </a:rPr>
              <a:t> </a:t>
            </a:r>
            <a:r>
              <a:rPr sz="2333" spc="-103" dirty="0">
                <a:latin typeface="Lucida Sans Unicode"/>
                <a:cs typeface="Lucida Sans Unicode"/>
              </a:rPr>
              <a:t>επικοινωνία</a:t>
            </a:r>
            <a:r>
              <a:rPr sz="2333" spc="-90" dirty="0">
                <a:latin typeface="Lucida Sans Unicode"/>
                <a:cs typeface="Lucida Sans Unicode"/>
              </a:rPr>
              <a:t> στον </a:t>
            </a:r>
            <a:r>
              <a:rPr sz="2333" spc="-13" dirty="0">
                <a:latin typeface="Lucida Sans Unicode"/>
                <a:cs typeface="Lucida Sans Unicode"/>
              </a:rPr>
              <a:t>χώρο </a:t>
            </a:r>
            <a:r>
              <a:rPr sz="2333" spc="-73" dirty="0">
                <a:latin typeface="Lucida Sans Unicode"/>
                <a:cs typeface="Lucida Sans Unicode"/>
              </a:rPr>
              <a:t>εργασίας</a:t>
            </a:r>
            <a:endParaRPr sz="2333" dirty="0">
              <a:latin typeface="Lucida Sans Unicode"/>
              <a:cs typeface="Lucida Sans Unicode"/>
            </a:endParaRPr>
          </a:p>
          <a:p>
            <a:pPr marL="8467" marR="259516">
              <a:lnSpc>
                <a:spcPct val="125000"/>
              </a:lnSpc>
            </a:pPr>
            <a:r>
              <a:rPr sz="2333" spc="-123" dirty="0">
                <a:latin typeface="Lucida Sans Unicode"/>
                <a:cs typeface="Lucida Sans Unicode"/>
              </a:rPr>
              <a:t>Δυσκολία</a:t>
            </a:r>
            <a:r>
              <a:rPr sz="2333" spc="-87" dirty="0">
                <a:latin typeface="Lucida Sans Unicode"/>
                <a:cs typeface="Lucida Sans Unicode"/>
              </a:rPr>
              <a:t> στην</a:t>
            </a:r>
            <a:r>
              <a:rPr sz="2333" spc="-83" dirty="0">
                <a:latin typeface="Lucida Sans Unicode"/>
                <a:cs typeface="Lucida Sans Unicode"/>
              </a:rPr>
              <a:t> </a:t>
            </a:r>
            <a:r>
              <a:rPr sz="2333" spc="-60" dirty="0">
                <a:latin typeface="Lucida Sans Unicode"/>
                <a:cs typeface="Lucida Sans Unicode"/>
              </a:rPr>
              <a:t>ισορροπία </a:t>
            </a:r>
            <a:r>
              <a:rPr sz="2333" spc="-136" dirty="0">
                <a:latin typeface="Lucida Sans Unicode"/>
                <a:cs typeface="Lucida Sans Unicode"/>
              </a:rPr>
              <a:t>επαγγελματικής</a:t>
            </a:r>
            <a:r>
              <a:rPr sz="2333" spc="-43" dirty="0">
                <a:latin typeface="Lucida Sans Unicode"/>
                <a:cs typeface="Lucida Sans Unicode"/>
              </a:rPr>
              <a:t> </a:t>
            </a:r>
            <a:r>
              <a:rPr sz="2333" spc="-17" dirty="0">
                <a:latin typeface="Lucida Sans Unicode"/>
                <a:cs typeface="Lucida Sans Unicode"/>
              </a:rPr>
              <a:t>και </a:t>
            </a:r>
            <a:r>
              <a:rPr sz="2333" spc="-93" dirty="0">
                <a:latin typeface="Lucida Sans Unicode"/>
                <a:cs typeface="Lucida Sans Unicode"/>
              </a:rPr>
              <a:t>οικογενειακής</a:t>
            </a:r>
            <a:r>
              <a:rPr sz="2333" spc="-47" dirty="0">
                <a:latin typeface="Lucida Sans Unicode"/>
                <a:cs typeface="Lucida Sans Unicode"/>
              </a:rPr>
              <a:t> </a:t>
            </a:r>
            <a:r>
              <a:rPr sz="2333" spc="-237" dirty="0">
                <a:latin typeface="Lucida Sans Unicode"/>
                <a:cs typeface="Lucida Sans Unicode"/>
              </a:rPr>
              <a:t>ζωής </a:t>
            </a:r>
            <a:r>
              <a:rPr sz="2333" spc="-123" dirty="0">
                <a:latin typeface="Lucida Sans Unicode"/>
                <a:cs typeface="Lucida Sans Unicode"/>
              </a:rPr>
              <a:t>Δυσκολία</a:t>
            </a:r>
            <a:r>
              <a:rPr sz="2333" spc="-87" dirty="0">
                <a:latin typeface="Lucida Sans Unicode"/>
                <a:cs typeface="Lucida Sans Unicode"/>
              </a:rPr>
              <a:t> στην</a:t>
            </a:r>
            <a:r>
              <a:rPr sz="2333" spc="-83" dirty="0">
                <a:latin typeface="Lucida Sans Unicode"/>
                <a:cs typeface="Lucida Sans Unicode"/>
              </a:rPr>
              <a:t> </a:t>
            </a:r>
            <a:r>
              <a:rPr sz="2333" spc="-60" dirty="0">
                <a:latin typeface="Lucida Sans Unicode"/>
                <a:cs typeface="Lucida Sans Unicode"/>
              </a:rPr>
              <a:t>διαχείριση </a:t>
            </a:r>
            <a:r>
              <a:rPr sz="2333" spc="-7" dirty="0">
                <a:latin typeface="Lucida Sans Unicode"/>
                <a:cs typeface="Lucida Sans Unicode"/>
              </a:rPr>
              <a:t>χρόνου</a:t>
            </a:r>
            <a:endParaRPr sz="2333" dirty="0">
              <a:latin typeface="Lucida Sans Unicode"/>
              <a:cs typeface="Lucida Sans Unicode"/>
            </a:endParaRPr>
          </a:p>
          <a:p>
            <a:pPr marL="8467">
              <a:spcBef>
                <a:spcPts val="700"/>
              </a:spcBef>
            </a:pPr>
            <a:r>
              <a:rPr sz="2333" spc="-117" dirty="0">
                <a:latin typeface="Lucida Sans Unicode"/>
                <a:cs typeface="Lucida Sans Unicode"/>
              </a:rPr>
              <a:t>Απουσία</a:t>
            </a:r>
            <a:r>
              <a:rPr sz="2333" spc="-87" dirty="0">
                <a:latin typeface="Lucida Sans Unicode"/>
                <a:cs typeface="Lucida Sans Unicode"/>
              </a:rPr>
              <a:t> </a:t>
            </a:r>
            <a:r>
              <a:rPr sz="2333" spc="-47" dirty="0">
                <a:latin typeface="Lucida Sans Unicode"/>
                <a:cs typeface="Lucida Sans Unicode"/>
              </a:rPr>
              <a:t>αυτοφροντίδας</a:t>
            </a:r>
            <a:endParaRPr sz="2333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5225" y="0"/>
            <a:ext cx="6327140" cy="6849533"/>
          </a:xfrm>
          <a:custGeom>
            <a:avLst/>
            <a:gdLst/>
            <a:ahLst/>
            <a:cxnLst/>
            <a:rect l="l" t="t" r="r" b="b"/>
            <a:pathLst>
              <a:path w="9490710" h="10274300">
                <a:moveTo>
                  <a:pt x="9490161" y="10274300"/>
                </a:moveTo>
                <a:lnTo>
                  <a:pt x="8574553" y="10274300"/>
                </a:lnTo>
                <a:lnTo>
                  <a:pt x="8557957" y="10261600"/>
                </a:lnTo>
                <a:lnTo>
                  <a:pt x="8324191" y="9956800"/>
                </a:lnTo>
                <a:lnTo>
                  <a:pt x="8285043" y="9918700"/>
                </a:lnTo>
                <a:lnTo>
                  <a:pt x="8245844" y="9867900"/>
                </a:lnTo>
                <a:lnTo>
                  <a:pt x="8206593" y="9829800"/>
                </a:lnTo>
                <a:lnTo>
                  <a:pt x="8167292" y="9779000"/>
                </a:lnTo>
                <a:lnTo>
                  <a:pt x="8127941" y="9740900"/>
                </a:lnTo>
                <a:lnTo>
                  <a:pt x="8088542" y="9690100"/>
                </a:lnTo>
                <a:lnTo>
                  <a:pt x="8049093" y="9652000"/>
                </a:lnTo>
                <a:lnTo>
                  <a:pt x="8009597" y="9601200"/>
                </a:lnTo>
                <a:lnTo>
                  <a:pt x="7572173" y="9182100"/>
                </a:lnTo>
                <a:lnTo>
                  <a:pt x="7532155" y="9156700"/>
                </a:lnTo>
                <a:lnTo>
                  <a:pt x="7452000" y="9080500"/>
                </a:lnTo>
                <a:lnTo>
                  <a:pt x="7411865" y="9055100"/>
                </a:lnTo>
                <a:lnTo>
                  <a:pt x="7371692" y="9017000"/>
                </a:lnTo>
                <a:lnTo>
                  <a:pt x="7331483" y="8991600"/>
                </a:lnTo>
                <a:lnTo>
                  <a:pt x="7291238" y="8953500"/>
                </a:lnTo>
                <a:lnTo>
                  <a:pt x="7250957" y="8928100"/>
                </a:lnTo>
                <a:lnTo>
                  <a:pt x="7210641" y="8890000"/>
                </a:lnTo>
                <a:lnTo>
                  <a:pt x="7129908" y="8839200"/>
                </a:lnTo>
                <a:lnTo>
                  <a:pt x="7089492" y="8801100"/>
                </a:lnTo>
                <a:lnTo>
                  <a:pt x="6968053" y="8724900"/>
                </a:lnTo>
                <a:lnTo>
                  <a:pt x="6927511" y="8686800"/>
                </a:lnTo>
                <a:lnTo>
                  <a:pt x="6642929" y="8509000"/>
                </a:lnTo>
                <a:lnTo>
                  <a:pt x="6602168" y="8496300"/>
                </a:lnTo>
                <a:lnTo>
                  <a:pt x="6438889" y="8394700"/>
                </a:lnTo>
                <a:lnTo>
                  <a:pt x="6398013" y="8382000"/>
                </a:lnTo>
                <a:lnTo>
                  <a:pt x="6316197" y="8331200"/>
                </a:lnTo>
                <a:lnTo>
                  <a:pt x="6275260" y="8318500"/>
                </a:lnTo>
                <a:lnTo>
                  <a:pt x="6193326" y="8267700"/>
                </a:lnTo>
                <a:lnTo>
                  <a:pt x="6152333" y="8255000"/>
                </a:lnTo>
                <a:lnTo>
                  <a:pt x="6111321" y="8229600"/>
                </a:lnTo>
                <a:lnTo>
                  <a:pt x="6070294" y="8216900"/>
                </a:lnTo>
                <a:lnTo>
                  <a:pt x="6029250" y="8191500"/>
                </a:lnTo>
                <a:lnTo>
                  <a:pt x="5988190" y="8178800"/>
                </a:lnTo>
                <a:lnTo>
                  <a:pt x="5947116" y="8153400"/>
                </a:lnTo>
                <a:lnTo>
                  <a:pt x="5906028" y="8140700"/>
                </a:lnTo>
                <a:lnTo>
                  <a:pt x="5864926" y="8115300"/>
                </a:lnTo>
                <a:lnTo>
                  <a:pt x="5782685" y="8089900"/>
                </a:lnTo>
                <a:lnTo>
                  <a:pt x="5741547" y="8064500"/>
                </a:lnTo>
                <a:lnTo>
                  <a:pt x="5659239" y="8039100"/>
                </a:lnTo>
                <a:lnTo>
                  <a:pt x="5618070" y="8013700"/>
                </a:lnTo>
                <a:lnTo>
                  <a:pt x="5494513" y="7975600"/>
                </a:lnTo>
                <a:lnTo>
                  <a:pt x="5453312" y="7950200"/>
                </a:lnTo>
                <a:lnTo>
                  <a:pt x="5329675" y="7912100"/>
                </a:lnTo>
                <a:lnTo>
                  <a:pt x="5288453" y="7886700"/>
                </a:lnTo>
                <a:lnTo>
                  <a:pt x="5082299" y="7823200"/>
                </a:lnTo>
                <a:lnTo>
                  <a:pt x="5041065" y="7797800"/>
                </a:lnTo>
                <a:lnTo>
                  <a:pt x="4711245" y="7696200"/>
                </a:lnTo>
                <a:lnTo>
                  <a:pt x="4670035" y="7670800"/>
                </a:lnTo>
                <a:lnTo>
                  <a:pt x="4258368" y="7543800"/>
                </a:lnTo>
                <a:lnTo>
                  <a:pt x="4217259" y="7518400"/>
                </a:lnTo>
                <a:lnTo>
                  <a:pt x="3929899" y="7429500"/>
                </a:lnTo>
                <a:lnTo>
                  <a:pt x="3888913" y="7404100"/>
                </a:lnTo>
                <a:lnTo>
                  <a:pt x="3684269" y="7340600"/>
                </a:lnTo>
                <a:lnTo>
                  <a:pt x="3643402" y="7315200"/>
                </a:lnTo>
                <a:lnTo>
                  <a:pt x="3520938" y="7277100"/>
                </a:lnTo>
                <a:lnTo>
                  <a:pt x="3480163" y="7251700"/>
                </a:lnTo>
                <a:lnTo>
                  <a:pt x="3398690" y="7226300"/>
                </a:lnTo>
                <a:lnTo>
                  <a:pt x="3357992" y="7200900"/>
                </a:lnTo>
                <a:lnTo>
                  <a:pt x="3276676" y="7175500"/>
                </a:lnTo>
                <a:lnTo>
                  <a:pt x="3236060" y="7150100"/>
                </a:lnTo>
                <a:lnTo>
                  <a:pt x="3154915" y="7124700"/>
                </a:lnTo>
                <a:lnTo>
                  <a:pt x="3114387" y="7099300"/>
                </a:lnTo>
                <a:lnTo>
                  <a:pt x="3073889" y="7086600"/>
                </a:lnTo>
                <a:lnTo>
                  <a:pt x="3033423" y="7061200"/>
                </a:lnTo>
                <a:lnTo>
                  <a:pt x="2992988" y="7048500"/>
                </a:lnTo>
                <a:lnTo>
                  <a:pt x="2952586" y="7023100"/>
                </a:lnTo>
                <a:lnTo>
                  <a:pt x="2887465" y="6997700"/>
                </a:lnTo>
                <a:lnTo>
                  <a:pt x="2823171" y="6959600"/>
                </a:lnTo>
                <a:lnTo>
                  <a:pt x="2759703" y="6934200"/>
                </a:lnTo>
                <a:lnTo>
                  <a:pt x="2697057" y="6896100"/>
                </a:lnTo>
                <a:lnTo>
                  <a:pt x="2635229" y="6870700"/>
                </a:lnTo>
                <a:lnTo>
                  <a:pt x="2574216" y="6832600"/>
                </a:lnTo>
                <a:lnTo>
                  <a:pt x="2514014" y="6807200"/>
                </a:lnTo>
                <a:lnTo>
                  <a:pt x="2454621" y="6769100"/>
                </a:lnTo>
                <a:lnTo>
                  <a:pt x="2396033" y="6743700"/>
                </a:lnTo>
                <a:lnTo>
                  <a:pt x="2281258" y="6667500"/>
                </a:lnTo>
                <a:lnTo>
                  <a:pt x="2225065" y="6642100"/>
                </a:lnTo>
                <a:lnTo>
                  <a:pt x="2115050" y="6565900"/>
                </a:lnTo>
                <a:lnTo>
                  <a:pt x="2061221" y="6540500"/>
                </a:lnTo>
                <a:lnTo>
                  <a:pt x="2008174" y="6502400"/>
                </a:lnTo>
                <a:lnTo>
                  <a:pt x="1955906" y="6464300"/>
                </a:lnTo>
                <a:lnTo>
                  <a:pt x="1904412" y="6438900"/>
                </a:lnTo>
                <a:lnTo>
                  <a:pt x="1853690" y="6400800"/>
                </a:lnTo>
                <a:lnTo>
                  <a:pt x="1803737" y="6362700"/>
                </a:lnTo>
                <a:lnTo>
                  <a:pt x="1754548" y="6337300"/>
                </a:lnTo>
                <a:lnTo>
                  <a:pt x="1706120" y="6299200"/>
                </a:lnTo>
                <a:lnTo>
                  <a:pt x="1658451" y="6261100"/>
                </a:lnTo>
                <a:lnTo>
                  <a:pt x="1611537" y="6223000"/>
                </a:lnTo>
                <a:lnTo>
                  <a:pt x="1565375" y="6197600"/>
                </a:lnTo>
                <a:lnTo>
                  <a:pt x="1519960" y="6159500"/>
                </a:lnTo>
                <a:lnTo>
                  <a:pt x="1475291" y="6121400"/>
                </a:lnTo>
                <a:lnTo>
                  <a:pt x="1431363" y="6083300"/>
                </a:lnTo>
                <a:lnTo>
                  <a:pt x="1388173" y="6045200"/>
                </a:lnTo>
                <a:lnTo>
                  <a:pt x="1345718" y="6019800"/>
                </a:lnTo>
                <a:lnTo>
                  <a:pt x="1303995" y="5981700"/>
                </a:lnTo>
                <a:lnTo>
                  <a:pt x="1263000" y="5943600"/>
                </a:lnTo>
                <a:lnTo>
                  <a:pt x="1222729" y="5905500"/>
                </a:lnTo>
                <a:lnTo>
                  <a:pt x="1183181" y="5867400"/>
                </a:lnTo>
                <a:lnTo>
                  <a:pt x="1144350" y="5842000"/>
                </a:lnTo>
                <a:lnTo>
                  <a:pt x="1106234" y="5803900"/>
                </a:lnTo>
                <a:lnTo>
                  <a:pt x="1068830" y="5765800"/>
                </a:lnTo>
                <a:lnTo>
                  <a:pt x="1032134" y="5727700"/>
                </a:lnTo>
                <a:lnTo>
                  <a:pt x="996142" y="5689600"/>
                </a:lnTo>
                <a:lnTo>
                  <a:pt x="960852" y="5651500"/>
                </a:lnTo>
                <a:lnTo>
                  <a:pt x="926261" y="5613400"/>
                </a:lnTo>
                <a:lnTo>
                  <a:pt x="892364" y="5588000"/>
                </a:lnTo>
                <a:lnTo>
                  <a:pt x="859158" y="5549900"/>
                </a:lnTo>
                <a:lnTo>
                  <a:pt x="826641" y="5511800"/>
                </a:lnTo>
                <a:lnTo>
                  <a:pt x="794808" y="5473700"/>
                </a:lnTo>
                <a:lnTo>
                  <a:pt x="763657" y="5435600"/>
                </a:lnTo>
                <a:lnTo>
                  <a:pt x="733184" y="5397500"/>
                </a:lnTo>
                <a:lnTo>
                  <a:pt x="703386" y="5359400"/>
                </a:lnTo>
                <a:lnTo>
                  <a:pt x="674259" y="5321300"/>
                </a:lnTo>
                <a:lnTo>
                  <a:pt x="645800" y="5283200"/>
                </a:lnTo>
                <a:lnTo>
                  <a:pt x="618006" y="5257800"/>
                </a:lnTo>
                <a:lnTo>
                  <a:pt x="590873" y="5219700"/>
                </a:lnTo>
                <a:lnTo>
                  <a:pt x="564399" y="5181600"/>
                </a:lnTo>
                <a:lnTo>
                  <a:pt x="538579" y="5143500"/>
                </a:lnTo>
                <a:lnTo>
                  <a:pt x="513410" y="5105400"/>
                </a:lnTo>
                <a:lnTo>
                  <a:pt x="488890" y="5067300"/>
                </a:lnTo>
                <a:lnTo>
                  <a:pt x="465014" y="5029200"/>
                </a:lnTo>
                <a:lnTo>
                  <a:pt x="441780" y="4991100"/>
                </a:lnTo>
                <a:lnTo>
                  <a:pt x="419183" y="4953000"/>
                </a:lnTo>
                <a:lnTo>
                  <a:pt x="397222" y="4914900"/>
                </a:lnTo>
                <a:lnTo>
                  <a:pt x="375892" y="4889500"/>
                </a:lnTo>
                <a:lnTo>
                  <a:pt x="355189" y="4851400"/>
                </a:lnTo>
                <a:lnTo>
                  <a:pt x="335112" y="4813300"/>
                </a:lnTo>
                <a:lnTo>
                  <a:pt x="315656" y="4775200"/>
                </a:lnTo>
                <a:lnTo>
                  <a:pt x="296817" y="4737100"/>
                </a:lnTo>
                <a:lnTo>
                  <a:pt x="278594" y="4699000"/>
                </a:lnTo>
                <a:lnTo>
                  <a:pt x="260981" y="4660900"/>
                </a:lnTo>
                <a:lnTo>
                  <a:pt x="243977" y="4622800"/>
                </a:lnTo>
                <a:lnTo>
                  <a:pt x="227578" y="4584700"/>
                </a:lnTo>
                <a:lnTo>
                  <a:pt x="211779" y="4559300"/>
                </a:lnTo>
                <a:lnTo>
                  <a:pt x="196579" y="4521200"/>
                </a:lnTo>
                <a:lnTo>
                  <a:pt x="181973" y="4483100"/>
                </a:lnTo>
                <a:lnTo>
                  <a:pt x="167959" y="4445000"/>
                </a:lnTo>
                <a:lnTo>
                  <a:pt x="154532" y="4406900"/>
                </a:lnTo>
                <a:lnTo>
                  <a:pt x="141690" y="4368800"/>
                </a:lnTo>
                <a:lnTo>
                  <a:pt x="129430" y="4330700"/>
                </a:lnTo>
                <a:lnTo>
                  <a:pt x="117747" y="4305300"/>
                </a:lnTo>
                <a:lnTo>
                  <a:pt x="106639" y="4267200"/>
                </a:lnTo>
                <a:lnTo>
                  <a:pt x="96102" y="4229100"/>
                </a:lnTo>
                <a:lnTo>
                  <a:pt x="86133" y="4191000"/>
                </a:lnTo>
                <a:lnTo>
                  <a:pt x="76729" y="4152900"/>
                </a:lnTo>
                <a:lnTo>
                  <a:pt x="67886" y="4114800"/>
                </a:lnTo>
                <a:lnTo>
                  <a:pt x="59601" y="4089400"/>
                </a:lnTo>
                <a:lnTo>
                  <a:pt x="51870" y="4051300"/>
                </a:lnTo>
                <a:lnTo>
                  <a:pt x="44690" y="4013200"/>
                </a:lnTo>
                <a:lnTo>
                  <a:pt x="38059" y="3975100"/>
                </a:lnTo>
                <a:lnTo>
                  <a:pt x="31972" y="3937000"/>
                </a:lnTo>
                <a:lnTo>
                  <a:pt x="26426" y="3911600"/>
                </a:lnTo>
                <a:lnTo>
                  <a:pt x="21418" y="3873500"/>
                </a:lnTo>
                <a:lnTo>
                  <a:pt x="16945" y="3835400"/>
                </a:lnTo>
                <a:lnTo>
                  <a:pt x="13002" y="3797300"/>
                </a:lnTo>
                <a:lnTo>
                  <a:pt x="9588" y="3771900"/>
                </a:lnTo>
                <a:lnTo>
                  <a:pt x="6698" y="3733800"/>
                </a:lnTo>
                <a:lnTo>
                  <a:pt x="4329" y="3695700"/>
                </a:lnTo>
                <a:lnTo>
                  <a:pt x="2479" y="3670300"/>
                </a:lnTo>
                <a:lnTo>
                  <a:pt x="1142" y="3632200"/>
                </a:lnTo>
                <a:lnTo>
                  <a:pt x="317" y="3594100"/>
                </a:lnTo>
                <a:lnTo>
                  <a:pt x="0" y="3556000"/>
                </a:lnTo>
                <a:lnTo>
                  <a:pt x="187" y="3530600"/>
                </a:lnTo>
                <a:lnTo>
                  <a:pt x="875" y="3492500"/>
                </a:lnTo>
                <a:lnTo>
                  <a:pt x="2061" y="3467100"/>
                </a:lnTo>
                <a:lnTo>
                  <a:pt x="3741" y="3429000"/>
                </a:lnTo>
                <a:lnTo>
                  <a:pt x="5913" y="3390900"/>
                </a:lnTo>
                <a:lnTo>
                  <a:pt x="8572" y="3365500"/>
                </a:lnTo>
                <a:lnTo>
                  <a:pt x="11716" y="3327400"/>
                </a:lnTo>
                <a:lnTo>
                  <a:pt x="15341" y="3302000"/>
                </a:lnTo>
                <a:lnTo>
                  <a:pt x="19443" y="3263900"/>
                </a:lnTo>
                <a:lnTo>
                  <a:pt x="24020" y="3225800"/>
                </a:lnTo>
                <a:lnTo>
                  <a:pt x="29069" y="3200400"/>
                </a:lnTo>
                <a:lnTo>
                  <a:pt x="34584" y="3162300"/>
                </a:lnTo>
                <a:lnTo>
                  <a:pt x="40565" y="3136900"/>
                </a:lnTo>
                <a:lnTo>
                  <a:pt x="47006" y="3098800"/>
                </a:lnTo>
                <a:lnTo>
                  <a:pt x="53905" y="3073400"/>
                </a:lnTo>
                <a:lnTo>
                  <a:pt x="61259" y="3035300"/>
                </a:lnTo>
                <a:lnTo>
                  <a:pt x="69063" y="3009900"/>
                </a:lnTo>
                <a:lnTo>
                  <a:pt x="77315" y="2984500"/>
                </a:lnTo>
                <a:lnTo>
                  <a:pt x="86012" y="2946400"/>
                </a:lnTo>
                <a:lnTo>
                  <a:pt x="95150" y="2921000"/>
                </a:lnTo>
                <a:lnTo>
                  <a:pt x="104725" y="2882900"/>
                </a:lnTo>
                <a:lnTo>
                  <a:pt x="114735" y="2857500"/>
                </a:lnTo>
                <a:lnTo>
                  <a:pt x="125175" y="2832100"/>
                </a:lnTo>
                <a:lnTo>
                  <a:pt x="136044" y="2794000"/>
                </a:lnTo>
                <a:lnTo>
                  <a:pt x="147337" y="2768600"/>
                </a:lnTo>
                <a:lnTo>
                  <a:pt x="159050" y="2743200"/>
                </a:lnTo>
                <a:lnTo>
                  <a:pt x="171182" y="2705100"/>
                </a:lnTo>
                <a:lnTo>
                  <a:pt x="183727" y="2679700"/>
                </a:lnTo>
                <a:lnTo>
                  <a:pt x="196684" y="2654300"/>
                </a:lnTo>
                <a:lnTo>
                  <a:pt x="210049" y="2628900"/>
                </a:lnTo>
                <a:lnTo>
                  <a:pt x="223817" y="2590800"/>
                </a:lnTo>
                <a:lnTo>
                  <a:pt x="252554" y="2540000"/>
                </a:lnTo>
                <a:lnTo>
                  <a:pt x="282868" y="2489200"/>
                </a:lnTo>
                <a:lnTo>
                  <a:pt x="314733" y="2438400"/>
                </a:lnTo>
                <a:lnTo>
                  <a:pt x="348121" y="2387600"/>
                </a:lnTo>
                <a:lnTo>
                  <a:pt x="383006" y="2336800"/>
                </a:lnTo>
                <a:lnTo>
                  <a:pt x="419361" y="2286000"/>
                </a:lnTo>
                <a:lnTo>
                  <a:pt x="457161" y="2235200"/>
                </a:lnTo>
                <a:lnTo>
                  <a:pt x="496377" y="2184400"/>
                </a:lnTo>
                <a:lnTo>
                  <a:pt x="536983" y="2133600"/>
                </a:lnTo>
                <a:lnTo>
                  <a:pt x="557799" y="2120900"/>
                </a:lnTo>
                <a:lnTo>
                  <a:pt x="578952" y="2095500"/>
                </a:lnTo>
                <a:lnTo>
                  <a:pt x="600440" y="2070100"/>
                </a:lnTo>
                <a:lnTo>
                  <a:pt x="622259" y="2044700"/>
                </a:lnTo>
                <a:lnTo>
                  <a:pt x="644405" y="2032000"/>
                </a:lnTo>
                <a:lnTo>
                  <a:pt x="666875" y="2006600"/>
                </a:lnTo>
                <a:lnTo>
                  <a:pt x="689666" y="1981200"/>
                </a:lnTo>
                <a:lnTo>
                  <a:pt x="712775" y="1968500"/>
                </a:lnTo>
                <a:lnTo>
                  <a:pt x="736198" y="1943100"/>
                </a:lnTo>
                <a:lnTo>
                  <a:pt x="759931" y="1930400"/>
                </a:lnTo>
                <a:lnTo>
                  <a:pt x="783972" y="1905000"/>
                </a:lnTo>
                <a:lnTo>
                  <a:pt x="808317" y="1892300"/>
                </a:lnTo>
                <a:lnTo>
                  <a:pt x="832963" y="1866900"/>
                </a:lnTo>
                <a:lnTo>
                  <a:pt x="857907" y="1854200"/>
                </a:lnTo>
                <a:lnTo>
                  <a:pt x="883144" y="1828800"/>
                </a:lnTo>
                <a:lnTo>
                  <a:pt x="934489" y="1803400"/>
                </a:lnTo>
                <a:lnTo>
                  <a:pt x="960588" y="1778000"/>
                </a:lnTo>
                <a:lnTo>
                  <a:pt x="1040559" y="1739900"/>
                </a:lnTo>
                <a:lnTo>
                  <a:pt x="1067762" y="1714500"/>
                </a:lnTo>
                <a:lnTo>
                  <a:pt x="1122967" y="1689100"/>
                </a:lnTo>
                <a:lnTo>
                  <a:pt x="1186185" y="1663700"/>
                </a:lnTo>
                <a:lnTo>
                  <a:pt x="1218101" y="1638300"/>
                </a:lnTo>
                <a:lnTo>
                  <a:pt x="1446945" y="1549400"/>
                </a:lnTo>
                <a:lnTo>
                  <a:pt x="1480378" y="1549400"/>
                </a:lnTo>
                <a:lnTo>
                  <a:pt x="1581720" y="1511300"/>
                </a:lnTo>
                <a:lnTo>
                  <a:pt x="1615838" y="1511300"/>
                </a:lnTo>
                <a:lnTo>
                  <a:pt x="1684565" y="1485900"/>
                </a:lnTo>
                <a:lnTo>
                  <a:pt x="1719166" y="1485900"/>
                </a:lnTo>
                <a:lnTo>
                  <a:pt x="1753923" y="1473200"/>
                </a:lnTo>
                <a:lnTo>
                  <a:pt x="1788832" y="1473200"/>
                </a:lnTo>
                <a:lnTo>
                  <a:pt x="1823889" y="1460500"/>
                </a:lnTo>
                <a:lnTo>
                  <a:pt x="1859093" y="1460500"/>
                </a:lnTo>
                <a:lnTo>
                  <a:pt x="1894439" y="1447800"/>
                </a:lnTo>
                <a:lnTo>
                  <a:pt x="1929925" y="1447800"/>
                </a:lnTo>
                <a:lnTo>
                  <a:pt x="1965549" y="1435100"/>
                </a:lnTo>
                <a:lnTo>
                  <a:pt x="2037194" y="1435100"/>
                </a:lnTo>
                <a:lnTo>
                  <a:pt x="2073209" y="1422400"/>
                </a:lnTo>
                <a:lnTo>
                  <a:pt x="2109350" y="1422400"/>
                </a:lnTo>
                <a:lnTo>
                  <a:pt x="2145612" y="1409700"/>
                </a:lnTo>
                <a:lnTo>
                  <a:pt x="2255101" y="1409700"/>
                </a:lnTo>
                <a:lnTo>
                  <a:pt x="2291820" y="1397000"/>
                </a:lnTo>
                <a:lnTo>
                  <a:pt x="2402608" y="1397000"/>
                </a:lnTo>
                <a:lnTo>
                  <a:pt x="2439736" y="1384300"/>
                </a:lnTo>
                <a:lnTo>
                  <a:pt x="2589168" y="1384300"/>
                </a:lnTo>
                <a:lnTo>
                  <a:pt x="2626740" y="1371600"/>
                </a:lnTo>
                <a:lnTo>
                  <a:pt x="2777794" y="1371600"/>
                </a:lnTo>
                <a:lnTo>
                  <a:pt x="2853739" y="1358900"/>
                </a:lnTo>
                <a:lnTo>
                  <a:pt x="3006343" y="1358900"/>
                </a:lnTo>
                <a:lnTo>
                  <a:pt x="3044626" y="1346200"/>
                </a:lnTo>
                <a:lnTo>
                  <a:pt x="3159740" y="1346200"/>
                </a:lnTo>
                <a:lnTo>
                  <a:pt x="3198190" y="1333500"/>
                </a:lnTo>
                <a:lnTo>
                  <a:pt x="3313736" y="1333500"/>
                </a:lnTo>
                <a:lnTo>
                  <a:pt x="3352306" y="1320800"/>
                </a:lnTo>
                <a:lnTo>
                  <a:pt x="3429510" y="1320800"/>
                </a:lnTo>
                <a:lnTo>
                  <a:pt x="3468138" y="1308100"/>
                </a:lnTo>
                <a:lnTo>
                  <a:pt x="3545432" y="1308100"/>
                </a:lnTo>
                <a:lnTo>
                  <a:pt x="3584091" y="1295400"/>
                </a:lnTo>
                <a:lnTo>
                  <a:pt x="3622754" y="1295400"/>
                </a:lnTo>
                <a:lnTo>
                  <a:pt x="3661419" y="1282700"/>
                </a:lnTo>
                <a:lnTo>
                  <a:pt x="3700082" y="1282700"/>
                </a:lnTo>
                <a:lnTo>
                  <a:pt x="3738741" y="1270000"/>
                </a:lnTo>
                <a:lnTo>
                  <a:pt x="3777391" y="1270000"/>
                </a:lnTo>
                <a:lnTo>
                  <a:pt x="3816031" y="1257300"/>
                </a:lnTo>
                <a:lnTo>
                  <a:pt x="3854657" y="1257300"/>
                </a:lnTo>
                <a:lnTo>
                  <a:pt x="3931856" y="1231900"/>
                </a:lnTo>
                <a:lnTo>
                  <a:pt x="3970423" y="1231900"/>
                </a:lnTo>
                <a:lnTo>
                  <a:pt x="4124402" y="1181100"/>
                </a:lnTo>
                <a:lnTo>
                  <a:pt x="4162810" y="1181100"/>
                </a:lnTo>
                <a:lnTo>
                  <a:pt x="4392291" y="1104900"/>
                </a:lnTo>
                <a:lnTo>
                  <a:pt x="4430349" y="1079500"/>
                </a:lnTo>
                <a:lnTo>
                  <a:pt x="4544140" y="1041400"/>
                </a:lnTo>
                <a:lnTo>
                  <a:pt x="4581932" y="1016000"/>
                </a:lnTo>
                <a:lnTo>
                  <a:pt x="4619650" y="1003300"/>
                </a:lnTo>
                <a:lnTo>
                  <a:pt x="4657291" y="977900"/>
                </a:lnTo>
                <a:lnTo>
                  <a:pt x="4694852" y="965200"/>
                </a:lnTo>
                <a:lnTo>
                  <a:pt x="4732330" y="939800"/>
                </a:lnTo>
                <a:lnTo>
                  <a:pt x="4769722" y="927100"/>
                </a:lnTo>
                <a:lnTo>
                  <a:pt x="4844236" y="876300"/>
                </a:lnTo>
                <a:lnTo>
                  <a:pt x="4881351" y="863600"/>
                </a:lnTo>
                <a:lnTo>
                  <a:pt x="5138244" y="685800"/>
                </a:lnTo>
                <a:lnTo>
                  <a:pt x="5174490" y="647700"/>
                </a:lnTo>
                <a:lnTo>
                  <a:pt x="5246613" y="596900"/>
                </a:lnTo>
                <a:lnTo>
                  <a:pt x="5282484" y="558800"/>
                </a:lnTo>
                <a:lnTo>
                  <a:pt x="5318223" y="533400"/>
                </a:lnTo>
                <a:lnTo>
                  <a:pt x="5389295" y="457200"/>
                </a:lnTo>
                <a:lnTo>
                  <a:pt x="5424623" y="431800"/>
                </a:lnTo>
                <a:lnTo>
                  <a:pt x="5459807" y="393700"/>
                </a:lnTo>
                <a:lnTo>
                  <a:pt x="5599049" y="241300"/>
                </a:lnTo>
                <a:lnTo>
                  <a:pt x="5633471" y="190500"/>
                </a:lnTo>
                <a:lnTo>
                  <a:pt x="5701828" y="114300"/>
                </a:lnTo>
                <a:lnTo>
                  <a:pt x="5735757" y="63500"/>
                </a:lnTo>
                <a:lnTo>
                  <a:pt x="5769516" y="25400"/>
                </a:lnTo>
                <a:lnTo>
                  <a:pt x="5791320" y="0"/>
                </a:lnTo>
                <a:lnTo>
                  <a:pt x="9490161" y="0"/>
                </a:lnTo>
                <a:lnTo>
                  <a:pt x="9490161" y="10274300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160443"/>
            <a:ext cx="11990493" cy="6697557"/>
            <a:chOff x="0" y="240737"/>
            <a:chExt cx="17985740" cy="10046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3739"/>
              <a:ext cx="2425237" cy="43599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862" y="296313"/>
              <a:ext cx="9904538" cy="97641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0565" y="320307"/>
              <a:ext cx="9646920" cy="9474200"/>
            </a:xfrm>
            <a:custGeom>
              <a:avLst/>
              <a:gdLst/>
              <a:ahLst/>
              <a:cxnLst/>
              <a:rect l="l" t="t" r="r" b="b"/>
              <a:pathLst>
                <a:path w="9646920" h="9474200">
                  <a:moveTo>
                    <a:pt x="3153649" y="469900"/>
                  </a:moveTo>
                  <a:lnTo>
                    <a:pt x="2669965" y="469900"/>
                  </a:lnTo>
                  <a:lnTo>
                    <a:pt x="2714779" y="457200"/>
                  </a:lnTo>
                  <a:lnTo>
                    <a:pt x="2750550" y="431800"/>
                  </a:lnTo>
                  <a:lnTo>
                    <a:pt x="2774239" y="393700"/>
                  </a:lnTo>
                  <a:lnTo>
                    <a:pt x="2782810" y="342900"/>
                  </a:lnTo>
                  <a:lnTo>
                    <a:pt x="2778531" y="317500"/>
                  </a:lnTo>
                  <a:lnTo>
                    <a:pt x="2766702" y="292100"/>
                  </a:lnTo>
                  <a:lnTo>
                    <a:pt x="2748832" y="266700"/>
                  </a:lnTo>
                  <a:lnTo>
                    <a:pt x="2726433" y="241300"/>
                  </a:lnTo>
                  <a:lnTo>
                    <a:pt x="2731166" y="215900"/>
                  </a:lnTo>
                  <a:lnTo>
                    <a:pt x="2734430" y="190500"/>
                  </a:lnTo>
                  <a:lnTo>
                    <a:pt x="2737746" y="165100"/>
                  </a:lnTo>
                  <a:lnTo>
                    <a:pt x="2742630" y="152400"/>
                  </a:lnTo>
                  <a:lnTo>
                    <a:pt x="2754495" y="114300"/>
                  </a:lnTo>
                  <a:lnTo>
                    <a:pt x="2765673" y="88900"/>
                  </a:lnTo>
                  <a:lnTo>
                    <a:pt x="2775374" y="50800"/>
                  </a:lnTo>
                  <a:lnTo>
                    <a:pt x="2782810" y="25400"/>
                  </a:lnTo>
                  <a:lnTo>
                    <a:pt x="2787518" y="25400"/>
                  </a:lnTo>
                  <a:lnTo>
                    <a:pt x="2789935" y="12700"/>
                  </a:lnTo>
                  <a:lnTo>
                    <a:pt x="2790826" y="12700"/>
                  </a:lnTo>
                  <a:lnTo>
                    <a:pt x="2790953" y="0"/>
                  </a:lnTo>
                  <a:lnTo>
                    <a:pt x="3032571" y="0"/>
                  </a:lnTo>
                  <a:lnTo>
                    <a:pt x="3048064" y="25400"/>
                  </a:lnTo>
                  <a:lnTo>
                    <a:pt x="3059798" y="63500"/>
                  </a:lnTo>
                  <a:lnTo>
                    <a:pt x="3070022" y="88900"/>
                  </a:lnTo>
                  <a:lnTo>
                    <a:pt x="3080984" y="114300"/>
                  </a:lnTo>
                  <a:lnTo>
                    <a:pt x="3089216" y="139700"/>
                  </a:lnTo>
                  <a:lnTo>
                    <a:pt x="3092137" y="165100"/>
                  </a:lnTo>
                  <a:lnTo>
                    <a:pt x="3093531" y="190500"/>
                  </a:lnTo>
                  <a:lnTo>
                    <a:pt x="3097182" y="215900"/>
                  </a:lnTo>
                  <a:lnTo>
                    <a:pt x="3097182" y="241300"/>
                  </a:lnTo>
                  <a:lnTo>
                    <a:pt x="3074782" y="266700"/>
                  </a:lnTo>
                  <a:lnTo>
                    <a:pt x="3056912" y="292100"/>
                  </a:lnTo>
                  <a:lnTo>
                    <a:pt x="3045083" y="317500"/>
                  </a:lnTo>
                  <a:lnTo>
                    <a:pt x="3040804" y="342900"/>
                  </a:lnTo>
                  <a:lnTo>
                    <a:pt x="3049363" y="393700"/>
                  </a:lnTo>
                  <a:lnTo>
                    <a:pt x="3073031" y="431800"/>
                  </a:lnTo>
                  <a:lnTo>
                    <a:pt x="3108797" y="457200"/>
                  </a:lnTo>
                  <a:lnTo>
                    <a:pt x="3153649" y="469900"/>
                  </a:lnTo>
                  <a:close/>
                </a:path>
                <a:path w="9646920" h="9474200">
                  <a:moveTo>
                    <a:pt x="3621671" y="469900"/>
                  </a:moveTo>
                  <a:lnTo>
                    <a:pt x="3153649" y="469900"/>
                  </a:lnTo>
                  <a:lnTo>
                    <a:pt x="3198528" y="457200"/>
                  </a:lnTo>
                  <a:lnTo>
                    <a:pt x="3234356" y="431800"/>
                  </a:lnTo>
                  <a:lnTo>
                    <a:pt x="3258085" y="393700"/>
                  </a:lnTo>
                  <a:lnTo>
                    <a:pt x="3266672" y="342900"/>
                  </a:lnTo>
                  <a:lnTo>
                    <a:pt x="3263649" y="317500"/>
                  </a:lnTo>
                  <a:lnTo>
                    <a:pt x="3254569" y="292100"/>
                  </a:lnTo>
                  <a:lnTo>
                    <a:pt x="3239415" y="266700"/>
                  </a:lnTo>
                  <a:lnTo>
                    <a:pt x="3218170" y="254000"/>
                  </a:lnTo>
                  <a:lnTo>
                    <a:pt x="3225522" y="215900"/>
                  </a:lnTo>
                  <a:lnTo>
                    <a:pt x="3234367" y="177800"/>
                  </a:lnTo>
                  <a:lnTo>
                    <a:pt x="3243212" y="127000"/>
                  </a:lnTo>
                  <a:lnTo>
                    <a:pt x="3250564" y="88900"/>
                  </a:lnTo>
                  <a:lnTo>
                    <a:pt x="3251950" y="76200"/>
                  </a:lnTo>
                  <a:lnTo>
                    <a:pt x="3255609" y="50800"/>
                  </a:lnTo>
                  <a:lnTo>
                    <a:pt x="3260795" y="25400"/>
                  </a:lnTo>
                  <a:lnTo>
                    <a:pt x="3266762" y="0"/>
                  </a:lnTo>
                  <a:lnTo>
                    <a:pt x="3532899" y="0"/>
                  </a:lnTo>
                  <a:lnTo>
                    <a:pt x="3541230" y="50800"/>
                  </a:lnTo>
                  <a:lnTo>
                    <a:pt x="3548730" y="152400"/>
                  </a:lnTo>
                  <a:lnTo>
                    <a:pt x="3557061" y="190500"/>
                  </a:lnTo>
                  <a:lnTo>
                    <a:pt x="3557188" y="203200"/>
                  </a:lnTo>
                  <a:lnTo>
                    <a:pt x="3558079" y="215900"/>
                  </a:lnTo>
                  <a:lnTo>
                    <a:pt x="3560496" y="228600"/>
                  </a:lnTo>
                  <a:lnTo>
                    <a:pt x="3565204" y="241300"/>
                  </a:lnTo>
                  <a:lnTo>
                    <a:pt x="3542790" y="266700"/>
                  </a:lnTo>
                  <a:lnTo>
                    <a:pt x="3524890" y="292100"/>
                  </a:lnTo>
                  <a:lnTo>
                    <a:pt x="3513030" y="317500"/>
                  </a:lnTo>
                  <a:lnTo>
                    <a:pt x="3508737" y="342900"/>
                  </a:lnTo>
                  <a:lnTo>
                    <a:pt x="3517297" y="393700"/>
                  </a:lnTo>
                  <a:lnTo>
                    <a:pt x="3540975" y="431800"/>
                  </a:lnTo>
                  <a:lnTo>
                    <a:pt x="3576768" y="457200"/>
                  </a:lnTo>
                  <a:lnTo>
                    <a:pt x="3621671" y="469900"/>
                  </a:lnTo>
                  <a:close/>
                </a:path>
                <a:path w="9646920" h="9474200">
                  <a:moveTo>
                    <a:pt x="6452806" y="469900"/>
                  </a:moveTo>
                  <a:lnTo>
                    <a:pt x="5984962" y="469900"/>
                  </a:lnTo>
                  <a:lnTo>
                    <a:pt x="6029828" y="457200"/>
                  </a:lnTo>
                  <a:lnTo>
                    <a:pt x="6065625" y="431800"/>
                  </a:lnTo>
                  <a:lnTo>
                    <a:pt x="6089324" y="393700"/>
                  </a:lnTo>
                  <a:lnTo>
                    <a:pt x="6097896" y="342900"/>
                  </a:lnTo>
                  <a:lnTo>
                    <a:pt x="6096375" y="330200"/>
                  </a:lnTo>
                  <a:lnTo>
                    <a:pt x="6091834" y="304800"/>
                  </a:lnTo>
                  <a:lnTo>
                    <a:pt x="6084306" y="292100"/>
                  </a:lnTo>
                  <a:lnTo>
                    <a:pt x="6073824" y="279400"/>
                  </a:lnTo>
                  <a:lnTo>
                    <a:pt x="6073824" y="241300"/>
                  </a:lnTo>
                  <a:lnTo>
                    <a:pt x="6076440" y="215900"/>
                  </a:lnTo>
                  <a:lnTo>
                    <a:pt x="6082806" y="190500"/>
                  </a:lnTo>
                  <a:lnTo>
                    <a:pt x="6090699" y="165100"/>
                  </a:lnTo>
                  <a:lnTo>
                    <a:pt x="6097896" y="127000"/>
                  </a:lnTo>
                  <a:lnTo>
                    <a:pt x="6107460" y="101600"/>
                  </a:lnTo>
                  <a:lnTo>
                    <a:pt x="6120548" y="38100"/>
                  </a:lnTo>
                  <a:lnTo>
                    <a:pt x="6130112" y="0"/>
                  </a:lnTo>
                  <a:lnTo>
                    <a:pt x="6315710" y="0"/>
                  </a:lnTo>
                  <a:lnTo>
                    <a:pt x="6317094" y="12700"/>
                  </a:lnTo>
                  <a:lnTo>
                    <a:pt x="6320744" y="25400"/>
                  </a:lnTo>
                  <a:lnTo>
                    <a:pt x="6325903" y="50800"/>
                  </a:lnTo>
                  <a:lnTo>
                    <a:pt x="6331818" y="63500"/>
                  </a:lnTo>
                  <a:lnTo>
                    <a:pt x="6343963" y="101600"/>
                  </a:lnTo>
                  <a:lnTo>
                    <a:pt x="6368086" y="177800"/>
                  </a:lnTo>
                  <a:lnTo>
                    <a:pt x="6380231" y="215900"/>
                  </a:lnTo>
                  <a:lnTo>
                    <a:pt x="6381489" y="228600"/>
                  </a:lnTo>
                  <a:lnTo>
                    <a:pt x="6384258" y="241300"/>
                  </a:lnTo>
                  <a:lnTo>
                    <a:pt x="6387026" y="241300"/>
                  </a:lnTo>
                  <a:lnTo>
                    <a:pt x="6388285" y="254000"/>
                  </a:lnTo>
                  <a:lnTo>
                    <a:pt x="6367091" y="266700"/>
                  </a:lnTo>
                  <a:lnTo>
                    <a:pt x="6351964" y="292100"/>
                  </a:lnTo>
                  <a:lnTo>
                    <a:pt x="6342893" y="317500"/>
                  </a:lnTo>
                  <a:lnTo>
                    <a:pt x="6339872" y="342900"/>
                  </a:lnTo>
                  <a:lnTo>
                    <a:pt x="6348444" y="393700"/>
                  </a:lnTo>
                  <a:lnTo>
                    <a:pt x="6372143" y="431800"/>
                  </a:lnTo>
                  <a:lnTo>
                    <a:pt x="6407940" y="457200"/>
                  </a:lnTo>
                  <a:lnTo>
                    <a:pt x="6452806" y="469900"/>
                  </a:lnTo>
                  <a:close/>
                </a:path>
                <a:path w="9646920" h="9474200">
                  <a:moveTo>
                    <a:pt x="8823971" y="469900"/>
                  </a:moveTo>
                  <a:lnTo>
                    <a:pt x="6452806" y="469900"/>
                  </a:lnTo>
                  <a:lnTo>
                    <a:pt x="6497685" y="457200"/>
                  </a:lnTo>
                  <a:lnTo>
                    <a:pt x="6533513" y="431800"/>
                  </a:lnTo>
                  <a:lnTo>
                    <a:pt x="6557242" y="393700"/>
                  </a:lnTo>
                  <a:lnTo>
                    <a:pt x="6565829" y="342900"/>
                  </a:lnTo>
                  <a:lnTo>
                    <a:pt x="6562919" y="330200"/>
                  </a:lnTo>
                  <a:lnTo>
                    <a:pt x="6554699" y="304800"/>
                  </a:lnTo>
                  <a:lnTo>
                    <a:pt x="6541931" y="279400"/>
                  </a:lnTo>
                  <a:lnTo>
                    <a:pt x="6525380" y="254000"/>
                  </a:lnTo>
                  <a:lnTo>
                    <a:pt x="6536116" y="215900"/>
                  </a:lnTo>
                  <a:lnTo>
                    <a:pt x="6544553" y="177800"/>
                  </a:lnTo>
                  <a:lnTo>
                    <a:pt x="6551480" y="139700"/>
                  </a:lnTo>
                  <a:lnTo>
                    <a:pt x="6557685" y="101600"/>
                  </a:lnTo>
                  <a:lnTo>
                    <a:pt x="6559197" y="76200"/>
                  </a:lnTo>
                  <a:lnTo>
                    <a:pt x="6563737" y="50800"/>
                  </a:lnTo>
                  <a:lnTo>
                    <a:pt x="6571314" y="25400"/>
                  </a:lnTo>
                  <a:lnTo>
                    <a:pt x="6581937" y="0"/>
                  </a:lnTo>
                  <a:lnTo>
                    <a:pt x="6815680" y="0"/>
                  </a:lnTo>
                  <a:lnTo>
                    <a:pt x="6836948" y="50800"/>
                  </a:lnTo>
                  <a:lnTo>
                    <a:pt x="6852940" y="101600"/>
                  </a:lnTo>
                  <a:lnTo>
                    <a:pt x="6864418" y="152400"/>
                  </a:lnTo>
                  <a:lnTo>
                    <a:pt x="6872146" y="215900"/>
                  </a:lnTo>
                  <a:lnTo>
                    <a:pt x="6872146" y="241300"/>
                  </a:lnTo>
                  <a:lnTo>
                    <a:pt x="6845128" y="254000"/>
                  </a:lnTo>
                  <a:lnTo>
                    <a:pt x="6824863" y="279400"/>
                  </a:lnTo>
                  <a:lnTo>
                    <a:pt x="6812132" y="304800"/>
                  </a:lnTo>
                  <a:lnTo>
                    <a:pt x="6807715" y="342900"/>
                  </a:lnTo>
                  <a:lnTo>
                    <a:pt x="6816288" y="381000"/>
                  </a:lnTo>
                  <a:lnTo>
                    <a:pt x="6839986" y="419100"/>
                  </a:lnTo>
                  <a:lnTo>
                    <a:pt x="6875783" y="457200"/>
                  </a:lnTo>
                  <a:lnTo>
                    <a:pt x="8779171" y="457200"/>
                  </a:lnTo>
                  <a:lnTo>
                    <a:pt x="8823971" y="469900"/>
                  </a:lnTo>
                  <a:close/>
                </a:path>
                <a:path w="9646920" h="9474200">
                  <a:moveTo>
                    <a:pt x="7359697" y="457200"/>
                  </a:moveTo>
                  <a:lnTo>
                    <a:pt x="6965453" y="457200"/>
                  </a:lnTo>
                  <a:lnTo>
                    <a:pt x="7001289" y="419100"/>
                  </a:lnTo>
                  <a:lnTo>
                    <a:pt x="7025060" y="381000"/>
                  </a:lnTo>
                  <a:lnTo>
                    <a:pt x="7033672" y="342900"/>
                  </a:lnTo>
                  <a:lnTo>
                    <a:pt x="7030765" y="317500"/>
                  </a:lnTo>
                  <a:lnTo>
                    <a:pt x="7022565" y="292100"/>
                  </a:lnTo>
                  <a:lnTo>
                    <a:pt x="7009850" y="266700"/>
                  </a:lnTo>
                  <a:lnTo>
                    <a:pt x="6993403" y="254000"/>
                  </a:lnTo>
                  <a:lnTo>
                    <a:pt x="7002739" y="215900"/>
                  </a:lnTo>
                  <a:lnTo>
                    <a:pt x="7008358" y="190500"/>
                  </a:lnTo>
                  <a:lnTo>
                    <a:pt x="7012518" y="165100"/>
                  </a:lnTo>
                  <a:lnTo>
                    <a:pt x="7017475" y="139700"/>
                  </a:lnTo>
                  <a:lnTo>
                    <a:pt x="7023654" y="101600"/>
                  </a:lnTo>
                  <a:lnTo>
                    <a:pt x="7030596" y="76200"/>
                  </a:lnTo>
                  <a:lnTo>
                    <a:pt x="7039032" y="38100"/>
                  </a:lnTo>
                  <a:lnTo>
                    <a:pt x="7049691" y="0"/>
                  </a:lnTo>
                  <a:lnTo>
                    <a:pt x="7339990" y="0"/>
                  </a:lnTo>
                  <a:lnTo>
                    <a:pt x="7341235" y="12700"/>
                  </a:lnTo>
                  <a:lnTo>
                    <a:pt x="7343972" y="25400"/>
                  </a:lnTo>
                  <a:lnTo>
                    <a:pt x="7346710" y="25400"/>
                  </a:lnTo>
                  <a:lnTo>
                    <a:pt x="7347954" y="38100"/>
                  </a:lnTo>
                  <a:lnTo>
                    <a:pt x="7351466" y="63500"/>
                  </a:lnTo>
                  <a:lnTo>
                    <a:pt x="7351075" y="88900"/>
                  </a:lnTo>
                  <a:lnTo>
                    <a:pt x="7349125" y="114300"/>
                  </a:lnTo>
                  <a:lnTo>
                    <a:pt x="7347954" y="139700"/>
                  </a:lnTo>
                  <a:lnTo>
                    <a:pt x="7347954" y="215900"/>
                  </a:lnTo>
                  <a:lnTo>
                    <a:pt x="7349255" y="215900"/>
                  </a:lnTo>
                  <a:lnTo>
                    <a:pt x="7354977" y="228600"/>
                  </a:lnTo>
                  <a:lnTo>
                    <a:pt x="7356277" y="241300"/>
                  </a:lnTo>
                  <a:lnTo>
                    <a:pt x="7329117" y="254000"/>
                  </a:lnTo>
                  <a:lnTo>
                    <a:pt x="7308803" y="279400"/>
                  </a:lnTo>
                  <a:lnTo>
                    <a:pt x="7296074" y="304800"/>
                  </a:lnTo>
                  <a:lnTo>
                    <a:pt x="7291667" y="342900"/>
                  </a:lnTo>
                  <a:lnTo>
                    <a:pt x="7300227" y="381000"/>
                  </a:lnTo>
                  <a:lnTo>
                    <a:pt x="7323905" y="431800"/>
                  </a:lnTo>
                  <a:lnTo>
                    <a:pt x="7359697" y="457200"/>
                  </a:lnTo>
                  <a:close/>
                </a:path>
                <a:path w="9646920" h="9474200">
                  <a:moveTo>
                    <a:pt x="7843776" y="457200"/>
                  </a:moveTo>
                  <a:lnTo>
                    <a:pt x="7449429" y="457200"/>
                  </a:lnTo>
                  <a:lnTo>
                    <a:pt x="7485230" y="431800"/>
                  </a:lnTo>
                  <a:lnTo>
                    <a:pt x="7508949" y="381000"/>
                  </a:lnTo>
                  <a:lnTo>
                    <a:pt x="7517535" y="342900"/>
                  </a:lnTo>
                  <a:lnTo>
                    <a:pt x="7513253" y="304800"/>
                  </a:lnTo>
                  <a:lnTo>
                    <a:pt x="7501404" y="279400"/>
                  </a:lnTo>
                  <a:lnTo>
                    <a:pt x="7483481" y="254000"/>
                  </a:lnTo>
                  <a:lnTo>
                    <a:pt x="7460978" y="241300"/>
                  </a:lnTo>
                  <a:lnTo>
                    <a:pt x="7465763" y="215900"/>
                  </a:lnTo>
                  <a:lnTo>
                    <a:pt x="7469054" y="190500"/>
                  </a:lnTo>
                  <a:lnTo>
                    <a:pt x="7472379" y="165100"/>
                  </a:lnTo>
                  <a:lnTo>
                    <a:pt x="7477265" y="139700"/>
                  </a:lnTo>
                  <a:lnTo>
                    <a:pt x="7489194" y="114300"/>
                  </a:lnTo>
                  <a:lnTo>
                    <a:pt x="7500352" y="76200"/>
                  </a:lnTo>
                  <a:lnTo>
                    <a:pt x="7510034" y="50800"/>
                  </a:lnTo>
                  <a:lnTo>
                    <a:pt x="7517534" y="12700"/>
                  </a:lnTo>
                  <a:lnTo>
                    <a:pt x="7522190" y="12700"/>
                  </a:lnTo>
                  <a:lnTo>
                    <a:pt x="7524581" y="0"/>
                  </a:lnTo>
                  <a:lnTo>
                    <a:pt x="7767474" y="0"/>
                  </a:lnTo>
                  <a:lnTo>
                    <a:pt x="7783020" y="25400"/>
                  </a:lnTo>
                  <a:lnTo>
                    <a:pt x="7794790" y="50800"/>
                  </a:lnTo>
                  <a:lnTo>
                    <a:pt x="7805051" y="76200"/>
                  </a:lnTo>
                  <a:lnTo>
                    <a:pt x="7816066" y="101600"/>
                  </a:lnTo>
                  <a:lnTo>
                    <a:pt x="7824168" y="127000"/>
                  </a:lnTo>
                  <a:lnTo>
                    <a:pt x="7827051" y="152400"/>
                  </a:lnTo>
                  <a:lnTo>
                    <a:pt x="7828424" y="177800"/>
                  </a:lnTo>
                  <a:lnTo>
                    <a:pt x="7831995" y="215900"/>
                  </a:lnTo>
                  <a:lnTo>
                    <a:pt x="7831995" y="241300"/>
                  </a:lnTo>
                  <a:lnTo>
                    <a:pt x="7809685" y="254000"/>
                  </a:lnTo>
                  <a:lnTo>
                    <a:pt x="7791838" y="279400"/>
                  </a:lnTo>
                  <a:lnTo>
                    <a:pt x="7779997" y="304800"/>
                  </a:lnTo>
                  <a:lnTo>
                    <a:pt x="7775707" y="342900"/>
                  </a:lnTo>
                  <a:lnTo>
                    <a:pt x="7784280" y="381000"/>
                  </a:lnTo>
                  <a:lnTo>
                    <a:pt x="7807979" y="431800"/>
                  </a:lnTo>
                  <a:lnTo>
                    <a:pt x="7843776" y="457200"/>
                  </a:lnTo>
                  <a:close/>
                </a:path>
                <a:path w="9646920" h="9474200">
                  <a:moveTo>
                    <a:pt x="8311228" y="457200"/>
                  </a:moveTo>
                  <a:lnTo>
                    <a:pt x="7933507" y="457200"/>
                  </a:lnTo>
                  <a:lnTo>
                    <a:pt x="7969304" y="431800"/>
                  </a:lnTo>
                  <a:lnTo>
                    <a:pt x="7993003" y="381000"/>
                  </a:lnTo>
                  <a:lnTo>
                    <a:pt x="8001575" y="342900"/>
                  </a:lnTo>
                  <a:lnTo>
                    <a:pt x="7998541" y="317500"/>
                  </a:lnTo>
                  <a:lnTo>
                    <a:pt x="7989450" y="292100"/>
                  </a:lnTo>
                  <a:lnTo>
                    <a:pt x="7974318" y="266700"/>
                  </a:lnTo>
                  <a:lnTo>
                    <a:pt x="7953162" y="241300"/>
                  </a:lnTo>
                  <a:lnTo>
                    <a:pt x="7960436" y="203200"/>
                  </a:lnTo>
                  <a:lnTo>
                    <a:pt x="7978104" y="127000"/>
                  </a:lnTo>
                  <a:lnTo>
                    <a:pt x="7985378" y="88900"/>
                  </a:lnTo>
                  <a:lnTo>
                    <a:pt x="7986764" y="63500"/>
                  </a:lnTo>
                  <a:lnTo>
                    <a:pt x="7990423" y="38100"/>
                  </a:lnTo>
                  <a:lnTo>
                    <a:pt x="7995609" y="12700"/>
                  </a:lnTo>
                  <a:lnTo>
                    <a:pt x="8001575" y="0"/>
                  </a:lnTo>
                  <a:lnTo>
                    <a:pt x="8267623" y="0"/>
                  </a:lnTo>
                  <a:lnTo>
                    <a:pt x="8275981" y="38100"/>
                  </a:lnTo>
                  <a:lnTo>
                    <a:pt x="8283568" y="139700"/>
                  </a:lnTo>
                  <a:lnTo>
                    <a:pt x="8291875" y="190500"/>
                  </a:lnTo>
                  <a:lnTo>
                    <a:pt x="8292881" y="203200"/>
                  </a:lnTo>
                  <a:lnTo>
                    <a:pt x="8295272" y="215900"/>
                  </a:lnTo>
                  <a:lnTo>
                    <a:pt x="8299928" y="241300"/>
                  </a:lnTo>
                  <a:lnTo>
                    <a:pt x="8277477" y="254000"/>
                  </a:lnTo>
                  <a:lnTo>
                    <a:pt x="8259581" y="279400"/>
                  </a:lnTo>
                  <a:lnTo>
                    <a:pt x="8247742" y="304800"/>
                  </a:lnTo>
                  <a:lnTo>
                    <a:pt x="8243462" y="342900"/>
                  </a:lnTo>
                  <a:lnTo>
                    <a:pt x="8251979" y="381000"/>
                  </a:lnTo>
                  <a:lnTo>
                    <a:pt x="8275555" y="419100"/>
                  </a:lnTo>
                  <a:lnTo>
                    <a:pt x="8311228" y="457200"/>
                  </a:lnTo>
                  <a:close/>
                </a:path>
                <a:path w="9646920" h="9474200">
                  <a:moveTo>
                    <a:pt x="8779171" y="457200"/>
                  </a:moveTo>
                  <a:lnTo>
                    <a:pt x="8400932" y="457200"/>
                  </a:lnTo>
                  <a:lnTo>
                    <a:pt x="8436790" y="419100"/>
                  </a:lnTo>
                  <a:lnTo>
                    <a:pt x="8460550" y="381000"/>
                  </a:lnTo>
                  <a:lnTo>
                    <a:pt x="8469151" y="342900"/>
                  </a:lnTo>
                  <a:lnTo>
                    <a:pt x="8467514" y="317500"/>
                  </a:lnTo>
                  <a:lnTo>
                    <a:pt x="8462093" y="292100"/>
                  </a:lnTo>
                  <a:lnTo>
                    <a:pt x="8452125" y="279400"/>
                  </a:lnTo>
                  <a:lnTo>
                    <a:pt x="8436846" y="254000"/>
                  </a:lnTo>
                  <a:lnTo>
                    <a:pt x="8442760" y="254000"/>
                  </a:lnTo>
                  <a:lnTo>
                    <a:pt x="8447920" y="241300"/>
                  </a:lnTo>
                  <a:lnTo>
                    <a:pt x="8451569" y="228600"/>
                  </a:lnTo>
                  <a:lnTo>
                    <a:pt x="8452954" y="215900"/>
                  </a:lnTo>
                  <a:lnTo>
                    <a:pt x="8458163" y="165100"/>
                  </a:lnTo>
                  <a:lnTo>
                    <a:pt x="8464095" y="114300"/>
                  </a:lnTo>
                  <a:lnTo>
                    <a:pt x="8474523" y="63500"/>
                  </a:lnTo>
                  <a:lnTo>
                    <a:pt x="8493223" y="12700"/>
                  </a:lnTo>
                  <a:lnTo>
                    <a:pt x="8493223" y="0"/>
                  </a:lnTo>
                  <a:lnTo>
                    <a:pt x="8694929" y="0"/>
                  </a:lnTo>
                  <a:lnTo>
                    <a:pt x="8696187" y="25400"/>
                  </a:lnTo>
                  <a:lnTo>
                    <a:pt x="8701724" y="50800"/>
                  </a:lnTo>
                  <a:lnTo>
                    <a:pt x="8702982" y="76200"/>
                  </a:lnTo>
                  <a:lnTo>
                    <a:pt x="8710609" y="114300"/>
                  </a:lnTo>
                  <a:lnTo>
                    <a:pt x="8721171" y="165100"/>
                  </a:lnTo>
                  <a:lnTo>
                    <a:pt x="8734720" y="203200"/>
                  </a:lnTo>
                  <a:lnTo>
                    <a:pt x="8751306" y="254000"/>
                  </a:lnTo>
                  <a:lnTo>
                    <a:pt x="8734886" y="266700"/>
                  </a:lnTo>
                  <a:lnTo>
                    <a:pt x="8722234" y="292100"/>
                  </a:lnTo>
                  <a:lnTo>
                    <a:pt x="8714095" y="317500"/>
                  </a:lnTo>
                  <a:lnTo>
                    <a:pt x="8711216" y="342900"/>
                  </a:lnTo>
                  <a:lnTo>
                    <a:pt x="8719773" y="393700"/>
                  </a:lnTo>
                  <a:lnTo>
                    <a:pt x="8743431" y="431800"/>
                  </a:lnTo>
                  <a:lnTo>
                    <a:pt x="8779171" y="457200"/>
                  </a:lnTo>
                  <a:close/>
                </a:path>
                <a:path w="9646920" h="9474200">
                  <a:moveTo>
                    <a:pt x="9291994" y="469900"/>
                  </a:moveTo>
                  <a:lnTo>
                    <a:pt x="8823971" y="469900"/>
                  </a:lnTo>
                  <a:lnTo>
                    <a:pt x="8868850" y="457200"/>
                  </a:lnTo>
                  <a:lnTo>
                    <a:pt x="8904678" y="431800"/>
                  </a:lnTo>
                  <a:lnTo>
                    <a:pt x="8928408" y="393700"/>
                  </a:lnTo>
                  <a:lnTo>
                    <a:pt x="8936994" y="342900"/>
                  </a:lnTo>
                  <a:lnTo>
                    <a:pt x="8934238" y="330200"/>
                  </a:lnTo>
                  <a:lnTo>
                    <a:pt x="8926960" y="304800"/>
                  </a:lnTo>
                  <a:lnTo>
                    <a:pt x="8916645" y="292100"/>
                  </a:lnTo>
                  <a:lnTo>
                    <a:pt x="8904778" y="266700"/>
                  </a:lnTo>
                  <a:lnTo>
                    <a:pt x="8910795" y="241300"/>
                  </a:lnTo>
                  <a:lnTo>
                    <a:pt x="8916871" y="215900"/>
                  </a:lnTo>
                  <a:lnTo>
                    <a:pt x="8922963" y="177800"/>
                  </a:lnTo>
                  <a:lnTo>
                    <a:pt x="8929030" y="152400"/>
                  </a:lnTo>
                  <a:lnTo>
                    <a:pt x="8936277" y="114300"/>
                  </a:lnTo>
                  <a:lnTo>
                    <a:pt x="8945060" y="88900"/>
                  </a:lnTo>
                  <a:lnTo>
                    <a:pt x="8953859" y="50800"/>
                  </a:lnTo>
                  <a:lnTo>
                    <a:pt x="8961156" y="25400"/>
                  </a:lnTo>
                  <a:lnTo>
                    <a:pt x="8965916" y="25400"/>
                  </a:lnTo>
                  <a:lnTo>
                    <a:pt x="8968360" y="12700"/>
                  </a:lnTo>
                  <a:lnTo>
                    <a:pt x="8969261" y="12700"/>
                  </a:lnTo>
                  <a:lnTo>
                    <a:pt x="8969389" y="0"/>
                  </a:lnTo>
                  <a:lnTo>
                    <a:pt x="9178971" y="0"/>
                  </a:lnTo>
                  <a:lnTo>
                    <a:pt x="9190852" y="38100"/>
                  </a:lnTo>
                  <a:lnTo>
                    <a:pt x="9201197" y="76200"/>
                  </a:lnTo>
                  <a:lnTo>
                    <a:pt x="9208506" y="114300"/>
                  </a:lnTo>
                  <a:lnTo>
                    <a:pt x="9211276" y="152400"/>
                  </a:lnTo>
                  <a:lnTo>
                    <a:pt x="9211403" y="177800"/>
                  </a:lnTo>
                  <a:lnTo>
                    <a:pt x="9212294" y="203200"/>
                  </a:lnTo>
                  <a:lnTo>
                    <a:pt x="9214712" y="228600"/>
                  </a:lnTo>
                  <a:lnTo>
                    <a:pt x="9219420" y="254000"/>
                  </a:lnTo>
                  <a:lnTo>
                    <a:pt x="9202906" y="279400"/>
                  </a:lnTo>
                  <a:lnTo>
                    <a:pt x="9190134" y="304800"/>
                  </a:lnTo>
                  <a:lnTo>
                    <a:pt x="9181893" y="330200"/>
                  </a:lnTo>
                  <a:lnTo>
                    <a:pt x="9178971" y="342900"/>
                  </a:lnTo>
                  <a:lnTo>
                    <a:pt x="9187557" y="393700"/>
                  </a:lnTo>
                  <a:lnTo>
                    <a:pt x="9211287" y="431800"/>
                  </a:lnTo>
                  <a:lnTo>
                    <a:pt x="9247115" y="457200"/>
                  </a:lnTo>
                  <a:lnTo>
                    <a:pt x="9291994" y="469900"/>
                  </a:lnTo>
                  <a:close/>
                </a:path>
                <a:path w="9646920" h="9474200">
                  <a:moveTo>
                    <a:pt x="9646812" y="469900"/>
                  </a:moveTo>
                  <a:lnTo>
                    <a:pt x="9291994" y="469900"/>
                  </a:lnTo>
                  <a:lnTo>
                    <a:pt x="9336898" y="457200"/>
                  </a:lnTo>
                  <a:lnTo>
                    <a:pt x="9372690" y="431800"/>
                  </a:lnTo>
                  <a:lnTo>
                    <a:pt x="9396368" y="393700"/>
                  </a:lnTo>
                  <a:lnTo>
                    <a:pt x="9404928" y="342900"/>
                  </a:lnTo>
                  <a:lnTo>
                    <a:pt x="9401895" y="317500"/>
                  </a:lnTo>
                  <a:lnTo>
                    <a:pt x="9392814" y="292100"/>
                  </a:lnTo>
                  <a:lnTo>
                    <a:pt x="9377709" y="266700"/>
                  </a:lnTo>
                  <a:lnTo>
                    <a:pt x="9356605" y="254000"/>
                  </a:lnTo>
                  <a:lnTo>
                    <a:pt x="9362519" y="228600"/>
                  </a:lnTo>
                  <a:lnTo>
                    <a:pt x="9367679" y="215900"/>
                  </a:lnTo>
                  <a:lnTo>
                    <a:pt x="9371328" y="203200"/>
                  </a:lnTo>
                  <a:lnTo>
                    <a:pt x="9372713" y="177800"/>
                  </a:lnTo>
                  <a:lnTo>
                    <a:pt x="9378703" y="152400"/>
                  </a:lnTo>
                  <a:lnTo>
                    <a:pt x="9383854" y="139700"/>
                  </a:lnTo>
                  <a:lnTo>
                    <a:pt x="9387461" y="114300"/>
                  </a:lnTo>
                  <a:lnTo>
                    <a:pt x="9388820" y="88900"/>
                  </a:lnTo>
                  <a:lnTo>
                    <a:pt x="9387590" y="63500"/>
                  </a:lnTo>
                  <a:lnTo>
                    <a:pt x="9382176" y="25400"/>
                  </a:lnTo>
                  <a:lnTo>
                    <a:pt x="9380946" y="0"/>
                  </a:lnTo>
                  <a:lnTo>
                    <a:pt x="9646812" y="0"/>
                  </a:lnTo>
                  <a:lnTo>
                    <a:pt x="9646812" y="469900"/>
                  </a:lnTo>
                  <a:close/>
                </a:path>
                <a:path w="9646920" h="9474200">
                  <a:moveTo>
                    <a:pt x="9646812" y="9474200"/>
                  </a:moveTo>
                  <a:lnTo>
                    <a:pt x="0" y="9474200"/>
                  </a:lnTo>
                  <a:lnTo>
                    <a:pt x="0" y="12700"/>
                  </a:lnTo>
                  <a:lnTo>
                    <a:pt x="258262" y="12700"/>
                  </a:lnTo>
                  <a:lnTo>
                    <a:pt x="259506" y="38100"/>
                  </a:lnTo>
                  <a:lnTo>
                    <a:pt x="264982" y="76200"/>
                  </a:lnTo>
                  <a:lnTo>
                    <a:pt x="266226" y="101600"/>
                  </a:lnTo>
                  <a:lnTo>
                    <a:pt x="266226" y="190500"/>
                  </a:lnTo>
                  <a:lnTo>
                    <a:pt x="267485" y="215900"/>
                  </a:lnTo>
                  <a:lnTo>
                    <a:pt x="273022" y="241300"/>
                  </a:lnTo>
                  <a:lnTo>
                    <a:pt x="274280" y="254000"/>
                  </a:lnTo>
                  <a:lnTo>
                    <a:pt x="245990" y="266700"/>
                  </a:lnTo>
                  <a:lnTo>
                    <a:pt x="222925" y="292100"/>
                  </a:lnTo>
                  <a:lnTo>
                    <a:pt x="207395" y="330200"/>
                  </a:lnTo>
                  <a:lnTo>
                    <a:pt x="201706" y="368300"/>
                  </a:lnTo>
                  <a:lnTo>
                    <a:pt x="210278" y="406400"/>
                  </a:lnTo>
                  <a:lnTo>
                    <a:pt x="233977" y="444500"/>
                  </a:lnTo>
                  <a:lnTo>
                    <a:pt x="269774" y="469900"/>
                  </a:lnTo>
                  <a:lnTo>
                    <a:pt x="314640" y="482600"/>
                  </a:lnTo>
                  <a:lnTo>
                    <a:pt x="9646812" y="482600"/>
                  </a:lnTo>
                  <a:lnTo>
                    <a:pt x="9646812" y="9474200"/>
                  </a:lnTo>
                  <a:close/>
                </a:path>
                <a:path w="9646920" h="9474200">
                  <a:moveTo>
                    <a:pt x="729347" y="482600"/>
                  </a:moveTo>
                  <a:lnTo>
                    <a:pt x="314640" y="482600"/>
                  </a:lnTo>
                  <a:lnTo>
                    <a:pt x="359505" y="469900"/>
                  </a:lnTo>
                  <a:lnTo>
                    <a:pt x="395302" y="444500"/>
                  </a:lnTo>
                  <a:lnTo>
                    <a:pt x="419001" y="406400"/>
                  </a:lnTo>
                  <a:lnTo>
                    <a:pt x="427573" y="368300"/>
                  </a:lnTo>
                  <a:lnTo>
                    <a:pt x="424665" y="342900"/>
                  </a:lnTo>
                  <a:lnTo>
                    <a:pt x="416455" y="317500"/>
                  </a:lnTo>
                  <a:lnTo>
                    <a:pt x="403714" y="292100"/>
                  </a:lnTo>
                  <a:lnTo>
                    <a:pt x="387214" y="279400"/>
                  </a:lnTo>
                  <a:lnTo>
                    <a:pt x="388613" y="254000"/>
                  </a:lnTo>
                  <a:lnTo>
                    <a:pt x="392293" y="228600"/>
                  </a:lnTo>
                  <a:lnTo>
                    <a:pt x="397483" y="215900"/>
                  </a:lnTo>
                  <a:lnTo>
                    <a:pt x="403412" y="190500"/>
                  </a:lnTo>
                  <a:lnTo>
                    <a:pt x="410925" y="139700"/>
                  </a:lnTo>
                  <a:lnTo>
                    <a:pt x="421499" y="101600"/>
                  </a:lnTo>
                  <a:lnTo>
                    <a:pt x="435111" y="63500"/>
                  </a:lnTo>
                  <a:lnTo>
                    <a:pt x="451735" y="12700"/>
                  </a:lnTo>
                  <a:lnTo>
                    <a:pt x="653352" y="12700"/>
                  </a:lnTo>
                  <a:lnTo>
                    <a:pt x="659342" y="50800"/>
                  </a:lnTo>
                  <a:lnTo>
                    <a:pt x="665366" y="88900"/>
                  </a:lnTo>
                  <a:lnTo>
                    <a:pt x="671423" y="114300"/>
                  </a:lnTo>
                  <a:lnTo>
                    <a:pt x="677514" y="152400"/>
                  </a:lnTo>
                  <a:lnTo>
                    <a:pt x="677640" y="177800"/>
                  </a:lnTo>
                  <a:lnTo>
                    <a:pt x="678520" y="203200"/>
                  </a:lnTo>
                  <a:lnTo>
                    <a:pt x="680911" y="254000"/>
                  </a:lnTo>
                  <a:lnTo>
                    <a:pt x="685568" y="292100"/>
                  </a:lnTo>
                  <a:lnTo>
                    <a:pt x="674907" y="304800"/>
                  </a:lnTo>
                  <a:lnTo>
                    <a:pt x="667334" y="330200"/>
                  </a:lnTo>
                  <a:lnTo>
                    <a:pt x="662815" y="342900"/>
                  </a:lnTo>
                  <a:lnTo>
                    <a:pt x="661316" y="368300"/>
                  </a:lnTo>
                  <a:lnTo>
                    <a:pt x="669876" y="406400"/>
                  </a:lnTo>
                  <a:lnTo>
                    <a:pt x="693554" y="444500"/>
                  </a:lnTo>
                  <a:lnTo>
                    <a:pt x="729347" y="482600"/>
                  </a:lnTo>
                  <a:close/>
                </a:path>
                <a:path w="9646920" h="9474200">
                  <a:moveTo>
                    <a:pt x="1250237" y="482600"/>
                  </a:moveTo>
                  <a:lnTo>
                    <a:pt x="819116" y="482600"/>
                  </a:lnTo>
                  <a:lnTo>
                    <a:pt x="854913" y="444500"/>
                  </a:lnTo>
                  <a:lnTo>
                    <a:pt x="878612" y="406400"/>
                  </a:lnTo>
                  <a:lnTo>
                    <a:pt x="887184" y="368300"/>
                  </a:lnTo>
                  <a:lnTo>
                    <a:pt x="885799" y="342900"/>
                  </a:lnTo>
                  <a:lnTo>
                    <a:pt x="882139" y="330200"/>
                  </a:lnTo>
                  <a:lnTo>
                    <a:pt x="876953" y="317500"/>
                  </a:lnTo>
                  <a:lnTo>
                    <a:pt x="870987" y="304800"/>
                  </a:lnTo>
                  <a:lnTo>
                    <a:pt x="876953" y="292100"/>
                  </a:lnTo>
                  <a:lnTo>
                    <a:pt x="882139" y="279400"/>
                  </a:lnTo>
                  <a:lnTo>
                    <a:pt x="885799" y="266700"/>
                  </a:lnTo>
                  <a:lnTo>
                    <a:pt x="887184" y="266700"/>
                  </a:lnTo>
                  <a:lnTo>
                    <a:pt x="887184" y="177800"/>
                  </a:lnTo>
                  <a:lnTo>
                    <a:pt x="893200" y="165100"/>
                  </a:lnTo>
                  <a:lnTo>
                    <a:pt x="905331" y="127000"/>
                  </a:lnTo>
                  <a:lnTo>
                    <a:pt x="911346" y="101600"/>
                  </a:lnTo>
                  <a:lnTo>
                    <a:pt x="917413" y="88900"/>
                  </a:lnTo>
                  <a:lnTo>
                    <a:pt x="929581" y="38100"/>
                  </a:lnTo>
                  <a:lnTo>
                    <a:pt x="935597" y="12700"/>
                  </a:lnTo>
                  <a:lnTo>
                    <a:pt x="1104909" y="12700"/>
                  </a:lnTo>
                  <a:lnTo>
                    <a:pt x="1108597" y="76200"/>
                  </a:lnTo>
                  <a:lnTo>
                    <a:pt x="1109987" y="127000"/>
                  </a:lnTo>
                  <a:lnTo>
                    <a:pt x="1112887" y="177800"/>
                  </a:lnTo>
                  <a:lnTo>
                    <a:pt x="1121106" y="241300"/>
                  </a:lnTo>
                  <a:lnTo>
                    <a:pt x="1122479" y="254000"/>
                  </a:lnTo>
                  <a:lnTo>
                    <a:pt x="1126117" y="279400"/>
                  </a:lnTo>
                  <a:lnTo>
                    <a:pt x="1131299" y="304800"/>
                  </a:lnTo>
                  <a:lnTo>
                    <a:pt x="1137303" y="330200"/>
                  </a:lnTo>
                  <a:lnTo>
                    <a:pt x="1137303" y="355600"/>
                  </a:lnTo>
                  <a:lnTo>
                    <a:pt x="1145863" y="406400"/>
                  </a:lnTo>
                  <a:lnTo>
                    <a:pt x="1169541" y="444500"/>
                  </a:lnTo>
                  <a:lnTo>
                    <a:pt x="1205334" y="469900"/>
                  </a:lnTo>
                  <a:lnTo>
                    <a:pt x="1250237" y="482600"/>
                  </a:lnTo>
                  <a:close/>
                </a:path>
                <a:path w="9646920" h="9474200">
                  <a:moveTo>
                    <a:pt x="1718081" y="482600"/>
                  </a:moveTo>
                  <a:lnTo>
                    <a:pt x="1250237" y="482600"/>
                  </a:lnTo>
                  <a:lnTo>
                    <a:pt x="1295103" y="469900"/>
                  </a:lnTo>
                  <a:lnTo>
                    <a:pt x="1330900" y="444500"/>
                  </a:lnTo>
                  <a:lnTo>
                    <a:pt x="1354598" y="406400"/>
                  </a:lnTo>
                  <a:lnTo>
                    <a:pt x="1363171" y="355600"/>
                  </a:lnTo>
                  <a:lnTo>
                    <a:pt x="1361647" y="330200"/>
                  </a:lnTo>
                  <a:lnTo>
                    <a:pt x="1357086" y="317500"/>
                  </a:lnTo>
                  <a:lnTo>
                    <a:pt x="1349505" y="292100"/>
                  </a:lnTo>
                  <a:lnTo>
                    <a:pt x="1338920" y="279400"/>
                  </a:lnTo>
                  <a:lnTo>
                    <a:pt x="1338920" y="254000"/>
                  </a:lnTo>
                  <a:lnTo>
                    <a:pt x="1341564" y="228600"/>
                  </a:lnTo>
                  <a:lnTo>
                    <a:pt x="1347992" y="190500"/>
                  </a:lnTo>
                  <a:lnTo>
                    <a:pt x="1355946" y="165100"/>
                  </a:lnTo>
                  <a:lnTo>
                    <a:pt x="1363171" y="139700"/>
                  </a:lnTo>
                  <a:lnTo>
                    <a:pt x="1372685" y="101600"/>
                  </a:lnTo>
                  <a:lnTo>
                    <a:pt x="1379212" y="76200"/>
                  </a:lnTo>
                  <a:lnTo>
                    <a:pt x="1385773" y="38100"/>
                  </a:lnTo>
                  <a:lnTo>
                    <a:pt x="1395387" y="12700"/>
                  </a:lnTo>
                  <a:lnTo>
                    <a:pt x="1580985" y="12700"/>
                  </a:lnTo>
                  <a:lnTo>
                    <a:pt x="1582371" y="25400"/>
                  </a:lnTo>
                  <a:lnTo>
                    <a:pt x="1586030" y="38100"/>
                  </a:lnTo>
                  <a:lnTo>
                    <a:pt x="1591216" y="50800"/>
                  </a:lnTo>
                  <a:lnTo>
                    <a:pt x="1597182" y="63500"/>
                  </a:lnTo>
                  <a:lnTo>
                    <a:pt x="1609251" y="101600"/>
                  </a:lnTo>
                  <a:lnTo>
                    <a:pt x="1621311" y="152400"/>
                  </a:lnTo>
                  <a:lnTo>
                    <a:pt x="1633387" y="190500"/>
                  </a:lnTo>
                  <a:lnTo>
                    <a:pt x="1645506" y="228600"/>
                  </a:lnTo>
                  <a:lnTo>
                    <a:pt x="1646764" y="241300"/>
                  </a:lnTo>
                  <a:lnTo>
                    <a:pt x="1649533" y="241300"/>
                  </a:lnTo>
                  <a:lnTo>
                    <a:pt x="1652302" y="254000"/>
                  </a:lnTo>
                  <a:lnTo>
                    <a:pt x="1653560" y="266700"/>
                  </a:lnTo>
                  <a:lnTo>
                    <a:pt x="1632404" y="279400"/>
                  </a:lnTo>
                  <a:lnTo>
                    <a:pt x="1617273" y="304800"/>
                  </a:lnTo>
                  <a:lnTo>
                    <a:pt x="1608181" y="330200"/>
                  </a:lnTo>
                  <a:lnTo>
                    <a:pt x="1605147" y="355600"/>
                  </a:lnTo>
                  <a:lnTo>
                    <a:pt x="1613720" y="406400"/>
                  </a:lnTo>
                  <a:lnTo>
                    <a:pt x="1637419" y="444500"/>
                  </a:lnTo>
                  <a:lnTo>
                    <a:pt x="1673215" y="469900"/>
                  </a:lnTo>
                  <a:lnTo>
                    <a:pt x="1718081" y="482600"/>
                  </a:lnTo>
                  <a:close/>
                </a:path>
                <a:path w="9646920" h="9474200">
                  <a:moveTo>
                    <a:pt x="4089425" y="482600"/>
                  </a:moveTo>
                  <a:lnTo>
                    <a:pt x="1718081" y="482600"/>
                  </a:lnTo>
                  <a:lnTo>
                    <a:pt x="1762946" y="469900"/>
                  </a:lnTo>
                  <a:lnTo>
                    <a:pt x="1798743" y="444500"/>
                  </a:lnTo>
                  <a:lnTo>
                    <a:pt x="1822442" y="406400"/>
                  </a:lnTo>
                  <a:lnTo>
                    <a:pt x="1831015" y="355600"/>
                  </a:lnTo>
                  <a:lnTo>
                    <a:pt x="1828120" y="330200"/>
                  </a:lnTo>
                  <a:lnTo>
                    <a:pt x="1819940" y="304800"/>
                  </a:lnTo>
                  <a:lnTo>
                    <a:pt x="1807230" y="292100"/>
                  </a:lnTo>
                  <a:lnTo>
                    <a:pt x="1790745" y="266700"/>
                  </a:lnTo>
                  <a:lnTo>
                    <a:pt x="1801481" y="228600"/>
                  </a:lnTo>
                  <a:lnTo>
                    <a:pt x="1809918" y="190500"/>
                  </a:lnTo>
                  <a:lnTo>
                    <a:pt x="1816845" y="152400"/>
                  </a:lnTo>
                  <a:lnTo>
                    <a:pt x="1823050" y="101600"/>
                  </a:lnTo>
                  <a:lnTo>
                    <a:pt x="1824562" y="76200"/>
                  </a:lnTo>
                  <a:lnTo>
                    <a:pt x="1829102" y="50800"/>
                  </a:lnTo>
                  <a:lnTo>
                    <a:pt x="1836679" y="38100"/>
                  </a:lnTo>
                  <a:lnTo>
                    <a:pt x="1847301" y="12700"/>
                  </a:lnTo>
                  <a:lnTo>
                    <a:pt x="2081134" y="12700"/>
                  </a:lnTo>
                  <a:lnTo>
                    <a:pt x="2102415" y="63500"/>
                  </a:lnTo>
                  <a:lnTo>
                    <a:pt x="2118428" y="114300"/>
                  </a:lnTo>
                  <a:lnTo>
                    <a:pt x="2129910" y="165100"/>
                  </a:lnTo>
                  <a:lnTo>
                    <a:pt x="2137601" y="215900"/>
                  </a:lnTo>
                  <a:lnTo>
                    <a:pt x="2137601" y="241300"/>
                  </a:lnTo>
                  <a:lnTo>
                    <a:pt x="2110582" y="266700"/>
                  </a:lnTo>
                  <a:lnTo>
                    <a:pt x="2090318" y="279400"/>
                  </a:lnTo>
                  <a:lnTo>
                    <a:pt x="2077586" y="317500"/>
                  </a:lnTo>
                  <a:lnTo>
                    <a:pt x="2081727" y="393700"/>
                  </a:lnTo>
                  <a:lnTo>
                    <a:pt x="2105385" y="431800"/>
                  </a:lnTo>
                  <a:lnTo>
                    <a:pt x="2141124" y="457200"/>
                  </a:lnTo>
                  <a:lnTo>
                    <a:pt x="2185924" y="469900"/>
                  </a:lnTo>
                  <a:lnTo>
                    <a:pt x="4044621" y="469900"/>
                  </a:lnTo>
                  <a:lnTo>
                    <a:pt x="4089425" y="482600"/>
                  </a:lnTo>
                  <a:close/>
                </a:path>
                <a:path w="9646920" h="9474200">
                  <a:moveTo>
                    <a:pt x="2669965" y="469900"/>
                  </a:moveTo>
                  <a:lnTo>
                    <a:pt x="2185924" y="469900"/>
                  </a:lnTo>
                  <a:lnTo>
                    <a:pt x="2230828" y="457200"/>
                  </a:lnTo>
                  <a:lnTo>
                    <a:pt x="2266620" y="431800"/>
                  </a:lnTo>
                  <a:lnTo>
                    <a:pt x="2290298" y="393700"/>
                  </a:lnTo>
                  <a:lnTo>
                    <a:pt x="2298858" y="342900"/>
                  </a:lnTo>
                  <a:lnTo>
                    <a:pt x="2295978" y="330200"/>
                  </a:lnTo>
                  <a:lnTo>
                    <a:pt x="2287829" y="304800"/>
                  </a:lnTo>
                  <a:lnTo>
                    <a:pt x="2275150" y="279400"/>
                  </a:lnTo>
                  <a:lnTo>
                    <a:pt x="2258678" y="266700"/>
                  </a:lnTo>
                  <a:lnTo>
                    <a:pt x="2268066" y="228600"/>
                  </a:lnTo>
                  <a:lnTo>
                    <a:pt x="2273712" y="203200"/>
                  </a:lnTo>
                  <a:lnTo>
                    <a:pt x="2277882" y="165100"/>
                  </a:lnTo>
                  <a:lnTo>
                    <a:pt x="2282840" y="152400"/>
                  </a:lnTo>
                  <a:lnTo>
                    <a:pt x="2288994" y="114300"/>
                  </a:lnTo>
                  <a:lnTo>
                    <a:pt x="2295894" y="76200"/>
                  </a:lnTo>
                  <a:lnTo>
                    <a:pt x="2304321" y="50800"/>
                  </a:lnTo>
                  <a:lnTo>
                    <a:pt x="2315056" y="12700"/>
                  </a:lnTo>
                  <a:lnTo>
                    <a:pt x="2606778" y="12700"/>
                  </a:lnTo>
                  <a:lnTo>
                    <a:pt x="2612254" y="38100"/>
                  </a:lnTo>
                  <a:lnTo>
                    <a:pt x="2613498" y="50800"/>
                  </a:lnTo>
                  <a:lnTo>
                    <a:pt x="2616896" y="76200"/>
                  </a:lnTo>
                  <a:lnTo>
                    <a:pt x="2616519" y="101600"/>
                  </a:lnTo>
                  <a:lnTo>
                    <a:pt x="2614631" y="127000"/>
                  </a:lnTo>
                  <a:lnTo>
                    <a:pt x="2613498" y="152400"/>
                  </a:lnTo>
                  <a:lnTo>
                    <a:pt x="2613498" y="228600"/>
                  </a:lnTo>
                  <a:lnTo>
                    <a:pt x="2621552" y="241300"/>
                  </a:lnTo>
                  <a:lnTo>
                    <a:pt x="2594534" y="266700"/>
                  </a:lnTo>
                  <a:lnTo>
                    <a:pt x="2574269" y="279400"/>
                  </a:lnTo>
                  <a:lnTo>
                    <a:pt x="2561538" y="317500"/>
                  </a:lnTo>
                  <a:lnTo>
                    <a:pt x="2557121" y="342900"/>
                  </a:lnTo>
                  <a:lnTo>
                    <a:pt x="2565680" y="393700"/>
                  </a:lnTo>
                  <a:lnTo>
                    <a:pt x="2589348" y="431800"/>
                  </a:lnTo>
                  <a:lnTo>
                    <a:pt x="2625114" y="457200"/>
                  </a:lnTo>
                  <a:lnTo>
                    <a:pt x="2669965" y="469900"/>
                  </a:lnTo>
                  <a:close/>
                </a:path>
                <a:path w="9646920" h="9474200">
                  <a:moveTo>
                    <a:pt x="4044621" y="469900"/>
                  </a:moveTo>
                  <a:lnTo>
                    <a:pt x="3621671" y="469900"/>
                  </a:lnTo>
                  <a:lnTo>
                    <a:pt x="3666575" y="457200"/>
                  </a:lnTo>
                  <a:lnTo>
                    <a:pt x="3702367" y="431800"/>
                  </a:lnTo>
                  <a:lnTo>
                    <a:pt x="3726045" y="393700"/>
                  </a:lnTo>
                  <a:lnTo>
                    <a:pt x="3734605" y="342900"/>
                  </a:lnTo>
                  <a:lnTo>
                    <a:pt x="3732980" y="330200"/>
                  </a:lnTo>
                  <a:lnTo>
                    <a:pt x="3727580" y="304800"/>
                  </a:lnTo>
                  <a:lnTo>
                    <a:pt x="3717616" y="292100"/>
                  </a:lnTo>
                  <a:lnTo>
                    <a:pt x="3702300" y="266700"/>
                  </a:lnTo>
                  <a:lnTo>
                    <a:pt x="3708304" y="254000"/>
                  </a:lnTo>
                  <a:lnTo>
                    <a:pt x="3713486" y="254000"/>
                  </a:lnTo>
                  <a:lnTo>
                    <a:pt x="3717124" y="241300"/>
                  </a:lnTo>
                  <a:lnTo>
                    <a:pt x="3718497" y="228600"/>
                  </a:lnTo>
                  <a:lnTo>
                    <a:pt x="3723760" y="177800"/>
                  </a:lnTo>
                  <a:lnTo>
                    <a:pt x="3729728" y="127000"/>
                  </a:lnTo>
                  <a:lnTo>
                    <a:pt x="3740192" y="76200"/>
                  </a:lnTo>
                  <a:lnTo>
                    <a:pt x="3758946" y="12700"/>
                  </a:lnTo>
                  <a:lnTo>
                    <a:pt x="3960562" y="12700"/>
                  </a:lnTo>
                  <a:lnTo>
                    <a:pt x="3961821" y="25400"/>
                  </a:lnTo>
                  <a:lnTo>
                    <a:pt x="3967358" y="63500"/>
                  </a:lnTo>
                  <a:lnTo>
                    <a:pt x="3968616" y="88900"/>
                  </a:lnTo>
                  <a:lnTo>
                    <a:pt x="3976090" y="127000"/>
                  </a:lnTo>
                  <a:lnTo>
                    <a:pt x="3986659" y="165100"/>
                  </a:lnTo>
                  <a:lnTo>
                    <a:pt x="4000266" y="215900"/>
                  </a:lnTo>
                  <a:lnTo>
                    <a:pt x="4016850" y="254000"/>
                  </a:lnTo>
                  <a:lnTo>
                    <a:pt x="4000337" y="279400"/>
                  </a:lnTo>
                  <a:lnTo>
                    <a:pt x="3987565" y="304800"/>
                  </a:lnTo>
                  <a:lnTo>
                    <a:pt x="3979324" y="330200"/>
                  </a:lnTo>
                  <a:lnTo>
                    <a:pt x="3976402" y="355600"/>
                  </a:lnTo>
                  <a:lnTo>
                    <a:pt x="3985014" y="406400"/>
                  </a:lnTo>
                  <a:lnTo>
                    <a:pt x="4008785" y="444500"/>
                  </a:lnTo>
                  <a:lnTo>
                    <a:pt x="4044621" y="469900"/>
                  </a:lnTo>
                  <a:close/>
                </a:path>
                <a:path w="9646920" h="9474200">
                  <a:moveTo>
                    <a:pt x="4557359" y="482600"/>
                  </a:moveTo>
                  <a:lnTo>
                    <a:pt x="4089425" y="482600"/>
                  </a:lnTo>
                  <a:lnTo>
                    <a:pt x="4134291" y="469900"/>
                  </a:lnTo>
                  <a:lnTo>
                    <a:pt x="4170088" y="444500"/>
                  </a:lnTo>
                  <a:lnTo>
                    <a:pt x="4193787" y="406400"/>
                  </a:lnTo>
                  <a:lnTo>
                    <a:pt x="4202359" y="355600"/>
                  </a:lnTo>
                  <a:lnTo>
                    <a:pt x="4199605" y="330200"/>
                  </a:lnTo>
                  <a:lnTo>
                    <a:pt x="4192337" y="317500"/>
                  </a:lnTo>
                  <a:lnTo>
                    <a:pt x="4182048" y="292100"/>
                  </a:lnTo>
                  <a:lnTo>
                    <a:pt x="4170233" y="279400"/>
                  </a:lnTo>
                  <a:lnTo>
                    <a:pt x="4176247" y="254000"/>
                  </a:lnTo>
                  <a:lnTo>
                    <a:pt x="4182303" y="215900"/>
                  </a:lnTo>
                  <a:lnTo>
                    <a:pt x="4188342" y="190500"/>
                  </a:lnTo>
                  <a:lnTo>
                    <a:pt x="4194305" y="152400"/>
                  </a:lnTo>
                  <a:lnTo>
                    <a:pt x="4201629" y="127000"/>
                  </a:lnTo>
                  <a:lnTo>
                    <a:pt x="4210480" y="88900"/>
                  </a:lnTo>
                  <a:lnTo>
                    <a:pt x="4219298" y="63500"/>
                  </a:lnTo>
                  <a:lnTo>
                    <a:pt x="4226521" y="38100"/>
                  </a:lnTo>
                  <a:lnTo>
                    <a:pt x="4231281" y="25400"/>
                  </a:lnTo>
                  <a:lnTo>
                    <a:pt x="4233725" y="25400"/>
                  </a:lnTo>
                  <a:lnTo>
                    <a:pt x="4234625" y="12700"/>
                  </a:lnTo>
                  <a:lnTo>
                    <a:pt x="4444514" y="12700"/>
                  </a:lnTo>
                  <a:lnTo>
                    <a:pt x="4459689" y="50800"/>
                  </a:lnTo>
                  <a:lnTo>
                    <a:pt x="4475006" y="114300"/>
                  </a:lnTo>
                  <a:lnTo>
                    <a:pt x="4476640" y="152400"/>
                  </a:lnTo>
                  <a:lnTo>
                    <a:pt x="4476768" y="190500"/>
                  </a:lnTo>
                  <a:lnTo>
                    <a:pt x="4477658" y="215900"/>
                  </a:lnTo>
                  <a:lnTo>
                    <a:pt x="4480076" y="241300"/>
                  </a:lnTo>
                  <a:lnTo>
                    <a:pt x="4484784" y="266700"/>
                  </a:lnTo>
                  <a:lnTo>
                    <a:pt x="4468247" y="292100"/>
                  </a:lnTo>
                  <a:lnTo>
                    <a:pt x="4455510" y="304800"/>
                  </a:lnTo>
                  <a:lnTo>
                    <a:pt x="4447320" y="330200"/>
                  </a:lnTo>
                  <a:lnTo>
                    <a:pt x="4444425" y="355600"/>
                  </a:lnTo>
                  <a:lnTo>
                    <a:pt x="4452985" y="406400"/>
                  </a:lnTo>
                  <a:lnTo>
                    <a:pt x="4476663" y="444500"/>
                  </a:lnTo>
                  <a:lnTo>
                    <a:pt x="4512455" y="469900"/>
                  </a:lnTo>
                  <a:lnTo>
                    <a:pt x="4557359" y="482600"/>
                  </a:lnTo>
                  <a:close/>
                </a:path>
                <a:path w="9646920" h="9474200">
                  <a:moveTo>
                    <a:pt x="5000593" y="482600"/>
                  </a:moveTo>
                  <a:lnTo>
                    <a:pt x="4557359" y="482600"/>
                  </a:lnTo>
                  <a:lnTo>
                    <a:pt x="4602238" y="469900"/>
                  </a:lnTo>
                  <a:lnTo>
                    <a:pt x="4638066" y="444500"/>
                  </a:lnTo>
                  <a:lnTo>
                    <a:pt x="4661796" y="406400"/>
                  </a:lnTo>
                  <a:lnTo>
                    <a:pt x="4670382" y="355600"/>
                  </a:lnTo>
                  <a:lnTo>
                    <a:pt x="4667334" y="330200"/>
                  </a:lnTo>
                  <a:lnTo>
                    <a:pt x="4658212" y="304800"/>
                  </a:lnTo>
                  <a:lnTo>
                    <a:pt x="4643049" y="279400"/>
                  </a:lnTo>
                  <a:lnTo>
                    <a:pt x="4621880" y="254000"/>
                  </a:lnTo>
                  <a:lnTo>
                    <a:pt x="4627794" y="241300"/>
                  </a:lnTo>
                  <a:lnTo>
                    <a:pt x="4632954" y="228600"/>
                  </a:lnTo>
                  <a:lnTo>
                    <a:pt x="4636603" y="203200"/>
                  </a:lnTo>
                  <a:lnTo>
                    <a:pt x="4637988" y="190500"/>
                  </a:lnTo>
                  <a:lnTo>
                    <a:pt x="4643902" y="165100"/>
                  </a:lnTo>
                  <a:lnTo>
                    <a:pt x="4649062" y="139700"/>
                  </a:lnTo>
                  <a:lnTo>
                    <a:pt x="4652711" y="127000"/>
                  </a:lnTo>
                  <a:lnTo>
                    <a:pt x="4654095" y="101600"/>
                  </a:lnTo>
                  <a:lnTo>
                    <a:pt x="4652837" y="76200"/>
                  </a:lnTo>
                  <a:lnTo>
                    <a:pt x="4647300" y="38100"/>
                  </a:lnTo>
                  <a:lnTo>
                    <a:pt x="4646041" y="12700"/>
                  </a:lnTo>
                  <a:lnTo>
                    <a:pt x="4944216" y="12700"/>
                  </a:lnTo>
                  <a:lnTo>
                    <a:pt x="4945474" y="25400"/>
                  </a:lnTo>
                  <a:lnTo>
                    <a:pt x="4951011" y="76200"/>
                  </a:lnTo>
                  <a:lnTo>
                    <a:pt x="4952270" y="88900"/>
                  </a:lnTo>
                  <a:lnTo>
                    <a:pt x="4952270" y="190500"/>
                  </a:lnTo>
                  <a:lnTo>
                    <a:pt x="4953514" y="203200"/>
                  </a:lnTo>
                  <a:lnTo>
                    <a:pt x="4958990" y="228600"/>
                  </a:lnTo>
                  <a:lnTo>
                    <a:pt x="4960234" y="241300"/>
                  </a:lnTo>
                  <a:lnTo>
                    <a:pt x="4931906" y="266700"/>
                  </a:lnTo>
                  <a:lnTo>
                    <a:pt x="4908846" y="292100"/>
                  </a:lnTo>
                  <a:lnTo>
                    <a:pt x="4893336" y="317500"/>
                  </a:lnTo>
                  <a:lnTo>
                    <a:pt x="4887659" y="355600"/>
                  </a:lnTo>
                  <a:lnTo>
                    <a:pt x="4896232" y="406400"/>
                  </a:lnTo>
                  <a:lnTo>
                    <a:pt x="4919931" y="444500"/>
                  </a:lnTo>
                  <a:lnTo>
                    <a:pt x="4955728" y="469900"/>
                  </a:lnTo>
                  <a:lnTo>
                    <a:pt x="5000593" y="482600"/>
                  </a:lnTo>
                  <a:close/>
                </a:path>
                <a:path w="9646920" h="9474200">
                  <a:moveTo>
                    <a:pt x="5508975" y="482600"/>
                  </a:moveTo>
                  <a:lnTo>
                    <a:pt x="5000593" y="482600"/>
                  </a:lnTo>
                  <a:lnTo>
                    <a:pt x="5045497" y="469900"/>
                  </a:lnTo>
                  <a:lnTo>
                    <a:pt x="5081289" y="444500"/>
                  </a:lnTo>
                  <a:lnTo>
                    <a:pt x="5104967" y="406400"/>
                  </a:lnTo>
                  <a:lnTo>
                    <a:pt x="5113527" y="355600"/>
                  </a:lnTo>
                  <a:lnTo>
                    <a:pt x="5110645" y="330200"/>
                  </a:lnTo>
                  <a:lnTo>
                    <a:pt x="5102487" y="304800"/>
                  </a:lnTo>
                  <a:lnTo>
                    <a:pt x="5089781" y="292100"/>
                  </a:lnTo>
                  <a:lnTo>
                    <a:pt x="5073258" y="266700"/>
                  </a:lnTo>
                  <a:lnTo>
                    <a:pt x="5074657" y="241300"/>
                  </a:lnTo>
                  <a:lnTo>
                    <a:pt x="5078347" y="228600"/>
                  </a:lnTo>
                  <a:lnTo>
                    <a:pt x="5083564" y="203200"/>
                  </a:lnTo>
                  <a:lnTo>
                    <a:pt x="5089544" y="177800"/>
                  </a:lnTo>
                  <a:lnTo>
                    <a:pt x="5097031" y="139700"/>
                  </a:lnTo>
                  <a:lnTo>
                    <a:pt x="5107554" y="88900"/>
                  </a:lnTo>
                  <a:lnTo>
                    <a:pt x="5121131" y="50800"/>
                  </a:lnTo>
                  <a:lnTo>
                    <a:pt x="5137779" y="12700"/>
                  </a:lnTo>
                  <a:lnTo>
                    <a:pt x="5387898" y="12700"/>
                  </a:lnTo>
                  <a:lnTo>
                    <a:pt x="5393952" y="50800"/>
                  </a:lnTo>
                  <a:lnTo>
                    <a:pt x="5400023" y="76200"/>
                  </a:lnTo>
                  <a:lnTo>
                    <a:pt x="5406095" y="114300"/>
                  </a:lnTo>
                  <a:lnTo>
                    <a:pt x="5412149" y="139700"/>
                  </a:lnTo>
                  <a:lnTo>
                    <a:pt x="5412275" y="165100"/>
                  </a:lnTo>
                  <a:lnTo>
                    <a:pt x="5413156" y="203200"/>
                  </a:lnTo>
                  <a:lnTo>
                    <a:pt x="5415547" y="241300"/>
                  </a:lnTo>
                  <a:lnTo>
                    <a:pt x="5420203" y="279400"/>
                  </a:lnTo>
                  <a:lnTo>
                    <a:pt x="5409618" y="304800"/>
                  </a:lnTo>
                  <a:lnTo>
                    <a:pt x="5402037" y="317500"/>
                  </a:lnTo>
                  <a:lnTo>
                    <a:pt x="5397476" y="342900"/>
                  </a:lnTo>
                  <a:lnTo>
                    <a:pt x="5395952" y="355600"/>
                  </a:lnTo>
                  <a:lnTo>
                    <a:pt x="5404513" y="406400"/>
                  </a:lnTo>
                  <a:lnTo>
                    <a:pt x="5428201" y="444500"/>
                  </a:lnTo>
                  <a:lnTo>
                    <a:pt x="5464020" y="469900"/>
                  </a:lnTo>
                  <a:lnTo>
                    <a:pt x="5508975" y="482600"/>
                  </a:lnTo>
                  <a:close/>
                </a:path>
                <a:path w="9646920" h="9474200">
                  <a:moveTo>
                    <a:pt x="9646812" y="482600"/>
                  </a:moveTo>
                  <a:lnTo>
                    <a:pt x="5508975" y="482600"/>
                  </a:lnTo>
                  <a:lnTo>
                    <a:pt x="5553841" y="469900"/>
                  </a:lnTo>
                  <a:lnTo>
                    <a:pt x="5589638" y="444500"/>
                  </a:lnTo>
                  <a:lnTo>
                    <a:pt x="5613337" y="406400"/>
                  </a:lnTo>
                  <a:lnTo>
                    <a:pt x="5621909" y="355600"/>
                  </a:lnTo>
                  <a:lnTo>
                    <a:pt x="5620522" y="342900"/>
                  </a:lnTo>
                  <a:lnTo>
                    <a:pt x="5616853" y="317500"/>
                  </a:lnTo>
                  <a:lnTo>
                    <a:pt x="5611641" y="304800"/>
                  </a:lnTo>
                  <a:lnTo>
                    <a:pt x="5605623" y="292100"/>
                  </a:lnTo>
                  <a:lnTo>
                    <a:pt x="5611641" y="279400"/>
                  </a:lnTo>
                  <a:lnTo>
                    <a:pt x="5616853" y="279400"/>
                  </a:lnTo>
                  <a:lnTo>
                    <a:pt x="5620522" y="266700"/>
                  </a:lnTo>
                  <a:lnTo>
                    <a:pt x="5621909" y="254000"/>
                  </a:lnTo>
                  <a:lnTo>
                    <a:pt x="5621909" y="165100"/>
                  </a:lnTo>
                  <a:lnTo>
                    <a:pt x="5633990" y="139700"/>
                  </a:lnTo>
                  <a:lnTo>
                    <a:pt x="5646071" y="101600"/>
                  </a:lnTo>
                  <a:lnTo>
                    <a:pt x="5652088" y="76200"/>
                  </a:lnTo>
                  <a:lnTo>
                    <a:pt x="5664255" y="38100"/>
                  </a:lnTo>
                  <a:lnTo>
                    <a:pt x="5670322" y="12700"/>
                  </a:lnTo>
                  <a:lnTo>
                    <a:pt x="5839723" y="12700"/>
                  </a:lnTo>
                  <a:lnTo>
                    <a:pt x="5843374" y="63500"/>
                  </a:lnTo>
                  <a:lnTo>
                    <a:pt x="5844768" y="114300"/>
                  </a:lnTo>
                  <a:lnTo>
                    <a:pt x="5847689" y="177800"/>
                  </a:lnTo>
                  <a:lnTo>
                    <a:pt x="5855920" y="228600"/>
                  </a:lnTo>
                  <a:lnTo>
                    <a:pt x="5857306" y="254000"/>
                  </a:lnTo>
                  <a:lnTo>
                    <a:pt x="5860965" y="266700"/>
                  </a:lnTo>
                  <a:lnTo>
                    <a:pt x="5866151" y="304800"/>
                  </a:lnTo>
                  <a:lnTo>
                    <a:pt x="5872118" y="330200"/>
                  </a:lnTo>
                  <a:lnTo>
                    <a:pt x="5872118" y="342900"/>
                  </a:lnTo>
                  <a:lnTo>
                    <a:pt x="5880676" y="393700"/>
                  </a:lnTo>
                  <a:lnTo>
                    <a:pt x="5904345" y="431800"/>
                  </a:lnTo>
                  <a:lnTo>
                    <a:pt x="5940111" y="457200"/>
                  </a:lnTo>
                  <a:lnTo>
                    <a:pt x="5984962" y="469900"/>
                  </a:lnTo>
                  <a:lnTo>
                    <a:pt x="9646812" y="469900"/>
                  </a:lnTo>
                  <a:lnTo>
                    <a:pt x="9646812" y="4826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985" y="1345334"/>
              <a:ext cx="685657" cy="5891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75416" y="990169"/>
              <a:ext cx="169545" cy="387350"/>
            </a:xfrm>
            <a:custGeom>
              <a:avLst/>
              <a:gdLst/>
              <a:ahLst/>
              <a:cxnLst/>
              <a:rect l="l" t="t" r="r" b="b"/>
              <a:pathLst>
                <a:path w="169544" h="387350">
                  <a:moveTo>
                    <a:pt x="120898" y="387216"/>
                  </a:moveTo>
                  <a:lnTo>
                    <a:pt x="0" y="16025"/>
                  </a:lnTo>
                  <a:lnTo>
                    <a:pt x="48323" y="0"/>
                  </a:lnTo>
                  <a:lnTo>
                    <a:pt x="169311" y="371101"/>
                  </a:lnTo>
                  <a:lnTo>
                    <a:pt x="120898" y="38721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1272004" y="400973"/>
              <a:ext cx="763905" cy="821690"/>
            </a:xfrm>
            <a:custGeom>
              <a:avLst/>
              <a:gdLst/>
              <a:ahLst/>
              <a:cxnLst/>
              <a:rect l="l" t="t" r="r" b="b"/>
              <a:pathLst>
                <a:path w="763905" h="821690">
                  <a:moveTo>
                    <a:pt x="308319" y="820597"/>
                  </a:moveTo>
                  <a:lnTo>
                    <a:pt x="256818" y="821225"/>
                  </a:lnTo>
                  <a:lnTo>
                    <a:pt x="210497" y="815876"/>
                  </a:lnTo>
                  <a:lnTo>
                    <a:pt x="170352" y="804547"/>
                  </a:lnTo>
                  <a:lnTo>
                    <a:pt x="112565" y="763951"/>
                  </a:lnTo>
                  <a:lnTo>
                    <a:pt x="96915" y="734681"/>
                  </a:lnTo>
                  <a:lnTo>
                    <a:pt x="92207" y="728523"/>
                  </a:lnTo>
                  <a:lnTo>
                    <a:pt x="92497" y="660641"/>
                  </a:lnTo>
                  <a:lnTo>
                    <a:pt x="108584" y="610894"/>
                  </a:lnTo>
                  <a:lnTo>
                    <a:pt x="130066" y="565032"/>
                  </a:lnTo>
                  <a:lnTo>
                    <a:pt x="149976" y="526910"/>
                  </a:lnTo>
                  <a:lnTo>
                    <a:pt x="161346" y="500382"/>
                  </a:lnTo>
                  <a:lnTo>
                    <a:pt x="166779" y="421083"/>
                  </a:lnTo>
                  <a:lnTo>
                    <a:pt x="166585" y="370840"/>
                  </a:lnTo>
                  <a:lnTo>
                    <a:pt x="158242" y="331057"/>
                  </a:lnTo>
                  <a:lnTo>
                    <a:pt x="137095" y="314876"/>
                  </a:lnTo>
                  <a:lnTo>
                    <a:pt x="99843" y="302409"/>
                  </a:lnTo>
                  <a:lnTo>
                    <a:pt x="62574" y="269529"/>
                  </a:lnTo>
                  <a:lnTo>
                    <a:pt x="28292" y="223018"/>
                  </a:lnTo>
                  <a:lnTo>
                    <a:pt x="0" y="169658"/>
                  </a:lnTo>
                  <a:lnTo>
                    <a:pt x="185508" y="72698"/>
                  </a:lnTo>
                  <a:lnTo>
                    <a:pt x="209849" y="113165"/>
                  </a:lnTo>
                  <a:lnTo>
                    <a:pt x="193652" y="72698"/>
                  </a:lnTo>
                  <a:lnTo>
                    <a:pt x="459700" y="0"/>
                  </a:lnTo>
                  <a:lnTo>
                    <a:pt x="473091" y="57683"/>
                  </a:lnTo>
                  <a:lnTo>
                    <a:pt x="475886" y="116131"/>
                  </a:lnTo>
                  <a:lnTo>
                    <a:pt x="466583" y="167008"/>
                  </a:lnTo>
                  <a:lnTo>
                    <a:pt x="443681" y="201979"/>
                  </a:lnTo>
                  <a:lnTo>
                    <a:pt x="435916" y="231941"/>
                  </a:lnTo>
                  <a:lnTo>
                    <a:pt x="453313" y="269244"/>
                  </a:lnTo>
                  <a:lnTo>
                    <a:pt x="484267" y="307689"/>
                  </a:lnTo>
                  <a:lnTo>
                    <a:pt x="540418" y="363222"/>
                  </a:lnTo>
                  <a:lnTo>
                    <a:pt x="661406" y="419894"/>
                  </a:lnTo>
                  <a:lnTo>
                    <a:pt x="694705" y="428819"/>
                  </a:lnTo>
                  <a:lnTo>
                    <a:pt x="721956" y="443888"/>
                  </a:lnTo>
                  <a:lnTo>
                    <a:pt x="743115" y="465068"/>
                  </a:lnTo>
                  <a:lnTo>
                    <a:pt x="758142" y="492324"/>
                  </a:lnTo>
                  <a:lnTo>
                    <a:pt x="763384" y="523553"/>
                  </a:lnTo>
                  <a:lnTo>
                    <a:pt x="758000" y="557368"/>
                  </a:lnTo>
                  <a:lnTo>
                    <a:pt x="742717" y="592773"/>
                  </a:lnTo>
                  <a:lnTo>
                    <a:pt x="718265" y="628773"/>
                  </a:lnTo>
                  <a:lnTo>
                    <a:pt x="685371" y="664372"/>
                  </a:lnTo>
                  <a:lnTo>
                    <a:pt x="644764" y="698574"/>
                  </a:lnTo>
                  <a:lnTo>
                    <a:pt x="597173" y="730385"/>
                  </a:lnTo>
                  <a:lnTo>
                    <a:pt x="543326" y="758808"/>
                  </a:lnTo>
                  <a:lnTo>
                    <a:pt x="483951" y="782848"/>
                  </a:lnTo>
                  <a:lnTo>
                    <a:pt x="422880" y="801407"/>
                  </a:lnTo>
                  <a:lnTo>
                    <a:pt x="364005" y="813990"/>
                  </a:lnTo>
                  <a:lnTo>
                    <a:pt x="308319" y="820597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272004" y="506081"/>
              <a:ext cx="363220" cy="717550"/>
            </a:xfrm>
            <a:custGeom>
              <a:avLst/>
              <a:gdLst/>
              <a:ahLst/>
              <a:cxnLst/>
              <a:rect l="l" t="t" r="r" b="b"/>
              <a:pathLst>
                <a:path w="363219" h="717550">
                  <a:moveTo>
                    <a:pt x="297389" y="717497"/>
                  </a:moveTo>
                  <a:lnTo>
                    <a:pt x="238472" y="716012"/>
                  </a:lnTo>
                  <a:lnTo>
                    <a:pt x="187634" y="706043"/>
                  </a:lnTo>
                  <a:lnTo>
                    <a:pt x="146206" y="688023"/>
                  </a:lnTo>
                  <a:lnTo>
                    <a:pt x="115523" y="662388"/>
                  </a:lnTo>
                  <a:lnTo>
                    <a:pt x="96915" y="629573"/>
                  </a:lnTo>
                  <a:lnTo>
                    <a:pt x="92207" y="623415"/>
                  </a:lnTo>
                  <a:lnTo>
                    <a:pt x="89790" y="617308"/>
                  </a:lnTo>
                  <a:lnTo>
                    <a:pt x="88899" y="611267"/>
                  </a:lnTo>
                  <a:lnTo>
                    <a:pt x="92497" y="555533"/>
                  </a:lnTo>
                  <a:lnTo>
                    <a:pt x="108584" y="505786"/>
                  </a:lnTo>
                  <a:lnTo>
                    <a:pt x="130066" y="459924"/>
                  </a:lnTo>
                  <a:lnTo>
                    <a:pt x="149976" y="421802"/>
                  </a:lnTo>
                  <a:lnTo>
                    <a:pt x="161346" y="395274"/>
                  </a:lnTo>
                  <a:lnTo>
                    <a:pt x="166779" y="315975"/>
                  </a:lnTo>
                  <a:lnTo>
                    <a:pt x="166585" y="265732"/>
                  </a:lnTo>
                  <a:lnTo>
                    <a:pt x="158242" y="225949"/>
                  </a:lnTo>
                  <a:lnTo>
                    <a:pt x="137095" y="209768"/>
                  </a:lnTo>
                  <a:lnTo>
                    <a:pt x="99843" y="197301"/>
                  </a:lnTo>
                  <a:lnTo>
                    <a:pt x="62574" y="164421"/>
                  </a:lnTo>
                  <a:lnTo>
                    <a:pt x="28292" y="117910"/>
                  </a:lnTo>
                  <a:lnTo>
                    <a:pt x="0" y="64550"/>
                  </a:lnTo>
                  <a:lnTo>
                    <a:pt x="129131" y="0"/>
                  </a:lnTo>
                  <a:lnTo>
                    <a:pt x="209849" y="32141"/>
                  </a:lnTo>
                  <a:lnTo>
                    <a:pt x="218876" y="100721"/>
                  </a:lnTo>
                  <a:lnTo>
                    <a:pt x="231356" y="143362"/>
                  </a:lnTo>
                  <a:lnTo>
                    <a:pt x="288664" y="197723"/>
                  </a:lnTo>
                  <a:lnTo>
                    <a:pt x="308543" y="239022"/>
                  </a:lnTo>
                  <a:lnTo>
                    <a:pt x="319345" y="281831"/>
                  </a:lnTo>
                  <a:lnTo>
                    <a:pt x="322604" y="314786"/>
                  </a:lnTo>
                  <a:lnTo>
                    <a:pt x="320833" y="328666"/>
                  </a:lnTo>
                  <a:lnTo>
                    <a:pt x="287416" y="419168"/>
                  </a:lnTo>
                  <a:lnTo>
                    <a:pt x="275156" y="460290"/>
                  </a:lnTo>
                  <a:lnTo>
                    <a:pt x="266461" y="504224"/>
                  </a:lnTo>
                  <a:lnTo>
                    <a:pt x="263805" y="549368"/>
                  </a:lnTo>
                  <a:lnTo>
                    <a:pt x="269661" y="594124"/>
                  </a:lnTo>
                  <a:lnTo>
                    <a:pt x="286505" y="636891"/>
                  </a:lnTo>
                  <a:lnTo>
                    <a:pt x="316810" y="676070"/>
                  </a:lnTo>
                  <a:lnTo>
                    <a:pt x="363053" y="710060"/>
                  </a:lnTo>
                  <a:lnTo>
                    <a:pt x="297389" y="717497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7243" y="909413"/>
              <a:ext cx="608330" cy="292100"/>
            </a:xfrm>
            <a:custGeom>
              <a:avLst/>
              <a:gdLst/>
              <a:ahLst/>
              <a:cxnLst/>
              <a:rect l="l" t="t" r="r" b="b"/>
              <a:pathLst>
                <a:path w="608330" h="292100">
                  <a:moveTo>
                    <a:pt x="604939" y="8326"/>
                  </a:moveTo>
                  <a:lnTo>
                    <a:pt x="596974" y="0"/>
                  </a:lnTo>
                  <a:lnTo>
                    <a:pt x="604939" y="0"/>
                  </a:lnTo>
                  <a:lnTo>
                    <a:pt x="604939" y="8326"/>
                  </a:lnTo>
                  <a:close/>
                </a:path>
                <a:path w="608330" h="292100">
                  <a:moveTo>
                    <a:pt x="251072" y="277000"/>
                  </a:moveTo>
                  <a:lnTo>
                    <a:pt x="104764" y="277000"/>
                  </a:lnTo>
                  <a:lnTo>
                    <a:pt x="154822" y="276102"/>
                  </a:lnTo>
                  <a:lnTo>
                    <a:pt x="210097" y="268723"/>
                  </a:lnTo>
                  <a:lnTo>
                    <a:pt x="269179" y="254718"/>
                  </a:lnTo>
                  <a:lnTo>
                    <a:pt x="330658" y="233941"/>
                  </a:lnTo>
                  <a:lnTo>
                    <a:pt x="388441" y="211053"/>
                  </a:lnTo>
                  <a:lnTo>
                    <a:pt x="440463" y="185129"/>
                  </a:lnTo>
                  <a:lnTo>
                    <a:pt x="486247" y="156929"/>
                  </a:lnTo>
                  <a:lnTo>
                    <a:pt x="525317" y="127210"/>
                  </a:lnTo>
                  <a:lnTo>
                    <a:pt x="557197" y="96732"/>
                  </a:lnTo>
                  <a:lnTo>
                    <a:pt x="581412" y="66253"/>
                  </a:lnTo>
                  <a:lnTo>
                    <a:pt x="604939" y="8326"/>
                  </a:lnTo>
                  <a:lnTo>
                    <a:pt x="607731" y="34562"/>
                  </a:lnTo>
                  <a:lnTo>
                    <a:pt x="578540" y="96188"/>
                  </a:lnTo>
                  <a:lnTo>
                    <a:pt x="548449" y="129292"/>
                  </a:lnTo>
                  <a:lnTo>
                    <a:pt x="509290" y="162400"/>
                  </a:lnTo>
                  <a:lnTo>
                    <a:pt x="462007" y="194370"/>
                  </a:lnTo>
                  <a:lnTo>
                    <a:pt x="407547" y="224059"/>
                  </a:lnTo>
                  <a:lnTo>
                    <a:pt x="346855" y="250325"/>
                  </a:lnTo>
                  <a:lnTo>
                    <a:pt x="287372" y="268723"/>
                  </a:lnTo>
                  <a:lnTo>
                    <a:pt x="287517" y="268723"/>
                  </a:lnTo>
                  <a:lnTo>
                    <a:pt x="251072" y="277000"/>
                  </a:lnTo>
                  <a:close/>
                </a:path>
                <a:path w="608330" h="292100">
                  <a:moveTo>
                    <a:pt x="125037" y="291688"/>
                  </a:moveTo>
                  <a:lnTo>
                    <a:pt x="81385" y="288079"/>
                  </a:lnTo>
                  <a:lnTo>
                    <a:pt x="45110" y="278703"/>
                  </a:lnTo>
                  <a:lnTo>
                    <a:pt x="17539" y="263464"/>
                  </a:lnTo>
                  <a:lnTo>
                    <a:pt x="0" y="242267"/>
                  </a:lnTo>
                  <a:lnTo>
                    <a:pt x="25942" y="259937"/>
                  </a:lnTo>
                  <a:lnTo>
                    <a:pt x="61334" y="271563"/>
                  </a:lnTo>
                  <a:lnTo>
                    <a:pt x="104764" y="277000"/>
                  </a:lnTo>
                  <a:lnTo>
                    <a:pt x="251072" y="277000"/>
                  </a:lnTo>
                  <a:lnTo>
                    <a:pt x="229159" y="281976"/>
                  </a:lnTo>
                  <a:lnTo>
                    <a:pt x="174737" y="289622"/>
                  </a:lnTo>
                  <a:lnTo>
                    <a:pt x="125037" y="291688"/>
                  </a:lnTo>
                  <a:close/>
                </a:path>
              </a:pathLst>
            </a:custGeom>
            <a:solidFill>
              <a:srgbClr val="A6D85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2004" y="361882"/>
              <a:ext cx="467995" cy="264160"/>
            </a:xfrm>
            <a:custGeom>
              <a:avLst/>
              <a:gdLst/>
              <a:ahLst/>
              <a:cxnLst/>
              <a:rect l="l" t="t" r="r" b="b"/>
              <a:pathLst>
                <a:path w="467994" h="264159">
                  <a:moveTo>
                    <a:pt x="90763" y="264101"/>
                  </a:moveTo>
                  <a:lnTo>
                    <a:pt x="47524" y="256718"/>
                  </a:lnTo>
                  <a:lnTo>
                    <a:pt x="16377" y="240814"/>
                  </a:lnTo>
                  <a:lnTo>
                    <a:pt x="0" y="216628"/>
                  </a:lnTo>
                  <a:lnTo>
                    <a:pt x="393" y="186691"/>
                  </a:lnTo>
                  <a:lnTo>
                    <a:pt x="46455" y="120887"/>
                  </a:lnTo>
                  <a:lnTo>
                    <a:pt x="88520" y="88189"/>
                  </a:lnTo>
                  <a:lnTo>
                    <a:pt x="140871" y="57740"/>
                  </a:lnTo>
                  <a:lnTo>
                    <a:pt x="201706" y="31122"/>
                  </a:lnTo>
                  <a:lnTo>
                    <a:pt x="265107" y="11626"/>
                  </a:lnTo>
                  <a:lnTo>
                    <a:pt x="324480" y="1329"/>
                  </a:lnTo>
                  <a:lnTo>
                    <a:pt x="377136" y="0"/>
                  </a:lnTo>
                  <a:lnTo>
                    <a:pt x="420388" y="7407"/>
                  </a:lnTo>
                  <a:lnTo>
                    <a:pt x="451549" y="23320"/>
                  </a:lnTo>
                  <a:lnTo>
                    <a:pt x="467933" y="47506"/>
                  </a:lnTo>
                  <a:lnTo>
                    <a:pt x="467514" y="77473"/>
                  </a:lnTo>
                  <a:lnTo>
                    <a:pt x="421477" y="143247"/>
                  </a:lnTo>
                  <a:lnTo>
                    <a:pt x="379432" y="175885"/>
                  </a:lnTo>
                  <a:lnTo>
                    <a:pt x="327086" y="206245"/>
                  </a:lnTo>
                  <a:lnTo>
                    <a:pt x="266226" y="232743"/>
                  </a:lnTo>
                  <a:lnTo>
                    <a:pt x="202794" y="252353"/>
                  </a:lnTo>
                  <a:lnTo>
                    <a:pt x="143412" y="262726"/>
                  </a:lnTo>
                  <a:lnTo>
                    <a:pt x="90763" y="264101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287864" y="373745"/>
              <a:ext cx="436245" cy="242570"/>
            </a:xfrm>
            <a:custGeom>
              <a:avLst/>
              <a:gdLst/>
              <a:ahLst/>
              <a:cxnLst/>
              <a:rect l="l" t="t" r="r" b="b"/>
              <a:pathLst>
                <a:path w="436244" h="242570">
                  <a:moveTo>
                    <a:pt x="89030" y="242200"/>
                  </a:moveTo>
                  <a:lnTo>
                    <a:pt x="48984" y="237424"/>
                  </a:lnTo>
                  <a:lnTo>
                    <a:pt x="18792" y="225023"/>
                  </a:lnTo>
                  <a:lnTo>
                    <a:pt x="246" y="204765"/>
                  </a:lnTo>
                  <a:lnTo>
                    <a:pt x="0" y="178249"/>
                  </a:lnTo>
                  <a:lnTo>
                    <a:pt x="14319" y="148385"/>
                  </a:lnTo>
                  <a:lnTo>
                    <a:pt x="41635" y="117183"/>
                  </a:lnTo>
                  <a:lnTo>
                    <a:pt x="80375" y="86652"/>
                  </a:lnTo>
                  <a:lnTo>
                    <a:pt x="128968" y="58803"/>
                  </a:lnTo>
                  <a:lnTo>
                    <a:pt x="185845" y="35644"/>
                  </a:lnTo>
                  <a:lnTo>
                    <a:pt x="245219" y="15348"/>
                  </a:lnTo>
                  <a:lnTo>
                    <a:pt x="300800" y="3396"/>
                  </a:lnTo>
                  <a:lnTo>
                    <a:pt x="350122" y="0"/>
                  </a:lnTo>
                  <a:lnTo>
                    <a:pt x="390719" y="5369"/>
                  </a:lnTo>
                  <a:lnTo>
                    <a:pt x="420125" y="19717"/>
                  </a:lnTo>
                  <a:lnTo>
                    <a:pt x="435874" y="43254"/>
                  </a:lnTo>
                  <a:lnTo>
                    <a:pt x="436153" y="69979"/>
                  </a:lnTo>
                  <a:lnTo>
                    <a:pt x="421845" y="100019"/>
                  </a:lnTo>
                  <a:lnTo>
                    <a:pt x="394531" y="131362"/>
                  </a:lnTo>
                  <a:lnTo>
                    <a:pt x="355792" y="161997"/>
                  </a:lnTo>
                  <a:lnTo>
                    <a:pt x="307210" y="189910"/>
                  </a:lnTo>
                  <a:lnTo>
                    <a:pt x="250366" y="213092"/>
                  </a:lnTo>
                  <a:lnTo>
                    <a:pt x="191513" y="229803"/>
                  </a:lnTo>
                  <a:lnTo>
                    <a:pt x="137137" y="239582"/>
                  </a:lnTo>
                  <a:lnTo>
                    <a:pt x="89030" y="242200"/>
                  </a:lnTo>
                  <a:close/>
                </a:path>
              </a:pathLst>
            </a:custGeom>
            <a:solidFill>
              <a:srgbClr val="99D0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8111" y="409479"/>
              <a:ext cx="436245" cy="209550"/>
            </a:xfrm>
            <a:custGeom>
              <a:avLst/>
              <a:gdLst/>
              <a:ahLst/>
              <a:cxnLst/>
              <a:rect l="l" t="t" r="r" b="b"/>
              <a:pathLst>
                <a:path w="436244" h="209550">
                  <a:moveTo>
                    <a:pt x="235253" y="182232"/>
                  </a:moveTo>
                  <a:lnTo>
                    <a:pt x="120828" y="182232"/>
                  </a:lnTo>
                  <a:lnTo>
                    <a:pt x="179709" y="172520"/>
                  </a:lnTo>
                  <a:lnTo>
                    <a:pt x="242065" y="153095"/>
                  </a:lnTo>
                  <a:lnTo>
                    <a:pt x="301607" y="125527"/>
                  </a:lnTo>
                  <a:lnTo>
                    <a:pt x="352665" y="93340"/>
                  </a:lnTo>
                  <a:lnTo>
                    <a:pt x="392512" y="59626"/>
                  </a:lnTo>
                  <a:lnTo>
                    <a:pt x="418421" y="27482"/>
                  </a:lnTo>
                  <a:lnTo>
                    <a:pt x="427663" y="0"/>
                  </a:lnTo>
                  <a:lnTo>
                    <a:pt x="435627" y="0"/>
                  </a:lnTo>
                  <a:lnTo>
                    <a:pt x="435627" y="7520"/>
                  </a:lnTo>
                  <a:lnTo>
                    <a:pt x="435840" y="27482"/>
                  </a:lnTo>
                  <a:lnTo>
                    <a:pt x="435912" y="34214"/>
                  </a:lnTo>
                  <a:lnTo>
                    <a:pt x="421618" y="64245"/>
                  </a:lnTo>
                  <a:lnTo>
                    <a:pt x="394317" y="95595"/>
                  </a:lnTo>
                  <a:lnTo>
                    <a:pt x="355585" y="126243"/>
                  </a:lnTo>
                  <a:lnTo>
                    <a:pt x="306994" y="154171"/>
                  </a:lnTo>
                  <a:lnTo>
                    <a:pt x="250119" y="177358"/>
                  </a:lnTo>
                  <a:lnTo>
                    <a:pt x="235253" y="182232"/>
                  </a:lnTo>
                  <a:close/>
                </a:path>
                <a:path w="436244" h="209550">
                  <a:moveTo>
                    <a:pt x="85796" y="209466"/>
                  </a:moveTo>
                  <a:lnTo>
                    <a:pt x="45198" y="203487"/>
                  </a:lnTo>
                  <a:lnTo>
                    <a:pt x="15780" y="189894"/>
                  </a:lnTo>
                  <a:lnTo>
                    <a:pt x="0" y="169121"/>
                  </a:lnTo>
                  <a:lnTo>
                    <a:pt x="0" y="153095"/>
                  </a:lnTo>
                  <a:lnTo>
                    <a:pt x="27477" y="172520"/>
                  </a:lnTo>
                  <a:lnTo>
                    <a:pt x="68918" y="182232"/>
                  </a:lnTo>
                  <a:lnTo>
                    <a:pt x="235253" y="182232"/>
                  </a:lnTo>
                  <a:lnTo>
                    <a:pt x="190713" y="196836"/>
                  </a:lnTo>
                  <a:lnTo>
                    <a:pt x="135120" y="207394"/>
                  </a:lnTo>
                  <a:lnTo>
                    <a:pt x="85796" y="209466"/>
                  </a:lnTo>
                  <a:close/>
                </a:path>
              </a:pathLst>
            </a:custGeom>
            <a:solidFill>
              <a:srgbClr val="E3F2C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8639" y="1232437"/>
              <a:ext cx="685657" cy="5807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78518" y="868946"/>
              <a:ext cx="169545" cy="387985"/>
            </a:xfrm>
            <a:custGeom>
              <a:avLst/>
              <a:gdLst/>
              <a:ahLst/>
              <a:cxnLst/>
              <a:rect l="l" t="t" r="r" b="b"/>
              <a:pathLst>
                <a:path w="169545" h="387984">
                  <a:moveTo>
                    <a:pt x="120808" y="387574"/>
                  </a:moveTo>
                  <a:lnTo>
                    <a:pt x="0" y="16383"/>
                  </a:lnTo>
                  <a:lnTo>
                    <a:pt x="48323" y="0"/>
                  </a:lnTo>
                  <a:lnTo>
                    <a:pt x="169132" y="371280"/>
                  </a:lnTo>
                  <a:lnTo>
                    <a:pt x="120808" y="387574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474837" y="279840"/>
              <a:ext cx="763905" cy="821690"/>
            </a:xfrm>
            <a:custGeom>
              <a:avLst/>
              <a:gdLst/>
              <a:ahLst/>
              <a:cxnLst/>
              <a:rect l="l" t="t" r="r" b="b"/>
              <a:pathLst>
                <a:path w="763904" h="821690">
                  <a:moveTo>
                    <a:pt x="308339" y="820606"/>
                  </a:moveTo>
                  <a:lnTo>
                    <a:pt x="256826" y="821211"/>
                  </a:lnTo>
                  <a:lnTo>
                    <a:pt x="210491" y="815847"/>
                  </a:lnTo>
                  <a:lnTo>
                    <a:pt x="170332" y="804508"/>
                  </a:lnTo>
                  <a:lnTo>
                    <a:pt x="112546" y="763885"/>
                  </a:lnTo>
                  <a:lnTo>
                    <a:pt x="96916" y="734592"/>
                  </a:lnTo>
                  <a:lnTo>
                    <a:pt x="92208" y="728471"/>
                  </a:lnTo>
                  <a:lnTo>
                    <a:pt x="92497" y="660554"/>
                  </a:lnTo>
                  <a:lnTo>
                    <a:pt x="108584" y="610822"/>
                  </a:lnTo>
                  <a:lnTo>
                    <a:pt x="130066" y="565001"/>
                  </a:lnTo>
                  <a:lnTo>
                    <a:pt x="149976" y="526958"/>
                  </a:lnTo>
                  <a:lnTo>
                    <a:pt x="161347" y="500561"/>
                  </a:lnTo>
                  <a:lnTo>
                    <a:pt x="166727" y="421167"/>
                  </a:lnTo>
                  <a:lnTo>
                    <a:pt x="166507" y="370845"/>
                  </a:lnTo>
                  <a:lnTo>
                    <a:pt x="158173" y="330995"/>
                  </a:lnTo>
                  <a:lnTo>
                    <a:pt x="137095" y="314786"/>
                  </a:lnTo>
                  <a:lnTo>
                    <a:pt x="99843" y="302336"/>
                  </a:lnTo>
                  <a:lnTo>
                    <a:pt x="62574" y="269507"/>
                  </a:lnTo>
                  <a:lnTo>
                    <a:pt x="28292" y="223080"/>
                  </a:lnTo>
                  <a:lnTo>
                    <a:pt x="0" y="169838"/>
                  </a:lnTo>
                  <a:lnTo>
                    <a:pt x="185419" y="73056"/>
                  </a:lnTo>
                  <a:lnTo>
                    <a:pt x="209760" y="113165"/>
                  </a:lnTo>
                  <a:lnTo>
                    <a:pt x="193562" y="73056"/>
                  </a:lnTo>
                  <a:lnTo>
                    <a:pt x="459700" y="0"/>
                  </a:lnTo>
                  <a:lnTo>
                    <a:pt x="473040" y="57858"/>
                  </a:lnTo>
                  <a:lnTo>
                    <a:pt x="475818" y="116321"/>
                  </a:lnTo>
                  <a:lnTo>
                    <a:pt x="466533" y="167096"/>
                  </a:lnTo>
                  <a:lnTo>
                    <a:pt x="443681" y="201889"/>
                  </a:lnTo>
                  <a:lnTo>
                    <a:pt x="435882" y="231906"/>
                  </a:lnTo>
                  <a:lnTo>
                    <a:pt x="453275" y="269267"/>
                  </a:lnTo>
                  <a:lnTo>
                    <a:pt x="484241" y="307780"/>
                  </a:lnTo>
                  <a:lnTo>
                    <a:pt x="540418" y="363491"/>
                  </a:lnTo>
                  <a:lnTo>
                    <a:pt x="661406" y="419805"/>
                  </a:lnTo>
                  <a:lnTo>
                    <a:pt x="694668" y="430067"/>
                  </a:lnTo>
                  <a:lnTo>
                    <a:pt x="721923" y="447111"/>
                  </a:lnTo>
                  <a:lnTo>
                    <a:pt x="743103" y="468654"/>
                  </a:lnTo>
                  <a:lnTo>
                    <a:pt x="758143" y="492413"/>
                  </a:lnTo>
                  <a:lnTo>
                    <a:pt x="763382" y="523693"/>
                  </a:lnTo>
                  <a:lnTo>
                    <a:pt x="757990" y="557541"/>
                  </a:lnTo>
                  <a:lnTo>
                    <a:pt x="742698" y="592965"/>
                  </a:lnTo>
                  <a:lnTo>
                    <a:pt x="718236" y="628973"/>
                  </a:lnTo>
                  <a:lnTo>
                    <a:pt x="685335" y="664572"/>
                  </a:lnTo>
                  <a:lnTo>
                    <a:pt x="644725" y="698770"/>
                  </a:lnTo>
                  <a:lnTo>
                    <a:pt x="597137" y="730573"/>
                  </a:lnTo>
                  <a:lnTo>
                    <a:pt x="543303" y="758990"/>
                  </a:lnTo>
                  <a:lnTo>
                    <a:pt x="483951" y="783027"/>
                  </a:lnTo>
                  <a:lnTo>
                    <a:pt x="422902" y="801509"/>
                  </a:lnTo>
                  <a:lnTo>
                    <a:pt x="364031" y="814037"/>
                  </a:lnTo>
                  <a:lnTo>
                    <a:pt x="308339" y="820606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475105" y="385037"/>
              <a:ext cx="363220" cy="718185"/>
            </a:xfrm>
            <a:custGeom>
              <a:avLst/>
              <a:gdLst/>
              <a:ahLst/>
              <a:cxnLst/>
              <a:rect l="l" t="t" r="r" b="b"/>
              <a:pathLst>
                <a:path w="363220" h="718185">
                  <a:moveTo>
                    <a:pt x="297421" y="717625"/>
                  </a:moveTo>
                  <a:lnTo>
                    <a:pt x="238512" y="716082"/>
                  </a:lnTo>
                  <a:lnTo>
                    <a:pt x="187668" y="706054"/>
                  </a:lnTo>
                  <a:lnTo>
                    <a:pt x="146227" y="687983"/>
                  </a:lnTo>
                  <a:lnTo>
                    <a:pt x="115530" y="662312"/>
                  </a:lnTo>
                  <a:lnTo>
                    <a:pt x="96916" y="629484"/>
                  </a:lnTo>
                  <a:lnTo>
                    <a:pt x="92208" y="623363"/>
                  </a:lnTo>
                  <a:lnTo>
                    <a:pt x="89790" y="617319"/>
                  </a:lnTo>
                  <a:lnTo>
                    <a:pt x="88899" y="611291"/>
                  </a:lnTo>
                  <a:lnTo>
                    <a:pt x="92497" y="555446"/>
                  </a:lnTo>
                  <a:lnTo>
                    <a:pt x="108584" y="505714"/>
                  </a:lnTo>
                  <a:lnTo>
                    <a:pt x="130066" y="459893"/>
                  </a:lnTo>
                  <a:lnTo>
                    <a:pt x="149976" y="421850"/>
                  </a:lnTo>
                  <a:lnTo>
                    <a:pt x="161347" y="395453"/>
                  </a:lnTo>
                  <a:lnTo>
                    <a:pt x="166830" y="316059"/>
                  </a:lnTo>
                  <a:lnTo>
                    <a:pt x="166662" y="265737"/>
                  </a:lnTo>
                  <a:lnTo>
                    <a:pt x="158311" y="225887"/>
                  </a:lnTo>
                  <a:lnTo>
                    <a:pt x="137095" y="209678"/>
                  </a:lnTo>
                  <a:lnTo>
                    <a:pt x="99843" y="197228"/>
                  </a:lnTo>
                  <a:lnTo>
                    <a:pt x="62574" y="164399"/>
                  </a:lnTo>
                  <a:lnTo>
                    <a:pt x="28292" y="117972"/>
                  </a:lnTo>
                  <a:lnTo>
                    <a:pt x="0" y="64730"/>
                  </a:lnTo>
                  <a:lnTo>
                    <a:pt x="129041" y="0"/>
                  </a:lnTo>
                  <a:lnTo>
                    <a:pt x="209760" y="31962"/>
                  </a:lnTo>
                  <a:lnTo>
                    <a:pt x="218854" y="100709"/>
                  </a:lnTo>
                  <a:lnTo>
                    <a:pt x="231392" y="143271"/>
                  </a:lnTo>
                  <a:lnTo>
                    <a:pt x="288815" y="197569"/>
                  </a:lnTo>
                  <a:lnTo>
                    <a:pt x="308633" y="238843"/>
                  </a:lnTo>
                  <a:lnTo>
                    <a:pt x="319373" y="281627"/>
                  </a:lnTo>
                  <a:lnTo>
                    <a:pt x="322604" y="314607"/>
                  </a:lnTo>
                  <a:lnTo>
                    <a:pt x="320856" y="328516"/>
                  </a:lnTo>
                  <a:lnTo>
                    <a:pt x="287478" y="419136"/>
                  </a:lnTo>
                  <a:lnTo>
                    <a:pt x="275224" y="460302"/>
                  </a:lnTo>
                  <a:lnTo>
                    <a:pt x="266528" y="504278"/>
                  </a:lnTo>
                  <a:lnTo>
                    <a:pt x="263867" y="549462"/>
                  </a:lnTo>
                  <a:lnTo>
                    <a:pt x="269715" y="594252"/>
                  </a:lnTo>
                  <a:lnTo>
                    <a:pt x="286545" y="637046"/>
                  </a:lnTo>
                  <a:lnTo>
                    <a:pt x="316833" y="676242"/>
                  </a:lnTo>
                  <a:lnTo>
                    <a:pt x="363053" y="710239"/>
                  </a:lnTo>
                  <a:lnTo>
                    <a:pt x="297421" y="717625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612559" y="788548"/>
              <a:ext cx="607695" cy="292100"/>
            </a:xfrm>
            <a:custGeom>
              <a:avLst/>
              <a:gdLst/>
              <a:ahLst/>
              <a:cxnLst/>
              <a:rect l="l" t="t" r="r" b="b"/>
              <a:pathLst>
                <a:path w="607695" h="292100">
                  <a:moveTo>
                    <a:pt x="250624" y="276950"/>
                  </a:moveTo>
                  <a:lnTo>
                    <a:pt x="104705" y="276950"/>
                  </a:lnTo>
                  <a:lnTo>
                    <a:pt x="154773" y="276080"/>
                  </a:lnTo>
                  <a:lnTo>
                    <a:pt x="210458" y="268666"/>
                  </a:lnTo>
                  <a:lnTo>
                    <a:pt x="210290" y="268666"/>
                  </a:lnTo>
                  <a:lnTo>
                    <a:pt x="269202" y="254717"/>
                  </a:lnTo>
                  <a:lnTo>
                    <a:pt x="330747" y="233941"/>
                  </a:lnTo>
                  <a:lnTo>
                    <a:pt x="388511" y="210957"/>
                  </a:lnTo>
                  <a:lnTo>
                    <a:pt x="440413" y="184948"/>
                  </a:lnTo>
                  <a:lnTo>
                    <a:pt x="485888" y="156678"/>
                  </a:lnTo>
                  <a:lnTo>
                    <a:pt x="524366" y="126908"/>
                  </a:lnTo>
                  <a:lnTo>
                    <a:pt x="555281" y="96399"/>
                  </a:lnTo>
                  <a:lnTo>
                    <a:pt x="592152" y="36212"/>
                  </a:lnTo>
                  <a:lnTo>
                    <a:pt x="596974" y="8057"/>
                  </a:lnTo>
                  <a:lnTo>
                    <a:pt x="596974" y="0"/>
                  </a:lnTo>
                  <a:lnTo>
                    <a:pt x="605118" y="0"/>
                  </a:lnTo>
                  <a:lnTo>
                    <a:pt x="605118" y="8057"/>
                  </a:lnTo>
                  <a:lnTo>
                    <a:pt x="607523" y="36212"/>
                  </a:lnTo>
                  <a:lnTo>
                    <a:pt x="607583" y="36908"/>
                  </a:lnTo>
                  <a:lnTo>
                    <a:pt x="576610" y="101522"/>
                  </a:lnTo>
                  <a:lnTo>
                    <a:pt x="545619" y="134999"/>
                  </a:lnTo>
                  <a:lnTo>
                    <a:pt x="505925" y="167734"/>
                  </a:lnTo>
                  <a:lnTo>
                    <a:pt x="458750" y="198584"/>
                  </a:lnTo>
                  <a:lnTo>
                    <a:pt x="405319" y="226405"/>
                  </a:lnTo>
                  <a:lnTo>
                    <a:pt x="346855" y="250056"/>
                  </a:lnTo>
                  <a:lnTo>
                    <a:pt x="286930" y="268666"/>
                  </a:lnTo>
                  <a:lnTo>
                    <a:pt x="250624" y="276950"/>
                  </a:lnTo>
                  <a:close/>
                </a:path>
                <a:path w="607695" h="292100">
                  <a:moveTo>
                    <a:pt x="125037" y="291620"/>
                  </a:moveTo>
                  <a:lnTo>
                    <a:pt x="81416" y="288000"/>
                  </a:lnTo>
                  <a:lnTo>
                    <a:pt x="45160" y="278585"/>
                  </a:lnTo>
                  <a:lnTo>
                    <a:pt x="17583" y="263283"/>
                  </a:lnTo>
                  <a:lnTo>
                    <a:pt x="0" y="241999"/>
                  </a:lnTo>
                  <a:lnTo>
                    <a:pt x="25910" y="259768"/>
                  </a:lnTo>
                  <a:lnTo>
                    <a:pt x="61281" y="271465"/>
                  </a:lnTo>
                  <a:lnTo>
                    <a:pt x="104705" y="276950"/>
                  </a:lnTo>
                  <a:lnTo>
                    <a:pt x="250624" y="276950"/>
                  </a:lnTo>
                  <a:lnTo>
                    <a:pt x="229108" y="281859"/>
                  </a:lnTo>
                  <a:lnTo>
                    <a:pt x="174706" y="289542"/>
                  </a:lnTo>
                  <a:lnTo>
                    <a:pt x="125037" y="291620"/>
                  </a:lnTo>
                  <a:close/>
                </a:path>
              </a:pathLst>
            </a:custGeom>
            <a:solidFill>
              <a:srgbClr val="F7F98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475013" y="240740"/>
              <a:ext cx="467995" cy="264795"/>
            </a:xfrm>
            <a:custGeom>
              <a:avLst/>
              <a:gdLst/>
              <a:ahLst/>
              <a:cxnLst/>
              <a:rect l="l" t="t" r="r" b="b"/>
              <a:pathLst>
                <a:path w="467995" h="264795">
                  <a:moveTo>
                    <a:pt x="467931" y="47434"/>
                  </a:moveTo>
                  <a:lnTo>
                    <a:pt x="451612" y="23279"/>
                  </a:lnTo>
                  <a:lnTo>
                    <a:pt x="420484" y="7391"/>
                  </a:lnTo>
                  <a:lnTo>
                    <a:pt x="377228" y="0"/>
                  </a:lnTo>
                  <a:lnTo>
                    <a:pt x="324561" y="1384"/>
                  </a:lnTo>
                  <a:lnTo>
                    <a:pt x="265150" y="11760"/>
                  </a:lnTo>
                  <a:lnTo>
                    <a:pt x="201701" y="31407"/>
                  </a:lnTo>
                  <a:lnTo>
                    <a:pt x="140868" y="57937"/>
                  </a:lnTo>
                  <a:lnTo>
                    <a:pt x="88519" y="88303"/>
                  </a:lnTo>
                  <a:lnTo>
                    <a:pt x="46456" y="120942"/>
                  </a:lnTo>
                  <a:lnTo>
                    <a:pt x="16471" y="154279"/>
                  </a:lnTo>
                  <a:lnTo>
                    <a:pt x="0" y="216738"/>
                  </a:lnTo>
                  <a:lnTo>
                    <a:pt x="16383" y="241020"/>
                  </a:lnTo>
                  <a:lnTo>
                    <a:pt x="47536" y="256971"/>
                  </a:lnTo>
                  <a:lnTo>
                    <a:pt x="90792" y="264363"/>
                  </a:lnTo>
                  <a:lnTo>
                    <a:pt x="143446" y="262978"/>
                  </a:lnTo>
                  <a:lnTo>
                    <a:pt x="202819" y="252615"/>
                  </a:lnTo>
                  <a:lnTo>
                    <a:pt x="266230" y="233032"/>
                  </a:lnTo>
                  <a:lnTo>
                    <a:pt x="327126" y="206413"/>
                  </a:lnTo>
                  <a:lnTo>
                    <a:pt x="379488" y="175971"/>
                  </a:lnTo>
                  <a:lnTo>
                    <a:pt x="421538" y="143281"/>
                  </a:lnTo>
                  <a:lnTo>
                    <a:pt x="451485" y="109918"/>
                  </a:lnTo>
                  <a:lnTo>
                    <a:pt x="467931" y="47434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491213" y="288166"/>
              <a:ext cx="436245" cy="210185"/>
            </a:xfrm>
            <a:custGeom>
              <a:avLst/>
              <a:gdLst/>
              <a:ahLst/>
              <a:cxnLst/>
              <a:rect l="l" t="t" r="r" b="b"/>
              <a:pathLst>
                <a:path w="436245" h="210184">
                  <a:moveTo>
                    <a:pt x="235769" y="182322"/>
                  </a:moveTo>
                  <a:lnTo>
                    <a:pt x="120899" y="182322"/>
                  </a:lnTo>
                  <a:lnTo>
                    <a:pt x="179772" y="172609"/>
                  </a:lnTo>
                  <a:lnTo>
                    <a:pt x="242154" y="153185"/>
                  </a:lnTo>
                  <a:lnTo>
                    <a:pt x="301652" y="126398"/>
                  </a:lnTo>
                  <a:lnTo>
                    <a:pt x="352678" y="95770"/>
                  </a:lnTo>
                  <a:lnTo>
                    <a:pt x="392498" y="63216"/>
                  </a:lnTo>
                  <a:lnTo>
                    <a:pt x="418375" y="30654"/>
                  </a:lnTo>
                  <a:lnTo>
                    <a:pt x="427573" y="0"/>
                  </a:lnTo>
                  <a:lnTo>
                    <a:pt x="435627" y="0"/>
                  </a:lnTo>
                  <a:lnTo>
                    <a:pt x="435627" y="8057"/>
                  </a:lnTo>
                  <a:lnTo>
                    <a:pt x="435837" y="30654"/>
                  </a:lnTo>
                  <a:lnTo>
                    <a:pt x="435874" y="34632"/>
                  </a:lnTo>
                  <a:lnTo>
                    <a:pt x="421554" y="64574"/>
                  </a:lnTo>
                  <a:lnTo>
                    <a:pt x="394321" y="95770"/>
                  </a:lnTo>
                  <a:lnTo>
                    <a:pt x="355605" y="126398"/>
                  </a:lnTo>
                  <a:lnTo>
                    <a:pt x="306905" y="154409"/>
                  </a:lnTo>
                  <a:lnTo>
                    <a:pt x="250029" y="177627"/>
                  </a:lnTo>
                  <a:lnTo>
                    <a:pt x="235769" y="182322"/>
                  </a:lnTo>
                  <a:close/>
                </a:path>
                <a:path w="436245" h="210184">
                  <a:moveTo>
                    <a:pt x="85785" y="209824"/>
                  </a:moveTo>
                  <a:lnTo>
                    <a:pt x="45194" y="203809"/>
                  </a:lnTo>
                  <a:lnTo>
                    <a:pt x="15780" y="190155"/>
                  </a:lnTo>
                  <a:lnTo>
                    <a:pt x="0" y="169300"/>
                  </a:lnTo>
                  <a:lnTo>
                    <a:pt x="0" y="153185"/>
                  </a:lnTo>
                  <a:lnTo>
                    <a:pt x="27546" y="172609"/>
                  </a:lnTo>
                  <a:lnTo>
                    <a:pt x="69001" y="182322"/>
                  </a:lnTo>
                  <a:lnTo>
                    <a:pt x="235769" y="182322"/>
                  </a:lnTo>
                  <a:lnTo>
                    <a:pt x="190661" y="197173"/>
                  </a:lnTo>
                  <a:lnTo>
                    <a:pt x="135093" y="207758"/>
                  </a:lnTo>
                  <a:lnTo>
                    <a:pt x="85785" y="209824"/>
                  </a:lnTo>
                  <a:close/>
                </a:path>
              </a:pathLst>
            </a:custGeom>
            <a:solidFill>
              <a:srgbClr val="F7FAE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3849" y="4670710"/>
              <a:ext cx="7591424" cy="5616289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xfrm>
            <a:off x="837323" y="1557916"/>
            <a:ext cx="6025466" cy="4237400"/>
          </a:xfrm>
          <a:prstGeom prst="rect">
            <a:avLst/>
          </a:prstGeom>
        </p:spPr>
        <p:txBody>
          <a:bodyPr vert="horz" wrap="square" lIns="0" tIns="65617" rIns="0" bIns="0" rtlCol="0">
            <a:spAutoFit/>
          </a:bodyPr>
          <a:lstStyle/>
          <a:p>
            <a:pPr marL="129970" indent="-129123">
              <a:lnSpc>
                <a:spcPct val="100000"/>
              </a:lnSpc>
              <a:spcBef>
                <a:spcPts val="517"/>
              </a:spcBef>
              <a:buSzPct val="64285"/>
              <a:tabLst>
                <a:tab pos="129970" algn="l"/>
              </a:tabLst>
            </a:pPr>
            <a:r>
              <a:rPr spc="-163" dirty="0">
                <a:solidFill>
                  <a:schemeClr val="bg1"/>
                </a:solidFill>
              </a:rPr>
              <a:t>«</a:t>
            </a:r>
            <a:r>
              <a:rPr spc="-97" dirty="0">
                <a:solidFill>
                  <a:schemeClr val="bg1"/>
                </a:solidFill>
              </a:rPr>
              <a:t> </a:t>
            </a:r>
            <a:r>
              <a:rPr spc="-130" dirty="0">
                <a:solidFill>
                  <a:schemeClr val="bg1"/>
                </a:solidFill>
              </a:rPr>
              <a:t>‘Εχω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87" dirty="0">
                <a:solidFill>
                  <a:schemeClr val="bg1"/>
                </a:solidFill>
              </a:rPr>
              <a:t>πολύ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36" dirty="0">
                <a:solidFill>
                  <a:schemeClr val="bg1"/>
                </a:solidFill>
              </a:rPr>
              <a:t>άγχος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87" dirty="0">
                <a:solidFill>
                  <a:schemeClr val="bg1"/>
                </a:solidFill>
              </a:rPr>
              <a:t>στην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50" dirty="0">
                <a:solidFill>
                  <a:schemeClr val="bg1"/>
                </a:solidFill>
              </a:rPr>
              <a:t>εργασία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3" dirty="0">
                <a:solidFill>
                  <a:schemeClr val="bg1"/>
                </a:solidFill>
              </a:rPr>
              <a:t>μου»</a:t>
            </a:r>
          </a:p>
          <a:p>
            <a:pPr marL="8467" marR="308202" indent="-7620">
              <a:lnSpc>
                <a:spcPts val="3247"/>
              </a:lnSpc>
              <a:spcBef>
                <a:spcPts val="187"/>
              </a:spcBef>
              <a:buSzPct val="64285"/>
              <a:tabLst>
                <a:tab pos="129970" algn="l"/>
              </a:tabLst>
            </a:pPr>
            <a:r>
              <a:rPr spc="-163" dirty="0">
                <a:solidFill>
                  <a:schemeClr val="bg1"/>
                </a:solidFill>
              </a:rPr>
              <a:t>	«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Έχω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00" dirty="0">
                <a:solidFill>
                  <a:schemeClr val="bg1"/>
                </a:solidFill>
              </a:rPr>
              <a:t>κουραστεί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36" dirty="0">
                <a:solidFill>
                  <a:schemeClr val="bg1"/>
                </a:solidFill>
              </a:rPr>
              <a:t>γιατί</a:t>
            </a:r>
            <a:r>
              <a:rPr spc="-90" dirty="0">
                <a:solidFill>
                  <a:schemeClr val="bg1"/>
                </a:solidFill>
              </a:rPr>
              <a:t> </a:t>
            </a:r>
            <a:r>
              <a:rPr spc="-80" dirty="0">
                <a:solidFill>
                  <a:schemeClr val="bg1"/>
                </a:solidFill>
              </a:rPr>
              <a:t>ακόμη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και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80" dirty="0">
                <a:solidFill>
                  <a:schemeClr val="bg1"/>
                </a:solidFill>
              </a:rPr>
              <a:t>μετά </a:t>
            </a:r>
            <a:r>
              <a:rPr spc="-97" dirty="0">
                <a:solidFill>
                  <a:schemeClr val="bg1"/>
                </a:solidFill>
              </a:rPr>
              <a:t>το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lang="en-US" spc="-117" dirty="0">
                <a:solidFill>
                  <a:schemeClr val="bg1"/>
                </a:solidFill>
              </a:rPr>
              <a:t>     </a:t>
            </a:r>
            <a:r>
              <a:rPr spc="-123" dirty="0">
                <a:solidFill>
                  <a:schemeClr val="bg1"/>
                </a:solidFill>
              </a:rPr>
              <a:t>ωράριο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μου</a:t>
            </a:r>
            <a:r>
              <a:rPr spc="-127" dirty="0">
                <a:solidFill>
                  <a:schemeClr val="bg1"/>
                </a:solidFill>
              </a:rPr>
              <a:t> </a:t>
            </a:r>
            <a:r>
              <a:rPr spc="-197" dirty="0">
                <a:solidFill>
                  <a:schemeClr val="bg1"/>
                </a:solidFill>
              </a:rPr>
              <a:t>απαντάω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spc="-133" dirty="0">
                <a:solidFill>
                  <a:schemeClr val="bg1"/>
                </a:solidFill>
              </a:rPr>
              <a:t>σε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spc="37" dirty="0">
                <a:solidFill>
                  <a:schemeClr val="bg1"/>
                </a:solidFill>
              </a:rPr>
              <a:t>email»</a:t>
            </a:r>
          </a:p>
          <a:p>
            <a:pPr marL="129970" indent="-129123">
              <a:lnSpc>
                <a:spcPct val="100000"/>
              </a:lnSpc>
              <a:spcBef>
                <a:spcPts val="270"/>
              </a:spcBef>
              <a:buSzPct val="64285"/>
              <a:tabLst>
                <a:tab pos="129970" algn="l"/>
              </a:tabLst>
            </a:pPr>
            <a:r>
              <a:rPr spc="-163" dirty="0">
                <a:solidFill>
                  <a:schemeClr val="bg1"/>
                </a:solidFill>
              </a:rPr>
              <a:t>«</a:t>
            </a:r>
            <a:r>
              <a:rPr spc="-100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Έχω</a:t>
            </a:r>
            <a:r>
              <a:rPr spc="-100" dirty="0">
                <a:solidFill>
                  <a:schemeClr val="bg1"/>
                </a:solidFill>
              </a:rPr>
              <a:t> </a:t>
            </a:r>
            <a:r>
              <a:rPr spc="-97" dirty="0">
                <a:solidFill>
                  <a:schemeClr val="bg1"/>
                </a:solidFill>
              </a:rPr>
              <a:t>τόσο</a:t>
            </a:r>
            <a:r>
              <a:rPr spc="-100" dirty="0">
                <a:solidFill>
                  <a:schemeClr val="bg1"/>
                </a:solidFill>
              </a:rPr>
              <a:t> </a:t>
            </a:r>
            <a:r>
              <a:rPr spc="-87" dirty="0">
                <a:solidFill>
                  <a:schemeClr val="bg1"/>
                </a:solidFill>
              </a:rPr>
              <a:t>πολύ</a:t>
            </a:r>
            <a:r>
              <a:rPr spc="-100" dirty="0">
                <a:solidFill>
                  <a:schemeClr val="bg1"/>
                </a:solidFill>
              </a:rPr>
              <a:t> </a:t>
            </a:r>
            <a:r>
              <a:rPr spc="-83" dirty="0">
                <a:solidFill>
                  <a:schemeClr val="bg1"/>
                </a:solidFill>
              </a:rPr>
              <a:t>δουλειά</a:t>
            </a:r>
            <a:r>
              <a:rPr spc="-100" dirty="0">
                <a:solidFill>
                  <a:schemeClr val="bg1"/>
                </a:solidFill>
              </a:rPr>
              <a:t> </a:t>
            </a:r>
            <a:r>
              <a:rPr spc="-70" dirty="0">
                <a:solidFill>
                  <a:schemeClr val="bg1"/>
                </a:solidFill>
              </a:rPr>
              <a:t>που</a:t>
            </a:r>
            <a:r>
              <a:rPr spc="-100" dirty="0">
                <a:solidFill>
                  <a:schemeClr val="bg1"/>
                </a:solidFill>
              </a:rPr>
              <a:t> </a:t>
            </a:r>
            <a:r>
              <a:rPr spc="-17" dirty="0">
                <a:solidFill>
                  <a:schemeClr val="bg1"/>
                </a:solidFill>
              </a:rPr>
              <a:t>έχω</a:t>
            </a:r>
          </a:p>
          <a:p>
            <a:pPr marL="8467">
              <a:lnSpc>
                <a:spcPct val="100000"/>
              </a:lnSpc>
              <a:spcBef>
                <a:spcPts val="450"/>
              </a:spcBef>
            </a:pPr>
            <a:r>
              <a:rPr lang="en-US" spc="-90" dirty="0">
                <a:solidFill>
                  <a:schemeClr val="bg1"/>
                </a:solidFill>
              </a:rPr>
              <a:t> </a:t>
            </a:r>
            <a:r>
              <a:rPr spc="-90" dirty="0">
                <a:solidFill>
                  <a:schemeClr val="bg1"/>
                </a:solidFill>
              </a:rPr>
              <a:t>π</a:t>
            </a:r>
            <a:r>
              <a:rPr spc="-90" dirty="0" err="1">
                <a:solidFill>
                  <a:schemeClr val="bg1"/>
                </a:solidFill>
              </a:rPr>
              <a:t>ελ</a:t>
            </a:r>
            <a:r>
              <a:rPr spc="-90" dirty="0">
                <a:solidFill>
                  <a:schemeClr val="bg1"/>
                </a:solidFill>
              </a:rPr>
              <a:t>αγώσει»</a:t>
            </a:r>
          </a:p>
          <a:p>
            <a:pPr marL="129970" indent="-129123">
              <a:lnSpc>
                <a:spcPct val="100000"/>
              </a:lnSpc>
              <a:spcBef>
                <a:spcPts val="450"/>
              </a:spcBef>
              <a:buSzPct val="64285"/>
              <a:tabLst>
                <a:tab pos="129970" algn="l"/>
              </a:tabLst>
            </a:pPr>
            <a:r>
              <a:rPr spc="-163" dirty="0">
                <a:solidFill>
                  <a:schemeClr val="bg1"/>
                </a:solidFill>
              </a:rPr>
              <a:t>«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40" dirty="0">
                <a:solidFill>
                  <a:schemeClr val="bg1"/>
                </a:solidFill>
              </a:rPr>
              <a:t>Δεν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23" dirty="0">
                <a:solidFill>
                  <a:schemeClr val="bg1"/>
                </a:solidFill>
              </a:rPr>
              <a:t>προλαβαίνω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40" dirty="0">
                <a:solidFill>
                  <a:schemeClr val="bg1"/>
                </a:solidFill>
              </a:rPr>
              <a:t>να</a:t>
            </a:r>
            <a:r>
              <a:rPr spc="-90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ασχοληθώ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76" dirty="0">
                <a:solidFill>
                  <a:schemeClr val="bg1"/>
                </a:solidFill>
              </a:rPr>
              <a:t>με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7" dirty="0">
                <a:solidFill>
                  <a:schemeClr val="bg1"/>
                </a:solidFill>
              </a:rPr>
              <a:t>το</a:t>
            </a:r>
          </a:p>
          <a:p>
            <a:pPr marL="8467">
              <a:lnSpc>
                <a:spcPct val="100000"/>
              </a:lnSpc>
              <a:spcBef>
                <a:spcPts val="450"/>
              </a:spcBef>
            </a:pPr>
            <a:r>
              <a:rPr lang="en-US" spc="-107" dirty="0">
                <a:solidFill>
                  <a:schemeClr val="bg1"/>
                </a:solidFill>
              </a:rPr>
              <a:t> </a:t>
            </a:r>
            <a:r>
              <a:rPr spc="-107" dirty="0">
                <a:solidFill>
                  <a:schemeClr val="bg1"/>
                </a:solidFill>
              </a:rPr>
              <a:t>πα</a:t>
            </a:r>
            <a:r>
              <a:rPr spc="-107" dirty="0" err="1">
                <a:solidFill>
                  <a:schemeClr val="bg1"/>
                </a:solidFill>
              </a:rPr>
              <a:t>ιδί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spc="-93" dirty="0">
                <a:solidFill>
                  <a:schemeClr val="bg1"/>
                </a:solidFill>
              </a:rPr>
              <a:t>μου,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spc="-23" dirty="0">
                <a:solidFill>
                  <a:schemeClr val="bg1"/>
                </a:solidFill>
              </a:rPr>
              <a:t>δεν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spc="-133" dirty="0">
                <a:solidFill>
                  <a:schemeClr val="bg1"/>
                </a:solidFill>
              </a:rPr>
              <a:t>έχω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spc="-17" dirty="0">
                <a:solidFill>
                  <a:schemeClr val="bg1"/>
                </a:solidFill>
              </a:rPr>
              <a:t>χρόνο</a:t>
            </a:r>
            <a:r>
              <a:rPr spc="-113" dirty="0">
                <a:solidFill>
                  <a:schemeClr val="bg1"/>
                </a:solidFill>
              </a:rPr>
              <a:t> </a:t>
            </a:r>
            <a:r>
              <a:rPr spc="-153" dirty="0">
                <a:solidFill>
                  <a:schemeClr val="bg1"/>
                </a:solidFill>
              </a:rPr>
              <a:t>για</a:t>
            </a:r>
            <a:r>
              <a:rPr spc="-117" dirty="0">
                <a:solidFill>
                  <a:schemeClr val="bg1"/>
                </a:solidFill>
              </a:rPr>
              <a:t> </a:t>
            </a:r>
            <a:r>
              <a:rPr spc="-7" dirty="0">
                <a:solidFill>
                  <a:schemeClr val="bg1"/>
                </a:solidFill>
              </a:rPr>
              <a:t>εμένα»</a:t>
            </a:r>
          </a:p>
          <a:p>
            <a:pPr marL="8467" marR="3387" indent="-7620">
              <a:lnSpc>
                <a:spcPts val="3253"/>
              </a:lnSpc>
              <a:spcBef>
                <a:spcPts val="57"/>
              </a:spcBef>
              <a:buSzPct val="64285"/>
              <a:tabLst>
                <a:tab pos="129970" algn="l"/>
              </a:tabLst>
            </a:pPr>
            <a:r>
              <a:rPr spc="-147" dirty="0">
                <a:solidFill>
                  <a:schemeClr val="bg1"/>
                </a:solidFill>
              </a:rPr>
              <a:t>	«Δεν</a:t>
            </a:r>
            <a:r>
              <a:rPr spc="-97" dirty="0">
                <a:solidFill>
                  <a:schemeClr val="bg1"/>
                </a:solidFill>
              </a:rPr>
              <a:t> </a:t>
            </a:r>
            <a:r>
              <a:rPr spc="-133" dirty="0">
                <a:solidFill>
                  <a:schemeClr val="bg1"/>
                </a:solidFill>
              </a:rPr>
              <a:t>έχω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113" dirty="0">
                <a:solidFill>
                  <a:schemeClr val="bg1"/>
                </a:solidFill>
              </a:rPr>
              <a:t>καλή</a:t>
            </a:r>
            <a:r>
              <a:rPr spc="-97" dirty="0">
                <a:solidFill>
                  <a:schemeClr val="bg1"/>
                </a:solidFill>
              </a:rPr>
              <a:t> </a:t>
            </a:r>
            <a:r>
              <a:rPr spc="-103" dirty="0">
                <a:solidFill>
                  <a:schemeClr val="bg1"/>
                </a:solidFill>
              </a:rPr>
              <a:t>επικοινωνία</a:t>
            </a:r>
            <a:r>
              <a:rPr spc="-93" dirty="0">
                <a:solidFill>
                  <a:schemeClr val="bg1"/>
                </a:solidFill>
              </a:rPr>
              <a:t> </a:t>
            </a:r>
            <a:r>
              <a:rPr spc="-76" dirty="0">
                <a:solidFill>
                  <a:schemeClr val="bg1"/>
                </a:solidFill>
              </a:rPr>
              <a:t>με</a:t>
            </a:r>
            <a:r>
              <a:rPr spc="-97" dirty="0">
                <a:solidFill>
                  <a:schemeClr val="bg1"/>
                </a:solidFill>
              </a:rPr>
              <a:t> </a:t>
            </a:r>
            <a:r>
              <a:rPr spc="-17" dirty="0">
                <a:solidFill>
                  <a:schemeClr val="bg1"/>
                </a:solidFill>
              </a:rPr>
              <a:t>το </a:t>
            </a:r>
            <a:r>
              <a:rPr spc="-83" dirty="0">
                <a:solidFill>
                  <a:schemeClr val="bg1"/>
                </a:solidFill>
              </a:rPr>
              <a:t>συνάδερφο</a:t>
            </a:r>
            <a:r>
              <a:rPr spc="-107" dirty="0">
                <a:solidFill>
                  <a:schemeClr val="bg1"/>
                </a:solidFill>
              </a:rPr>
              <a:t> </a:t>
            </a:r>
            <a:r>
              <a:rPr spc="-120" dirty="0">
                <a:solidFill>
                  <a:schemeClr val="bg1"/>
                </a:solidFill>
              </a:rPr>
              <a:t>και</a:t>
            </a:r>
            <a:r>
              <a:rPr spc="-107" dirty="0">
                <a:solidFill>
                  <a:schemeClr val="bg1"/>
                </a:solidFill>
              </a:rPr>
              <a:t> </a:t>
            </a:r>
            <a:r>
              <a:rPr lang="en-US" spc="-107" dirty="0">
                <a:solidFill>
                  <a:schemeClr val="bg1"/>
                </a:solidFill>
              </a:rPr>
              <a:t>   </a:t>
            </a:r>
            <a:r>
              <a:rPr spc="-23" dirty="0">
                <a:solidFill>
                  <a:schemeClr val="bg1"/>
                </a:solidFill>
              </a:rPr>
              <a:t>δεν</a:t>
            </a:r>
            <a:r>
              <a:rPr spc="-107" dirty="0">
                <a:solidFill>
                  <a:schemeClr val="bg1"/>
                </a:solidFill>
              </a:rPr>
              <a:t> </a:t>
            </a:r>
            <a:r>
              <a:rPr spc="-133" dirty="0">
                <a:solidFill>
                  <a:schemeClr val="bg1"/>
                </a:solidFill>
              </a:rPr>
              <a:t>έχω</a:t>
            </a:r>
            <a:r>
              <a:rPr spc="-107" dirty="0">
                <a:solidFill>
                  <a:schemeClr val="bg1"/>
                </a:solidFill>
              </a:rPr>
              <a:t> </a:t>
            </a:r>
            <a:r>
              <a:rPr spc="-97" dirty="0">
                <a:solidFill>
                  <a:schemeClr val="bg1"/>
                </a:solidFill>
              </a:rPr>
              <a:t>όρεξη</a:t>
            </a:r>
            <a:r>
              <a:rPr spc="-107" dirty="0">
                <a:solidFill>
                  <a:schemeClr val="bg1"/>
                </a:solidFill>
              </a:rPr>
              <a:t> </a:t>
            </a:r>
            <a:r>
              <a:rPr spc="-140" dirty="0">
                <a:solidFill>
                  <a:schemeClr val="bg1"/>
                </a:solidFill>
              </a:rPr>
              <a:t>να</a:t>
            </a:r>
            <a:r>
              <a:rPr spc="-103" dirty="0">
                <a:solidFill>
                  <a:schemeClr val="bg1"/>
                </a:solidFill>
              </a:rPr>
              <a:t> </a:t>
            </a:r>
            <a:r>
              <a:rPr spc="-233" dirty="0">
                <a:solidFill>
                  <a:schemeClr val="bg1"/>
                </a:solidFill>
              </a:rPr>
              <a:t>πάω</a:t>
            </a:r>
            <a:r>
              <a:rPr spc="-107" dirty="0">
                <a:solidFill>
                  <a:schemeClr val="bg1"/>
                </a:solidFill>
              </a:rPr>
              <a:t> </a:t>
            </a:r>
            <a:r>
              <a:rPr spc="-17" dirty="0">
                <a:solidFill>
                  <a:schemeClr val="bg1"/>
                </a:solidFill>
              </a:rPr>
              <a:t>το </a:t>
            </a:r>
            <a:r>
              <a:rPr spc="-140" dirty="0">
                <a:solidFill>
                  <a:schemeClr val="bg1"/>
                </a:solidFill>
              </a:rPr>
              <a:t>πρωί</a:t>
            </a:r>
            <a:r>
              <a:rPr spc="-97" dirty="0">
                <a:solidFill>
                  <a:schemeClr val="bg1"/>
                </a:solidFill>
              </a:rPr>
              <a:t> </a:t>
            </a:r>
            <a:r>
              <a:rPr spc="-87" dirty="0">
                <a:solidFill>
                  <a:schemeClr val="bg1"/>
                </a:solidFill>
              </a:rPr>
              <a:t>στην</a:t>
            </a:r>
            <a:r>
              <a:rPr spc="-97" dirty="0">
                <a:solidFill>
                  <a:schemeClr val="bg1"/>
                </a:solidFill>
              </a:rPr>
              <a:t> </a:t>
            </a:r>
            <a:r>
              <a:rPr spc="-83" dirty="0">
                <a:solidFill>
                  <a:schemeClr val="bg1"/>
                </a:solidFill>
              </a:rPr>
              <a:t>δουλειά</a:t>
            </a:r>
            <a:r>
              <a:rPr spc="-97" dirty="0">
                <a:solidFill>
                  <a:schemeClr val="bg1"/>
                </a:solidFill>
              </a:rPr>
              <a:t> </a:t>
            </a:r>
            <a:r>
              <a:rPr spc="-13" dirty="0">
                <a:solidFill>
                  <a:schemeClr val="bg1"/>
                </a:solidFill>
              </a:rPr>
              <a:t>μου»</a:t>
            </a: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2536" y="0"/>
            <a:ext cx="3649463" cy="2599262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274021" y="1011468"/>
            <a:ext cx="3956473" cy="52163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3334" spc="-250" dirty="0">
                <a:solidFill>
                  <a:schemeClr val="bg1"/>
                </a:solidFill>
              </a:rPr>
              <a:t>ΤΙ</a:t>
            </a:r>
            <a:r>
              <a:rPr sz="3334" spc="390" dirty="0">
                <a:solidFill>
                  <a:schemeClr val="bg1"/>
                </a:solidFill>
              </a:rPr>
              <a:t> </a:t>
            </a:r>
            <a:r>
              <a:rPr sz="3334" spc="-360" dirty="0">
                <a:solidFill>
                  <a:schemeClr val="bg1"/>
                </a:solidFill>
              </a:rPr>
              <a:t>ΑΚΟΥΜΕ </a:t>
            </a:r>
            <a:r>
              <a:rPr sz="3334" spc="-357" dirty="0">
                <a:solidFill>
                  <a:schemeClr val="bg1"/>
                </a:solidFill>
              </a:rPr>
              <a:t>ΣΥΧΝΑ</a:t>
            </a:r>
            <a:endParaRPr sz="3334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" y="467871"/>
            <a:ext cx="11968975" cy="990599"/>
          </a:xfrm>
        </p:spPr>
        <p:txBody>
          <a:bodyPr>
            <a:noAutofit/>
          </a:bodyPr>
          <a:lstStyle/>
          <a:p>
            <a:r>
              <a:rPr lang="el-GR" sz="3733" b="1" dirty="0">
                <a:solidFill>
                  <a:srgbClr val="0070C0"/>
                </a:solidFill>
              </a:rPr>
              <a:t>Κέντρα Ψυχοκοινωνικής Υποστήριξης Εργαζομένων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2" y="1888274"/>
            <a:ext cx="6155836" cy="230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Μπορεί να είναι εικόνα ένα ή περισσότερα άτομα και κείμενο που λέει &quot;Κέντρο Ημέρας Υποστήριξης Εργαζομένων Πειραιά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9" y="4302448"/>
            <a:ext cx="6394089" cy="23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30" y="2062991"/>
            <a:ext cx="5145937" cy="195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6C3008C3-52F4-51C0-35DE-D2C218623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14" y="4193665"/>
            <a:ext cx="5045353" cy="24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335360" y="545795"/>
          <a:ext cx="11617291" cy="59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66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75170" cy="10287000"/>
            </a:xfrm>
            <a:custGeom>
              <a:avLst/>
              <a:gdLst/>
              <a:ahLst/>
              <a:cxnLst/>
              <a:rect l="l" t="t" r="r" b="b"/>
              <a:pathLst>
                <a:path w="7075170" h="10287000">
                  <a:moveTo>
                    <a:pt x="0" y="10286999"/>
                  </a:moveTo>
                  <a:lnTo>
                    <a:pt x="0" y="0"/>
                  </a:lnTo>
                  <a:lnTo>
                    <a:pt x="3182545" y="0"/>
                  </a:lnTo>
                  <a:lnTo>
                    <a:pt x="3282544" y="134029"/>
                  </a:lnTo>
                  <a:lnTo>
                    <a:pt x="3698352" y="704799"/>
                  </a:lnTo>
                  <a:lnTo>
                    <a:pt x="4040746" y="1194034"/>
                  </a:lnTo>
                  <a:lnTo>
                    <a:pt x="4343202" y="1643995"/>
                  </a:lnTo>
                  <a:lnTo>
                    <a:pt x="4607306" y="2053347"/>
                  </a:lnTo>
                  <a:lnTo>
                    <a:pt x="4834950" y="2420813"/>
                  </a:lnTo>
                  <a:lnTo>
                    <a:pt x="5055315" y="2791760"/>
                  </a:lnTo>
                  <a:lnTo>
                    <a:pt x="5243345" y="3122163"/>
                  </a:lnTo>
                  <a:lnTo>
                    <a:pt x="5345407" y="3307660"/>
                  </a:lnTo>
                  <a:lnTo>
                    <a:pt x="5521755" y="3639519"/>
                  </a:lnTo>
                  <a:lnTo>
                    <a:pt x="5570789" y="3734909"/>
                  </a:lnTo>
                  <a:lnTo>
                    <a:pt x="5714483" y="4022465"/>
                  </a:lnTo>
                  <a:lnTo>
                    <a:pt x="5852817" y="4312159"/>
                  </a:lnTo>
                  <a:lnTo>
                    <a:pt x="5874074" y="4357952"/>
                  </a:lnTo>
                  <a:lnTo>
                    <a:pt x="6007031" y="4652933"/>
                  </a:lnTo>
                  <a:lnTo>
                    <a:pt x="6112255" y="4898221"/>
                  </a:lnTo>
                  <a:lnTo>
                    <a:pt x="6213217" y="5145098"/>
                  </a:lnTo>
                  <a:lnTo>
                    <a:pt x="6309782" y="5393586"/>
                  </a:lnTo>
                  <a:lnTo>
                    <a:pt x="6401812" y="5643708"/>
                  </a:lnTo>
                  <a:lnTo>
                    <a:pt x="6489172" y="5895486"/>
                  </a:lnTo>
                  <a:lnTo>
                    <a:pt x="6571724" y="6148942"/>
                  </a:lnTo>
                  <a:lnTo>
                    <a:pt x="6634213" y="6352930"/>
                  </a:lnTo>
                  <a:lnTo>
                    <a:pt x="6693469" y="6558016"/>
                  </a:lnTo>
                  <a:lnTo>
                    <a:pt x="6749421" y="6764214"/>
                  </a:lnTo>
                  <a:lnTo>
                    <a:pt x="6802000" y="6971533"/>
                  </a:lnTo>
                  <a:lnTo>
                    <a:pt x="6851135" y="7179986"/>
                  </a:lnTo>
                  <a:lnTo>
                    <a:pt x="6896758" y="7389583"/>
                  </a:lnTo>
                  <a:lnTo>
                    <a:pt x="6938798" y="7600336"/>
                  </a:lnTo>
                  <a:lnTo>
                    <a:pt x="6965726" y="7746844"/>
                  </a:lnTo>
                  <a:lnTo>
                    <a:pt x="6987239" y="7874961"/>
                  </a:lnTo>
                  <a:lnTo>
                    <a:pt x="7007785" y="8011255"/>
                  </a:lnTo>
                  <a:lnTo>
                    <a:pt x="7020625" y="8106108"/>
                  </a:lnTo>
                  <a:lnTo>
                    <a:pt x="7032554" y="8203765"/>
                  </a:lnTo>
                  <a:lnTo>
                    <a:pt x="7043380" y="8303894"/>
                  </a:lnTo>
                  <a:lnTo>
                    <a:pt x="7052912" y="8406163"/>
                  </a:lnTo>
                  <a:lnTo>
                    <a:pt x="7060958" y="8510241"/>
                  </a:lnTo>
                  <a:lnTo>
                    <a:pt x="7064363" y="8562854"/>
                  </a:lnTo>
                  <a:lnTo>
                    <a:pt x="7067324" y="8615795"/>
                  </a:lnTo>
                  <a:lnTo>
                    <a:pt x="7069818" y="8669022"/>
                  </a:lnTo>
                  <a:lnTo>
                    <a:pt x="7071820" y="8722493"/>
                  </a:lnTo>
                  <a:lnTo>
                    <a:pt x="7073306" y="8776168"/>
                  </a:lnTo>
                  <a:lnTo>
                    <a:pt x="7074252" y="8830004"/>
                  </a:lnTo>
                  <a:lnTo>
                    <a:pt x="7074634" y="8883960"/>
                  </a:lnTo>
                  <a:lnTo>
                    <a:pt x="7074429" y="8937994"/>
                  </a:lnTo>
                  <a:lnTo>
                    <a:pt x="7073612" y="8992065"/>
                  </a:lnTo>
                  <a:lnTo>
                    <a:pt x="7072159" y="9046132"/>
                  </a:lnTo>
                  <a:lnTo>
                    <a:pt x="7070046" y="9100153"/>
                  </a:lnTo>
                  <a:lnTo>
                    <a:pt x="7067249" y="9154087"/>
                  </a:lnTo>
                  <a:lnTo>
                    <a:pt x="7063744" y="9207891"/>
                  </a:lnTo>
                  <a:lnTo>
                    <a:pt x="7059507" y="9261525"/>
                  </a:lnTo>
                  <a:lnTo>
                    <a:pt x="7054515" y="9314946"/>
                  </a:lnTo>
                  <a:lnTo>
                    <a:pt x="7048742" y="9368115"/>
                  </a:lnTo>
                  <a:lnTo>
                    <a:pt x="7042165" y="9420988"/>
                  </a:lnTo>
                  <a:lnTo>
                    <a:pt x="7034761" y="9473525"/>
                  </a:lnTo>
                  <a:lnTo>
                    <a:pt x="7026729" y="9524422"/>
                  </a:lnTo>
                  <a:lnTo>
                    <a:pt x="7017864" y="9574923"/>
                  </a:lnTo>
                  <a:lnTo>
                    <a:pt x="7008144" y="9624988"/>
                  </a:lnTo>
                  <a:lnTo>
                    <a:pt x="6997547" y="9674578"/>
                  </a:lnTo>
                  <a:lnTo>
                    <a:pt x="6986050" y="9723655"/>
                  </a:lnTo>
                  <a:lnTo>
                    <a:pt x="6973631" y="9772181"/>
                  </a:lnTo>
                  <a:lnTo>
                    <a:pt x="6960267" y="9820116"/>
                  </a:lnTo>
                  <a:lnTo>
                    <a:pt x="6945937" y="9867423"/>
                  </a:lnTo>
                  <a:lnTo>
                    <a:pt x="6930617" y="9914062"/>
                  </a:lnTo>
                  <a:lnTo>
                    <a:pt x="6914286" y="9959996"/>
                  </a:lnTo>
                  <a:lnTo>
                    <a:pt x="6896922" y="10005185"/>
                  </a:lnTo>
                  <a:lnTo>
                    <a:pt x="6878501" y="10049591"/>
                  </a:lnTo>
                  <a:lnTo>
                    <a:pt x="6859002" y="10093175"/>
                  </a:lnTo>
                  <a:lnTo>
                    <a:pt x="6838402" y="10135899"/>
                  </a:lnTo>
                  <a:lnTo>
                    <a:pt x="6816680" y="10177724"/>
                  </a:lnTo>
                  <a:lnTo>
                    <a:pt x="6793812" y="10218612"/>
                  </a:lnTo>
                  <a:lnTo>
                    <a:pt x="6769776" y="10258524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490" y="2832279"/>
              <a:ext cx="7077074" cy="7454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0554" y="0"/>
              <a:ext cx="11067445" cy="102742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10478" y="1040147"/>
            <a:ext cx="5503333" cy="534578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16100"/>
              </a:lnSpc>
              <a:spcBef>
                <a:spcPts val="67"/>
              </a:spcBef>
            </a:pPr>
            <a:r>
              <a:rPr sz="1867" spc="-83" dirty="0">
                <a:solidFill>
                  <a:srgbClr val="1C6193"/>
                </a:solidFill>
                <a:latin typeface="Lucida Sans Unicode"/>
                <a:cs typeface="Lucida Sans Unicode"/>
              </a:rPr>
              <a:t>Εργασιακό </a:t>
            </a:r>
            <a:r>
              <a:rPr sz="1867" spc="-117" dirty="0">
                <a:solidFill>
                  <a:srgbClr val="1C6193"/>
                </a:solidFill>
                <a:latin typeface="Lucida Sans Unicode"/>
                <a:cs typeface="Lucida Sans Unicode"/>
              </a:rPr>
              <a:t>στρες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και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100" dirty="0">
                <a:solidFill>
                  <a:srgbClr val="1C6193"/>
                </a:solidFill>
                <a:latin typeface="Lucida Sans Unicode"/>
                <a:cs typeface="Lucida Sans Unicode"/>
              </a:rPr>
              <a:t>επαγγελματική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57" dirty="0">
                <a:solidFill>
                  <a:srgbClr val="1C6193"/>
                </a:solidFill>
                <a:latin typeface="Lucida Sans Unicode"/>
                <a:cs typeface="Lucida Sans Unicode"/>
              </a:rPr>
              <a:t>εξουθένωση </a:t>
            </a:r>
            <a:r>
              <a:rPr sz="1867" spc="-107" dirty="0">
                <a:solidFill>
                  <a:srgbClr val="1C6193"/>
                </a:solidFill>
                <a:latin typeface="Lucida Sans Unicode"/>
                <a:cs typeface="Lucida Sans Unicode"/>
              </a:rPr>
              <a:t>Ανάπτυξη</a:t>
            </a:r>
            <a:r>
              <a:rPr sz="1867" spc="-5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83" dirty="0">
                <a:solidFill>
                  <a:srgbClr val="1C6193"/>
                </a:solidFill>
                <a:latin typeface="Lucida Sans Unicode"/>
                <a:cs typeface="Lucida Sans Unicode"/>
              </a:rPr>
              <a:t>αυτοεκτίμησης</a:t>
            </a:r>
            <a:r>
              <a:rPr sz="1867" spc="-5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και</a:t>
            </a:r>
            <a:r>
              <a:rPr sz="1867" spc="-5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113" dirty="0">
                <a:solidFill>
                  <a:srgbClr val="1C6193"/>
                </a:solidFill>
                <a:latin typeface="Lucida Sans Unicode"/>
                <a:cs typeface="Lucida Sans Unicode"/>
              </a:rPr>
              <a:t>προαγωγή</a:t>
            </a:r>
            <a:r>
              <a:rPr sz="1867" spc="-5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17" dirty="0">
                <a:solidFill>
                  <a:srgbClr val="1C6193"/>
                </a:solidFill>
                <a:latin typeface="Lucida Sans Unicode"/>
                <a:cs typeface="Lucida Sans Unicode"/>
              </a:rPr>
              <a:t>της </a:t>
            </a:r>
            <a:r>
              <a:rPr sz="1867" spc="-50" dirty="0">
                <a:solidFill>
                  <a:srgbClr val="1C6193"/>
                </a:solidFill>
                <a:latin typeface="Lucida Sans Unicode"/>
                <a:cs typeface="Lucida Sans Unicode"/>
              </a:rPr>
              <a:t>ψυχικής</a:t>
            </a:r>
            <a:r>
              <a:rPr sz="1867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7" dirty="0">
                <a:solidFill>
                  <a:srgbClr val="1C6193"/>
                </a:solidFill>
                <a:latin typeface="Lucida Sans Unicode"/>
                <a:cs typeface="Lucida Sans Unicode"/>
              </a:rPr>
              <a:t>υγείας</a:t>
            </a:r>
            <a:endParaRPr sz="1867">
              <a:latin typeface="Lucida Sans Unicode"/>
              <a:cs typeface="Lucida Sans Unicode"/>
            </a:endParaRPr>
          </a:p>
          <a:p>
            <a:pPr marL="8467" marR="391180">
              <a:lnSpc>
                <a:spcPct val="116100"/>
              </a:lnSpc>
            </a:pP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Εργασιακός </a:t>
            </a:r>
            <a:r>
              <a:rPr sz="1867" spc="-60" dirty="0">
                <a:solidFill>
                  <a:srgbClr val="1C6193"/>
                </a:solidFill>
                <a:latin typeface="Lucida Sans Unicode"/>
                <a:cs typeface="Lucida Sans Unicode"/>
              </a:rPr>
              <a:t>εκφοβισμός</a:t>
            </a: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87" dirty="0">
                <a:solidFill>
                  <a:srgbClr val="1C6193"/>
                </a:solidFill>
                <a:latin typeface="Lucida Sans Unicode"/>
                <a:cs typeface="Lucida Sans Unicode"/>
              </a:rPr>
              <a:t>(mobbing) 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Σεξουαλική</a:t>
            </a:r>
            <a:r>
              <a:rPr sz="1867" spc="-5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παρενόχληση</a:t>
            </a:r>
            <a:r>
              <a:rPr sz="1867" spc="-53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στο</a:t>
            </a:r>
            <a:r>
              <a:rPr sz="1867" spc="-53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χώρο</a:t>
            </a:r>
            <a:r>
              <a:rPr sz="1867" spc="-5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εργασίας </a:t>
            </a:r>
            <a:r>
              <a:rPr sz="1867" spc="-107" dirty="0">
                <a:solidFill>
                  <a:srgbClr val="1C6193"/>
                </a:solidFill>
                <a:latin typeface="Lucida Sans Unicode"/>
                <a:cs typeface="Lucida Sans Unicode"/>
              </a:rPr>
              <a:t>Εργασιακά</a:t>
            </a:r>
            <a:r>
              <a:rPr sz="1867" spc="-5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37" dirty="0">
                <a:solidFill>
                  <a:srgbClr val="1C6193"/>
                </a:solidFill>
                <a:latin typeface="Lucida Sans Unicode"/>
                <a:cs typeface="Lucida Sans Unicode"/>
              </a:rPr>
              <a:t>δικαιώματα</a:t>
            </a:r>
            <a:endParaRPr sz="1867">
              <a:latin typeface="Lucida Sans Unicode"/>
              <a:cs typeface="Lucida Sans Unicode"/>
            </a:endParaRPr>
          </a:p>
          <a:p>
            <a:pPr marL="8467">
              <a:spcBef>
                <a:spcPts val="357"/>
              </a:spcBef>
            </a:pPr>
            <a:r>
              <a:rPr sz="1867" spc="-87" dirty="0">
                <a:solidFill>
                  <a:srgbClr val="1C6193"/>
                </a:solidFill>
                <a:latin typeface="Lucida Sans Unicode"/>
                <a:cs typeface="Lucida Sans Unicode"/>
              </a:rPr>
              <a:t>Εργασιακή</a:t>
            </a:r>
            <a:r>
              <a:rPr sz="1867" spc="-4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57" dirty="0">
                <a:solidFill>
                  <a:srgbClr val="1C6193"/>
                </a:solidFill>
                <a:latin typeface="Lucida Sans Unicode"/>
                <a:cs typeface="Lucida Sans Unicode"/>
              </a:rPr>
              <a:t>ανασφάλεια</a:t>
            </a:r>
            <a:endParaRPr sz="1867">
              <a:latin typeface="Lucida Sans Unicode"/>
              <a:cs typeface="Lucida Sans Unicode"/>
            </a:endParaRPr>
          </a:p>
          <a:p>
            <a:pPr marL="8467" marR="27941">
              <a:lnSpc>
                <a:spcPct val="116100"/>
              </a:lnSpc>
            </a:pPr>
            <a:r>
              <a:rPr sz="1867" spc="-107" dirty="0">
                <a:solidFill>
                  <a:srgbClr val="1C6193"/>
                </a:solidFill>
                <a:latin typeface="Lucida Sans Unicode"/>
                <a:cs typeface="Lucida Sans Unicode"/>
              </a:rPr>
              <a:t>Ανάπτυξη</a:t>
            </a:r>
            <a:r>
              <a:rPr sz="1867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107" dirty="0">
                <a:solidFill>
                  <a:srgbClr val="1C6193"/>
                </a:solidFill>
                <a:latin typeface="Lucida Sans Unicode"/>
                <a:cs typeface="Lucida Sans Unicode"/>
              </a:rPr>
              <a:t>επαγγελματικής</a:t>
            </a:r>
            <a:r>
              <a:rPr sz="1867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προσαρμοστικότητας </a:t>
            </a: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και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50" dirty="0">
                <a:solidFill>
                  <a:srgbClr val="1C6193"/>
                </a:solidFill>
                <a:latin typeface="Lucida Sans Unicode"/>
                <a:cs typeface="Lucida Sans Unicode"/>
              </a:rPr>
              <a:t>ψυχικής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40" dirty="0">
                <a:solidFill>
                  <a:srgbClr val="1C6193"/>
                </a:solidFill>
                <a:latin typeface="Lucida Sans Unicode"/>
                <a:cs typeface="Lucida Sans Unicode"/>
              </a:rPr>
              <a:t>ανθεκτικότητας</a:t>
            </a:r>
            <a:endParaRPr sz="1867">
              <a:latin typeface="Lucida Sans Unicode"/>
              <a:cs typeface="Lucida Sans Unicode"/>
            </a:endParaRPr>
          </a:p>
          <a:p>
            <a:pPr marL="8467">
              <a:spcBef>
                <a:spcPts val="360"/>
              </a:spcBef>
            </a:pPr>
            <a:r>
              <a:rPr sz="1867" spc="-70" dirty="0">
                <a:solidFill>
                  <a:srgbClr val="1C6193"/>
                </a:solidFill>
                <a:latin typeface="Lucida Sans Unicode"/>
                <a:cs typeface="Lucida Sans Unicode"/>
              </a:rPr>
              <a:t>Επικοινωνία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και</a:t>
            </a:r>
            <a:r>
              <a:rPr sz="1867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7" dirty="0">
                <a:solidFill>
                  <a:srgbClr val="1C6193"/>
                </a:solidFill>
                <a:latin typeface="Lucida Sans Unicode"/>
                <a:cs typeface="Lucida Sans Unicode"/>
              </a:rPr>
              <a:t>σχέσεις</a:t>
            </a:r>
            <a:r>
              <a:rPr sz="1867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63" dirty="0">
                <a:solidFill>
                  <a:srgbClr val="1C6193"/>
                </a:solidFill>
                <a:latin typeface="Lucida Sans Unicode"/>
                <a:cs typeface="Lucida Sans Unicode"/>
              </a:rPr>
              <a:t>με</a:t>
            </a:r>
            <a:r>
              <a:rPr sz="1867" spc="-76" dirty="0">
                <a:solidFill>
                  <a:srgbClr val="1C6193"/>
                </a:solidFill>
                <a:latin typeface="Lucida Sans Unicode"/>
                <a:cs typeface="Lucida Sans Unicode"/>
              </a:rPr>
              <a:t> συναδέλφους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17" dirty="0">
                <a:solidFill>
                  <a:srgbClr val="1C6193"/>
                </a:solidFill>
                <a:latin typeface="Lucida Sans Unicode"/>
                <a:cs typeface="Lucida Sans Unicode"/>
              </a:rPr>
              <a:t>και</a:t>
            </a:r>
            <a:endParaRPr sz="1867">
              <a:latin typeface="Lucida Sans Unicode"/>
              <a:cs typeface="Lucida Sans Unicode"/>
            </a:endParaRPr>
          </a:p>
          <a:p>
            <a:pPr marL="8467">
              <a:spcBef>
                <a:spcPts val="360"/>
              </a:spcBef>
            </a:pPr>
            <a:r>
              <a:rPr sz="1867" spc="-30" dirty="0">
                <a:solidFill>
                  <a:srgbClr val="1C6193"/>
                </a:solidFill>
                <a:latin typeface="Lucida Sans Unicode"/>
                <a:cs typeface="Lucida Sans Unicode"/>
              </a:rPr>
              <a:t>προϊσταμένους</a:t>
            </a:r>
            <a:endParaRPr sz="1867">
              <a:latin typeface="Lucida Sans Unicode"/>
              <a:cs typeface="Lucida Sans Unicode"/>
            </a:endParaRPr>
          </a:p>
          <a:p>
            <a:pPr marL="8467" marR="362815">
              <a:lnSpc>
                <a:spcPct val="116100"/>
              </a:lnSpc>
            </a:pPr>
            <a:r>
              <a:rPr sz="1867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Ισορροπία</a:t>
            </a:r>
            <a:r>
              <a:rPr sz="1867" spc="-70" dirty="0">
                <a:solidFill>
                  <a:srgbClr val="1C6193"/>
                </a:solidFill>
                <a:latin typeface="Lucida Sans Unicode"/>
                <a:cs typeface="Lucida Sans Unicode"/>
              </a:rPr>
              <a:t> οικογενειακής</a:t>
            </a:r>
            <a:r>
              <a:rPr sz="1867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και</a:t>
            </a:r>
            <a:r>
              <a:rPr sz="1867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0" dirty="0">
                <a:solidFill>
                  <a:srgbClr val="1C6193"/>
                </a:solidFill>
                <a:latin typeface="Lucida Sans Unicode"/>
                <a:cs typeface="Lucida Sans Unicode"/>
              </a:rPr>
              <a:t>επαγγελματικής </a:t>
            </a:r>
            <a:r>
              <a:rPr sz="1867" spc="-193" dirty="0">
                <a:solidFill>
                  <a:srgbClr val="1C6193"/>
                </a:solidFill>
                <a:latin typeface="Lucida Sans Unicode"/>
                <a:cs typeface="Lucida Sans Unicode"/>
              </a:rPr>
              <a:t>ζωής</a:t>
            </a:r>
            <a:endParaRPr sz="1867">
              <a:latin typeface="Lucida Sans Unicode"/>
              <a:cs typeface="Lucida Sans Unicode"/>
            </a:endParaRPr>
          </a:p>
          <a:p>
            <a:pPr marL="8467" marR="845439">
              <a:lnSpc>
                <a:spcPct val="116100"/>
              </a:lnSpc>
            </a:pPr>
            <a:r>
              <a:rPr sz="1867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Εκπαίδευση </a:t>
            </a:r>
            <a:r>
              <a:rPr sz="1867" spc="-50" dirty="0">
                <a:solidFill>
                  <a:srgbClr val="1C6193"/>
                </a:solidFill>
                <a:latin typeface="Lucida Sans Unicode"/>
                <a:cs typeface="Lucida Sans Unicode"/>
              </a:rPr>
              <a:t>διευθυντικών</a:t>
            </a:r>
            <a:r>
              <a:rPr sz="1867" spc="-6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7" dirty="0">
                <a:solidFill>
                  <a:srgbClr val="1C6193"/>
                </a:solidFill>
                <a:latin typeface="Lucida Sans Unicode"/>
                <a:cs typeface="Lucida Sans Unicode"/>
              </a:rPr>
              <a:t>στελεχών </a:t>
            </a:r>
            <a:r>
              <a:rPr sz="1867" spc="-93" dirty="0">
                <a:solidFill>
                  <a:srgbClr val="1C6193"/>
                </a:solidFill>
                <a:latin typeface="Lucida Sans Unicode"/>
                <a:cs typeface="Lucida Sans Unicode"/>
              </a:rPr>
              <a:t>Συνεργασία</a:t>
            </a:r>
            <a:r>
              <a:rPr sz="1867" spc="-6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63" dirty="0">
                <a:solidFill>
                  <a:srgbClr val="1C6193"/>
                </a:solidFill>
                <a:latin typeface="Lucida Sans Unicode"/>
                <a:cs typeface="Lucida Sans Unicode"/>
              </a:rPr>
              <a:t>με</a:t>
            </a:r>
            <a:r>
              <a:rPr sz="1867" spc="-6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80" dirty="0">
                <a:solidFill>
                  <a:srgbClr val="1C6193"/>
                </a:solidFill>
                <a:latin typeface="Lucida Sans Unicode"/>
                <a:cs typeface="Lucida Sans Unicode"/>
              </a:rPr>
              <a:t>εργοδότες</a:t>
            </a:r>
            <a:r>
              <a:rPr sz="1867" spc="-6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123" dirty="0">
                <a:solidFill>
                  <a:srgbClr val="1C6193"/>
                </a:solidFill>
                <a:latin typeface="Lucida Sans Unicode"/>
                <a:cs typeface="Lucida Sans Unicode"/>
              </a:rPr>
              <a:t>για</a:t>
            </a:r>
            <a:r>
              <a:rPr sz="1867" spc="-57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90" dirty="0">
                <a:solidFill>
                  <a:srgbClr val="1C6193"/>
                </a:solidFill>
                <a:latin typeface="Lucida Sans Unicode"/>
                <a:cs typeface="Lucida Sans Unicode"/>
              </a:rPr>
              <a:t>μείωση</a:t>
            </a:r>
            <a:r>
              <a:rPr sz="1867" spc="-6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47" dirty="0">
                <a:solidFill>
                  <a:srgbClr val="1C6193"/>
                </a:solidFill>
                <a:latin typeface="Lucida Sans Unicode"/>
                <a:cs typeface="Lucida Sans Unicode"/>
              </a:rPr>
              <a:t>των </a:t>
            </a:r>
            <a:r>
              <a:rPr sz="1867" spc="-117" dirty="0">
                <a:solidFill>
                  <a:srgbClr val="1C6193"/>
                </a:solidFill>
                <a:latin typeface="Lucida Sans Unicode"/>
                <a:cs typeface="Lucida Sans Unicode"/>
              </a:rPr>
              <a:t>παραγόντων</a:t>
            </a:r>
            <a:r>
              <a:rPr sz="1867" spc="-30" dirty="0">
                <a:solidFill>
                  <a:srgbClr val="1C6193"/>
                </a:solidFill>
                <a:latin typeface="Lucida Sans Unicode"/>
                <a:cs typeface="Lucida Sans Unicode"/>
              </a:rPr>
              <a:t> </a:t>
            </a:r>
            <a:r>
              <a:rPr sz="1867" spc="-7" dirty="0">
                <a:solidFill>
                  <a:srgbClr val="1C6193"/>
                </a:solidFill>
                <a:latin typeface="Lucida Sans Unicode"/>
                <a:cs typeface="Lucida Sans Unicode"/>
              </a:rPr>
              <a:t>κινδύνου</a:t>
            </a:r>
            <a:endParaRPr sz="1867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" y="335"/>
            <a:ext cx="4661747" cy="1259840"/>
          </a:xfrm>
          <a:custGeom>
            <a:avLst/>
            <a:gdLst/>
            <a:ahLst/>
            <a:cxnLst/>
            <a:rect l="l" t="t" r="r" b="b"/>
            <a:pathLst>
              <a:path w="6992620" h="1889760">
                <a:moveTo>
                  <a:pt x="2624801" y="457375"/>
                </a:moveTo>
                <a:lnTo>
                  <a:pt x="2352121" y="516589"/>
                </a:lnTo>
                <a:lnTo>
                  <a:pt x="2397777" y="511873"/>
                </a:lnTo>
                <a:lnTo>
                  <a:pt x="2447319" y="514111"/>
                </a:lnTo>
                <a:lnTo>
                  <a:pt x="2495602" y="523120"/>
                </a:lnTo>
                <a:lnTo>
                  <a:pt x="2542194" y="536395"/>
                </a:lnTo>
                <a:lnTo>
                  <a:pt x="2587373" y="555175"/>
                </a:lnTo>
                <a:lnTo>
                  <a:pt x="2630880" y="578217"/>
                </a:lnTo>
                <a:lnTo>
                  <a:pt x="2672724" y="605519"/>
                </a:lnTo>
                <a:lnTo>
                  <a:pt x="2712645" y="635838"/>
                </a:lnTo>
                <a:lnTo>
                  <a:pt x="2750382" y="667931"/>
                </a:lnTo>
                <a:lnTo>
                  <a:pt x="2785945" y="701795"/>
                </a:lnTo>
                <a:lnTo>
                  <a:pt x="2819613" y="738670"/>
                </a:lnTo>
                <a:lnTo>
                  <a:pt x="2850587" y="774831"/>
                </a:lnTo>
                <a:lnTo>
                  <a:pt x="2881404" y="813625"/>
                </a:lnTo>
                <a:lnTo>
                  <a:pt x="2911087" y="852665"/>
                </a:lnTo>
                <a:lnTo>
                  <a:pt x="2940243" y="893119"/>
                </a:lnTo>
                <a:lnTo>
                  <a:pt x="2968941" y="933673"/>
                </a:lnTo>
                <a:lnTo>
                  <a:pt x="2997518" y="974253"/>
                </a:lnTo>
                <a:lnTo>
                  <a:pt x="3026584" y="1016026"/>
                </a:lnTo>
                <a:lnTo>
                  <a:pt x="3055668" y="1055196"/>
                </a:lnTo>
                <a:lnTo>
                  <a:pt x="3085916" y="1095413"/>
                </a:lnTo>
                <a:lnTo>
                  <a:pt x="3117128" y="1134121"/>
                </a:lnTo>
                <a:lnTo>
                  <a:pt x="3149642" y="1171247"/>
                </a:lnTo>
                <a:lnTo>
                  <a:pt x="3184066" y="1207958"/>
                </a:lnTo>
                <a:lnTo>
                  <a:pt x="3221283" y="1242763"/>
                </a:lnTo>
                <a:lnTo>
                  <a:pt x="3260191" y="1274601"/>
                </a:lnTo>
                <a:lnTo>
                  <a:pt x="3301116" y="1304702"/>
                </a:lnTo>
                <a:lnTo>
                  <a:pt x="3343578" y="1330570"/>
                </a:lnTo>
                <a:lnTo>
                  <a:pt x="3387634" y="1352194"/>
                </a:lnTo>
                <a:lnTo>
                  <a:pt x="3433612" y="1370800"/>
                </a:lnTo>
                <a:lnTo>
                  <a:pt x="3481570" y="1386378"/>
                </a:lnTo>
                <a:lnTo>
                  <a:pt x="3531027" y="1396432"/>
                </a:lnTo>
                <a:lnTo>
                  <a:pt x="3582309" y="1402190"/>
                </a:lnTo>
                <a:lnTo>
                  <a:pt x="3628573" y="1402540"/>
                </a:lnTo>
                <a:lnTo>
                  <a:pt x="3675346" y="1400181"/>
                </a:lnTo>
                <a:lnTo>
                  <a:pt x="3721220" y="1391519"/>
                </a:lnTo>
                <a:lnTo>
                  <a:pt x="3766399" y="1380408"/>
                </a:lnTo>
                <a:lnTo>
                  <a:pt x="3809476" y="1363256"/>
                </a:lnTo>
                <a:lnTo>
                  <a:pt x="3850116" y="1341435"/>
                </a:lnTo>
                <a:lnTo>
                  <a:pt x="3887720" y="1315074"/>
                </a:lnTo>
                <a:lnTo>
                  <a:pt x="3921416" y="1283065"/>
                </a:lnTo>
                <a:lnTo>
                  <a:pt x="3950871" y="1246777"/>
                </a:lnTo>
                <a:lnTo>
                  <a:pt x="3958341" y="1233459"/>
                </a:lnTo>
                <a:lnTo>
                  <a:pt x="3680548" y="1293784"/>
                </a:lnTo>
                <a:lnTo>
                  <a:pt x="3634242" y="1298641"/>
                </a:lnTo>
                <a:lnTo>
                  <a:pt x="3587129" y="1297176"/>
                </a:lnTo>
                <a:lnTo>
                  <a:pt x="3540491" y="1291708"/>
                </a:lnTo>
                <a:lnTo>
                  <a:pt x="3494801" y="1280836"/>
                </a:lnTo>
                <a:lnTo>
                  <a:pt x="3451342" y="1266881"/>
                </a:lnTo>
                <a:lnTo>
                  <a:pt x="3410588" y="1248440"/>
                </a:lnTo>
                <a:lnTo>
                  <a:pt x="3366032" y="1223026"/>
                </a:lnTo>
                <a:lnTo>
                  <a:pt x="3324184" y="1193126"/>
                </a:lnTo>
                <a:lnTo>
                  <a:pt x="3284934" y="1160062"/>
                </a:lnTo>
                <a:lnTo>
                  <a:pt x="3247635" y="1122675"/>
                </a:lnTo>
                <a:lnTo>
                  <a:pt x="3212720" y="1084772"/>
                </a:lnTo>
                <a:lnTo>
                  <a:pt x="3179270" y="1043950"/>
                </a:lnTo>
                <a:lnTo>
                  <a:pt x="3147447" y="1002776"/>
                </a:lnTo>
                <a:lnTo>
                  <a:pt x="3116605" y="960088"/>
                </a:lnTo>
                <a:lnTo>
                  <a:pt x="3086905" y="918453"/>
                </a:lnTo>
                <a:lnTo>
                  <a:pt x="3057700" y="876710"/>
                </a:lnTo>
                <a:lnTo>
                  <a:pt x="3027606" y="833860"/>
                </a:lnTo>
                <a:lnTo>
                  <a:pt x="2997277" y="792361"/>
                </a:lnTo>
                <a:lnTo>
                  <a:pt x="2966151" y="751035"/>
                </a:lnTo>
                <a:lnTo>
                  <a:pt x="2934205" y="711187"/>
                </a:lnTo>
                <a:lnTo>
                  <a:pt x="2900874" y="671639"/>
                </a:lnTo>
                <a:lnTo>
                  <a:pt x="2866406" y="634938"/>
                </a:lnTo>
                <a:lnTo>
                  <a:pt x="2829968" y="598664"/>
                </a:lnTo>
                <a:lnTo>
                  <a:pt x="2791537" y="564123"/>
                </a:lnTo>
                <a:lnTo>
                  <a:pt x="2751088" y="532619"/>
                </a:lnTo>
                <a:lnTo>
                  <a:pt x="2708060" y="502975"/>
                </a:lnTo>
                <a:lnTo>
                  <a:pt x="2667310" y="479334"/>
                </a:lnTo>
                <a:lnTo>
                  <a:pt x="2624801" y="457375"/>
                </a:lnTo>
                <a:close/>
              </a:path>
              <a:path w="6992620" h="1889760">
                <a:moveTo>
                  <a:pt x="4546815" y="503953"/>
                </a:moveTo>
                <a:lnTo>
                  <a:pt x="4239145" y="570765"/>
                </a:lnTo>
                <a:lnTo>
                  <a:pt x="4288379" y="565272"/>
                </a:lnTo>
                <a:lnTo>
                  <a:pt x="4338504" y="564784"/>
                </a:lnTo>
                <a:lnTo>
                  <a:pt x="4388300" y="569566"/>
                </a:lnTo>
                <a:lnTo>
                  <a:pt x="4436578" y="579875"/>
                </a:lnTo>
                <a:lnTo>
                  <a:pt x="4483357" y="594409"/>
                </a:lnTo>
                <a:lnTo>
                  <a:pt x="4528386" y="610623"/>
                </a:lnTo>
                <a:lnTo>
                  <a:pt x="4572763" y="632177"/>
                </a:lnTo>
                <a:lnTo>
                  <a:pt x="4615697" y="654043"/>
                </a:lnTo>
                <a:lnTo>
                  <a:pt x="4658287" y="679884"/>
                </a:lnTo>
                <a:lnTo>
                  <a:pt x="4700011" y="705913"/>
                </a:lnTo>
                <a:lnTo>
                  <a:pt x="4741158" y="732066"/>
                </a:lnTo>
                <a:lnTo>
                  <a:pt x="4823708" y="786918"/>
                </a:lnTo>
                <a:lnTo>
                  <a:pt x="4865355" y="812963"/>
                </a:lnTo>
                <a:lnTo>
                  <a:pt x="4907663" y="838865"/>
                </a:lnTo>
                <a:lnTo>
                  <a:pt x="4950258" y="862105"/>
                </a:lnTo>
                <a:lnTo>
                  <a:pt x="4993576" y="883888"/>
                </a:lnTo>
                <a:lnTo>
                  <a:pt x="5037781" y="904180"/>
                </a:lnTo>
                <a:lnTo>
                  <a:pt x="5083041" y="922942"/>
                </a:lnTo>
                <a:lnTo>
                  <a:pt x="5128980" y="937659"/>
                </a:lnTo>
                <a:lnTo>
                  <a:pt x="5176305" y="950775"/>
                </a:lnTo>
                <a:lnTo>
                  <a:pt x="5224641" y="959772"/>
                </a:lnTo>
                <a:lnTo>
                  <a:pt x="5274423" y="965856"/>
                </a:lnTo>
                <a:lnTo>
                  <a:pt x="5322991" y="968305"/>
                </a:lnTo>
                <a:lnTo>
                  <a:pt x="5371276" y="968217"/>
                </a:lnTo>
                <a:lnTo>
                  <a:pt x="5418960" y="964360"/>
                </a:lnTo>
                <a:lnTo>
                  <a:pt x="5466262" y="957987"/>
                </a:lnTo>
                <a:lnTo>
                  <a:pt x="5513401" y="950349"/>
                </a:lnTo>
                <a:lnTo>
                  <a:pt x="5559791" y="938976"/>
                </a:lnTo>
                <a:lnTo>
                  <a:pt x="5605920" y="926359"/>
                </a:lnTo>
                <a:lnTo>
                  <a:pt x="5651469" y="911270"/>
                </a:lnTo>
                <a:lnTo>
                  <a:pt x="5696388" y="893717"/>
                </a:lnTo>
                <a:lnTo>
                  <a:pt x="5740898" y="874955"/>
                </a:lnTo>
                <a:lnTo>
                  <a:pt x="5784680" y="853751"/>
                </a:lnTo>
                <a:lnTo>
                  <a:pt x="5827953" y="831358"/>
                </a:lnTo>
                <a:lnTo>
                  <a:pt x="5870668" y="807786"/>
                </a:lnTo>
                <a:lnTo>
                  <a:pt x="5912775" y="783047"/>
                </a:lnTo>
                <a:lnTo>
                  <a:pt x="5983059" y="736594"/>
                </a:lnTo>
                <a:lnTo>
                  <a:pt x="5500904" y="841297"/>
                </a:lnTo>
                <a:lnTo>
                  <a:pt x="5454355" y="850106"/>
                </a:lnTo>
                <a:lnTo>
                  <a:pt x="5407585" y="856364"/>
                </a:lnTo>
                <a:lnTo>
                  <a:pt x="5360414" y="858810"/>
                </a:lnTo>
                <a:lnTo>
                  <a:pt x="5313468" y="859907"/>
                </a:lnTo>
                <a:lnTo>
                  <a:pt x="5266295" y="857155"/>
                </a:lnTo>
                <a:lnTo>
                  <a:pt x="5218983" y="850535"/>
                </a:lnTo>
                <a:lnTo>
                  <a:pt x="5171620" y="840026"/>
                </a:lnTo>
                <a:lnTo>
                  <a:pt x="5124564" y="826852"/>
                </a:lnTo>
                <a:lnTo>
                  <a:pt x="5077632" y="809752"/>
                </a:lnTo>
                <a:lnTo>
                  <a:pt x="5030642" y="787466"/>
                </a:lnTo>
                <a:lnTo>
                  <a:pt x="4984315" y="762437"/>
                </a:lnTo>
                <a:lnTo>
                  <a:pt x="4939096" y="735868"/>
                </a:lnTo>
                <a:lnTo>
                  <a:pt x="4894601" y="707842"/>
                </a:lnTo>
                <a:lnTo>
                  <a:pt x="4850449" y="678442"/>
                </a:lnTo>
                <a:lnTo>
                  <a:pt x="4806796" y="650233"/>
                </a:lnTo>
                <a:lnTo>
                  <a:pt x="4762721" y="620817"/>
                </a:lnTo>
                <a:lnTo>
                  <a:pt x="4718381" y="592757"/>
                </a:lnTo>
                <a:lnTo>
                  <a:pt x="4673394" y="566137"/>
                </a:lnTo>
                <a:lnTo>
                  <a:pt x="4627107" y="539800"/>
                </a:lnTo>
                <a:lnTo>
                  <a:pt x="4579948" y="517551"/>
                </a:lnTo>
                <a:lnTo>
                  <a:pt x="4546815" y="503953"/>
                </a:lnTo>
                <a:close/>
              </a:path>
              <a:path w="6992620" h="1889760">
                <a:moveTo>
                  <a:pt x="0" y="1516020"/>
                </a:moveTo>
                <a:lnTo>
                  <a:pt x="138" y="1642051"/>
                </a:lnTo>
                <a:lnTo>
                  <a:pt x="37384" y="1662554"/>
                </a:lnTo>
                <a:lnTo>
                  <a:pt x="82108" y="1685332"/>
                </a:lnTo>
                <a:lnTo>
                  <a:pt x="127416" y="1707982"/>
                </a:lnTo>
                <a:lnTo>
                  <a:pt x="172792" y="1728020"/>
                </a:lnTo>
                <a:lnTo>
                  <a:pt x="219065" y="1749162"/>
                </a:lnTo>
                <a:lnTo>
                  <a:pt x="265446" y="1767681"/>
                </a:lnTo>
                <a:lnTo>
                  <a:pt x="312498" y="1786054"/>
                </a:lnTo>
                <a:lnTo>
                  <a:pt x="359970" y="1803037"/>
                </a:lnTo>
                <a:lnTo>
                  <a:pt x="407885" y="1818624"/>
                </a:lnTo>
                <a:lnTo>
                  <a:pt x="456263" y="1832811"/>
                </a:lnTo>
                <a:lnTo>
                  <a:pt x="505126" y="1845592"/>
                </a:lnTo>
                <a:lnTo>
                  <a:pt x="553340" y="1857215"/>
                </a:lnTo>
                <a:lnTo>
                  <a:pt x="650758" y="1875049"/>
                </a:lnTo>
                <a:lnTo>
                  <a:pt x="699843" y="1881284"/>
                </a:lnTo>
                <a:lnTo>
                  <a:pt x="798476" y="1888457"/>
                </a:lnTo>
                <a:lnTo>
                  <a:pt x="847906" y="1889419"/>
                </a:lnTo>
                <a:lnTo>
                  <a:pt x="897424" y="1889062"/>
                </a:lnTo>
                <a:lnTo>
                  <a:pt x="946971" y="1887400"/>
                </a:lnTo>
                <a:lnTo>
                  <a:pt x="996219" y="1883203"/>
                </a:lnTo>
                <a:lnTo>
                  <a:pt x="1094125" y="1869740"/>
                </a:lnTo>
                <a:lnTo>
                  <a:pt x="1142666" y="1860499"/>
                </a:lnTo>
                <a:lnTo>
                  <a:pt x="1190674" y="1848774"/>
                </a:lnTo>
                <a:lnTo>
                  <a:pt x="1238361" y="1835819"/>
                </a:lnTo>
                <a:lnTo>
                  <a:pt x="1285668" y="1821647"/>
                </a:lnTo>
                <a:lnTo>
                  <a:pt x="1332267" y="1805030"/>
                </a:lnTo>
                <a:lnTo>
                  <a:pt x="1378099" y="1785980"/>
                </a:lnTo>
                <a:lnTo>
                  <a:pt x="1423376" y="1765751"/>
                </a:lnTo>
                <a:lnTo>
                  <a:pt x="1468041" y="1743056"/>
                </a:lnTo>
                <a:lnTo>
                  <a:pt x="1511446" y="1718035"/>
                </a:lnTo>
                <a:lnTo>
                  <a:pt x="1553748" y="1691954"/>
                </a:lnTo>
                <a:lnTo>
                  <a:pt x="1594296" y="1662355"/>
                </a:lnTo>
                <a:lnTo>
                  <a:pt x="1608138" y="1651551"/>
                </a:lnTo>
                <a:lnTo>
                  <a:pt x="1117518" y="1758093"/>
                </a:lnTo>
                <a:lnTo>
                  <a:pt x="1069849" y="1767145"/>
                </a:lnTo>
                <a:lnTo>
                  <a:pt x="1022241" y="1773585"/>
                </a:lnTo>
                <a:lnTo>
                  <a:pt x="974958" y="1778654"/>
                </a:lnTo>
                <a:lnTo>
                  <a:pt x="927991" y="1782355"/>
                </a:lnTo>
                <a:lnTo>
                  <a:pt x="881064" y="1783449"/>
                </a:lnTo>
                <a:lnTo>
                  <a:pt x="834437" y="1783177"/>
                </a:lnTo>
                <a:lnTo>
                  <a:pt x="788103" y="1781543"/>
                </a:lnTo>
                <a:lnTo>
                  <a:pt x="741786" y="1777305"/>
                </a:lnTo>
                <a:lnTo>
                  <a:pt x="695746" y="1771708"/>
                </a:lnTo>
                <a:lnTo>
                  <a:pt x="649976" y="1764752"/>
                </a:lnTo>
                <a:lnTo>
                  <a:pt x="604468" y="1756440"/>
                </a:lnTo>
                <a:lnTo>
                  <a:pt x="559214" y="1746774"/>
                </a:lnTo>
                <a:lnTo>
                  <a:pt x="514208" y="1735753"/>
                </a:lnTo>
                <a:lnTo>
                  <a:pt x="469440" y="1723382"/>
                </a:lnTo>
                <a:lnTo>
                  <a:pt x="424904" y="1709660"/>
                </a:lnTo>
                <a:lnTo>
                  <a:pt x="380591" y="1694591"/>
                </a:lnTo>
                <a:lnTo>
                  <a:pt x="336494" y="1678175"/>
                </a:lnTo>
                <a:lnTo>
                  <a:pt x="249186" y="1642551"/>
                </a:lnTo>
                <a:lnTo>
                  <a:pt x="205959" y="1623347"/>
                </a:lnTo>
                <a:lnTo>
                  <a:pt x="162918" y="1602803"/>
                </a:lnTo>
                <a:lnTo>
                  <a:pt x="77627" y="1558944"/>
                </a:lnTo>
                <a:lnTo>
                  <a:pt x="35633" y="1536873"/>
                </a:lnTo>
                <a:lnTo>
                  <a:pt x="0" y="1516020"/>
                </a:lnTo>
                <a:close/>
              </a:path>
              <a:path w="6992620" h="1889760">
                <a:moveTo>
                  <a:pt x="4189759" y="472324"/>
                </a:moveTo>
                <a:lnTo>
                  <a:pt x="4141983" y="485298"/>
                </a:lnTo>
                <a:lnTo>
                  <a:pt x="4094463" y="506014"/>
                </a:lnTo>
                <a:lnTo>
                  <a:pt x="4052189" y="532089"/>
                </a:lnTo>
                <a:lnTo>
                  <a:pt x="4014997" y="562258"/>
                </a:lnTo>
                <a:lnTo>
                  <a:pt x="3982995" y="596499"/>
                </a:lnTo>
                <a:lnTo>
                  <a:pt x="3956288" y="634789"/>
                </a:lnTo>
                <a:lnTo>
                  <a:pt x="3934982" y="677104"/>
                </a:lnTo>
                <a:lnTo>
                  <a:pt x="3919184" y="723422"/>
                </a:lnTo>
                <a:lnTo>
                  <a:pt x="3908460" y="771236"/>
                </a:lnTo>
                <a:lnTo>
                  <a:pt x="3903457" y="823007"/>
                </a:lnTo>
                <a:lnTo>
                  <a:pt x="3902748" y="866048"/>
                </a:lnTo>
                <a:lnTo>
                  <a:pt x="3903917" y="911280"/>
                </a:lnTo>
                <a:lnTo>
                  <a:pt x="3905501" y="957722"/>
                </a:lnTo>
                <a:lnTo>
                  <a:pt x="3906037" y="1004391"/>
                </a:lnTo>
                <a:lnTo>
                  <a:pt x="3904062" y="1050306"/>
                </a:lnTo>
                <a:lnTo>
                  <a:pt x="3898112" y="1094485"/>
                </a:lnTo>
                <a:lnTo>
                  <a:pt x="3886994" y="1137187"/>
                </a:lnTo>
                <a:lnTo>
                  <a:pt x="3869245" y="1177430"/>
                </a:lnTo>
                <a:lnTo>
                  <a:pt x="3843132" y="1212991"/>
                </a:lnTo>
                <a:lnTo>
                  <a:pt x="3807461" y="1244130"/>
                </a:lnTo>
                <a:lnTo>
                  <a:pt x="3768035" y="1266988"/>
                </a:lnTo>
                <a:lnTo>
                  <a:pt x="3725573" y="1284006"/>
                </a:lnTo>
                <a:lnTo>
                  <a:pt x="3958341" y="1233459"/>
                </a:lnTo>
                <a:lnTo>
                  <a:pt x="3991544" y="1159969"/>
                </a:lnTo>
                <a:lnTo>
                  <a:pt x="4001909" y="1114831"/>
                </a:lnTo>
                <a:lnTo>
                  <a:pt x="4007267" y="1068182"/>
                </a:lnTo>
                <a:lnTo>
                  <a:pt x="4009120" y="1020994"/>
                </a:lnTo>
                <a:lnTo>
                  <a:pt x="4008968" y="974241"/>
                </a:lnTo>
                <a:lnTo>
                  <a:pt x="4007773" y="926416"/>
                </a:lnTo>
                <a:lnTo>
                  <a:pt x="4007304" y="879732"/>
                </a:lnTo>
                <a:lnTo>
                  <a:pt x="4008254" y="831440"/>
                </a:lnTo>
                <a:lnTo>
                  <a:pt x="4012663" y="784997"/>
                </a:lnTo>
                <a:lnTo>
                  <a:pt x="4024951" y="734243"/>
                </a:lnTo>
                <a:lnTo>
                  <a:pt x="4045471" y="689500"/>
                </a:lnTo>
                <a:lnTo>
                  <a:pt x="4073789" y="653459"/>
                </a:lnTo>
                <a:lnTo>
                  <a:pt x="4108125" y="622610"/>
                </a:lnTo>
                <a:lnTo>
                  <a:pt x="4148047" y="599645"/>
                </a:lnTo>
                <a:lnTo>
                  <a:pt x="4192044" y="582293"/>
                </a:lnTo>
                <a:lnTo>
                  <a:pt x="4239145" y="570765"/>
                </a:lnTo>
                <a:lnTo>
                  <a:pt x="4546815" y="503953"/>
                </a:lnTo>
                <a:lnTo>
                  <a:pt x="4534390" y="498853"/>
                </a:lnTo>
                <a:lnTo>
                  <a:pt x="4486968" y="483159"/>
                </a:lnTo>
                <a:lnTo>
                  <a:pt x="4438327" y="471629"/>
                </a:lnTo>
                <a:lnTo>
                  <a:pt x="4388576" y="462939"/>
                </a:lnTo>
                <a:lnTo>
                  <a:pt x="4338359" y="458248"/>
                </a:lnTo>
                <a:lnTo>
                  <a:pt x="4288323" y="458717"/>
                </a:lnTo>
                <a:lnTo>
                  <a:pt x="4238574" y="463023"/>
                </a:lnTo>
                <a:lnTo>
                  <a:pt x="4189759" y="472324"/>
                </a:lnTo>
                <a:close/>
              </a:path>
              <a:path w="6992620" h="1889760">
                <a:moveTo>
                  <a:pt x="6753789" y="0"/>
                </a:moveTo>
                <a:lnTo>
                  <a:pt x="6716989" y="22287"/>
                </a:lnTo>
                <a:lnTo>
                  <a:pt x="6634243" y="76644"/>
                </a:lnTo>
                <a:lnTo>
                  <a:pt x="6554217" y="135610"/>
                </a:lnTo>
                <a:lnTo>
                  <a:pt x="6514975" y="166225"/>
                </a:lnTo>
                <a:lnTo>
                  <a:pt x="6437803" y="229768"/>
                </a:lnTo>
                <a:lnTo>
                  <a:pt x="6399783" y="262717"/>
                </a:lnTo>
                <a:lnTo>
                  <a:pt x="6361629" y="294395"/>
                </a:lnTo>
                <a:lnTo>
                  <a:pt x="6210542" y="425975"/>
                </a:lnTo>
                <a:lnTo>
                  <a:pt x="6172384" y="457654"/>
                </a:lnTo>
                <a:lnTo>
                  <a:pt x="6134359" y="490604"/>
                </a:lnTo>
                <a:lnTo>
                  <a:pt x="6095610" y="521111"/>
                </a:lnTo>
                <a:lnTo>
                  <a:pt x="6056902" y="552910"/>
                </a:lnTo>
                <a:lnTo>
                  <a:pt x="6018768" y="581985"/>
                </a:lnTo>
                <a:lnTo>
                  <a:pt x="5939585" y="638168"/>
                </a:lnTo>
                <a:lnTo>
                  <a:pt x="5898712" y="665238"/>
                </a:lnTo>
                <a:lnTo>
                  <a:pt x="5857011" y="691189"/>
                </a:lnTo>
                <a:lnTo>
                  <a:pt x="5814570" y="716000"/>
                </a:lnTo>
                <a:lnTo>
                  <a:pt x="5771478" y="739654"/>
                </a:lnTo>
                <a:lnTo>
                  <a:pt x="5727551" y="760889"/>
                </a:lnTo>
                <a:lnTo>
                  <a:pt x="5683148" y="780928"/>
                </a:lnTo>
                <a:lnTo>
                  <a:pt x="5638355" y="799753"/>
                </a:lnTo>
                <a:lnTo>
                  <a:pt x="5592723" y="814860"/>
                </a:lnTo>
                <a:lnTo>
                  <a:pt x="5546876" y="828715"/>
                </a:lnTo>
                <a:lnTo>
                  <a:pt x="5500904" y="841297"/>
                </a:lnTo>
                <a:lnTo>
                  <a:pt x="5983059" y="736594"/>
                </a:lnTo>
                <a:lnTo>
                  <a:pt x="5994700" y="728868"/>
                </a:lnTo>
                <a:lnTo>
                  <a:pt x="6074139" y="672629"/>
                </a:lnTo>
                <a:lnTo>
                  <a:pt x="6112465" y="642213"/>
                </a:lnTo>
                <a:lnTo>
                  <a:pt x="6150426" y="613176"/>
                </a:lnTo>
                <a:lnTo>
                  <a:pt x="6187433" y="583046"/>
                </a:lnTo>
                <a:lnTo>
                  <a:pt x="6223436" y="551835"/>
                </a:lnTo>
                <a:lnTo>
                  <a:pt x="6258924" y="522035"/>
                </a:lnTo>
                <a:lnTo>
                  <a:pt x="6330764" y="459649"/>
                </a:lnTo>
                <a:lnTo>
                  <a:pt x="6403518" y="394465"/>
                </a:lnTo>
                <a:lnTo>
                  <a:pt x="6440700" y="362998"/>
                </a:lnTo>
                <a:lnTo>
                  <a:pt x="6477966" y="330213"/>
                </a:lnTo>
                <a:lnTo>
                  <a:pt x="6554081" y="266899"/>
                </a:lnTo>
                <a:lnTo>
                  <a:pt x="6632102" y="205769"/>
                </a:lnTo>
                <a:lnTo>
                  <a:pt x="6671886" y="176336"/>
                </a:lnTo>
                <a:lnTo>
                  <a:pt x="6712271" y="148072"/>
                </a:lnTo>
                <a:lnTo>
                  <a:pt x="6753254" y="120978"/>
                </a:lnTo>
                <a:lnTo>
                  <a:pt x="6794830" y="95055"/>
                </a:lnTo>
                <a:lnTo>
                  <a:pt x="6837265" y="71544"/>
                </a:lnTo>
                <a:lnTo>
                  <a:pt x="6880288" y="49206"/>
                </a:lnTo>
                <a:lnTo>
                  <a:pt x="6923893" y="28040"/>
                </a:lnTo>
                <a:lnTo>
                  <a:pt x="6968347" y="9289"/>
                </a:lnTo>
                <a:lnTo>
                  <a:pt x="6992147" y="222"/>
                </a:lnTo>
                <a:lnTo>
                  <a:pt x="6753789" y="0"/>
                </a:lnTo>
                <a:close/>
              </a:path>
              <a:path w="6992620" h="1889760">
                <a:moveTo>
                  <a:pt x="2306420" y="419947"/>
                </a:moveTo>
                <a:lnTo>
                  <a:pt x="2260447" y="433829"/>
                </a:lnTo>
                <a:lnTo>
                  <a:pt x="2214446" y="454215"/>
                </a:lnTo>
                <a:lnTo>
                  <a:pt x="2172540" y="478910"/>
                </a:lnTo>
                <a:lnTo>
                  <a:pt x="2134270" y="506715"/>
                </a:lnTo>
                <a:lnTo>
                  <a:pt x="2099717" y="538911"/>
                </a:lnTo>
                <a:lnTo>
                  <a:pt x="2068155" y="573056"/>
                </a:lnTo>
                <a:lnTo>
                  <a:pt x="2039933" y="611675"/>
                </a:lnTo>
                <a:lnTo>
                  <a:pt x="2014055" y="651084"/>
                </a:lnTo>
                <a:lnTo>
                  <a:pt x="1990870" y="693807"/>
                </a:lnTo>
                <a:lnTo>
                  <a:pt x="1969652" y="737403"/>
                </a:lnTo>
                <a:lnTo>
                  <a:pt x="1950481" y="783153"/>
                </a:lnTo>
                <a:lnTo>
                  <a:pt x="1932899" y="829858"/>
                </a:lnTo>
                <a:lnTo>
                  <a:pt x="1916449" y="876317"/>
                </a:lnTo>
                <a:lnTo>
                  <a:pt x="1886457" y="969903"/>
                </a:lnTo>
                <a:lnTo>
                  <a:pt x="1872269" y="1015871"/>
                </a:lnTo>
                <a:lnTo>
                  <a:pt x="1858458" y="1061757"/>
                </a:lnTo>
                <a:lnTo>
                  <a:pt x="1844297" y="1105120"/>
                </a:lnTo>
                <a:lnTo>
                  <a:pt x="1828819" y="1151368"/>
                </a:lnTo>
                <a:lnTo>
                  <a:pt x="1812120" y="1196581"/>
                </a:lnTo>
                <a:lnTo>
                  <a:pt x="1793971" y="1240810"/>
                </a:lnTo>
                <a:lnTo>
                  <a:pt x="1774143" y="1284104"/>
                </a:lnTo>
                <a:lnTo>
                  <a:pt x="1752409" y="1326512"/>
                </a:lnTo>
                <a:lnTo>
                  <a:pt x="1728269" y="1366843"/>
                </a:lnTo>
                <a:lnTo>
                  <a:pt x="1702036" y="1407629"/>
                </a:lnTo>
                <a:lnTo>
                  <a:pt x="1672671" y="1445197"/>
                </a:lnTo>
                <a:lnTo>
                  <a:pt x="1640486" y="1482077"/>
                </a:lnTo>
                <a:lnTo>
                  <a:pt x="1604742" y="1517130"/>
                </a:lnTo>
                <a:lnTo>
                  <a:pt x="1567047" y="1550008"/>
                </a:lnTo>
                <a:lnTo>
                  <a:pt x="1527552" y="1580678"/>
                </a:lnTo>
                <a:lnTo>
                  <a:pt x="1486408" y="1609107"/>
                </a:lnTo>
                <a:lnTo>
                  <a:pt x="1443766" y="1635262"/>
                </a:lnTo>
                <a:lnTo>
                  <a:pt x="1399778" y="1659110"/>
                </a:lnTo>
                <a:lnTo>
                  <a:pt x="1354595" y="1680618"/>
                </a:lnTo>
                <a:lnTo>
                  <a:pt x="1308637" y="1700995"/>
                </a:lnTo>
                <a:lnTo>
                  <a:pt x="1261517" y="1717725"/>
                </a:lnTo>
                <a:lnTo>
                  <a:pt x="1213345" y="1733385"/>
                </a:lnTo>
                <a:lnTo>
                  <a:pt x="1165258" y="1746426"/>
                </a:lnTo>
                <a:lnTo>
                  <a:pt x="1117518" y="1758093"/>
                </a:lnTo>
                <a:lnTo>
                  <a:pt x="1608138" y="1651551"/>
                </a:lnTo>
                <a:lnTo>
                  <a:pt x="1671026" y="1598907"/>
                </a:lnTo>
                <a:lnTo>
                  <a:pt x="1706714" y="1563865"/>
                </a:lnTo>
                <a:lnTo>
                  <a:pt x="1740736" y="1527886"/>
                </a:lnTo>
                <a:lnTo>
                  <a:pt x="1772710" y="1489752"/>
                </a:lnTo>
                <a:lnTo>
                  <a:pt x="1801481" y="1449714"/>
                </a:lnTo>
                <a:lnTo>
                  <a:pt x="1827696" y="1408933"/>
                </a:lnTo>
                <a:lnTo>
                  <a:pt x="1851316" y="1366115"/>
                </a:lnTo>
                <a:lnTo>
                  <a:pt x="1872843" y="1322452"/>
                </a:lnTo>
                <a:lnTo>
                  <a:pt x="1892508" y="1277894"/>
                </a:lnTo>
                <a:lnTo>
                  <a:pt x="1910812" y="1233632"/>
                </a:lnTo>
                <a:lnTo>
                  <a:pt x="1927448" y="1187132"/>
                </a:lnTo>
                <a:lnTo>
                  <a:pt x="1943187" y="1140828"/>
                </a:lnTo>
                <a:lnTo>
                  <a:pt x="1958260" y="1094668"/>
                </a:lnTo>
                <a:lnTo>
                  <a:pt x="1970469" y="1056927"/>
                </a:lnTo>
                <a:lnTo>
                  <a:pt x="1982910" y="1016537"/>
                </a:lnTo>
                <a:lnTo>
                  <a:pt x="1995940" y="974720"/>
                </a:lnTo>
                <a:lnTo>
                  <a:pt x="2009647" y="931455"/>
                </a:lnTo>
                <a:lnTo>
                  <a:pt x="2024389" y="887967"/>
                </a:lnTo>
                <a:lnTo>
                  <a:pt x="2040523" y="845475"/>
                </a:lnTo>
                <a:lnTo>
                  <a:pt x="2057869" y="802720"/>
                </a:lnTo>
                <a:lnTo>
                  <a:pt x="2077053" y="762165"/>
                </a:lnTo>
                <a:lnTo>
                  <a:pt x="2097625" y="721309"/>
                </a:lnTo>
                <a:lnTo>
                  <a:pt x="2120482" y="683856"/>
                </a:lnTo>
                <a:lnTo>
                  <a:pt x="2145441" y="648545"/>
                </a:lnTo>
                <a:lnTo>
                  <a:pt x="2172862" y="616598"/>
                </a:lnTo>
                <a:lnTo>
                  <a:pt x="2202832" y="587997"/>
                </a:lnTo>
                <a:lnTo>
                  <a:pt x="2235439" y="562721"/>
                </a:lnTo>
                <a:lnTo>
                  <a:pt x="2271041" y="541994"/>
                </a:lnTo>
                <a:lnTo>
                  <a:pt x="2309995" y="527037"/>
                </a:lnTo>
                <a:lnTo>
                  <a:pt x="2352121" y="516589"/>
                </a:lnTo>
                <a:lnTo>
                  <a:pt x="2624801" y="457375"/>
                </a:lnTo>
                <a:lnTo>
                  <a:pt x="2581224" y="439546"/>
                </a:lnTo>
                <a:lnTo>
                  <a:pt x="2536732" y="425815"/>
                </a:lnTo>
                <a:lnTo>
                  <a:pt x="2491477" y="416149"/>
                </a:lnTo>
                <a:lnTo>
                  <a:pt x="2445343" y="409272"/>
                </a:lnTo>
                <a:lnTo>
                  <a:pt x="2399020" y="407635"/>
                </a:lnTo>
                <a:lnTo>
                  <a:pt x="2352662" y="411204"/>
                </a:lnTo>
                <a:lnTo>
                  <a:pt x="2306420" y="419947"/>
                </a:lnTo>
                <a:close/>
              </a:path>
            </a:pathLst>
          </a:custGeom>
          <a:solidFill>
            <a:srgbClr val="A504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61422" y="323284"/>
            <a:ext cx="2885863" cy="40865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2600" spc="-47" dirty="0">
                <a:latin typeface="Lucida Sans Unicode"/>
                <a:cs typeface="Lucida Sans Unicode"/>
              </a:rPr>
              <a:t>ΕΙΔΙΚΑ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67" dirty="0">
                <a:latin typeface="Lucida Sans Unicode"/>
                <a:cs typeface="Lucida Sans Unicode"/>
              </a:rPr>
              <a:t>ΖΗΤΗΜΑΤΑ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Βερολίνο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Βερολίνο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300</TotalTime>
  <Words>739</Words>
  <Application>Microsoft Office PowerPoint</Application>
  <PresentationFormat>Προσαρμογή</PresentationFormat>
  <Paragraphs>136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Βερολίνο</vt:lpstr>
      <vt:lpstr>Υποστηρίζοντας την ψυχική υγεία εργαζομένων</vt:lpstr>
      <vt:lpstr>ΣΗΜΕΡΙΝΗ ΕΠΟΧΗ</vt:lpstr>
      <vt:lpstr>Τι βιώνουν οι εργαζόμενοι;</vt:lpstr>
      <vt:lpstr>Παρουσίαση του PowerPoint</vt:lpstr>
      <vt:lpstr>ΠΑΡΑΛΛΗΛΑ ΣΥΧΝΑ ΟΙ ΕΡΓΑΖΟΜΕΝΟΙ ΝΙΩΘΟΥΝ…</vt:lpstr>
      <vt:lpstr>ΤΙ ΑΚΟΥΜΕ ΣΥΧΝΑ</vt:lpstr>
      <vt:lpstr>Κέντρα Ψυχοκοινωνικής Υποστήριξης Εργαζομένων</vt:lpstr>
      <vt:lpstr>Παρουσίαση του PowerPoint</vt:lpstr>
      <vt:lpstr>ΕΙΔΙΚΑ ΖΗΤΗΜΑΤΑ</vt:lpstr>
      <vt:lpstr>Ο Κοινωνιολόγος ως επαγγελματικός σύμβουλος- Ατομικές συναντήσεις</vt:lpstr>
      <vt:lpstr>             Μια  σύντομη περίπτωση</vt:lpstr>
      <vt:lpstr>                     Σε ανέργους</vt:lpstr>
      <vt:lpstr>Βιωματικά εργαστήρια σε χώρους εργασίας                  </vt:lpstr>
      <vt:lpstr>Προτάσεις κοινωνιολόγου προς τους οργανισμούς για την επαγγελματική εξουθένωση</vt:lpstr>
      <vt:lpstr>   Προκλήσεις για τους Κοινωνιολόγους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Υποστηρίζοντας την ψυχική υγεία εργαζομένων</dc:title>
  <dc:creator>Peir119</dc:creator>
  <cp:lastModifiedBy>Antonis Korfiatis</cp:lastModifiedBy>
  <cp:revision>11</cp:revision>
  <dcterms:created xsi:type="dcterms:W3CDTF">2025-11-07T09:49:05Z</dcterms:created>
  <dcterms:modified xsi:type="dcterms:W3CDTF">2025-11-16T09:08:17Z</dcterms:modified>
</cp:coreProperties>
</file>