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66" r:id="rId5"/>
    <p:sldId id="265" r:id="rId6"/>
    <p:sldId id="270" r:id="rId7"/>
    <p:sldId id="267" r:id="rId8"/>
    <p:sldId id="263" r:id="rId9"/>
    <p:sldId id="268" r:id="rId10"/>
    <p:sldId id="258" r:id="rId11"/>
    <p:sldId id="259" r:id="rId12"/>
    <p:sldId id="260" r:id="rId13"/>
    <p:sldId id="261" r:id="rId14"/>
    <p:sldId id="262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EEF4"/>
    <a:srgbClr val="FFFF00"/>
    <a:srgbClr val="3C6494"/>
    <a:srgbClr val="4579B9"/>
    <a:srgbClr val="42B8BE"/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39452-8C54-40D4-9B09-7A8721B65ABF}" type="datetimeFigureOut">
              <a:rPr lang="ru-RU"/>
              <a:pPr>
                <a:defRPr/>
              </a:pPr>
              <a:t>11.11.2013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B4424-DAD7-4BF8-AC97-4248871306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D7F68-DFAE-439F-A180-1808F6073A8C}" type="datetimeFigureOut">
              <a:rPr lang="ru-RU"/>
              <a:pPr>
                <a:defRPr/>
              </a:pPr>
              <a:t>11.11.2013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AC0C7-2614-4A6B-BB77-74947FB1D1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D0C50-5DA1-4FA0-B12D-BFDBED413161}" type="datetimeFigureOut">
              <a:rPr lang="ru-RU"/>
              <a:pPr>
                <a:defRPr/>
              </a:pPr>
              <a:t>11.11.2013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FCAAF-B6BC-49E0-BA43-A238D5C09E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A24B5-B28B-4DB4-8ACD-3B9E398F39C0}" type="datetimeFigureOut">
              <a:rPr lang="ru-RU"/>
              <a:pPr>
                <a:defRPr/>
              </a:pPr>
              <a:t>11.11.2013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93F99-317F-4037-B27F-4FCF20CB02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D307E-7755-47CA-A076-7916770DE893}" type="datetimeFigureOut">
              <a:rPr lang="ru-RU"/>
              <a:pPr>
                <a:defRPr/>
              </a:pPr>
              <a:t>11.11.2013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970B4-67A2-4377-8815-4206A8C2DC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2EAF8-B137-43A2-A594-3A1B5C3377F1}" type="datetimeFigureOut">
              <a:rPr lang="ru-RU"/>
              <a:pPr>
                <a:defRPr/>
              </a:pPr>
              <a:t>11.11.2013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64280-6224-4211-BCD2-3103398AE5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1C428-0D02-4FFB-8F0C-47AFC3A812D7}" type="datetimeFigureOut">
              <a:rPr lang="ru-RU"/>
              <a:pPr>
                <a:defRPr/>
              </a:pPr>
              <a:t>11.11.2013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3A38F-7791-4D04-9BA8-AE3F188A46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81A9E-790B-4EAE-A6B1-16FCFBD0C465}" type="datetimeFigureOut">
              <a:rPr lang="ru-RU"/>
              <a:pPr>
                <a:defRPr/>
              </a:pPr>
              <a:t>11.11.2013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0B8D5-F07B-478C-9DE8-0DCE6ACE1A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60645-68DF-4767-8D96-CA6C2DB7987B}" type="datetimeFigureOut">
              <a:rPr lang="ru-RU"/>
              <a:pPr>
                <a:defRPr/>
              </a:pPr>
              <a:t>11.11.2013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90DF7-1BE5-4467-A30B-2A6C9ABE8A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5F6DE-3283-424A-ABC4-D3F1F4425C61}" type="datetimeFigureOut">
              <a:rPr lang="ru-RU"/>
              <a:pPr>
                <a:defRPr/>
              </a:pPr>
              <a:t>11.11.2013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47591-2979-4AE1-B1BF-F8DE97CA38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FA830-2E9F-4AF6-8670-7F259095B609}" type="datetimeFigureOut">
              <a:rPr lang="ru-RU"/>
              <a:pPr>
                <a:defRPr/>
              </a:pPr>
              <a:t>11.11.2013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EABCE-54C1-44E1-9AAB-F4344A57E3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70000"/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BF160AC-3872-44EA-91C8-9281ED191945}" type="datetimeFigureOut">
              <a:rPr lang="ru-RU"/>
              <a:pPr>
                <a:defRPr/>
              </a:pPr>
              <a:t>11.11.2013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3EDC2D0-1D8A-41BF-8229-C540EAA8ED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otdahni.ru/gdefon/unikshort/full/237483-unikfull" TargetMode="External"/><Relationship Id="rId2" Type="http://schemas.openxmlformats.org/officeDocument/2006/relationships/hyperlink" Target="http://cor.edu.27.ru/catalog/rubr/dc6be3c8-58b1-45a9-8b23-2178e8ada386/51042/?interface=catalog&amp;class=55&amp;subject=83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&#1057;&#1040;&#1053;&#1071;\&#1056;&#1072;&#1073;&#1086;&#1095;&#1080;&#1081;%20&#1089;&#1090;&#1086;&#1083;\&#1078;&#1080;&#1079;&#1085;&#1077;&#1076;&#1077;&#1103;&#1090;&#1077;&#1083;&#1100;&#1085;&#1086;&#1089;&#1090;&#1100;%20&#1082;&#1083;&#1077;&#1090;&#1082;&#1080;\npsF7.wmv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68413"/>
            <a:ext cx="7772400" cy="2332037"/>
          </a:xfrm>
          <a:solidFill>
            <a:srgbClr val="DBEEF4">
              <a:alpha val="49020"/>
            </a:srgb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ЖИЗНЕДЕЯТЕЛЬНОСТЬ КЛЕТКИ</a:t>
            </a:r>
            <a:endParaRPr lang="ru-RU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253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grpSp>
        <p:nvGrpSpPr>
          <p:cNvPr id="22531" name="Группа 15"/>
          <p:cNvGrpSpPr>
            <a:grpSpLocks/>
          </p:cNvGrpSpPr>
          <p:nvPr/>
        </p:nvGrpSpPr>
        <p:grpSpPr bwMode="auto">
          <a:xfrm>
            <a:off x="468313" y="333375"/>
            <a:ext cx="8207375" cy="6264275"/>
            <a:chOff x="1691680" y="1772816"/>
            <a:chExt cx="5328592" cy="4032448"/>
          </a:xfrm>
        </p:grpSpPr>
        <p:grpSp>
          <p:nvGrpSpPr>
            <p:cNvPr id="22537" name="Группа 8"/>
            <p:cNvGrpSpPr>
              <a:grpSpLocks/>
            </p:cNvGrpSpPr>
            <p:nvPr/>
          </p:nvGrpSpPr>
          <p:grpSpPr bwMode="auto">
            <a:xfrm>
              <a:off x="1691680" y="1772816"/>
              <a:ext cx="5328592" cy="4032448"/>
              <a:chOff x="1691680" y="1772816"/>
              <a:chExt cx="5328592" cy="4032448"/>
            </a:xfrm>
          </p:grpSpPr>
          <p:sp>
            <p:nvSpPr>
              <p:cNvPr id="4" name="Полилиния 3"/>
              <p:cNvSpPr/>
              <p:nvPr/>
            </p:nvSpPr>
            <p:spPr>
              <a:xfrm>
                <a:off x="1691680" y="1979241"/>
                <a:ext cx="5328592" cy="3601203"/>
              </a:xfrm>
              <a:custGeom>
                <a:avLst/>
                <a:gdLst>
                  <a:gd name="connsiteX0" fmla="*/ 0 w 5328592"/>
                  <a:gd name="connsiteY0" fmla="*/ 600079 h 3600400"/>
                  <a:gd name="connsiteX1" fmla="*/ 175760 w 5328592"/>
                  <a:gd name="connsiteY1" fmla="*/ 175759 h 3600400"/>
                  <a:gd name="connsiteX2" fmla="*/ 600080 w 5328592"/>
                  <a:gd name="connsiteY2" fmla="*/ 1 h 3600400"/>
                  <a:gd name="connsiteX3" fmla="*/ 4728513 w 5328592"/>
                  <a:gd name="connsiteY3" fmla="*/ 0 h 3600400"/>
                  <a:gd name="connsiteX4" fmla="*/ 5152833 w 5328592"/>
                  <a:gd name="connsiteY4" fmla="*/ 175760 h 3600400"/>
                  <a:gd name="connsiteX5" fmla="*/ 5328591 w 5328592"/>
                  <a:gd name="connsiteY5" fmla="*/ 600080 h 3600400"/>
                  <a:gd name="connsiteX6" fmla="*/ 5328592 w 5328592"/>
                  <a:gd name="connsiteY6" fmla="*/ 3000321 h 3600400"/>
                  <a:gd name="connsiteX7" fmla="*/ 5152833 w 5328592"/>
                  <a:gd name="connsiteY7" fmla="*/ 3424641 h 3600400"/>
                  <a:gd name="connsiteX8" fmla="*/ 4728513 w 5328592"/>
                  <a:gd name="connsiteY8" fmla="*/ 3600400 h 3600400"/>
                  <a:gd name="connsiteX9" fmla="*/ 600079 w 5328592"/>
                  <a:gd name="connsiteY9" fmla="*/ 3600400 h 3600400"/>
                  <a:gd name="connsiteX10" fmla="*/ 175759 w 5328592"/>
                  <a:gd name="connsiteY10" fmla="*/ 3424641 h 3600400"/>
                  <a:gd name="connsiteX11" fmla="*/ 0 w 5328592"/>
                  <a:gd name="connsiteY11" fmla="*/ 3000321 h 3600400"/>
                  <a:gd name="connsiteX12" fmla="*/ 0 w 5328592"/>
                  <a:gd name="connsiteY12" fmla="*/ 600079 h 3600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5328592" h="3600400">
                    <a:moveTo>
                      <a:pt x="0" y="600079"/>
                    </a:moveTo>
                    <a:cubicBezTo>
                      <a:pt x="0" y="440928"/>
                      <a:pt x="63223" y="288296"/>
                      <a:pt x="175760" y="175759"/>
                    </a:cubicBezTo>
                    <a:cubicBezTo>
                      <a:pt x="288297" y="63222"/>
                      <a:pt x="440929" y="0"/>
                      <a:pt x="600080" y="1"/>
                    </a:cubicBezTo>
                    <a:lnTo>
                      <a:pt x="4728513" y="0"/>
                    </a:lnTo>
                    <a:cubicBezTo>
                      <a:pt x="4887664" y="0"/>
                      <a:pt x="5040296" y="63223"/>
                      <a:pt x="5152833" y="175760"/>
                    </a:cubicBezTo>
                    <a:cubicBezTo>
                      <a:pt x="5265370" y="288297"/>
                      <a:pt x="5328592" y="440929"/>
                      <a:pt x="5328591" y="600080"/>
                    </a:cubicBezTo>
                    <a:cubicBezTo>
                      <a:pt x="5328591" y="1400160"/>
                      <a:pt x="5328592" y="2200241"/>
                      <a:pt x="5328592" y="3000321"/>
                    </a:cubicBezTo>
                    <a:cubicBezTo>
                      <a:pt x="5328592" y="3159472"/>
                      <a:pt x="5265370" y="3312104"/>
                      <a:pt x="5152833" y="3424641"/>
                    </a:cubicBezTo>
                    <a:cubicBezTo>
                      <a:pt x="5040296" y="3537178"/>
                      <a:pt x="4887664" y="3600400"/>
                      <a:pt x="4728513" y="3600400"/>
                    </a:cubicBezTo>
                    <a:lnTo>
                      <a:pt x="600079" y="3600400"/>
                    </a:lnTo>
                    <a:cubicBezTo>
                      <a:pt x="440928" y="3600400"/>
                      <a:pt x="288296" y="3537177"/>
                      <a:pt x="175759" y="3424641"/>
                    </a:cubicBezTo>
                    <a:cubicBezTo>
                      <a:pt x="63222" y="3312104"/>
                      <a:pt x="0" y="3159472"/>
                      <a:pt x="0" y="3000321"/>
                    </a:cubicBezTo>
                    <a:lnTo>
                      <a:pt x="0" y="600079"/>
                    </a:ln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6" name="Овал 5"/>
              <p:cNvSpPr/>
              <p:nvPr/>
            </p:nvSpPr>
            <p:spPr>
              <a:xfrm>
                <a:off x="2123533" y="1772816"/>
                <a:ext cx="4464886" cy="503801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7" name="Овал 6"/>
              <p:cNvSpPr/>
              <p:nvPr/>
            </p:nvSpPr>
            <p:spPr>
              <a:xfrm>
                <a:off x="2123533" y="5301464"/>
                <a:ext cx="4464886" cy="503800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sp>
          <p:nvSpPr>
            <p:cNvPr id="14" name="Скругленный прямоугольник 13"/>
            <p:cNvSpPr/>
            <p:nvPr/>
          </p:nvSpPr>
          <p:spPr>
            <a:xfrm>
              <a:off x="2126625" y="2031359"/>
              <a:ext cx="4464886" cy="359712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2126625" y="5184966"/>
              <a:ext cx="4464886" cy="359712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22532" name="Группа 25"/>
          <p:cNvGrpSpPr>
            <a:grpSpLocks/>
          </p:cNvGrpSpPr>
          <p:nvPr/>
        </p:nvGrpSpPr>
        <p:grpSpPr bwMode="auto">
          <a:xfrm>
            <a:off x="4067175" y="2060575"/>
            <a:ext cx="3168650" cy="2881313"/>
            <a:chOff x="4067944" y="2060848"/>
            <a:chExt cx="3168352" cy="2880320"/>
          </a:xfrm>
        </p:grpSpPr>
        <p:sp>
          <p:nvSpPr>
            <p:cNvPr id="17" name="Овал 16"/>
            <p:cNvSpPr/>
            <p:nvPr/>
          </p:nvSpPr>
          <p:spPr>
            <a:xfrm>
              <a:off x="4067944" y="2060848"/>
              <a:ext cx="3168352" cy="2880320"/>
            </a:xfrm>
            <a:prstGeom prst="ellipse">
              <a:avLst/>
            </a:prstGeom>
            <a:gradFill flip="none" rotWithShape="1">
              <a:gsLst>
                <a:gs pos="13000">
                  <a:schemeClr val="accent5">
                    <a:lumMod val="60000"/>
                    <a:lumOff val="40000"/>
                  </a:schemeClr>
                </a:gs>
                <a:gs pos="50000">
                  <a:srgbClr val="42B8BE">
                    <a:shade val="67500"/>
                    <a:satMod val="115000"/>
                  </a:srgbClr>
                </a:gs>
                <a:gs pos="100000">
                  <a:srgbClr val="42B8BE">
                    <a:shade val="100000"/>
                    <a:satMod val="11500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chemeClr val="accent1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8" name="Овал 17"/>
            <p:cNvSpPr/>
            <p:nvPr/>
          </p:nvSpPr>
          <p:spPr>
            <a:xfrm>
              <a:off x="5796569" y="2636912"/>
              <a:ext cx="1007967" cy="936302"/>
            </a:xfrm>
            <a:prstGeom prst="ellipse">
              <a:avLst/>
            </a:prstGeom>
            <a:gradFill flip="none" rotWithShape="1">
              <a:gsLst>
                <a:gs pos="0">
                  <a:srgbClr val="4579B9">
                    <a:shade val="30000"/>
                    <a:satMod val="115000"/>
                  </a:srgbClr>
                </a:gs>
                <a:gs pos="50000">
                  <a:srgbClr val="4579B9">
                    <a:shade val="67500"/>
                    <a:satMod val="115000"/>
                  </a:srgbClr>
                </a:gs>
                <a:gs pos="100000">
                  <a:srgbClr val="4579B9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>
              <a:solidFill>
                <a:srgbClr val="3C649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355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grpSp>
        <p:nvGrpSpPr>
          <p:cNvPr id="23555" name="Группа 15"/>
          <p:cNvGrpSpPr>
            <a:grpSpLocks/>
          </p:cNvGrpSpPr>
          <p:nvPr/>
        </p:nvGrpSpPr>
        <p:grpSpPr bwMode="auto">
          <a:xfrm>
            <a:off x="468313" y="333375"/>
            <a:ext cx="8207375" cy="6264275"/>
            <a:chOff x="1691680" y="1772816"/>
            <a:chExt cx="5328592" cy="4032448"/>
          </a:xfrm>
        </p:grpSpPr>
        <p:grpSp>
          <p:nvGrpSpPr>
            <p:cNvPr id="23577" name="Группа 8"/>
            <p:cNvGrpSpPr>
              <a:grpSpLocks/>
            </p:cNvGrpSpPr>
            <p:nvPr/>
          </p:nvGrpSpPr>
          <p:grpSpPr bwMode="auto">
            <a:xfrm>
              <a:off x="1691680" y="1772816"/>
              <a:ext cx="5328592" cy="4032448"/>
              <a:chOff x="1691680" y="1772816"/>
              <a:chExt cx="5328592" cy="4032448"/>
            </a:xfrm>
          </p:grpSpPr>
          <p:sp>
            <p:nvSpPr>
              <p:cNvPr id="4" name="Полилиния 3"/>
              <p:cNvSpPr/>
              <p:nvPr/>
            </p:nvSpPr>
            <p:spPr>
              <a:xfrm>
                <a:off x="1691680" y="1979241"/>
                <a:ext cx="5328592" cy="3601203"/>
              </a:xfrm>
              <a:custGeom>
                <a:avLst/>
                <a:gdLst>
                  <a:gd name="connsiteX0" fmla="*/ 0 w 5328592"/>
                  <a:gd name="connsiteY0" fmla="*/ 600079 h 3600400"/>
                  <a:gd name="connsiteX1" fmla="*/ 175760 w 5328592"/>
                  <a:gd name="connsiteY1" fmla="*/ 175759 h 3600400"/>
                  <a:gd name="connsiteX2" fmla="*/ 600080 w 5328592"/>
                  <a:gd name="connsiteY2" fmla="*/ 1 h 3600400"/>
                  <a:gd name="connsiteX3" fmla="*/ 4728513 w 5328592"/>
                  <a:gd name="connsiteY3" fmla="*/ 0 h 3600400"/>
                  <a:gd name="connsiteX4" fmla="*/ 5152833 w 5328592"/>
                  <a:gd name="connsiteY4" fmla="*/ 175760 h 3600400"/>
                  <a:gd name="connsiteX5" fmla="*/ 5328591 w 5328592"/>
                  <a:gd name="connsiteY5" fmla="*/ 600080 h 3600400"/>
                  <a:gd name="connsiteX6" fmla="*/ 5328592 w 5328592"/>
                  <a:gd name="connsiteY6" fmla="*/ 3000321 h 3600400"/>
                  <a:gd name="connsiteX7" fmla="*/ 5152833 w 5328592"/>
                  <a:gd name="connsiteY7" fmla="*/ 3424641 h 3600400"/>
                  <a:gd name="connsiteX8" fmla="*/ 4728513 w 5328592"/>
                  <a:gd name="connsiteY8" fmla="*/ 3600400 h 3600400"/>
                  <a:gd name="connsiteX9" fmla="*/ 600079 w 5328592"/>
                  <a:gd name="connsiteY9" fmla="*/ 3600400 h 3600400"/>
                  <a:gd name="connsiteX10" fmla="*/ 175759 w 5328592"/>
                  <a:gd name="connsiteY10" fmla="*/ 3424641 h 3600400"/>
                  <a:gd name="connsiteX11" fmla="*/ 0 w 5328592"/>
                  <a:gd name="connsiteY11" fmla="*/ 3000321 h 3600400"/>
                  <a:gd name="connsiteX12" fmla="*/ 0 w 5328592"/>
                  <a:gd name="connsiteY12" fmla="*/ 600079 h 3600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5328592" h="3600400">
                    <a:moveTo>
                      <a:pt x="0" y="600079"/>
                    </a:moveTo>
                    <a:cubicBezTo>
                      <a:pt x="0" y="440928"/>
                      <a:pt x="63223" y="288296"/>
                      <a:pt x="175760" y="175759"/>
                    </a:cubicBezTo>
                    <a:cubicBezTo>
                      <a:pt x="288297" y="63222"/>
                      <a:pt x="440929" y="0"/>
                      <a:pt x="600080" y="1"/>
                    </a:cubicBezTo>
                    <a:lnTo>
                      <a:pt x="4728513" y="0"/>
                    </a:lnTo>
                    <a:cubicBezTo>
                      <a:pt x="4887664" y="0"/>
                      <a:pt x="5040296" y="63223"/>
                      <a:pt x="5152833" y="175760"/>
                    </a:cubicBezTo>
                    <a:cubicBezTo>
                      <a:pt x="5265370" y="288297"/>
                      <a:pt x="5328592" y="440929"/>
                      <a:pt x="5328591" y="600080"/>
                    </a:cubicBezTo>
                    <a:cubicBezTo>
                      <a:pt x="5328591" y="1400160"/>
                      <a:pt x="5328592" y="2200241"/>
                      <a:pt x="5328592" y="3000321"/>
                    </a:cubicBezTo>
                    <a:cubicBezTo>
                      <a:pt x="5328592" y="3159472"/>
                      <a:pt x="5265370" y="3312104"/>
                      <a:pt x="5152833" y="3424641"/>
                    </a:cubicBezTo>
                    <a:cubicBezTo>
                      <a:pt x="5040296" y="3537178"/>
                      <a:pt x="4887664" y="3600400"/>
                      <a:pt x="4728513" y="3600400"/>
                    </a:cubicBezTo>
                    <a:lnTo>
                      <a:pt x="600079" y="3600400"/>
                    </a:lnTo>
                    <a:cubicBezTo>
                      <a:pt x="440928" y="3600400"/>
                      <a:pt x="288296" y="3537177"/>
                      <a:pt x="175759" y="3424641"/>
                    </a:cubicBezTo>
                    <a:cubicBezTo>
                      <a:pt x="63222" y="3312104"/>
                      <a:pt x="0" y="3159472"/>
                      <a:pt x="0" y="3000321"/>
                    </a:cubicBezTo>
                    <a:lnTo>
                      <a:pt x="0" y="600079"/>
                    </a:ln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6" name="Овал 5"/>
              <p:cNvSpPr/>
              <p:nvPr/>
            </p:nvSpPr>
            <p:spPr>
              <a:xfrm>
                <a:off x="2123533" y="1772816"/>
                <a:ext cx="4464886" cy="503801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7" name="Овал 6"/>
              <p:cNvSpPr/>
              <p:nvPr/>
            </p:nvSpPr>
            <p:spPr>
              <a:xfrm>
                <a:off x="2123533" y="5301464"/>
                <a:ext cx="4464886" cy="503800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sp>
          <p:nvSpPr>
            <p:cNvPr id="14" name="Скругленный прямоугольник 13"/>
            <p:cNvSpPr/>
            <p:nvPr/>
          </p:nvSpPr>
          <p:spPr>
            <a:xfrm>
              <a:off x="2126625" y="2031359"/>
              <a:ext cx="4464886" cy="359712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2126625" y="5184966"/>
              <a:ext cx="4464886" cy="359712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17" name="Овал 16"/>
          <p:cNvSpPr/>
          <p:nvPr/>
        </p:nvSpPr>
        <p:spPr>
          <a:xfrm>
            <a:off x="4067944" y="2060848"/>
            <a:ext cx="3168352" cy="2880320"/>
          </a:xfrm>
          <a:prstGeom prst="ellipse">
            <a:avLst/>
          </a:prstGeom>
          <a:gradFill flip="none" rotWithShape="1">
            <a:gsLst>
              <a:gs pos="13000">
                <a:schemeClr val="accent5">
                  <a:lumMod val="60000"/>
                  <a:lumOff val="40000"/>
                </a:schemeClr>
              </a:gs>
              <a:gs pos="50000">
                <a:srgbClr val="42B8BE">
                  <a:shade val="67500"/>
                  <a:satMod val="115000"/>
                </a:srgbClr>
              </a:gs>
              <a:gs pos="100000">
                <a:srgbClr val="42B8BE">
                  <a:shade val="100000"/>
                  <a:satMod val="115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chemeClr val="accent1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>
            <a:off x="4572000" y="2349500"/>
            <a:ext cx="215900" cy="1800225"/>
          </a:xfrm>
          <a:custGeom>
            <a:avLst/>
            <a:gdLst>
              <a:gd name="connsiteX0" fmla="*/ 0 w 277368"/>
              <a:gd name="connsiteY0" fmla="*/ 289560 h 1560576"/>
              <a:gd name="connsiteX1" fmla="*/ 73152 w 277368"/>
              <a:gd name="connsiteY1" fmla="*/ 170688 h 1560576"/>
              <a:gd name="connsiteX2" fmla="*/ 73152 w 277368"/>
              <a:gd name="connsiteY2" fmla="*/ 170688 h 1560576"/>
              <a:gd name="connsiteX3" fmla="*/ 228600 w 277368"/>
              <a:gd name="connsiteY3" fmla="*/ 124968 h 1560576"/>
              <a:gd name="connsiteX4" fmla="*/ 155448 w 277368"/>
              <a:gd name="connsiteY4" fmla="*/ 920496 h 1560576"/>
              <a:gd name="connsiteX5" fmla="*/ 274320 w 277368"/>
              <a:gd name="connsiteY5" fmla="*/ 1414272 h 1560576"/>
              <a:gd name="connsiteX6" fmla="*/ 173736 w 277368"/>
              <a:gd name="connsiteY6" fmla="*/ 1542288 h 1560576"/>
              <a:gd name="connsiteX7" fmla="*/ 64008 w 277368"/>
              <a:gd name="connsiteY7" fmla="*/ 1304544 h 1560576"/>
              <a:gd name="connsiteX8" fmla="*/ 54864 w 277368"/>
              <a:gd name="connsiteY8" fmla="*/ 655320 h 1560576"/>
              <a:gd name="connsiteX9" fmla="*/ 0 w 277368"/>
              <a:gd name="connsiteY9" fmla="*/ 289560 h 156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77368" h="1560576">
                <a:moveTo>
                  <a:pt x="0" y="289560"/>
                </a:moveTo>
                <a:lnTo>
                  <a:pt x="73152" y="170688"/>
                </a:lnTo>
                <a:lnTo>
                  <a:pt x="73152" y="170688"/>
                </a:lnTo>
                <a:cubicBezTo>
                  <a:pt x="99060" y="163068"/>
                  <a:pt x="214884" y="0"/>
                  <a:pt x="228600" y="124968"/>
                </a:cubicBezTo>
                <a:cubicBezTo>
                  <a:pt x="242316" y="249936"/>
                  <a:pt x="147828" y="705612"/>
                  <a:pt x="155448" y="920496"/>
                </a:cubicBezTo>
                <a:cubicBezTo>
                  <a:pt x="163068" y="1135380"/>
                  <a:pt x="271272" y="1310640"/>
                  <a:pt x="274320" y="1414272"/>
                </a:cubicBezTo>
                <a:cubicBezTo>
                  <a:pt x="277368" y="1517904"/>
                  <a:pt x="208788" y="1560576"/>
                  <a:pt x="173736" y="1542288"/>
                </a:cubicBezTo>
                <a:cubicBezTo>
                  <a:pt x="138684" y="1524000"/>
                  <a:pt x="83820" y="1452372"/>
                  <a:pt x="64008" y="1304544"/>
                </a:cubicBezTo>
                <a:cubicBezTo>
                  <a:pt x="44196" y="1156716"/>
                  <a:pt x="70104" y="827532"/>
                  <a:pt x="54864" y="655320"/>
                </a:cubicBezTo>
                <a:cubicBezTo>
                  <a:pt x="39624" y="483108"/>
                  <a:pt x="6096" y="377190"/>
                  <a:pt x="0" y="28956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5205413" y="2351088"/>
            <a:ext cx="1176337" cy="592137"/>
          </a:xfrm>
          <a:custGeom>
            <a:avLst/>
            <a:gdLst>
              <a:gd name="connsiteX0" fmla="*/ 124968 w 1175004"/>
              <a:gd name="connsiteY0" fmla="*/ 25908 h 591312"/>
              <a:gd name="connsiteX1" fmla="*/ 124968 w 1175004"/>
              <a:gd name="connsiteY1" fmla="*/ 117348 h 591312"/>
              <a:gd name="connsiteX2" fmla="*/ 719328 w 1175004"/>
              <a:gd name="connsiteY2" fmla="*/ 135636 h 591312"/>
              <a:gd name="connsiteX3" fmla="*/ 1030224 w 1175004"/>
              <a:gd name="connsiteY3" fmla="*/ 528828 h 591312"/>
              <a:gd name="connsiteX4" fmla="*/ 1149096 w 1175004"/>
              <a:gd name="connsiteY4" fmla="*/ 510540 h 591312"/>
              <a:gd name="connsiteX5" fmla="*/ 874776 w 1175004"/>
              <a:gd name="connsiteY5" fmla="*/ 80772 h 591312"/>
              <a:gd name="connsiteX6" fmla="*/ 124968 w 1175004"/>
              <a:gd name="connsiteY6" fmla="*/ 25908 h 591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75004" h="591312">
                <a:moveTo>
                  <a:pt x="124968" y="25908"/>
                </a:moveTo>
                <a:cubicBezTo>
                  <a:pt x="0" y="32004"/>
                  <a:pt x="25908" y="99060"/>
                  <a:pt x="124968" y="117348"/>
                </a:cubicBezTo>
                <a:cubicBezTo>
                  <a:pt x="224028" y="135636"/>
                  <a:pt x="568452" y="67056"/>
                  <a:pt x="719328" y="135636"/>
                </a:cubicBezTo>
                <a:cubicBezTo>
                  <a:pt x="870204" y="204216"/>
                  <a:pt x="958596" y="466344"/>
                  <a:pt x="1030224" y="528828"/>
                </a:cubicBezTo>
                <a:cubicBezTo>
                  <a:pt x="1101852" y="591312"/>
                  <a:pt x="1175004" y="585216"/>
                  <a:pt x="1149096" y="510540"/>
                </a:cubicBezTo>
                <a:cubicBezTo>
                  <a:pt x="1123188" y="435864"/>
                  <a:pt x="1048512" y="161544"/>
                  <a:pt x="874776" y="80772"/>
                </a:cubicBezTo>
                <a:cubicBezTo>
                  <a:pt x="701040" y="0"/>
                  <a:pt x="249936" y="19812"/>
                  <a:pt x="124968" y="25908"/>
                </a:cubicBezTo>
                <a:close/>
              </a:path>
            </a:pathLst>
          </a:custGeom>
          <a:solidFill>
            <a:srgbClr val="3C64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5867400" y="3213100"/>
            <a:ext cx="434975" cy="1360488"/>
          </a:xfrm>
          <a:custGeom>
            <a:avLst/>
            <a:gdLst>
              <a:gd name="connsiteX0" fmla="*/ 56388 w 434340"/>
              <a:gd name="connsiteY0" fmla="*/ 190500 h 1360932"/>
              <a:gd name="connsiteX1" fmla="*/ 257556 w 434340"/>
              <a:gd name="connsiteY1" fmla="*/ 583692 h 1360932"/>
              <a:gd name="connsiteX2" fmla="*/ 248412 w 434340"/>
              <a:gd name="connsiteY2" fmla="*/ 1168908 h 1360932"/>
              <a:gd name="connsiteX3" fmla="*/ 348996 w 434340"/>
              <a:gd name="connsiteY3" fmla="*/ 1269492 h 1360932"/>
              <a:gd name="connsiteX4" fmla="*/ 385572 w 434340"/>
              <a:gd name="connsiteY4" fmla="*/ 620268 h 1360932"/>
              <a:gd name="connsiteX5" fmla="*/ 56388 w 434340"/>
              <a:gd name="connsiteY5" fmla="*/ 71628 h 1360932"/>
              <a:gd name="connsiteX6" fmla="*/ 56388 w 434340"/>
              <a:gd name="connsiteY6" fmla="*/ 190500 h 1360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4340" h="1360932">
                <a:moveTo>
                  <a:pt x="56388" y="190500"/>
                </a:moveTo>
                <a:cubicBezTo>
                  <a:pt x="89916" y="275844"/>
                  <a:pt x="225552" y="420624"/>
                  <a:pt x="257556" y="583692"/>
                </a:cubicBezTo>
                <a:cubicBezTo>
                  <a:pt x="289560" y="746760"/>
                  <a:pt x="233172" y="1054608"/>
                  <a:pt x="248412" y="1168908"/>
                </a:cubicBezTo>
                <a:cubicBezTo>
                  <a:pt x="263652" y="1283208"/>
                  <a:pt x="326136" y="1360932"/>
                  <a:pt x="348996" y="1269492"/>
                </a:cubicBezTo>
                <a:cubicBezTo>
                  <a:pt x="371856" y="1178052"/>
                  <a:pt x="434340" y="819912"/>
                  <a:pt x="385572" y="620268"/>
                </a:cubicBezTo>
                <a:cubicBezTo>
                  <a:pt x="336804" y="420624"/>
                  <a:pt x="112776" y="143256"/>
                  <a:pt x="56388" y="71628"/>
                </a:cubicBezTo>
                <a:cubicBezTo>
                  <a:pt x="0" y="0"/>
                  <a:pt x="22860" y="105156"/>
                  <a:pt x="56388" y="19050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5219700" y="2636838"/>
            <a:ext cx="360363" cy="1223962"/>
          </a:xfrm>
          <a:custGeom>
            <a:avLst/>
            <a:gdLst>
              <a:gd name="connsiteX0" fmla="*/ 19812 w 582168"/>
              <a:gd name="connsiteY0" fmla="*/ 192024 h 1641348"/>
              <a:gd name="connsiteX1" fmla="*/ 28956 w 582168"/>
              <a:gd name="connsiteY1" fmla="*/ 448056 h 1641348"/>
              <a:gd name="connsiteX2" fmla="*/ 193548 w 582168"/>
              <a:gd name="connsiteY2" fmla="*/ 877824 h 1641348"/>
              <a:gd name="connsiteX3" fmla="*/ 422148 w 582168"/>
              <a:gd name="connsiteY3" fmla="*/ 1271016 h 1641348"/>
              <a:gd name="connsiteX4" fmla="*/ 431292 w 582168"/>
              <a:gd name="connsiteY4" fmla="*/ 1572768 h 1641348"/>
              <a:gd name="connsiteX5" fmla="*/ 522732 w 582168"/>
              <a:gd name="connsiteY5" fmla="*/ 1563624 h 1641348"/>
              <a:gd name="connsiteX6" fmla="*/ 541020 w 582168"/>
              <a:gd name="connsiteY6" fmla="*/ 1106424 h 1641348"/>
              <a:gd name="connsiteX7" fmla="*/ 275844 w 582168"/>
              <a:gd name="connsiteY7" fmla="*/ 722376 h 1641348"/>
              <a:gd name="connsiteX8" fmla="*/ 92964 w 582168"/>
              <a:gd name="connsiteY8" fmla="*/ 429768 h 1641348"/>
              <a:gd name="connsiteX9" fmla="*/ 166116 w 582168"/>
              <a:gd name="connsiteY9" fmla="*/ 91440 h 1641348"/>
              <a:gd name="connsiteX10" fmla="*/ 47244 w 582168"/>
              <a:gd name="connsiteY10" fmla="*/ 18288 h 1641348"/>
              <a:gd name="connsiteX11" fmla="*/ 19812 w 582168"/>
              <a:gd name="connsiteY11" fmla="*/ 192024 h 1641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82168" h="1641348">
                <a:moveTo>
                  <a:pt x="19812" y="192024"/>
                </a:moveTo>
                <a:cubicBezTo>
                  <a:pt x="16764" y="263652"/>
                  <a:pt x="0" y="333756"/>
                  <a:pt x="28956" y="448056"/>
                </a:cubicBezTo>
                <a:cubicBezTo>
                  <a:pt x="57912" y="562356"/>
                  <a:pt x="128016" y="740664"/>
                  <a:pt x="193548" y="877824"/>
                </a:cubicBezTo>
                <a:cubicBezTo>
                  <a:pt x="259080" y="1014984"/>
                  <a:pt x="382524" y="1155192"/>
                  <a:pt x="422148" y="1271016"/>
                </a:cubicBezTo>
                <a:cubicBezTo>
                  <a:pt x="461772" y="1386840"/>
                  <a:pt x="414528" y="1524000"/>
                  <a:pt x="431292" y="1572768"/>
                </a:cubicBezTo>
                <a:cubicBezTo>
                  <a:pt x="448056" y="1621536"/>
                  <a:pt x="504444" y="1641348"/>
                  <a:pt x="522732" y="1563624"/>
                </a:cubicBezTo>
                <a:cubicBezTo>
                  <a:pt x="541020" y="1485900"/>
                  <a:pt x="582168" y="1246632"/>
                  <a:pt x="541020" y="1106424"/>
                </a:cubicBezTo>
                <a:cubicBezTo>
                  <a:pt x="499872" y="966216"/>
                  <a:pt x="350520" y="835152"/>
                  <a:pt x="275844" y="722376"/>
                </a:cubicBezTo>
                <a:cubicBezTo>
                  <a:pt x="201168" y="609600"/>
                  <a:pt x="111252" y="534924"/>
                  <a:pt x="92964" y="429768"/>
                </a:cubicBezTo>
                <a:cubicBezTo>
                  <a:pt x="74676" y="324612"/>
                  <a:pt x="173736" y="160020"/>
                  <a:pt x="166116" y="91440"/>
                </a:cubicBezTo>
                <a:cubicBezTo>
                  <a:pt x="158496" y="22860"/>
                  <a:pt x="73152" y="0"/>
                  <a:pt x="47244" y="18288"/>
                </a:cubicBezTo>
                <a:cubicBezTo>
                  <a:pt x="21336" y="36576"/>
                  <a:pt x="22860" y="120396"/>
                  <a:pt x="19812" y="192024"/>
                </a:cubicBezTo>
                <a:close/>
              </a:path>
            </a:pathLst>
          </a:custGeom>
          <a:solidFill>
            <a:srgbClr val="3C64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4572000" y="4005263"/>
            <a:ext cx="1028700" cy="527050"/>
          </a:xfrm>
          <a:custGeom>
            <a:avLst/>
            <a:gdLst>
              <a:gd name="connsiteX0" fmla="*/ 283464 w 1028700"/>
              <a:gd name="connsiteY0" fmla="*/ 400812 h 527304"/>
              <a:gd name="connsiteX1" fmla="*/ 694944 w 1028700"/>
              <a:gd name="connsiteY1" fmla="*/ 409956 h 527304"/>
              <a:gd name="connsiteX2" fmla="*/ 932688 w 1028700"/>
              <a:gd name="connsiteY2" fmla="*/ 80772 h 527304"/>
              <a:gd name="connsiteX3" fmla="*/ 1024128 w 1028700"/>
              <a:gd name="connsiteY3" fmla="*/ 16764 h 527304"/>
              <a:gd name="connsiteX4" fmla="*/ 960120 w 1028700"/>
              <a:gd name="connsiteY4" fmla="*/ 181356 h 527304"/>
              <a:gd name="connsiteX5" fmla="*/ 749808 w 1028700"/>
              <a:gd name="connsiteY5" fmla="*/ 483108 h 527304"/>
              <a:gd name="connsiteX6" fmla="*/ 109728 w 1028700"/>
              <a:gd name="connsiteY6" fmla="*/ 446532 h 527304"/>
              <a:gd name="connsiteX7" fmla="*/ 91440 w 1028700"/>
              <a:gd name="connsiteY7" fmla="*/ 336804 h 527304"/>
              <a:gd name="connsiteX8" fmla="*/ 283464 w 1028700"/>
              <a:gd name="connsiteY8" fmla="*/ 400812 h 527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8700" h="527304">
                <a:moveTo>
                  <a:pt x="283464" y="400812"/>
                </a:moveTo>
                <a:cubicBezTo>
                  <a:pt x="384048" y="413004"/>
                  <a:pt x="586740" y="463296"/>
                  <a:pt x="694944" y="409956"/>
                </a:cubicBezTo>
                <a:cubicBezTo>
                  <a:pt x="803148" y="356616"/>
                  <a:pt x="877824" y="146304"/>
                  <a:pt x="932688" y="80772"/>
                </a:cubicBezTo>
                <a:cubicBezTo>
                  <a:pt x="987552" y="15240"/>
                  <a:pt x="1019556" y="0"/>
                  <a:pt x="1024128" y="16764"/>
                </a:cubicBezTo>
                <a:cubicBezTo>
                  <a:pt x="1028700" y="33528"/>
                  <a:pt x="1005840" y="103632"/>
                  <a:pt x="960120" y="181356"/>
                </a:cubicBezTo>
                <a:cubicBezTo>
                  <a:pt x="914400" y="259080"/>
                  <a:pt x="891540" y="438912"/>
                  <a:pt x="749808" y="483108"/>
                </a:cubicBezTo>
                <a:cubicBezTo>
                  <a:pt x="608076" y="527304"/>
                  <a:pt x="219456" y="470916"/>
                  <a:pt x="109728" y="446532"/>
                </a:cubicBezTo>
                <a:cubicBezTo>
                  <a:pt x="0" y="422148"/>
                  <a:pt x="60960" y="347472"/>
                  <a:pt x="91440" y="336804"/>
                </a:cubicBezTo>
                <a:cubicBezTo>
                  <a:pt x="121920" y="326136"/>
                  <a:pt x="182880" y="388620"/>
                  <a:pt x="283464" y="400812"/>
                </a:cubicBezTo>
                <a:close/>
              </a:path>
            </a:pathLst>
          </a:custGeom>
          <a:solidFill>
            <a:srgbClr val="3C64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6443663" y="2852738"/>
            <a:ext cx="379412" cy="1270000"/>
          </a:xfrm>
          <a:custGeom>
            <a:avLst/>
            <a:gdLst>
              <a:gd name="connsiteX0" fmla="*/ 99060 w 379476"/>
              <a:gd name="connsiteY0" fmla="*/ 164592 h 1269492"/>
              <a:gd name="connsiteX1" fmla="*/ 181356 w 379476"/>
              <a:gd name="connsiteY1" fmla="*/ 219456 h 1269492"/>
              <a:gd name="connsiteX2" fmla="*/ 291084 w 379476"/>
              <a:gd name="connsiteY2" fmla="*/ 484632 h 1269492"/>
              <a:gd name="connsiteX3" fmla="*/ 263652 w 379476"/>
              <a:gd name="connsiteY3" fmla="*/ 868680 h 1269492"/>
              <a:gd name="connsiteX4" fmla="*/ 245364 w 379476"/>
              <a:gd name="connsiteY4" fmla="*/ 1225296 h 1269492"/>
              <a:gd name="connsiteX5" fmla="*/ 336804 w 379476"/>
              <a:gd name="connsiteY5" fmla="*/ 1133856 h 1269492"/>
              <a:gd name="connsiteX6" fmla="*/ 373380 w 379476"/>
              <a:gd name="connsiteY6" fmla="*/ 594360 h 1269492"/>
              <a:gd name="connsiteX7" fmla="*/ 300228 w 379476"/>
              <a:gd name="connsiteY7" fmla="*/ 265176 h 1269492"/>
              <a:gd name="connsiteX8" fmla="*/ 44196 w 379476"/>
              <a:gd name="connsiteY8" fmla="*/ 18288 h 1269492"/>
              <a:gd name="connsiteX9" fmla="*/ 35052 w 379476"/>
              <a:gd name="connsiteY9" fmla="*/ 155448 h 1269492"/>
              <a:gd name="connsiteX10" fmla="*/ 99060 w 379476"/>
              <a:gd name="connsiteY10" fmla="*/ 164592 h 1269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9476" h="1269492">
                <a:moveTo>
                  <a:pt x="99060" y="164592"/>
                </a:moveTo>
                <a:cubicBezTo>
                  <a:pt x="123444" y="175260"/>
                  <a:pt x="149352" y="166116"/>
                  <a:pt x="181356" y="219456"/>
                </a:cubicBezTo>
                <a:cubicBezTo>
                  <a:pt x="213360" y="272796"/>
                  <a:pt x="277368" y="376428"/>
                  <a:pt x="291084" y="484632"/>
                </a:cubicBezTo>
                <a:cubicBezTo>
                  <a:pt x="304800" y="592836"/>
                  <a:pt x="271272" y="745236"/>
                  <a:pt x="263652" y="868680"/>
                </a:cubicBezTo>
                <a:cubicBezTo>
                  <a:pt x="256032" y="992124"/>
                  <a:pt x="233172" y="1181100"/>
                  <a:pt x="245364" y="1225296"/>
                </a:cubicBezTo>
                <a:cubicBezTo>
                  <a:pt x="257556" y="1269492"/>
                  <a:pt x="315468" y="1239012"/>
                  <a:pt x="336804" y="1133856"/>
                </a:cubicBezTo>
                <a:cubicBezTo>
                  <a:pt x="358140" y="1028700"/>
                  <a:pt x="379476" y="739140"/>
                  <a:pt x="373380" y="594360"/>
                </a:cubicBezTo>
                <a:cubicBezTo>
                  <a:pt x="367284" y="449580"/>
                  <a:pt x="355092" y="361188"/>
                  <a:pt x="300228" y="265176"/>
                </a:cubicBezTo>
                <a:cubicBezTo>
                  <a:pt x="245364" y="169164"/>
                  <a:pt x="88392" y="36576"/>
                  <a:pt x="44196" y="18288"/>
                </a:cubicBezTo>
                <a:cubicBezTo>
                  <a:pt x="0" y="0"/>
                  <a:pt x="24384" y="131064"/>
                  <a:pt x="35052" y="155448"/>
                </a:cubicBezTo>
                <a:cubicBezTo>
                  <a:pt x="45720" y="179832"/>
                  <a:pt x="74676" y="153924"/>
                  <a:pt x="99060" y="164592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 rot="21436212">
            <a:off x="4738688" y="4157663"/>
            <a:ext cx="1014412" cy="555625"/>
          </a:xfrm>
          <a:custGeom>
            <a:avLst/>
            <a:gdLst>
              <a:gd name="connsiteX0" fmla="*/ 283464 w 1028700"/>
              <a:gd name="connsiteY0" fmla="*/ 400812 h 527304"/>
              <a:gd name="connsiteX1" fmla="*/ 694944 w 1028700"/>
              <a:gd name="connsiteY1" fmla="*/ 409956 h 527304"/>
              <a:gd name="connsiteX2" fmla="*/ 932688 w 1028700"/>
              <a:gd name="connsiteY2" fmla="*/ 80772 h 527304"/>
              <a:gd name="connsiteX3" fmla="*/ 1024128 w 1028700"/>
              <a:gd name="connsiteY3" fmla="*/ 16764 h 527304"/>
              <a:gd name="connsiteX4" fmla="*/ 960120 w 1028700"/>
              <a:gd name="connsiteY4" fmla="*/ 181356 h 527304"/>
              <a:gd name="connsiteX5" fmla="*/ 749808 w 1028700"/>
              <a:gd name="connsiteY5" fmla="*/ 483108 h 527304"/>
              <a:gd name="connsiteX6" fmla="*/ 109728 w 1028700"/>
              <a:gd name="connsiteY6" fmla="*/ 446532 h 527304"/>
              <a:gd name="connsiteX7" fmla="*/ 91440 w 1028700"/>
              <a:gd name="connsiteY7" fmla="*/ 336804 h 527304"/>
              <a:gd name="connsiteX8" fmla="*/ 283464 w 1028700"/>
              <a:gd name="connsiteY8" fmla="*/ 400812 h 527304"/>
              <a:gd name="connsiteX0" fmla="*/ 283464 w 1028700"/>
              <a:gd name="connsiteY0" fmla="*/ 400812 h 527304"/>
              <a:gd name="connsiteX1" fmla="*/ 635352 w 1028700"/>
              <a:gd name="connsiteY1" fmla="*/ 357525 h 527304"/>
              <a:gd name="connsiteX2" fmla="*/ 932688 w 1028700"/>
              <a:gd name="connsiteY2" fmla="*/ 80772 h 527304"/>
              <a:gd name="connsiteX3" fmla="*/ 1024128 w 1028700"/>
              <a:gd name="connsiteY3" fmla="*/ 16764 h 527304"/>
              <a:gd name="connsiteX4" fmla="*/ 960120 w 1028700"/>
              <a:gd name="connsiteY4" fmla="*/ 181356 h 527304"/>
              <a:gd name="connsiteX5" fmla="*/ 749808 w 1028700"/>
              <a:gd name="connsiteY5" fmla="*/ 483108 h 527304"/>
              <a:gd name="connsiteX6" fmla="*/ 109728 w 1028700"/>
              <a:gd name="connsiteY6" fmla="*/ 446532 h 527304"/>
              <a:gd name="connsiteX7" fmla="*/ 91440 w 1028700"/>
              <a:gd name="connsiteY7" fmla="*/ 336804 h 527304"/>
              <a:gd name="connsiteX8" fmla="*/ 283464 w 1028700"/>
              <a:gd name="connsiteY8" fmla="*/ 400812 h 527304"/>
              <a:gd name="connsiteX0" fmla="*/ 275805 w 1021041"/>
              <a:gd name="connsiteY0" fmla="*/ 400812 h 477077"/>
              <a:gd name="connsiteX1" fmla="*/ 627693 w 1021041"/>
              <a:gd name="connsiteY1" fmla="*/ 357525 h 477077"/>
              <a:gd name="connsiteX2" fmla="*/ 925029 w 1021041"/>
              <a:gd name="connsiteY2" fmla="*/ 80772 h 477077"/>
              <a:gd name="connsiteX3" fmla="*/ 1016469 w 1021041"/>
              <a:gd name="connsiteY3" fmla="*/ 16764 h 477077"/>
              <a:gd name="connsiteX4" fmla="*/ 952461 w 1021041"/>
              <a:gd name="connsiteY4" fmla="*/ 181356 h 477077"/>
              <a:gd name="connsiteX5" fmla="*/ 696192 w 1021041"/>
              <a:gd name="connsiteY5" fmla="*/ 432881 h 477077"/>
              <a:gd name="connsiteX6" fmla="*/ 102069 w 1021041"/>
              <a:gd name="connsiteY6" fmla="*/ 446532 h 477077"/>
              <a:gd name="connsiteX7" fmla="*/ 83781 w 1021041"/>
              <a:gd name="connsiteY7" fmla="*/ 336804 h 477077"/>
              <a:gd name="connsiteX8" fmla="*/ 275805 w 1021041"/>
              <a:gd name="connsiteY8" fmla="*/ 400812 h 477077"/>
              <a:gd name="connsiteX0" fmla="*/ 263950 w 1009186"/>
              <a:gd name="connsiteY0" fmla="*/ 400812 h 565311"/>
              <a:gd name="connsiteX1" fmla="*/ 615838 w 1009186"/>
              <a:gd name="connsiteY1" fmla="*/ 357525 h 565311"/>
              <a:gd name="connsiteX2" fmla="*/ 913174 w 1009186"/>
              <a:gd name="connsiteY2" fmla="*/ 80772 h 565311"/>
              <a:gd name="connsiteX3" fmla="*/ 1004614 w 1009186"/>
              <a:gd name="connsiteY3" fmla="*/ 16764 h 565311"/>
              <a:gd name="connsiteX4" fmla="*/ 940606 w 1009186"/>
              <a:gd name="connsiteY4" fmla="*/ 181356 h 565311"/>
              <a:gd name="connsiteX5" fmla="*/ 684337 w 1009186"/>
              <a:gd name="connsiteY5" fmla="*/ 432881 h 565311"/>
              <a:gd name="connsiteX6" fmla="*/ 102069 w 1009186"/>
              <a:gd name="connsiteY6" fmla="*/ 549298 h 565311"/>
              <a:gd name="connsiteX7" fmla="*/ 71926 w 1009186"/>
              <a:gd name="connsiteY7" fmla="*/ 336804 h 565311"/>
              <a:gd name="connsiteX8" fmla="*/ 263950 w 1009186"/>
              <a:gd name="connsiteY8" fmla="*/ 400812 h 565311"/>
              <a:gd name="connsiteX0" fmla="*/ 270342 w 1015578"/>
              <a:gd name="connsiteY0" fmla="*/ 400812 h 556142"/>
              <a:gd name="connsiteX1" fmla="*/ 622230 w 1015578"/>
              <a:gd name="connsiteY1" fmla="*/ 357525 h 556142"/>
              <a:gd name="connsiteX2" fmla="*/ 919566 w 1015578"/>
              <a:gd name="connsiteY2" fmla="*/ 80772 h 556142"/>
              <a:gd name="connsiteX3" fmla="*/ 1011006 w 1015578"/>
              <a:gd name="connsiteY3" fmla="*/ 16764 h 556142"/>
              <a:gd name="connsiteX4" fmla="*/ 946998 w 1015578"/>
              <a:gd name="connsiteY4" fmla="*/ 181356 h 556142"/>
              <a:gd name="connsiteX5" fmla="*/ 690729 w 1015578"/>
              <a:gd name="connsiteY5" fmla="*/ 432881 h 556142"/>
              <a:gd name="connsiteX6" fmla="*/ 108461 w 1015578"/>
              <a:gd name="connsiteY6" fmla="*/ 549298 h 556142"/>
              <a:gd name="connsiteX7" fmla="*/ 39963 w 1015578"/>
              <a:gd name="connsiteY7" fmla="*/ 473942 h 556142"/>
              <a:gd name="connsiteX8" fmla="*/ 270342 w 1015578"/>
              <a:gd name="connsiteY8" fmla="*/ 400812 h 556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15578" h="556142">
                <a:moveTo>
                  <a:pt x="270342" y="400812"/>
                </a:moveTo>
                <a:cubicBezTo>
                  <a:pt x="367387" y="381409"/>
                  <a:pt x="514026" y="410865"/>
                  <a:pt x="622230" y="357525"/>
                </a:cubicBezTo>
                <a:cubicBezTo>
                  <a:pt x="730434" y="304185"/>
                  <a:pt x="854770" y="137565"/>
                  <a:pt x="919566" y="80772"/>
                </a:cubicBezTo>
                <a:cubicBezTo>
                  <a:pt x="984362" y="23979"/>
                  <a:pt x="1006434" y="0"/>
                  <a:pt x="1011006" y="16764"/>
                </a:cubicBezTo>
                <a:cubicBezTo>
                  <a:pt x="1015578" y="33528"/>
                  <a:pt x="1000378" y="112003"/>
                  <a:pt x="946998" y="181356"/>
                </a:cubicBezTo>
                <a:cubicBezTo>
                  <a:pt x="893619" y="250709"/>
                  <a:pt x="830485" y="371557"/>
                  <a:pt x="690729" y="432881"/>
                </a:cubicBezTo>
                <a:cubicBezTo>
                  <a:pt x="550973" y="494205"/>
                  <a:pt x="216922" y="542454"/>
                  <a:pt x="108461" y="549298"/>
                </a:cubicBezTo>
                <a:cubicBezTo>
                  <a:pt x="0" y="556142"/>
                  <a:pt x="12983" y="498690"/>
                  <a:pt x="39963" y="473942"/>
                </a:cubicBezTo>
                <a:cubicBezTo>
                  <a:pt x="66943" y="449194"/>
                  <a:pt x="173298" y="420215"/>
                  <a:pt x="270342" y="400812"/>
                </a:cubicBezTo>
                <a:close/>
              </a:path>
            </a:pathLst>
          </a:custGeom>
          <a:solidFill>
            <a:srgbClr val="3C64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 rot="1571593">
            <a:off x="5216525" y="2662238"/>
            <a:ext cx="360363" cy="1223962"/>
          </a:xfrm>
          <a:custGeom>
            <a:avLst/>
            <a:gdLst>
              <a:gd name="connsiteX0" fmla="*/ 19812 w 582168"/>
              <a:gd name="connsiteY0" fmla="*/ 192024 h 1641348"/>
              <a:gd name="connsiteX1" fmla="*/ 28956 w 582168"/>
              <a:gd name="connsiteY1" fmla="*/ 448056 h 1641348"/>
              <a:gd name="connsiteX2" fmla="*/ 193548 w 582168"/>
              <a:gd name="connsiteY2" fmla="*/ 877824 h 1641348"/>
              <a:gd name="connsiteX3" fmla="*/ 422148 w 582168"/>
              <a:gd name="connsiteY3" fmla="*/ 1271016 h 1641348"/>
              <a:gd name="connsiteX4" fmla="*/ 431292 w 582168"/>
              <a:gd name="connsiteY4" fmla="*/ 1572768 h 1641348"/>
              <a:gd name="connsiteX5" fmla="*/ 522732 w 582168"/>
              <a:gd name="connsiteY5" fmla="*/ 1563624 h 1641348"/>
              <a:gd name="connsiteX6" fmla="*/ 541020 w 582168"/>
              <a:gd name="connsiteY6" fmla="*/ 1106424 h 1641348"/>
              <a:gd name="connsiteX7" fmla="*/ 275844 w 582168"/>
              <a:gd name="connsiteY7" fmla="*/ 722376 h 1641348"/>
              <a:gd name="connsiteX8" fmla="*/ 92964 w 582168"/>
              <a:gd name="connsiteY8" fmla="*/ 429768 h 1641348"/>
              <a:gd name="connsiteX9" fmla="*/ 166116 w 582168"/>
              <a:gd name="connsiteY9" fmla="*/ 91440 h 1641348"/>
              <a:gd name="connsiteX10" fmla="*/ 47244 w 582168"/>
              <a:gd name="connsiteY10" fmla="*/ 18288 h 1641348"/>
              <a:gd name="connsiteX11" fmla="*/ 19812 w 582168"/>
              <a:gd name="connsiteY11" fmla="*/ 192024 h 1641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82168" h="1641348">
                <a:moveTo>
                  <a:pt x="19812" y="192024"/>
                </a:moveTo>
                <a:cubicBezTo>
                  <a:pt x="16764" y="263652"/>
                  <a:pt x="0" y="333756"/>
                  <a:pt x="28956" y="448056"/>
                </a:cubicBezTo>
                <a:cubicBezTo>
                  <a:pt x="57912" y="562356"/>
                  <a:pt x="128016" y="740664"/>
                  <a:pt x="193548" y="877824"/>
                </a:cubicBezTo>
                <a:cubicBezTo>
                  <a:pt x="259080" y="1014984"/>
                  <a:pt x="382524" y="1155192"/>
                  <a:pt x="422148" y="1271016"/>
                </a:cubicBezTo>
                <a:cubicBezTo>
                  <a:pt x="461772" y="1386840"/>
                  <a:pt x="414528" y="1524000"/>
                  <a:pt x="431292" y="1572768"/>
                </a:cubicBezTo>
                <a:cubicBezTo>
                  <a:pt x="448056" y="1621536"/>
                  <a:pt x="504444" y="1641348"/>
                  <a:pt x="522732" y="1563624"/>
                </a:cubicBezTo>
                <a:cubicBezTo>
                  <a:pt x="541020" y="1485900"/>
                  <a:pt x="582168" y="1246632"/>
                  <a:pt x="541020" y="1106424"/>
                </a:cubicBezTo>
                <a:cubicBezTo>
                  <a:pt x="499872" y="966216"/>
                  <a:pt x="350520" y="835152"/>
                  <a:pt x="275844" y="722376"/>
                </a:cubicBezTo>
                <a:cubicBezTo>
                  <a:pt x="201168" y="609600"/>
                  <a:pt x="111252" y="534924"/>
                  <a:pt x="92964" y="429768"/>
                </a:cubicBezTo>
                <a:cubicBezTo>
                  <a:pt x="74676" y="324612"/>
                  <a:pt x="173736" y="160020"/>
                  <a:pt x="166116" y="91440"/>
                </a:cubicBezTo>
                <a:cubicBezTo>
                  <a:pt x="158496" y="22860"/>
                  <a:pt x="73152" y="0"/>
                  <a:pt x="47244" y="18288"/>
                </a:cubicBezTo>
                <a:cubicBezTo>
                  <a:pt x="21336" y="36576"/>
                  <a:pt x="22860" y="120396"/>
                  <a:pt x="19812" y="192024"/>
                </a:cubicBezTo>
                <a:close/>
              </a:path>
            </a:pathLst>
          </a:custGeom>
          <a:solidFill>
            <a:srgbClr val="3C64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 rot="2043271">
            <a:off x="5213350" y="2338388"/>
            <a:ext cx="1174750" cy="592137"/>
          </a:xfrm>
          <a:custGeom>
            <a:avLst/>
            <a:gdLst>
              <a:gd name="connsiteX0" fmla="*/ 124968 w 1175004"/>
              <a:gd name="connsiteY0" fmla="*/ 25908 h 591312"/>
              <a:gd name="connsiteX1" fmla="*/ 124968 w 1175004"/>
              <a:gd name="connsiteY1" fmla="*/ 117348 h 591312"/>
              <a:gd name="connsiteX2" fmla="*/ 719328 w 1175004"/>
              <a:gd name="connsiteY2" fmla="*/ 135636 h 591312"/>
              <a:gd name="connsiteX3" fmla="*/ 1030224 w 1175004"/>
              <a:gd name="connsiteY3" fmla="*/ 528828 h 591312"/>
              <a:gd name="connsiteX4" fmla="*/ 1149096 w 1175004"/>
              <a:gd name="connsiteY4" fmla="*/ 510540 h 591312"/>
              <a:gd name="connsiteX5" fmla="*/ 874776 w 1175004"/>
              <a:gd name="connsiteY5" fmla="*/ 80772 h 591312"/>
              <a:gd name="connsiteX6" fmla="*/ 124968 w 1175004"/>
              <a:gd name="connsiteY6" fmla="*/ 25908 h 591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75004" h="591312">
                <a:moveTo>
                  <a:pt x="124968" y="25908"/>
                </a:moveTo>
                <a:cubicBezTo>
                  <a:pt x="0" y="32004"/>
                  <a:pt x="25908" y="99060"/>
                  <a:pt x="124968" y="117348"/>
                </a:cubicBezTo>
                <a:cubicBezTo>
                  <a:pt x="224028" y="135636"/>
                  <a:pt x="568452" y="67056"/>
                  <a:pt x="719328" y="135636"/>
                </a:cubicBezTo>
                <a:cubicBezTo>
                  <a:pt x="870204" y="204216"/>
                  <a:pt x="958596" y="466344"/>
                  <a:pt x="1030224" y="528828"/>
                </a:cubicBezTo>
                <a:cubicBezTo>
                  <a:pt x="1101852" y="591312"/>
                  <a:pt x="1175004" y="585216"/>
                  <a:pt x="1149096" y="510540"/>
                </a:cubicBezTo>
                <a:cubicBezTo>
                  <a:pt x="1123188" y="435864"/>
                  <a:pt x="1048512" y="161544"/>
                  <a:pt x="874776" y="80772"/>
                </a:cubicBezTo>
                <a:cubicBezTo>
                  <a:pt x="701040" y="0"/>
                  <a:pt x="249936" y="19812"/>
                  <a:pt x="124968" y="25908"/>
                </a:cubicBezTo>
                <a:close/>
              </a:path>
            </a:pathLst>
          </a:custGeom>
          <a:solidFill>
            <a:srgbClr val="3C64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 rot="20610945" flipH="1">
            <a:off x="6124575" y="3101975"/>
            <a:ext cx="433388" cy="1362075"/>
          </a:xfrm>
          <a:custGeom>
            <a:avLst/>
            <a:gdLst>
              <a:gd name="connsiteX0" fmla="*/ 56388 w 434340"/>
              <a:gd name="connsiteY0" fmla="*/ 190500 h 1360932"/>
              <a:gd name="connsiteX1" fmla="*/ 257556 w 434340"/>
              <a:gd name="connsiteY1" fmla="*/ 583692 h 1360932"/>
              <a:gd name="connsiteX2" fmla="*/ 248412 w 434340"/>
              <a:gd name="connsiteY2" fmla="*/ 1168908 h 1360932"/>
              <a:gd name="connsiteX3" fmla="*/ 348996 w 434340"/>
              <a:gd name="connsiteY3" fmla="*/ 1269492 h 1360932"/>
              <a:gd name="connsiteX4" fmla="*/ 385572 w 434340"/>
              <a:gd name="connsiteY4" fmla="*/ 620268 h 1360932"/>
              <a:gd name="connsiteX5" fmla="*/ 56388 w 434340"/>
              <a:gd name="connsiteY5" fmla="*/ 71628 h 1360932"/>
              <a:gd name="connsiteX6" fmla="*/ 56388 w 434340"/>
              <a:gd name="connsiteY6" fmla="*/ 190500 h 1360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4340" h="1360932">
                <a:moveTo>
                  <a:pt x="56388" y="190500"/>
                </a:moveTo>
                <a:cubicBezTo>
                  <a:pt x="89916" y="275844"/>
                  <a:pt x="225552" y="420624"/>
                  <a:pt x="257556" y="583692"/>
                </a:cubicBezTo>
                <a:cubicBezTo>
                  <a:pt x="289560" y="746760"/>
                  <a:pt x="233172" y="1054608"/>
                  <a:pt x="248412" y="1168908"/>
                </a:cubicBezTo>
                <a:cubicBezTo>
                  <a:pt x="263652" y="1283208"/>
                  <a:pt x="326136" y="1360932"/>
                  <a:pt x="348996" y="1269492"/>
                </a:cubicBezTo>
                <a:cubicBezTo>
                  <a:pt x="371856" y="1178052"/>
                  <a:pt x="434340" y="819912"/>
                  <a:pt x="385572" y="620268"/>
                </a:cubicBezTo>
                <a:cubicBezTo>
                  <a:pt x="336804" y="420624"/>
                  <a:pt x="112776" y="143256"/>
                  <a:pt x="56388" y="71628"/>
                </a:cubicBezTo>
                <a:cubicBezTo>
                  <a:pt x="0" y="0"/>
                  <a:pt x="22860" y="105156"/>
                  <a:pt x="56388" y="19050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" name="Полилиния 27"/>
          <p:cNvSpPr/>
          <p:nvPr/>
        </p:nvSpPr>
        <p:spPr>
          <a:xfrm rot="20399669" flipH="1">
            <a:off x="6778625" y="2733675"/>
            <a:ext cx="379413" cy="1270000"/>
          </a:xfrm>
          <a:custGeom>
            <a:avLst/>
            <a:gdLst>
              <a:gd name="connsiteX0" fmla="*/ 99060 w 379476"/>
              <a:gd name="connsiteY0" fmla="*/ 164592 h 1269492"/>
              <a:gd name="connsiteX1" fmla="*/ 181356 w 379476"/>
              <a:gd name="connsiteY1" fmla="*/ 219456 h 1269492"/>
              <a:gd name="connsiteX2" fmla="*/ 291084 w 379476"/>
              <a:gd name="connsiteY2" fmla="*/ 484632 h 1269492"/>
              <a:gd name="connsiteX3" fmla="*/ 263652 w 379476"/>
              <a:gd name="connsiteY3" fmla="*/ 868680 h 1269492"/>
              <a:gd name="connsiteX4" fmla="*/ 245364 w 379476"/>
              <a:gd name="connsiteY4" fmla="*/ 1225296 h 1269492"/>
              <a:gd name="connsiteX5" fmla="*/ 336804 w 379476"/>
              <a:gd name="connsiteY5" fmla="*/ 1133856 h 1269492"/>
              <a:gd name="connsiteX6" fmla="*/ 373380 w 379476"/>
              <a:gd name="connsiteY6" fmla="*/ 594360 h 1269492"/>
              <a:gd name="connsiteX7" fmla="*/ 300228 w 379476"/>
              <a:gd name="connsiteY7" fmla="*/ 265176 h 1269492"/>
              <a:gd name="connsiteX8" fmla="*/ 44196 w 379476"/>
              <a:gd name="connsiteY8" fmla="*/ 18288 h 1269492"/>
              <a:gd name="connsiteX9" fmla="*/ 35052 w 379476"/>
              <a:gd name="connsiteY9" fmla="*/ 155448 h 1269492"/>
              <a:gd name="connsiteX10" fmla="*/ 99060 w 379476"/>
              <a:gd name="connsiteY10" fmla="*/ 164592 h 1269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9476" h="1269492">
                <a:moveTo>
                  <a:pt x="99060" y="164592"/>
                </a:moveTo>
                <a:cubicBezTo>
                  <a:pt x="123444" y="175260"/>
                  <a:pt x="149352" y="166116"/>
                  <a:pt x="181356" y="219456"/>
                </a:cubicBezTo>
                <a:cubicBezTo>
                  <a:pt x="213360" y="272796"/>
                  <a:pt x="277368" y="376428"/>
                  <a:pt x="291084" y="484632"/>
                </a:cubicBezTo>
                <a:cubicBezTo>
                  <a:pt x="304800" y="592836"/>
                  <a:pt x="271272" y="745236"/>
                  <a:pt x="263652" y="868680"/>
                </a:cubicBezTo>
                <a:cubicBezTo>
                  <a:pt x="256032" y="992124"/>
                  <a:pt x="233172" y="1181100"/>
                  <a:pt x="245364" y="1225296"/>
                </a:cubicBezTo>
                <a:cubicBezTo>
                  <a:pt x="257556" y="1269492"/>
                  <a:pt x="315468" y="1239012"/>
                  <a:pt x="336804" y="1133856"/>
                </a:cubicBezTo>
                <a:cubicBezTo>
                  <a:pt x="358140" y="1028700"/>
                  <a:pt x="379476" y="739140"/>
                  <a:pt x="373380" y="594360"/>
                </a:cubicBezTo>
                <a:cubicBezTo>
                  <a:pt x="367284" y="449580"/>
                  <a:pt x="355092" y="361188"/>
                  <a:pt x="300228" y="265176"/>
                </a:cubicBezTo>
                <a:cubicBezTo>
                  <a:pt x="245364" y="169164"/>
                  <a:pt x="88392" y="36576"/>
                  <a:pt x="44196" y="18288"/>
                </a:cubicBezTo>
                <a:cubicBezTo>
                  <a:pt x="0" y="0"/>
                  <a:pt x="24384" y="131064"/>
                  <a:pt x="35052" y="155448"/>
                </a:cubicBezTo>
                <a:cubicBezTo>
                  <a:pt x="45720" y="179832"/>
                  <a:pt x="74676" y="153924"/>
                  <a:pt x="99060" y="164592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 rot="20021598">
            <a:off x="4654550" y="2520950"/>
            <a:ext cx="200025" cy="1717675"/>
          </a:xfrm>
          <a:custGeom>
            <a:avLst/>
            <a:gdLst>
              <a:gd name="connsiteX0" fmla="*/ 0 w 277368"/>
              <a:gd name="connsiteY0" fmla="*/ 289560 h 1560576"/>
              <a:gd name="connsiteX1" fmla="*/ 73152 w 277368"/>
              <a:gd name="connsiteY1" fmla="*/ 170688 h 1560576"/>
              <a:gd name="connsiteX2" fmla="*/ 73152 w 277368"/>
              <a:gd name="connsiteY2" fmla="*/ 170688 h 1560576"/>
              <a:gd name="connsiteX3" fmla="*/ 228600 w 277368"/>
              <a:gd name="connsiteY3" fmla="*/ 124968 h 1560576"/>
              <a:gd name="connsiteX4" fmla="*/ 155448 w 277368"/>
              <a:gd name="connsiteY4" fmla="*/ 920496 h 1560576"/>
              <a:gd name="connsiteX5" fmla="*/ 274320 w 277368"/>
              <a:gd name="connsiteY5" fmla="*/ 1414272 h 1560576"/>
              <a:gd name="connsiteX6" fmla="*/ 173736 w 277368"/>
              <a:gd name="connsiteY6" fmla="*/ 1542288 h 1560576"/>
              <a:gd name="connsiteX7" fmla="*/ 64008 w 277368"/>
              <a:gd name="connsiteY7" fmla="*/ 1304544 h 1560576"/>
              <a:gd name="connsiteX8" fmla="*/ 54864 w 277368"/>
              <a:gd name="connsiteY8" fmla="*/ 655320 h 1560576"/>
              <a:gd name="connsiteX9" fmla="*/ 0 w 277368"/>
              <a:gd name="connsiteY9" fmla="*/ 289560 h 156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77368" h="1560576">
                <a:moveTo>
                  <a:pt x="0" y="289560"/>
                </a:moveTo>
                <a:lnTo>
                  <a:pt x="73152" y="170688"/>
                </a:lnTo>
                <a:lnTo>
                  <a:pt x="73152" y="170688"/>
                </a:lnTo>
                <a:cubicBezTo>
                  <a:pt x="99060" y="163068"/>
                  <a:pt x="214884" y="0"/>
                  <a:pt x="228600" y="124968"/>
                </a:cubicBezTo>
                <a:cubicBezTo>
                  <a:pt x="242316" y="249936"/>
                  <a:pt x="147828" y="705612"/>
                  <a:pt x="155448" y="920496"/>
                </a:cubicBezTo>
                <a:cubicBezTo>
                  <a:pt x="163068" y="1135380"/>
                  <a:pt x="271272" y="1310640"/>
                  <a:pt x="274320" y="1414272"/>
                </a:cubicBezTo>
                <a:cubicBezTo>
                  <a:pt x="277368" y="1517904"/>
                  <a:pt x="208788" y="1560576"/>
                  <a:pt x="173736" y="1542288"/>
                </a:cubicBezTo>
                <a:cubicBezTo>
                  <a:pt x="138684" y="1524000"/>
                  <a:pt x="83820" y="1452372"/>
                  <a:pt x="64008" y="1304544"/>
                </a:cubicBezTo>
                <a:cubicBezTo>
                  <a:pt x="44196" y="1156716"/>
                  <a:pt x="70104" y="827532"/>
                  <a:pt x="54864" y="655320"/>
                </a:cubicBezTo>
                <a:cubicBezTo>
                  <a:pt x="39624" y="483108"/>
                  <a:pt x="6096" y="377190"/>
                  <a:pt x="0" y="28956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5867400" y="2276475"/>
            <a:ext cx="144463" cy="288925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6011863" y="3644900"/>
            <a:ext cx="28892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4572000" y="3213100"/>
            <a:ext cx="215900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" name="Овал 33"/>
          <p:cNvSpPr/>
          <p:nvPr/>
        </p:nvSpPr>
        <p:spPr>
          <a:xfrm rot="20287957">
            <a:off x="5278438" y="4311650"/>
            <a:ext cx="169862" cy="3444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5219700" y="3141663"/>
            <a:ext cx="28892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6659563" y="3213100"/>
            <a:ext cx="28892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7" grpId="1" animBg="1"/>
      <p:bldP spid="28" grpId="0" animBg="1"/>
      <p:bldP spid="30" grpId="0" animBg="1"/>
      <p:bldP spid="31" grpId="0" animBg="1"/>
      <p:bldP spid="32" grpId="0" animBg="1"/>
      <p:bldP spid="32" grpId="1" animBg="1"/>
      <p:bldP spid="33" grpId="0" animBg="1"/>
      <p:bldP spid="34" grpId="0" animBg="1"/>
      <p:bldP spid="35" grpId="0" animBg="1"/>
      <p:bldP spid="3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7" name="Группа 15"/>
          <p:cNvGrpSpPr>
            <a:grpSpLocks/>
          </p:cNvGrpSpPr>
          <p:nvPr/>
        </p:nvGrpSpPr>
        <p:grpSpPr bwMode="auto">
          <a:xfrm>
            <a:off x="468313" y="333375"/>
            <a:ext cx="8207375" cy="6264275"/>
            <a:chOff x="1691680" y="1772816"/>
            <a:chExt cx="5328592" cy="4032448"/>
          </a:xfrm>
        </p:grpSpPr>
        <p:grpSp>
          <p:nvGrpSpPr>
            <p:cNvPr id="24613" name="Группа 8"/>
            <p:cNvGrpSpPr>
              <a:grpSpLocks/>
            </p:cNvGrpSpPr>
            <p:nvPr/>
          </p:nvGrpSpPr>
          <p:grpSpPr bwMode="auto">
            <a:xfrm>
              <a:off x="1691680" y="1772816"/>
              <a:ext cx="5328592" cy="4032448"/>
              <a:chOff x="1691680" y="1772816"/>
              <a:chExt cx="5328592" cy="4032448"/>
            </a:xfrm>
          </p:grpSpPr>
          <p:sp>
            <p:nvSpPr>
              <p:cNvPr id="4" name="Полилиния 3"/>
              <p:cNvSpPr/>
              <p:nvPr/>
            </p:nvSpPr>
            <p:spPr>
              <a:xfrm>
                <a:off x="1691680" y="1979241"/>
                <a:ext cx="5328592" cy="3601203"/>
              </a:xfrm>
              <a:custGeom>
                <a:avLst/>
                <a:gdLst>
                  <a:gd name="connsiteX0" fmla="*/ 0 w 5328592"/>
                  <a:gd name="connsiteY0" fmla="*/ 600079 h 3600400"/>
                  <a:gd name="connsiteX1" fmla="*/ 175760 w 5328592"/>
                  <a:gd name="connsiteY1" fmla="*/ 175759 h 3600400"/>
                  <a:gd name="connsiteX2" fmla="*/ 600080 w 5328592"/>
                  <a:gd name="connsiteY2" fmla="*/ 1 h 3600400"/>
                  <a:gd name="connsiteX3" fmla="*/ 4728513 w 5328592"/>
                  <a:gd name="connsiteY3" fmla="*/ 0 h 3600400"/>
                  <a:gd name="connsiteX4" fmla="*/ 5152833 w 5328592"/>
                  <a:gd name="connsiteY4" fmla="*/ 175760 h 3600400"/>
                  <a:gd name="connsiteX5" fmla="*/ 5328591 w 5328592"/>
                  <a:gd name="connsiteY5" fmla="*/ 600080 h 3600400"/>
                  <a:gd name="connsiteX6" fmla="*/ 5328592 w 5328592"/>
                  <a:gd name="connsiteY6" fmla="*/ 3000321 h 3600400"/>
                  <a:gd name="connsiteX7" fmla="*/ 5152833 w 5328592"/>
                  <a:gd name="connsiteY7" fmla="*/ 3424641 h 3600400"/>
                  <a:gd name="connsiteX8" fmla="*/ 4728513 w 5328592"/>
                  <a:gd name="connsiteY8" fmla="*/ 3600400 h 3600400"/>
                  <a:gd name="connsiteX9" fmla="*/ 600079 w 5328592"/>
                  <a:gd name="connsiteY9" fmla="*/ 3600400 h 3600400"/>
                  <a:gd name="connsiteX10" fmla="*/ 175759 w 5328592"/>
                  <a:gd name="connsiteY10" fmla="*/ 3424641 h 3600400"/>
                  <a:gd name="connsiteX11" fmla="*/ 0 w 5328592"/>
                  <a:gd name="connsiteY11" fmla="*/ 3000321 h 3600400"/>
                  <a:gd name="connsiteX12" fmla="*/ 0 w 5328592"/>
                  <a:gd name="connsiteY12" fmla="*/ 600079 h 3600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5328592" h="3600400">
                    <a:moveTo>
                      <a:pt x="0" y="600079"/>
                    </a:moveTo>
                    <a:cubicBezTo>
                      <a:pt x="0" y="440928"/>
                      <a:pt x="63223" y="288296"/>
                      <a:pt x="175760" y="175759"/>
                    </a:cubicBezTo>
                    <a:cubicBezTo>
                      <a:pt x="288297" y="63222"/>
                      <a:pt x="440929" y="0"/>
                      <a:pt x="600080" y="1"/>
                    </a:cubicBezTo>
                    <a:lnTo>
                      <a:pt x="4728513" y="0"/>
                    </a:lnTo>
                    <a:cubicBezTo>
                      <a:pt x="4887664" y="0"/>
                      <a:pt x="5040296" y="63223"/>
                      <a:pt x="5152833" y="175760"/>
                    </a:cubicBezTo>
                    <a:cubicBezTo>
                      <a:pt x="5265370" y="288297"/>
                      <a:pt x="5328592" y="440929"/>
                      <a:pt x="5328591" y="600080"/>
                    </a:cubicBezTo>
                    <a:cubicBezTo>
                      <a:pt x="5328591" y="1400160"/>
                      <a:pt x="5328592" y="2200241"/>
                      <a:pt x="5328592" y="3000321"/>
                    </a:cubicBezTo>
                    <a:cubicBezTo>
                      <a:pt x="5328592" y="3159472"/>
                      <a:pt x="5265370" y="3312104"/>
                      <a:pt x="5152833" y="3424641"/>
                    </a:cubicBezTo>
                    <a:cubicBezTo>
                      <a:pt x="5040296" y="3537178"/>
                      <a:pt x="4887664" y="3600400"/>
                      <a:pt x="4728513" y="3600400"/>
                    </a:cubicBezTo>
                    <a:lnTo>
                      <a:pt x="600079" y="3600400"/>
                    </a:lnTo>
                    <a:cubicBezTo>
                      <a:pt x="440928" y="3600400"/>
                      <a:pt x="288296" y="3537177"/>
                      <a:pt x="175759" y="3424641"/>
                    </a:cubicBezTo>
                    <a:cubicBezTo>
                      <a:pt x="63222" y="3312104"/>
                      <a:pt x="0" y="3159472"/>
                      <a:pt x="0" y="3000321"/>
                    </a:cubicBezTo>
                    <a:lnTo>
                      <a:pt x="0" y="600079"/>
                    </a:ln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6" name="Овал 5"/>
              <p:cNvSpPr/>
              <p:nvPr/>
            </p:nvSpPr>
            <p:spPr>
              <a:xfrm>
                <a:off x="2123533" y="1772816"/>
                <a:ext cx="4464886" cy="503801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7" name="Овал 6"/>
              <p:cNvSpPr/>
              <p:nvPr/>
            </p:nvSpPr>
            <p:spPr>
              <a:xfrm>
                <a:off x="2123533" y="5301464"/>
                <a:ext cx="4464886" cy="503800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sp>
          <p:nvSpPr>
            <p:cNvPr id="14" name="Скругленный прямоугольник 13"/>
            <p:cNvSpPr/>
            <p:nvPr/>
          </p:nvSpPr>
          <p:spPr>
            <a:xfrm>
              <a:off x="2126625" y="2031359"/>
              <a:ext cx="4464886" cy="359712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2126625" y="5184966"/>
              <a:ext cx="4464886" cy="359712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24578" name="Группа 15"/>
          <p:cNvGrpSpPr>
            <a:grpSpLocks/>
          </p:cNvGrpSpPr>
          <p:nvPr/>
        </p:nvGrpSpPr>
        <p:grpSpPr bwMode="auto">
          <a:xfrm>
            <a:off x="468313" y="333375"/>
            <a:ext cx="8207375" cy="6264275"/>
            <a:chOff x="1691680" y="1772816"/>
            <a:chExt cx="5328592" cy="4032448"/>
          </a:xfrm>
        </p:grpSpPr>
        <p:grpSp>
          <p:nvGrpSpPr>
            <p:cNvPr id="24607" name="Группа 8"/>
            <p:cNvGrpSpPr>
              <a:grpSpLocks/>
            </p:cNvGrpSpPr>
            <p:nvPr/>
          </p:nvGrpSpPr>
          <p:grpSpPr bwMode="auto">
            <a:xfrm>
              <a:off x="1691680" y="1772816"/>
              <a:ext cx="5328592" cy="4032448"/>
              <a:chOff x="1691680" y="1772816"/>
              <a:chExt cx="5328592" cy="4032448"/>
            </a:xfrm>
          </p:grpSpPr>
          <p:sp>
            <p:nvSpPr>
              <p:cNvPr id="64" name="Полилиния 63"/>
              <p:cNvSpPr/>
              <p:nvPr/>
            </p:nvSpPr>
            <p:spPr>
              <a:xfrm>
                <a:off x="1691680" y="1979241"/>
                <a:ext cx="5328592" cy="3601203"/>
              </a:xfrm>
              <a:custGeom>
                <a:avLst/>
                <a:gdLst>
                  <a:gd name="connsiteX0" fmla="*/ 0 w 5328592"/>
                  <a:gd name="connsiteY0" fmla="*/ 600079 h 3600400"/>
                  <a:gd name="connsiteX1" fmla="*/ 175760 w 5328592"/>
                  <a:gd name="connsiteY1" fmla="*/ 175759 h 3600400"/>
                  <a:gd name="connsiteX2" fmla="*/ 600080 w 5328592"/>
                  <a:gd name="connsiteY2" fmla="*/ 1 h 3600400"/>
                  <a:gd name="connsiteX3" fmla="*/ 4728513 w 5328592"/>
                  <a:gd name="connsiteY3" fmla="*/ 0 h 3600400"/>
                  <a:gd name="connsiteX4" fmla="*/ 5152833 w 5328592"/>
                  <a:gd name="connsiteY4" fmla="*/ 175760 h 3600400"/>
                  <a:gd name="connsiteX5" fmla="*/ 5328591 w 5328592"/>
                  <a:gd name="connsiteY5" fmla="*/ 600080 h 3600400"/>
                  <a:gd name="connsiteX6" fmla="*/ 5328592 w 5328592"/>
                  <a:gd name="connsiteY6" fmla="*/ 3000321 h 3600400"/>
                  <a:gd name="connsiteX7" fmla="*/ 5152833 w 5328592"/>
                  <a:gd name="connsiteY7" fmla="*/ 3424641 h 3600400"/>
                  <a:gd name="connsiteX8" fmla="*/ 4728513 w 5328592"/>
                  <a:gd name="connsiteY8" fmla="*/ 3600400 h 3600400"/>
                  <a:gd name="connsiteX9" fmla="*/ 600079 w 5328592"/>
                  <a:gd name="connsiteY9" fmla="*/ 3600400 h 3600400"/>
                  <a:gd name="connsiteX10" fmla="*/ 175759 w 5328592"/>
                  <a:gd name="connsiteY10" fmla="*/ 3424641 h 3600400"/>
                  <a:gd name="connsiteX11" fmla="*/ 0 w 5328592"/>
                  <a:gd name="connsiteY11" fmla="*/ 3000321 h 3600400"/>
                  <a:gd name="connsiteX12" fmla="*/ 0 w 5328592"/>
                  <a:gd name="connsiteY12" fmla="*/ 600079 h 3600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5328592" h="3600400">
                    <a:moveTo>
                      <a:pt x="0" y="600079"/>
                    </a:moveTo>
                    <a:cubicBezTo>
                      <a:pt x="0" y="440928"/>
                      <a:pt x="63223" y="288296"/>
                      <a:pt x="175760" y="175759"/>
                    </a:cubicBezTo>
                    <a:cubicBezTo>
                      <a:pt x="288297" y="63222"/>
                      <a:pt x="440929" y="0"/>
                      <a:pt x="600080" y="1"/>
                    </a:cubicBezTo>
                    <a:lnTo>
                      <a:pt x="4728513" y="0"/>
                    </a:lnTo>
                    <a:cubicBezTo>
                      <a:pt x="4887664" y="0"/>
                      <a:pt x="5040296" y="63223"/>
                      <a:pt x="5152833" y="175760"/>
                    </a:cubicBezTo>
                    <a:cubicBezTo>
                      <a:pt x="5265370" y="288297"/>
                      <a:pt x="5328592" y="440929"/>
                      <a:pt x="5328591" y="600080"/>
                    </a:cubicBezTo>
                    <a:cubicBezTo>
                      <a:pt x="5328591" y="1400160"/>
                      <a:pt x="5328592" y="2200241"/>
                      <a:pt x="5328592" y="3000321"/>
                    </a:cubicBezTo>
                    <a:cubicBezTo>
                      <a:pt x="5328592" y="3159472"/>
                      <a:pt x="5265370" y="3312104"/>
                      <a:pt x="5152833" y="3424641"/>
                    </a:cubicBezTo>
                    <a:cubicBezTo>
                      <a:pt x="5040296" y="3537178"/>
                      <a:pt x="4887664" y="3600400"/>
                      <a:pt x="4728513" y="3600400"/>
                    </a:cubicBezTo>
                    <a:lnTo>
                      <a:pt x="600079" y="3600400"/>
                    </a:lnTo>
                    <a:cubicBezTo>
                      <a:pt x="440928" y="3600400"/>
                      <a:pt x="288296" y="3537177"/>
                      <a:pt x="175759" y="3424641"/>
                    </a:cubicBezTo>
                    <a:cubicBezTo>
                      <a:pt x="63222" y="3312104"/>
                      <a:pt x="0" y="3159472"/>
                      <a:pt x="0" y="3000321"/>
                    </a:cubicBezTo>
                    <a:lnTo>
                      <a:pt x="0" y="600079"/>
                    </a:ln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65" name="Овал 64"/>
              <p:cNvSpPr/>
              <p:nvPr/>
            </p:nvSpPr>
            <p:spPr>
              <a:xfrm>
                <a:off x="2123533" y="1772816"/>
                <a:ext cx="4464886" cy="503801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66" name="Овал 65"/>
              <p:cNvSpPr/>
              <p:nvPr/>
            </p:nvSpPr>
            <p:spPr>
              <a:xfrm>
                <a:off x="2123533" y="5301464"/>
                <a:ext cx="4464886" cy="503800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sp>
          <p:nvSpPr>
            <p:cNvPr id="62" name="Скругленный прямоугольник 61"/>
            <p:cNvSpPr/>
            <p:nvPr/>
          </p:nvSpPr>
          <p:spPr>
            <a:xfrm>
              <a:off x="2126625" y="2031359"/>
              <a:ext cx="4464886" cy="359712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3" name="Скругленный прямоугольник 62"/>
            <p:cNvSpPr/>
            <p:nvPr/>
          </p:nvSpPr>
          <p:spPr>
            <a:xfrm>
              <a:off x="2126625" y="5184966"/>
              <a:ext cx="4464886" cy="359712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67" name="Группа 66"/>
          <p:cNvGrpSpPr/>
          <p:nvPr/>
        </p:nvGrpSpPr>
        <p:grpSpPr>
          <a:xfrm>
            <a:off x="4355976" y="3645024"/>
            <a:ext cx="288032" cy="1320619"/>
            <a:chOff x="4572000" y="3645024"/>
            <a:chExt cx="432048" cy="1608651"/>
          </a:xfrm>
          <a:solidFill>
            <a:srgbClr val="4579B9"/>
          </a:solidFill>
        </p:grpSpPr>
        <p:sp>
          <p:nvSpPr>
            <p:cNvPr id="68" name="Полилиния 67"/>
            <p:cNvSpPr/>
            <p:nvPr/>
          </p:nvSpPr>
          <p:spPr>
            <a:xfrm>
              <a:off x="4788024" y="3645024"/>
              <a:ext cx="216024" cy="1608651"/>
            </a:xfrm>
            <a:custGeom>
              <a:avLst/>
              <a:gdLst>
                <a:gd name="connsiteX0" fmla="*/ 25400 w 264885"/>
                <a:gd name="connsiteY0" fmla="*/ 239485 h 1953985"/>
                <a:gd name="connsiteX1" fmla="*/ 47171 w 264885"/>
                <a:gd name="connsiteY1" fmla="*/ 1632857 h 1953985"/>
                <a:gd name="connsiteX2" fmla="*/ 134257 w 264885"/>
                <a:gd name="connsiteY2" fmla="*/ 1872342 h 1953985"/>
                <a:gd name="connsiteX3" fmla="*/ 243114 w 264885"/>
                <a:gd name="connsiteY3" fmla="*/ 1839685 h 1953985"/>
                <a:gd name="connsiteX4" fmla="*/ 166914 w 264885"/>
                <a:gd name="connsiteY4" fmla="*/ 1186542 h 1953985"/>
                <a:gd name="connsiteX5" fmla="*/ 243114 w 264885"/>
                <a:gd name="connsiteY5" fmla="*/ 185057 h 1953985"/>
                <a:gd name="connsiteX6" fmla="*/ 36286 w 264885"/>
                <a:gd name="connsiteY6" fmla="*/ 76200 h 1953985"/>
                <a:gd name="connsiteX7" fmla="*/ 25400 w 264885"/>
                <a:gd name="connsiteY7" fmla="*/ 304800 h 1953985"/>
                <a:gd name="connsiteX8" fmla="*/ 3629 w 264885"/>
                <a:gd name="connsiteY8" fmla="*/ 315685 h 1953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4885" h="1953985">
                  <a:moveTo>
                    <a:pt x="25400" y="239485"/>
                  </a:moveTo>
                  <a:cubicBezTo>
                    <a:pt x="27214" y="800099"/>
                    <a:pt x="29028" y="1360714"/>
                    <a:pt x="47171" y="1632857"/>
                  </a:cubicBezTo>
                  <a:cubicBezTo>
                    <a:pt x="65314" y="1905000"/>
                    <a:pt x="101600" y="1837871"/>
                    <a:pt x="134257" y="1872342"/>
                  </a:cubicBezTo>
                  <a:cubicBezTo>
                    <a:pt x="166914" y="1906813"/>
                    <a:pt x="237671" y="1953985"/>
                    <a:pt x="243114" y="1839685"/>
                  </a:cubicBezTo>
                  <a:cubicBezTo>
                    <a:pt x="248557" y="1725385"/>
                    <a:pt x="166914" y="1462313"/>
                    <a:pt x="166914" y="1186542"/>
                  </a:cubicBezTo>
                  <a:cubicBezTo>
                    <a:pt x="166914" y="910771"/>
                    <a:pt x="264885" y="370114"/>
                    <a:pt x="243114" y="185057"/>
                  </a:cubicBezTo>
                  <a:cubicBezTo>
                    <a:pt x="221343" y="0"/>
                    <a:pt x="72572" y="56243"/>
                    <a:pt x="36286" y="76200"/>
                  </a:cubicBezTo>
                  <a:cubicBezTo>
                    <a:pt x="0" y="96157"/>
                    <a:pt x="30843" y="264886"/>
                    <a:pt x="25400" y="304800"/>
                  </a:cubicBezTo>
                  <a:cubicBezTo>
                    <a:pt x="19957" y="344714"/>
                    <a:pt x="11793" y="330199"/>
                    <a:pt x="3629" y="315685"/>
                  </a:cubicBezTo>
                </a:path>
              </a:pathLst>
            </a:cu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9" name="Полилиния 68"/>
            <p:cNvSpPr/>
            <p:nvPr/>
          </p:nvSpPr>
          <p:spPr>
            <a:xfrm flipH="1">
              <a:off x="4572000" y="3645024"/>
              <a:ext cx="233040" cy="1608651"/>
            </a:xfrm>
            <a:custGeom>
              <a:avLst/>
              <a:gdLst>
                <a:gd name="connsiteX0" fmla="*/ 25400 w 264885"/>
                <a:gd name="connsiteY0" fmla="*/ 239485 h 1953985"/>
                <a:gd name="connsiteX1" fmla="*/ 47171 w 264885"/>
                <a:gd name="connsiteY1" fmla="*/ 1632857 h 1953985"/>
                <a:gd name="connsiteX2" fmla="*/ 134257 w 264885"/>
                <a:gd name="connsiteY2" fmla="*/ 1872342 h 1953985"/>
                <a:gd name="connsiteX3" fmla="*/ 243114 w 264885"/>
                <a:gd name="connsiteY3" fmla="*/ 1839685 h 1953985"/>
                <a:gd name="connsiteX4" fmla="*/ 166914 w 264885"/>
                <a:gd name="connsiteY4" fmla="*/ 1186542 h 1953985"/>
                <a:gd name="connsiteX5" fmla="*/ 243114 w 264885"/>
                <a:gd name="connsiteY5" fmla="*/ 185057 h 1953985"/>
                <a:gd name="connsiteX6" fmla="*/ 36286 w 264885"/>
                <a:gd name="connsiteY6" fmla="*/ 76200 h 1953985"/>
                <a:gd name="connsiteX7" fmla="*/ 25400 w 264885"/>
                <a:gd name="connsiteY7" fmla="*/ 304800 h 1953985"/>
                <a:gd name="connsiteX8" fmla="*/ 3629 w 264885"/>
                <a:gd name="connsiteY8" fmla="*/ 315685 h 1953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4885" h="1953985">
                  <a:moveTo>
                    <a:pt x="25400" y="239485"/>
                  </a:moveTo>
                  <a:cubicBezTo>
                    <a:pt x="27214" y="800099"/>
                    <a:pt x="29028" y="1360714"/>
                    <a:pt x="47171" y="1632857"/>
                  </a:cubicBezTo>
                  <a:cubicBezTo>
                    <a:pt x="65314" y="1905000"/>
                    <a:pt x="101600" y="1837871"/>
                    <a:pt x="134257" y="1872342"/>
                  </a:cubicBezTo>
                  <a:cubicBezTo>
                    <a:pt x="166914" y="1906813"/>
                    <a:pt x="237671" y="1953985"/>
                    <a:pt x="243114" y="1839685"/>
                  </a:cubicBezTo>
                  <a:cubicBezTo>
                    <a:pt x="248557" y="1725385"/>
                    <a:pt x="166914" y="1462313"/>
                    <a:pt x="166914" y="1186542"/>
                  </a:cubicBezTo>
                  <a:cubicBezTo>
                    <a:pt x="166914" y="910771"/>
                    <a:pt x="264885" y="370114"/>
                    <a:pt x="243114" y="185057"/>
                  </a:cubicBezTo>
                  <a:cubicBezTo>
                    <a:pt x="221343" y="0"/>
                    <a:pt x="72572" y="56243"/>
                    <a:pt x="36286" y="76200"/>
                  </a:cubicBezTo>
                  <a:cubicBezTo>
                    <a:pt x="0" y="96157"/>
                    <a:pt x="30843" y="264886"/>
                    <a:pt x="25400" y="304800"/>
                  </a:cubicBezTo>
                  <a:cubicBezTo>
                    <a:pt x="19957" y="344714"/>
                    <a:pt x="11793" y="330199"/>
                    <a:pt x="3629" y="315685"/>
                  </a:cubicBezTo>
                </a:path>
              </a:pathLst>
            </a:cu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4572000" y="4293096"/>
              <a:ext cx="432048" cy="28803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71" name="Группа 70"/>
          <p:cNvGrpSpPr/>
          <p:nvPr/>
        </p:nvGrpSpPr>
        <p:grpSpPr>
          <a:xfrm>
            <a:off x="4355976" y="476672"/>
            <a:ext cx="288032" cy="1320619"/>
            <a:chOff x="4572000" y="3645024"/>
            <a:chExt cx="432048" cy="1608651"/>
          </a:xfrm>
          <a:solidFill>
            <a:srgbClr val="4579B9"/>
          </a:solidFill>
        </p:grpSpPr>
        <p:sp>
          <p:nvSpPr>
            <p:cNvPr id="72" name="Полилиния 71"/>
            <p:cNvSpPr/>
            <p:nvPr/>
          </p:nvSpPr>
          <p:spPr>
            <a:xfrm>
              <a:off x="4788024" y="3645024"/>
              <a:ext cx="216024" cy="1608651"/>
            </a:xfrm>
            <a:custGeom>
              <a:avLst/>
              <a:gdLst>
                <a:gd name="connsiteX0" fmla="*/ 25400 w 264885"/>
                <a:gd name="connsiteY0" fmla="*/ 239485 h 1953985"/>
                <a:gd name="connsiteX1" fmla="*/ 47171 w 264885"/>
                <a:gd name="connsiteY1" fmla="*/ 1632857 h 1953985"/>
                <a:gd name="connsiteX2" fmla="*/ 134257 w 264885"/>
                <a:gd name="connsiteY2" fmla="*/ 1872342 h 1953985"/>
                <a:gd name="connsiteX3" fmla="*/ 243114 w 264885"/>
                <a:gd name="connsiteY3" fmla="*/ 1839685 h 1953985"/>
                <a:gd name="connsiteX4" fmla="*/ 166914 w 264885"/>
                <a:gd name="connsiteY4" fmla="*/ 1186542 h 1953985"/>
                <a:gd name="connsiteX5" fmla="*/ 243114 w 264885"/>
                <a:gd name="connsiteY5" fmla="*/ 185057 h 1953985"/>
                <a:gd name="connsiteX6" fmla="*/ 36286 w 264885"/>
                <a:gd name="connsiteY6" fmla="*/ 76200 h 1953985"/>
                <a:gd name="connsiteX7" fmla="*/ 25400 w 264885"/>
                <a:gd name="connsiteY7" fmla="*/ 304800 h 1953985"/>
                <a:gd name="connsiteX8" fmla="*/ 3629 w 264885"/>
                <a:gd name="connsiteY8" fmla="*/ 315685 h 1953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4885" h="1953985">
                  <a:moveTo>
                    <a:pt x="25400" y="239485"/>
                  </a:moveTo>
                  <a:cubicBezTo>
                    <a:pt x="27214" y="800099"/>
                    <a:pt x="29028" y="1360714"/>
                    <a:pt x="47171" y="1632857"/>
                  </a:cubicBezTo>
                  <a:cubicBezTo>
                    <a:pt x="65314" y="1905000"/>
                    <a:pt x="101600" y="1837871"/>
                    <a:pt x="134257" y="1872342"/>
                  </a:cubicBezTo>
                  <a:cubicBezTo>
                    <a:pt x="166914" y="1906813"/>
                    <a:pt x="237671" y="1953985"/>
                    <a:pt x="243114" y="1839685"/>
                  </a:cubicBezTo>
                  <a:cubicBezTo>
                    <a:pt x="248557" y="1725385"/>
                    <a:pt x="166914" y="1462313"/>
                    <a:pt x="166914" y="1186542"/>
                  </a:cubicBezTo>
                  <a:cubicBezTo>
                    <a:pt x="166914" y="910771"/>
                    <a:pt x="264885" y="370114"/>
                    <a:pt x="243114" y="185057"/>
                  </a:cubicBezTo>
                  <a:cubicBezTo>
                    <a:pt x="221343" y="0"/>
                    <a:pt x="72572" y="56243"/>
                    <a:pt x="36286" y="76200"/>
                  </a:cubicBezTo>
                  <a:cubicBezTo>
                    <a:pt x="0" y="96157"/>
                    <a:pt x="30843" y="264886"/>
                    <a:pt x="25400" y="304800"/>
                  </a:cubicBezTo>
                  <a:cubicBezTo>
                    <a:pt x="19957" y="344714"/>
                    <a:pt x="11793" y="330199"/>
                    <a:pt x="3629" y="315685"/>
                  </a:cubicBezTo>
                </a:path>
              </a:pathLst>
            </a:cu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3" name="Полилиния 72"/>
            <p:cNvSpPr/>
            <p:nvPr/>
          </p:nvSpPr>
          <p:spPr>
            <a:xfrm flipH="1">
              <a:off x="4572000" y="3645024"/>
              <a:ext cx="233040" cy="1608651"/>
            </a:xfrm>
            <a:custGeom>
              <a:avLst/>
              <a:gdLst>
                <a:gd name="connsiteX0" fmla="*/ 25400 w 264885"/>
                <a:gd name="connsiteY0" fmla="*/ 239485 h 1953985"/>
                <a:gd name="connsiteX1" fmla="*/ 47171 w 264885"/>
                <a:gd name="connsiteY1" fmla="*/ 1632857 h 1953985"/>
                <a:gd name="connsiteX2" fmla="*/ 134257 w 264885"/>
                <a:gd name="connsiteY2" fmla="*/ 1872342 h 1953985"/>
                <a:gd name="connsiteX3" fmla="*/ 243114 w 264885"/>
                <a:gd name="connsiteY3" fmla="*/ 1839685 h 1953985"/>
                <a:gd name="connsiteX4" fmla="*/ 166914 w 264885"/>
                <a:gd name="connsiteY4" fmla="*/ 1186542 h 1953985"/>
                <a:gd name="connsiteX5" fmla="*/ 243114 w 264885"/>
                <a:gd name="connsiteY5" fmla="*/ 185057 h 1953985"/>
                <a:gd name="connsiteX6" fmla="*/ 36286 w 264885"/>
                <a:gd name="connsiteY6" fmla="*/ 76200 h 1953985"/>
                <a:gd name="connsiteX7" fmla="*/ 25400 w 264885"/>
                <a:gd name="connsiteY7" fmla="*/ 304800 h 1953985"/>
                <a:gd name="connsiteX8" fmla="*/ 3629 w 264885"/>
                <a:gd name="connsiteY8" fmla="*/ 315685 h 1953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4885" h="1953985">
                  <a:moveTo>
                    <a:pt x="25400" y="239485"/>
                  </a:moveTo>
                  <a:cubicBezTo>
                    <a:pt x="27214" y="800099"/>
                    <a:pt x="29028" y="1360714"/>
                    <a:pt x="47171" y="1632857"/>
                  </a:cubicBezTo>
                  <a:cubicBezTo>
                    <a:pt x="65314" y="1905000"/>
                    <a:pt x="101600" y="1837871"/>
                    <a:pt x="134257" y="1872342"/>
                  </a:cubicBezTo>
                  <a:cubicBezTo>
                    <a:pt x="166914" y="1906813"/>
                    <a:pt x="237671" y="1953985"/>
                    <a:pt x="243114" y="1839685"/>
                  </a:cubicBezTo>
                  <a:cubicBezTo>
                    <a:pt x="248557" y="1725385"/>
                    <a:pt x="166914" y="1462313"/>
                    <a:pt x="166914" y="1186542"/>
                  </a:cubicBezTo>
                  <a:cubicBezTo>
                    <a:pt x="166914" y="910771"/>
                    <a:pt x="264885" y="370114"/>
                    <a:pt x="243114" y="185057"/>
                  </a:cubicBezTo>
                  <a:cubicBezTo>
                    <a:pt x="221343" y="0"/>
                    <a:pt x="72572" y="56243"/>
                    <a:pt x="36286" y="76200"/>
                  </a:cubicBezTo>
                  <a:cubicBezTo>
                    <a:pt x="0" y="96157"/>
                    <a:pt x="30843" y="264886"/>
                    <a:pt x="25400" y="304800"/>
                  </a:cubicBezTo>
                  <a:cubicBezTo>
                    <a:pt x="19957" y="344714"/>
                    <a:pt x="11793" y="330199"/>
                    <a:pt x="3629" y="315685"/>
                  </a:cubicBezTo>
                </a:path>
              </a:pathLst>
            </a:cu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4" name="Овал 73"/>
            <p:cNvSpPr/>
            <p:nvPr/>
          </p:nvSpPr>
          <p:spPr>
            <a:xfrm>
              <a:off x="4572000" y="4293096"/>
              <a:ext cx="432048" cy="28803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75" name="Группа 74"/>
          <p:cNvGrpSpPr>
            <a:grpSpLocks/>
          </p:cNvGrpSpPr>
          <p:nvPr/>
        </p:nvGrpSpPr>
        <p:grpSpPr bwMode="auto">
          <a:xfrm>
            <a:off x="4356100" y="1916113"/>
            <a:ext cx="287338" cy="1320800"/>
            <a:chOff x="4572000" y="3645024"/>
            <a:chExt cx="432048" cy="1608651"/>
          </a:xfrm>
        </p:grpSpPr>
        <p:sp>
          <p:nvSpPr>
            <p:cNvPr id="76" name="Полилиния 75"/>
            <p:cNvSpPr/>
            <p:nvPr/>
          </p:nvSpPr>
          <p:spPr>
            <a:xfrm>
              <a:off x="4789218" y="3645024"/>
              <a:ext cx="214830" cy="1608651"/>
            </a:xfrm>
            <a:custGeom>
              <a:avLst/>
              <a:gdLst>
                <a:gd name="connsiteX0" fmla="*/ 25400 w 264885"/>
                <a:gd name="connsiteY0" fmla="*/ 239485 h 1953985"/>
                <a:gd name="connsiteX1" fmla="*/ 47171 w 264885"/>
                <a:gd name="connsiteY1" fmla="*/ 1632857 h 1953985"/>
                <a:gd name="connsiteX2" fmla="*/ 134257 w 264885"/>
                <a:gd name="connsiteY2" fmla="*/ 1872342 h 1953985"/>
                <a:gd name="connsiteX3" fmla="*/ 243114 w 264885"/>
                <a:gd name="connsiteY3" fmla="*/ 1839685 h 1953985"/>
                <a:gd name="connsiteX4" fmla="*/ 166914 w 264885"/>
                <a:gd name="connsiteY4" fmla="*/ 1186542 h 1953985"/>
                <a:gd name="connsiteX5" fmla="*/ 243114 w 264885"/>
                <a:gd name="connsiteY5" fmla="*/ 185057 h 1953985"/>
                <a:gd name="connsiteX6" fmla="*/ 36286 w 264885"/>
                <a:gd name="connsiteY6" fmla="*/ 76200 h 1953985"/>
                <a:gd name="connsiteX7" fmla="*/ 25400 w 264885"/>
                <a:gd name="connsiteY7" fmla="*/ 304800 h 1953985"/>
                <a:gd name="connsiteX8" fmla="*/ 3629 w 264885"/>
                <a:gd name="connsiteY8" fmla="*/ 315685 h 1953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4885" h="1953985">
                  <a:moveTo>
                    <a:pt x="25400" y="239485"/>
                  </a:moveTo>
                  <a:cubicBezTo>
                    <a:pt x="27214" y="800099"/>
                    <a:pt x="29028" y="1360714"/>
                    <a:pt x="47171" y="1632857"/>
                  </a:cubicBezTo>
                  <a:cubicBezTo>
                    <a:pt x="65314" y="1905000"/>
                    <a:pt x="101600" y="1837871"/>
                    <a:pt x="134257" y="1872342"/>
                  </a:cubicBezTo>
                  <a:cubicBezTo>
                    <a:pt x="166914" y="1906813"/>
                    <a:pt x="237671" y="1953985"/>
                    <a:pt x="243114" y="1839685"/>
                  </a:cubicBezTo>
                  <a:cubicBezTo>
                    <a:pt x="248557" y="1725385"/>
                    <a:pt x="166914" y="1462313"/>
                    <a:pt x="166914" y="1186542"/>
                  </a:cubicBezTo>
                  <a:cubicBezTo>
                    <a:pt x="166914" y="910771"/>
                    <a:pt x="264885" y="370114"/>
                    <a:pt x="243114" y="185057"/>
                  </a:cubicBezTo>
                  <a:cubicBezTo>
                    <a:pt x="221343" y="0"/>
                    <a:pt x="72572" y="56243"/>
                    <a:pt x="36286" y="76200"/>
                  </a:cubicBezTo>
                  <a:cubicBezTo>
                    <a:pt x="0" y="96157"/>
                    <a:pt x="30843" y="264886"/>
                    <a:pt x="25400" y="304800"/>
                  </a:cubicBezTo>
                  <a:cubicBezTo>
                    <a:pt x="19957" y="344714"/>
                    <a:pt x="11793" y="330199"/>
                    <a:pt x="3629" y="315685"/>
                  </a:cubicBezTo>
                </a:path>
              </a:pathLst>
            </a:custGeom>
            <a:solidFill>
              <a:srgbClr val="3C6494"/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7" name="Полилиния 76"/>
            <p:cNvSpPr/>
            <p:nvPr/>
          </p:nvSpPr>
          <p:spPr>
            <a:xfrm flipH="1">
              <a:off x="4572000" y="3645024"/>
              <a:ext cx="233926" cy="1608651"/>
            </a:xfrm>
            <a:custGeom>
              <a:avLst/>
              <a:gdLst>
                <a:gd name="connsiteX0" fmla="*/ 25400 w 264885"/>
                <a:gd name="connsiteY0" fmla="*/ 239485 h 1953985"/>
                <a:gd name="connsiteX1" fmla="*/ 47171 w 264885"/>
                <a:gd name="connsiteY1" fmla="*/ 1632857 h 1953985"/>
                <a:gd name="connsiteX2" fmla="*/ 134257 w 264885"/>
                <a:gd name="connsiteY2" fmla="*/ 1872342 h 1953985"/>
                <a:gd name="connsiteX3" fmla="*/ 243114 w 264885"/>
                <a:gd name="connsiteY3" fmla="*/ 1839685 h 1953985"/>
                <a:gd name="connsiteX4" fmla="*/ 166914 w 264885"/>
                <a:gd name="connsiteY4" fmla="*/ 1186542 h 1953985"/>
                <a:gd name="connsiteX5" fmla="*/ 243114 w 264885"/>
                <a:gd name="connsiteY5" fmla="*/ 185057 h 1953985"/>
                <a:gd name="connsiteX6" fmla="*/ 36286 w 264885"/>
                <a:gd name="connsiteY6" fmla="*/ 76200 h 1953985"/>
                <a:gd name="connsiteX7" fmla="*/ 25400 w 264885"/>
                <a:gd name="connsiteY7" fmla="*/ 304800 h 1953985"/>
                <a:gd name="connsiteX8" fmla="*/ 3629 w 264885"/>
                <a:gd name="connsiteY8" fmla="*/ 315685 h 1953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4885" h="1953985">
                  <a:moveTo>
                    <a:pt x="25400" y="239485"/>
                  </a:moveTo>
                  <a:cubicBezTo>
                    <a:pt x="27214" y="800099"/>
                    <a:pt x="29028" y="1360714"/>
                    <a:pt x="47171" y="1632857"/>
                  </a:cubicBezTo>
                  <a:cubicBezTo>
                    <a:pt x="65314" y="1905000"/>
                    <a:pt x="101600" y="1837871"/>
                    <a:pt x="134257" y="1872342"/>
                  </a:cubicBezTo>
                  <a:cubicBezTo>
                    <a:pt x="166914" y="1906813"/>
                    <a:pt x="237671" y="1953985"/>
                    <a:pt x="243114" y="1839685"/>
                  </a:cubicBezTo>
                  <a:cubicBezTo>
                    <a:pt x="248557" y="1725385"/>
                    <a:pt x="166914" y="1462313"/>
                    <a:pt x="166914" y="1186542"/>
                  </a:cubicBezTo>
                  <a:cubicBezTo>
                    <a:pt x="166914" y="910771"/>
                    <a:pt x="264885" y="370114"/>
                    <a:pt x="243114" y="185057"/>
                  </a:cubicBezTo>
                  <a:cubicBezTo>
                    <a:pt x="221343" y="0"/>
                    <a:pt x="72572" y="56243"/>
                    <a:pt x="36286" y="76200"/>
                  </a:cubicBezTo>
                  <a:cubicBezTo>
                    <a:pt x="0" y="96157"/>
                    <a:pt x="30843" y="264886"/>
                    <a:pt x="25400" y="304800"/>
                  </a:cubicBezTo>
                  <a:cubicBezTo>
                    <a:pt x="19957" y="344714"/>
                    <a:pt x="11793" y="330199"/>
                    <a:pt x="3629" y="315685"/>
                  </a:cubicBezTo>
                </a:path>
              </a:pathLst>
            </a:custGeom>
            <a:solidFill>
              <a:srgbClr val="3C6494"/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4572000" y="4292737"/>
              <a:ext cx="432048" cy="288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79" name="Группа 78"/>
          <p:cNvGrpSpPr>
            <a:grpSpLocks/>
          </p:cNvGrpSpPr>
          <p:nvPr/>
        </p:nvGrpSpPr>
        <p:grpSpPr bwMode="auto">
          <a:xfrm>
            <a:off x="4356100" y="5084763"/>
            <a:ext cx="287338" cy="1320800"/>
            <a:chOff x="4572000" y="3645024"/>
            <a:chExt cx="432048" cy="1608651"/>
          </a:xfrm>
        </p:grpSpPr>
        <p:sp>
          <p:nvSpPr>
            <p:cNvPr id="80" name="Полилиния 79"/>
            <p:cNvSpPr/>
            <p:nvPr/>
          </p:nvSpPr>
          <p:spPr>
            <a:xfrm>
              <a:off x="4789218" y="3645024"/>
              <a:ext cx="214830" cy="1608651"/>
            </a:xfrm>
            <a:custGeom>
              <a:avLst/>
              <a:gdLst>
                <a:gd name="connsiteX0" fmla="*/ 25400 w 264885"/>
                <a:gd name="connsiteY0" fmla="*/ 239485 h 1953985"/>
                <a:gd name="connsiteX1" fmla="*/ 47171 w 264885"/>
                <a:gd name="connsiteY1" fmla="*/ 1632857 h 1953985"/>
                <a:gd name="connsiteX2" fmla="*/ 134257 w 264885"/>
                <a:gd name="connsiteY2" fmla="*/ 1872342 h 1953985"/>
                <a:gd name="connsiteX3" fmla="*/ 243114 w 264885"/>
                <a:gd name="connsiteY3" fmla="*/ 1839685 h 1953985"/>
                <a:gd name="connsiteX4" fmla="*/ 166914 w 264885"/>
                <a:gd name="connsiteY4" fmla="*/ 1186542 h 1953985"/>
                <a:gd name="connsiteX5" fmla="*/ 243114 w 264885"/>
                <a:gd name="connsiteY5" fmla="*/ 185057 h 1953985"/>
                <a:gd name="connsiteX6" fmla="*/ 36286 w 264885"/>
                <a:gd name="connsiteY6" fmla="*/ 76200 h 1953985"/>
                <a:gd name="connsiteX7" fmla="*/ 25400 w 264885"/>
                <a:gd name="connsiteY7" fmla="*/ 304800 h 1953985"/>
                <a:gd name="connsiteX8" fmla="*/ 3629 w 264885"/>
                <a:gd name="connsiteY8" fmla="*/ 315685 h 1953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4885" h="1953985">
                  <a:moveTo>
                    <a:pt x="25400" y="239485"/>
                  </a:moveTo>
                  <a:cubicBezTo>
                    <a:pt x="27214" y="800099"/>
                    <a:pt x="29028" y="1360714"/>
                    <a:pt x="47171" y="1632857"/>
                  </a:cubicBezTo>
                  <a:cubicBezTo>
                    <a:pt x="65314" y="1905000"/>
                    <a:pt x="101600" y="1837871"/>
                    <a:pt x="134257" y="1872342"/>
                  </a:cubicBezTo>
                  <a:cubicBezTo>
                    <a:pt x="166914" y="1906813"/>
                    <a:pt x="237671" y="1953985"/>
                    <a:pt x="243114" y="1839685"/>
                  </a:cubicBezTo>
                  <a:cubicBezTo>
                    <a:pt x="248557" y="1725385"/>
                    <a:pt x="166914" y="1462313"/>
                    <a:pt x="166914" y="1186542"/>
                  </a:cubicBezTo>
                  <a:cubicBezTo>
                    <a:pt x="166914" y="910771"/>
                    <a:pt x="264885" y="370114"/>
                    <a:pt x="243114" y="185057"/>
                  </a:cubicBezTo>
                  <a:cubicBezTo>
                    <a:pt x="221343" y="0"/>
                    <a:pt x="72572" y="56243"/>
                    <a:pt x="36286" y="76200"/>
                  </a:cubicBezTo>
                  <a:cubicBezTo>
                    <a:pt x="0" y="96157"/>
                    <a:pt x="30843" y="264886"/>
                    <a:pt x="25400" y="304800"/>
                  </a:cubicBezTo>
                  <a:cubicBezTo>
                    <a:pt x="19957" y="344714"/>
                    <a:pt x="11793" y="330199"/>
                    <a:pt x="3629" y="315685"/>
                  </a:cubicBezTo>
                </a:path>
              </a:pathLst>
            </a:custGeom>
            <a:solidFill>
              <a:srgbClr val="3C6494"/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1" name="Полилиния 80"/>
            <p:cNvSpPr/>
            <p:nvPr/>
          </p:nvSpPr>
          <p:spPr>
            <a:xfrm flipH="1">
              <a:off x="4572000" y="3645024"/>
              <a:ext cx="233926" cy="1608651"/>
            </a:xfrm>
            <a:custGeom>
              <a:avLst/>
              <a:gdLst>
                <a:gd name="connsiteX0" fmla="*/ 25400 w 264885"/>
                <a:gd name="connsiteY0" fmla="*/ 239485 h 1953985"/>
                <a:gd name="connsiteX1" fmla="*/ 47171 w 264885"/>
                <a:gd name="connsiteY1" fmla="*/ 1632857 h 1953985"/>
                <a:gd name="connsiteX2" fmla="*/ 134257 w 264885"/>
                <a:gd name="connsiteY2" fmla="*/ 1872342 h 1953985"/>
                <a:gd name="connsiteX3" fmla="*/ 243114 w 264885"/>
                <a:gd name="connsiteY3" fmla="*/ 1839685 h 1953985"/>
                <a:gd name="connsiteX4" fmla="*/ 166914 w 264885"/>
                <a:gd name="connsiteY4" fmla="*/ 1186542 h 1953985"/>
                <a:gd name="connsiteX5" fmla="*/ 243114 w 264885"/>
                <a:gd name="connsiteY5" fmla="*/ 185057 h 1953985"/>
                <a:gd name="connsiteX6" fmla="*/ 36286 w 264885"/>
                <a:gd name="connsiteY6" fmla="*/ 76200 h 1953985"/>
                <a:gd name="connsiteX7" fmla="*/ 25400 w 264885"/>
                <a:gd name="connsiteY7" fmla="*/ 304800 h 1953985"/>
                <a:gd name="connsiteX8" fmla="*/ 3629 w 264885"/>
                <a:gd name="connsiteY8" fmla="*/ 315685 h 1953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4885" h="1953985">
                  <a:moveTo>
                    <a:pt x="25400" y="239485"/>
                  </a:moveTo>
                  <a:cubicBezTo>
                    <a:pt x="27214" y="800099"/>
                    <a:pt x="29028" y="1360714"/>
                    <a:pt x="47171" y="1632857"/>
                  </a:cubicBezTo>
                  <a:cubicBezTo>
                    <a:pt x="65314" y="1905000"/>
                    <a:pt x="101600" y="1837871"/>
                    <a:pt x="134257" y="1872342"/>
                  </a:cubicBezTo>
                  <a:cubicBezTo>
                    <a:pt x="166914" y="1906813"/>
                    <a:pt x="237671" y="1953985"/>
                    <a:pt x="243114" y="1839685"/>
                  </a:cubicBezTo>
                  <a:cubicBezTo>
                    <a:pt x="248557" y="1725385"/>
                    <a:pt x="166914" y="1462313"/>
                    <a:pt x="166914" y="1186542"/>
                  </a:cubicBezTo>
                  <a:cubicBezTo>
                    <a:pt x="166914" y="910771"/>
                    <a:pt x="264885" y="370114"/>
                    <a:pt x="243114" y="185057"/>
                  </a:cubicBezTo>
                  <a:cubicBezTo>
                    <a:pt x="221343" y="0"/>
                    <a:pt x="72572" y="56243"/>
                    <a:pt x="36286" y="76200"/>
                  </a:cubicBezTo>
                  <a:cubicBezTo>
                    <a:pt x="0" y="96157"/>
                    <a:pt x="30843" y="264886"/>
                    <a:pt x="25400" y="304800"/>
                  </a:cubicBezTo>
                  <a:cubicBezTo>
                    <a:pt x="19957" y="344714"/>
                    <a:pt x="11793" y="330199"/>
                    <a:pt x="3629" y="315685"/>
                  </a:cubicBezTo>
                </a:path>
              </a:pathLst>
            </a:custGeom>
            <a:solidFill>
              <a:srgbClr val="3C6494"/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4572000" y="4292737"/>
              <a:ext cx="432048" cy="288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16" name="Полилиния 15"/>
          <p:cNvSpPr/>
          <p:nvPr/>
        </p:nvSpPr>
        <p:spPr>
          <a:xfrm>
            <a:off x="4572000" y="1916113"/>
            <a:ext cx="287338" cy="2233612"/>
          </a:xfrm>
          <a:custGeom>
            <a:avLst/>
            <a:gdLst>
              <a:gd name="connsiteX0" fmla="*/ 0 w 277368"/>
              <a:gd name="connsiteY0" fmla="*/ 289560 h 1560576"/>
              <a:gd name="connsiteX1" fmla="*/ 73152 w 277368"/>
              <a:gd name="connsiteY1" fmla="*/ 170688 h 1560576"/>
              <a:gd name="connsiteX2" fmla="*/ 73152 w 277368"/>
              <a:gd name="connsiteY2" fmla="*/ 170688 h 1560576"/>
              <a:gd name="connsiteX3" fmla="*/ 228600 w 277368"/>
              <a:gd name="connsiteY3" fmla="*/ 124968 h 1560576"/>
              <a:gd name="connsiteX4" fmla="*/ 155448 w 277368"/>
              <a:gd name="connsiteY4" fmla="*/ 920496 h 1560576"/>
              <a:gd name="connsiteX5" fmla="*/ 274320 w 277368"/>
              <a:gd name="connsiteY5" fmla="*/ 1414272 h 1560576"/>
              <a:gd name="connsiteX6" fmla="*/ 173736 w 277368"/>
              <a:gd name="connsiteY6" fmla="*/ 1542288 h 1560576"/>
              <a:gd name="connsiteX7" fmla="*/ 64008 w 277368"/>
              <a:gd name="connsiteY7" fmla="*/ 1304544 h 1560576"/>
              <a:gd name="connsiteX8" fmla="*/ 54864 w 277368"/>
              <a:gd name="connsiteY8" fmla="*/ 655320 h 1560576"/>
              <a:gd name="connsiteX9" fmla="*/ 0 w 277368"/>
              <a:gd name="connsiteY9" fmla="*/ 289560 h 156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77368" h="1560576">
                <a:moveTo>
                  <a:pt x="0" y="289560"/>
                </a:moveTo>
                <a:lnTo>
                  <a:pt x="73152" y="170688"/>
                </a:lnTo>
                <a:lnTo>
                  <a:pt x="73152" y="170688"/>
                </a:lnTo>
                <a:cubicBezTo>
                  <a:pt x="99060" y="163068"/>
                  <a:pt x="214884" y="0"/>
                  <a:pt x="228600" y="124968"/>
                </a:cubicBezTo>
                <a:cubicBezTo>
                  <a:pt x="242316" y="249936"/>
                  <a:pt x="147828" y="705612"/>
                  <a:pt x="155448" y="920496"/>
                </a:cubicBezTo>
                <a:cubicBezTo>
                  <a:pt x="163068" y="1135380"/>
                  <a:pt x="271272" y="1310640"/>
                  <a:pt x="274320" y="1414272"/>
                </a:cubicBezTo>
                <a:cubicBezTo>
                  <a:pt x="277368" y="1517904"/>
                  <a:pt x="208788" y="1560576"/>
                  <a:pt x="173736" y="1542288"/>
                </a:cubicBezTo>
                <a:cubicBezTo>
                  <a:pt x="138684" y="1524000"/>
                  <a:pt x="83820" y="1452372"/>
                  <a:pt x="64008" y="1304544"/>
                </a:cubicBezTo>
                <a:cubicBezTo>
                  <a:pt x="44196" y="1156716"/>
                  <a:pt x="70104" y="827532"/>
                  <a:pt x="54864" y="655320"/>
                </a:cubicBezTo>
                <a:cubicBezTo>
                  <a:pt x="39624" y="483108"/>
                  <a:pt x="6096" y="377190"/>
                  <a:pt x="0" y="28956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5205413" y="2087563"/>
            <a:ext cx="1420812" cy="855662"/>
          </a:xfrm>
          <a:custGeom>
            <a:avLst/>
            <a:gdLst>
              <a:gd name="connsiteX0" fmla="*/ 124968 w 1175004"/>
              <a:gd name="connsiteY0" fmla="*/ 25908 h 591312"/>
              <a:gd name="connsiteX1" fmla="*/ 124968 w 1175004"/>
              <a:gd name="connsiteY1" fmla="*/ 117348 h 591312"/>
              <a:gd name="connsiteX2" fmla="*/ 719328 w 1175004"/>
              <a:gd name="connsiteY2" fmla="*/ 135636 h 591312"/>
              <a:gd name="connsiteX3" fmla="*/ 1030224 w 1175004"/>
              <a:gd name="connsiteY3" fmla="*/ 528828 h 591312"/>
              <a:gd name="connsiteX4" fmla="*/ 1149096 w 1175004"/>
              <a:gd name="connsiteY4" fmla="*/ 510540 h 591312"/>
              <a:gd name="connsiteX5" fmla="*/ 874776 w 1175004"/>
              <a:gd name="connsiteY5" fmla="*/ 80772 h 591312"/>
              <a:gd name="connsiteX6" fmla="*/ 124968 w 1175004"/>
              <a:gd name="connsiteY6" fmla="*/ 25908 h 591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75004" h="591312">
                <a:moveTo>
                  <a:pt x="124968" y="25908"/>
                </a:moveTo>
                <a:cubicBezTo>
                  <a:pt x="0" y="32004"/>
                  <a:pt x="25908" y="99060"/>
                  <a:pt x="124968" y="117348"/>
                </a:cubicBezTo>
                <a:cubicBezTo>
                  <a:pt x="224028" y="135636"/>
                  <a:pt x="568452" y="67056"/>
                  <a:pt x="719328" y="135636"/>
                </a:cubicBezTo>
                <a:cubicBezTo>
                  <a:pt x="870204" y="204216"/>
                  <a:pt x="958596" y="466344"/>
                  <a:pt x="1030224" y="528828"/>
                </a:cubicBezTo>
                <a:cubicBezTo>
                  <a:pt x="1101852" y="591312"/>
                  <a:pt x="1175004" y="585216"/>
                  <a:pt x="1149096" y="510540"/>
                </a:cubicBezTo>
                <a:cubicBezTo>
                  <a:pt x="1123188" y="435864"/>
                  <a:pt x="1048512" y="161544"/>
                  <a:pt x="874776" y="80772"/>
                </a:cubicBezTo>
                <a:cubicBezTo>
                  <a:pt x="701040" y="0"/>
                  <a:pt x="249936" y="19812"/>
                  <a:pt x="124968" y="25908"/>
                </a:cubicBezTo>
                <a:close/>
              </a:path>
            </a:pathLst>
          </a:custGeom>
          <a:solidFill>
            <a:srgbClr val="3C64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5292725" y="3284538"/>
            <a:ext cx="865188" cy="1657350"/>
          </a:xfrm>
          <a:custGeom>
            <a:avLst/>
            <a:gdLst>
              <a:gd name="connsiteX0" fmla="*/ 56388 w 434340"/>
              <a:gd name="connsiteY0" fmla="*/ 190500 h 1360932"/>
              <a:gd name="connsiteX1" fmla="*/ 257556 w 434340"/>
              <a:gd name="connsiteY1" fmla="*/ 583692 h 1360932"/>
              <a:gd name="connsiteX2" fmla="*/ 248412 w 434340"/>
              <a:gd name="connsiteY2" fmla="*/ 1168908 h 1360932"/>
              <a:gd name="connsiteX3" fmla="*/ 348996 w 434340"/>
              <a:gd name="connsiteY3" fmla="*/ 1269492 h 1360932"/>
              <a:gd name="connsiteX4" fmla="*/ 385572 w 434340"/>
              <a:gd name="connsiteY4" fmla="*/ 620268 h 1360932"/>
              <a:gd name="connsiteX5" fmla="*/ 56388 w 434340"/>
              <a:gd name="connsiteY5" fmla="*/ 71628 h 1360932"/>
              <a:gd name="connsiteX6" fmla="*/ 56388 w 434340"/>
              <a:gd name="connsiteY6" fmla="*/ 190500 h 1360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4340" h="1360932">
                <a:moveTo>
                  <a:pt x="56388" y="190500"/>
                </a:moveTo>
                <a:cubicBezTo>
                  <a:pt x="89916" y="275844"/>
                  <a:pt x="225552" y="420624"/>
                  <a:pt x="257556" y="583692"/>
                </a:cubicBezTo>
                <a:cubicBezTo>
                  <a:pt x="289560" y="746760"/>
                  <a:pt x="233172" y="1054608"/>
                  <a:pt x="248412" y="1168908"/>
                </a:cubicBezTo>
                <a:cubicBezTo>
                  <a:pt x="263652" y="1283208"/>
                  <a:pt x="326136" y="1360932"/>
                  <a:pt x="348996" y="1269492"/>
                </a:cubicBezTo>
                <a:cubicBezTo>
                  <a:pt x="371856" y="1178052"/>
                  <a:pt x="434340" y="819912"/>
                  <a:pt x="385572" y="620268"/>
                </a:cubicBezTo>
                <a:cubicBezTo>
                  <a:pt x="336804" y="420624"/>
                  <a:pt x="112776" y="143256"/>
                  <a:pt x="56388" y="71628"/>
                </a:cubicBezTo>
                <a:cubicBezTo>
                  <a:pt x="0" y="0"/>
                  <a:pt x="22860" y="105156"/>
                  <a:pt x="56388" y="19050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5076825" y="2133600"/>
            <a:ext cx="503238" cy="1727200"/>
          </a:xfrm>
          <a:custGeom>
            <a:avLst/>
            <a:gdLst>
              <a:gd name="connsiteX0" fmla="*/ 19812 w 582168"/>
              <a:gd name="connsiteY0" fmla="*/ 192024 h 1641348"/>
              <a:gd name="connsiteX1" fmla="*/ 28956 w 582168"/>
              <a:gd name="connsiteY1" fmla="*/ 448056 h 1641348"/>
              <a:gd name="connsiteX2" fmla="*/ 193548 w 582168"/>
              <a:gd name="connsiteY2" fmla="*/ 877824 h 1641348"/>
              <a:gd name="connsiteX3" fmla="*/ 422148 w 582168"/>
              <a:gd name="connsiteY3" fmla="*/ 1271016 h 1641348"/>
              <a:gd name="connsiteX4" fmla="*/ 431292 w 582168"/>
              <a:gd name="connsiteY4" fmla="*/ 1572768 h 1641348"/>
              <a:gd name="connsiteX5" fmla="*/ 522732 w 582168"/>
              <a:gd name="connsiteY5" fmla="*/ 1563624 h 1641348"/>
              <a:gd name="connsiteX6" fmla="*/ 541020 w 582168"/>
              <a:gd name="connsiteY6" fmla="*/ 1106424 h 1641348"/>
              <a:gd name="connsiteX7" fmla="*/ 275844 w 582168"/>
              <a:gd name="connsiteY7" fmla="*/ 722376 h 1641348"/>
              <a:gd name="connsiteX8" fmla="*/ 92964 w 582168"/>
              <a:gd name="connsiteY8" fmla="*/ 429768 h 1641348"/>
              <a:gd name="connsiteX9" fmla="*/ 166116 w 582168"/>
              <a:gd name="connsiteY9" fmla="*/ 91440 h 1641348"/>
              <a:gd name="connsiteX10" fmla="*/ 47244 w 582168"/>
              <a:gd name="connsiteY10" fmla="*/ 18288 h 1641348"/>
              <a:gd name="connsiteX11" fmla="*/ 19812 w 582168"/>
              <a:gd name="connsiteY11" fmla="*/ 192024 h 1641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82168" h="1641348">
                <a:moveTo>
                  <a:pt x="19812" y="192024"/>
                </a:moveTo>
                <a:cubicBezTo>
                  <a:pt x="16764" y="263652"/>
                  <a:pt x="0" y="333756"/>
                  <a:pt x="28956" y="448056"/>
                </a:cubicBezTo>
                <a:cubicBezTo>
                  <a:pt x="57912" y="562356"/>
                  <a:pt x="128016" y="740664"/>
                  <a:pt x="193548" y="877824"/>
                </a:cubicBezTo>
                <a:cubicBezTo>
                  <a:pt x="259080" y="1014984"/>
                  <a:pt x="382524" y="1155192"/>
                  <a:pt x="422148" y="1271016"/>
                </a:cubicBezTo>
                <a:cubicBezTo>
                  <a:pt x="461772" y="1386840"/>
                  <a:pt x="414528" y="1524000"/>
                  <a:pt x="431292" y="1572768"/>
                </a:cubicBezTo>
                <a:cubicBezTo>
                  <a:pt x="448056" y="1621536"/>
                  <a:pt x="504444" y="1641348"/>
                  <a:pt x="522732" y="1563624"/>
                </a:cubicBezTo>
                <a:cubicBezTo>
                  <a:pt x="541020" y="1485900"/>
                  <a:pt x="582168" y="1246632"/>
                  <a:pt x="541020" y="1106424"/>
                </a:cubicBezTo>
                <a:cubicBezTo>
                  <a:pt x="499872" y="966216"/>
                  <a:pt x="350520" y="835152"/>
                  <a:pt x="275844" y="722376"/>
                </a:cubicBezTo>
                <a:cubicBezTo>
                  <a:pt x="201168" y="609600"/>
                  <a:pt x="111252" y="534924"/>
                  <a:pt x="92964" y="429768"/>
                </a:cubicBezTo>
                <a:cubicBezTo>
                  <a:pt x="74676" y="324612"/>
                  <a:pt x="173736" y="160020"/>
                  <a:pt x="166116" y="91440"/>
                </a:cubicBezTo>
                <a:cubicBezTo>
                  <a:pt x="158496" y="22860"/>
                  <a:pt x="73152" y="0"/>
                  <a:pt x="47244" y="18288"/>
                </a:cubicBezTo>
                <a:cubicBezTo>
                  <a:pt x="21336" y="36576"/>
                  <a:pt x="22860" y="120396"/>
                  <a:pt x="19812" y="192024"/>
                </a:cubicBezTo>
                <a:close/>
              </a:path>
            </a:pathLst>
          </a:custGeom>
          <a:solidFill>
            <a:srgbClr val="3C64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4087813" y="4005263"/>
            <a:ext cx="1512887" cy="698500"/>
          </a:xfrm>
          <a:custGeom>
            <a:avLst/>
            <a:gdLst>
              <a:gd name="connsiteX0" fmla="*/ 283464 w 1028700"/>
              <a:gd name="connsiteY0" fmla="*/ 400812 h 527304"/>
              <a:gd name="connsiteX1" fmla="*/ 694944 w 1028700"/>
              <a:gd name="connsiteY1" fmla="*/ 409956 h 527304"/>
              <a:gd name="connsiteX2" fmla="*/ 932688 w 1028700"/>
              <a:gd name="connsiteY2" fmla="*/ 80772 h 527304"/>
              <a:gd name="connsiteX3" fmla="*/ 1024128 w 1028700"/>
              <a:gd name="connsiteY3" fmla="*/ 16764 h 527304"/>
              <a:gd name="connsiteX4" fmla="*/ 960120 w 1028700"/>
              <a:gd name="connsiteY4" fmla="*/ 181356 h 527304"/>
              <a:gd name="connsiteX5" fmla="*/ 749808 w 1028700"/>
              <a:gd name="connsiteY5" fmla="*/ 483108 h 527304"/>
              <a:gd name="connsiteX6" fmla="*/ 109728 w 1028700"/>
              <a:gd name="connsiteY6" fmla="*/ 446532 h 527304"/>
              <a:gd name="connsiteX7" fmla="*/ 91440 w 1028700"/>
              <a:gd name="connsiteY7" fmla="*/ 336804 h 527304"/>
              <a:gd name="connsiteX8" fmla="*/ 283464 w 1028700"/>
              <a:gd name="connsiteY8" fmla="*/ 400812 h 527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8700" h="527304">
                <a:moveTo>
                  <a:pt x="283464" y="400812"/>
                </a:moveTo>
                <a:cubicBezTo>
                  <a:pt x="384048" y="413004"/>
                  <a:pt x="586740" y="463296"/>
                  <a:pt x="694944" y="409956"/>
                </a:cubicBezTo>
                <a:cubicBezTo>
                  <a:pt x="803148" y="356616"/>
                  <a:pt x="877824" y="146304"/>
                  <a:pt x="932688" y="80772"/>
                </a:cubicBezTo>
                <a:cubicBezTo>
                  <a:pt x="987552" y="15240"/>
                  <a:pt x="1019556" y="0"/>
                  <a:pt x="1024128" y="16764"/>
                </a:cubicBezTo>
                <a:cubicBezTo>
                  <a:pt x="1028700" y="33528"/>
                  <a:pt x="1005840" y="103632"/>
                  <a:pt x="960120" y="181356"/>
                </a:cubicBezTo>
                <a:cubicBezTo>
                  <a:pt x="914400" y="259080"/>
                  <a:pt x="891540" y="438912"/>
                  <a:pt x="749808" y="483108"/>
                </a:cubicBezTo>
                <a:cubicBezTo>
                  <a:pt x="608076" y="527304"/>
                  <a:pt x="219456" y="470916"/>
                  <a:pt x="109728" y="446532"/>
                </a:cubicBezTo>
                <a:cubicBezTo>
                  <a:pt x="0" y="422148"/>
                  <a:pt x="60960" y="347472"/>
                  <a:pt x="91440" y="336804"/>
                </a:cubicBezTo>
                <a:cubicBezTo>
                  <a:pt x="121920" y="326136"/>
                  <a:pt x="182880" y="388620"/>
                  <a:pt x="283464" y="400812"/>
                </a:cubicBezTo>
                <a:close/>
              </a:path>
            </a:pathLst>
          </a:custGeom>
          <a:solidFill>
            <a:srgbClr val="3C64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6443663" y="2852738"/>
            <a:ext cx="673100" cy="1565275"/>
          </a:xfrm>
          <a:custGeom>
            <a:avLst/>
            <a:gdLst>
              <a:gd name="connsiteX0" fmla="*/ 99060 w 379476"/>
              <a:gd name="connsiteY0" fmla="*/ 164592 h 1269492"/>
              <a:gd name="connsiteX1" fmla="*/ 181356 w 379476"/>
              <a:gd name="connsiteY1" fmla="*/ 219456 h 1269492"/>
              <a:gd name="connsiteX2" fmla="*/ 291084 w 379476"/>
              <a:gd name="connsiteY2" fmla="*/ 484632 h 1269492"/>
              <a:gd name="connsiteX3" fmla="*/ 263652 w 379476"/>
              <a:gd name="connsiteY3" fmla="*/ 868680 h 1269492"/>
              <a:gd name="connsiteX4" fmla="*/ 245364 w 379476"/>
              <a:gd name="connsiteY4" fmla="*/ 1225296 h 1269492"/>
              <a:gd name="connsiteX5" fmla="*/ 336804 w 379476"/>
              <a:gd name="connsiteY5" fmla="*/ 1133856 h 1269492"/>
              <a:gd name="connsiteX6" fmla="*/ 373380 w 379476"/>
              <a:gd name="connsiteY6" fmla="*/ 594360 h 1269492"/>
              <a:gd name="connsiteX7" fmla="*/ 300228 w 379476"/>
              <a:gd name="connsiteY7" fmla="*/ 265176 h 1269492"/>
              <a:gd name="connsiteX8" fmla="*/ 44196 w 379476"/>
              <a:gd name="connsiteY8" fmla="*/ 18288 h 1269492"/>
              <a:gd name="connsiteX9" fmla="*/ 35052 w 379476"/>
              <a:gd name="connsiteY9" fmla="*/ 155448 h 1269492"/>
              <a:gd name="connsiteX10" fmla="*/ 99060 w 379476"/>
              <a:gd name="connsiteY10" fmla="*/ 164592 h 1269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9476" h="1269492">
                <a:moveTo>
                  <a:pt x="99060" y="164592"/>
                </a:moveTo>
                <a:cubicBezTo>
                  <a:pt x="123444" y="175260"/>
                  <a:pt x="149352" y="166116"/>
                  <a:pt x="181356" y="219456"/>
                </a:cubicBezTo>
                <a:cubicBezTo>
                  <a:pt x="213360" y="272796"/>
                  <a:pt x="277368" y="376428"/>
                  <a:pt x="291084" y="484632"/>
                </a:cubicBezTo>
                <a:cubicBezTo>
                  <a:pt x="304800" y="592836"/>
                  <a:pt x="271272" y="745236"/>
                  <a:pt x="263652" y="868680"/>
                </a:cubicBezTo>
                <a:cubicBezTo>
                  <a:pt x="256032" y="992124"/>
                  <a:pt x="233172" y="1181100"/>
                  <a:pt x="245364" y="1225296"/>
                </a:cubicBezTo>
                <a:cubicBezTo>
                  <a:pt x="257556" y="1269492"/>
                  <a:pt x="315468" y="1239012"/>
                  <a:pt x="336804" y="1133856"/>
                </a:cubicBezTo>
                <a:cubicBezTo>
                  <a:pt x="358140" y="1028700"/>
                  <a:pt x="379476" y="739140"/>
                  <a:pt x="373380" y="594360"/>
                </a:cubicBezTo>
                <a:cubicBezTo>
                  <a:pt x="367284" y="449580"/>
                  <a:pt x="355092" y="361188"/>
                  <a:pt x="300228" y="265176"/>
                </a:cubicBezTo>
                <a:cubicBezTo>
                  <a:pt x="245364" y="169164"/>
                  <a:pt x="88392" y="36576"/>
                  <a:pt x="44196" y="18288"/>
                </a:cubicBezTo>
                <a:cubicBezTo>
                  <a:pt x="0" y="0"/>
                  <a:pt x="24384" y="131064"/>
                  <a:pt x="35052" y="155448"/>
                </a:cubicBezTo>
                <a:cubicBezTo>
                  <a:pt x="45720" y="179832"/>
                  <a:pt x="74676" y="153924"/>
                  <a:pt x="99060" y="164592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 rot="21436212">
            <a:off x="4265613" y="4168775"/>
            <a:ext cx="1492250" cy="736600"/>
          </a:xfrm>
          <a:custGeom>
            <a:avLst/>
            <a:gdLst>
              <a:gd name="connsiteX0" fmla="*/ 283464 w 1028700"/>
              <a:gd name="connsiteY0" fmla="*/ 400812 h 527304"/>
              <a:gd name="connsiteX1" fmla="*/ 694944 w 1028700"/>
              <a:gd name="connsiteY1" fmla="*/ 409956 h 527304"/>
              <a:gd name="connsiteX2" fmla="*/ 932688 w 1028700"/>
              <a:gd name="connsiteY2" fmla="*/ 80772 h 527304"/>
              <a:gd name="connsiteX3" fmla="*/ 1024128 w 1028700"/>
              <a:gd name="connsiteY3" fmla="*/ 16764 h 527304"/>
              <a:gd name="connsiteX4" fmla="*/ 960120 w 1028700"/>
              <a:gd name="connsiteY4" fmla="*/ 181356 h 527304"/>
              <a:gd name="connsiteX5" fmla="*/ 749808 w 1028700"/>
              <a:gd name="connsiteY5" fmla="*/ 483108 h 527304"/>
              <a:gd name="connsiteX6" fmla="*/ 109728 w 1028700"/>
              <a:gd name="connsiteY6" fmla="*/ 446532 h 527304"/>
              <a:gd name="connsiteX7" fmla="*/ 91440 w 1028700"/>
              <a:gd name="connsiteY7" fmla="*/ 336804 h 527304"/>
              <a:gd name="connsiteX8" fmla="*/ 283464 w 1028700"/>
              <a:gd name="connsiteY8" fmla="*/ 400812 h 527304"/>
              <a:gd name="connsiteX0" fmla="*/ 283464 w 1028700"/>
              <a:gd name="connsiteY0" fmla="*/ 400812 h 527304"/>
              <a:gd name="connsiteX1" fmla="*/ 635352 w 1028700"/>
              <a:gd name="connsiteY1" fmla="*/ 357525 h 527304"/>
              <a:gd name="connsiteX2" fmla="*/ 932688 w 1028700"/>
              <a:gd name="connsiteY2" fmla="*/ 80772 h 527304"/>
              <a:gd name="connsiteX3" fmla="*/ 1024128 w 1028700"/>
              <a:gd name="connsiteY3" fmla="*/ 16764 h 527304"/>
              <a:gd name="connsiteX4" fmla="*/ 960120 w 1028700"/>
              <a:gd name="connsiteY4" fmla="*/ 181356 h 527304"/>
              <a:gd name="connsiteX5" fmla="*/ 749808 w 1028700"/>
              <a:gd name="connsiteY5" fmla="*/ 483108 h 527304"/>
              <a:gd name="connsiteX6" fmla="*/ 109728 w 1028700"/>
              <a:gd name="connsiteY6" fmla="*/ 446532 h 527304"/>
              <a:gd name="connsiteX7" fmla="*/ 91440 w 1028700"/>
              <a:gd name="connsiteY7" fmla="*/ 336804 h 527304"/>
              <a:gd name="connsiteX8" fmla="*/ 283464 w 1028700"/>
              <a:gd name="connsiteY8" fmla="*/ 400812 h 527304"/>
              <a:gd name="connsiteX0" fmla="*/ 275805 w 1021041"/>
              <a:gd name="connsiteY0" fmla="*/ 400812 h 477077"/>
              <a:gd name="connsiteX1" fmla="*/ 627693 w 1021041"/>
              <a:gd name="connsiteY1" fmla="*/ 357525 h 477077"/>
              <a:gd name="connsiteX2" fmla="*/ 925029 w 1021041"/>
              <a:gd name="connsiteY2" fmla="*/ 80772 h 477077"/>
              <a:gd name="connsiteX3" fmla="*/ 1016469 w 1021041"/>
              <a:gd name="connsiteY3" fmla="*/ 16764 h 477077"/>
              <a:gd name="connsiteX4" fmla="*/ 952461 w 1021041"/>
              <a:gd name="connsiteY4" fmla="*/ 181356 h 477077"/>
              <a:gd name="connsiteX5" fmla="*/ 696192 w 1021041"/>
              <a:gd name="connsiteY5" fmla="*/ 432881 h 477077"/>
              <a:gd name="connsiteX6" fmla="*/ 102069 w 1021041"/>
              <a:gd name="connsiteY6" fmla="*/ 446532 h 477077"/>
              <a:gd name="connsiteX7" fmla="*/ 83781 w 1021041"/>
              <a:gd name="connsiteY7" fmla="*/ 336804 h 477077"/>
              <a:gd name="connsiteX8" fmla="*/ 275805 w 1021041"/>
              <a:gd name="connsiteY8" fmla="*/ 400812 h 477077"/>
              <a:gd name="connsiteX0" fmla="*/ 263950 w 1009186"/>
              <a:gd name="connsiteY0" fmla="*/ 400812 h 565311"/>
              <a:gd name="connsiteX1" fmla="*/ 615838 w 1009186"/>
              <a:gd name="connsiteY1" fmla="*/ 357525 h 565311"/>
              <a:gd name="connsiteX2" fmla="*/ 913174 w 1009186"/>
              <a:gd name="connsiteY2" fmla="*/ 80772 h 565311"/>
              <a:gd name="connsiteX3" fmla="*/ 1004614 w 1009186"/>
              <a:gd name="connsiteY3" fmla="*/ 16764 h 565311"/>
              <a:gd name="connsiteX4" fmla="*/ 940606 w 1009186"/>
              <a:gd name="connsiteY4" fmla="*/ 181356 h 565311"/>
              <a:gd name="connsiteX5" fmla="*/ 684337 w 1009186"/>
              <a:gd name="connsiteY5" fmla="*/ 432881 h 565311"/>
              <a:gd name="connsiteX6" fmla="*/ 102069 w 1009186"/>
              <a:gd name="connsiteY6" fmla="*/ 549298 h 565311"/>
              <a:gd name="connsiteX7" fmla="*/ 71926 w 1009186"/>
              <a:gd name="connsiteY7" fmla="*/ 336804 h 565311"/>
              <a:gd name="connsiteX8" fmla="*/ 263950 w 1009186"/>
              <a:gd name="connsiteY8" fmla="*/ 400812 h 565311"/>
              <a:gd name="connsiteX0" fmla="*/ 270342 w 1015578"/>
              <a:gd name="connsiteY0" fmla="*/ 400812 h 556142"/>
              <a:gd name="connsiteX1" fmla="*/ 622230 w 1015578"/>
              <a:gd name="connsiteY1" fmla="*/ 357525 h 556142"/>
              <a:gd name="connsiteX2" fmla="*/ 919566 w 1015578"/>
              <a:gd name="connsiteY2" fmla="*/ 80772 h 556142"/>
              <a:gd name="connsiteX3" fmla="*/ 1011006 w 1015578"/>
              <a:gd name="connsiteY3" fmla="*/ 16764 h 556142"/>
              <a:gd name="connsiteX4" fmla="*/ 946998 w 1015578"/>
              <a:gd name="connsiteY4" fmla="*/ 181356 h 556142"/>
              <a:gd name="connsiteX5" fmla="*/ 690729 w 1015578"/>
              <a:gd name="connsiteY5" fmla="*/ 432881 h 556142"/>
              <a:gd name="connsiteX6" fmla="*/ 108461 w 1015578"/>
              <a:gd name="connsiteY6" fmla="*/ 549298 h 556142"/>
              <a:gd name="connsiteX7" fmla="*/ 39963 w 1015578"/>
              <a:gd name="connsiteY7" fmla="*/ 473942 h 556142"/>
              <a:gd name="connsiteX8" fmla="*/ 270342 w 1015578"/>
              <a:gd name="connsiteY8" fmla="*/ 400812 h 556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15578" h="556142">
                <a:moveTo>
                  <a:pt x="270342" y="400812"/>
                </a:moveTo>
                <a:cubicBezTo>
                  <a:pt x="367387" y="381409"/>
                  <a:pt x="514026" y="410865"/>
                  <a:pt x="622230" y="357525"/>
                </a:cubicBezTo>
                <a:cubicBezTo>
                  <a:pt x="730434" y="304185"/>
                  <a:pt x="854770" y="137565"/>
                  <a:pt x="919566" y="80772"/>
                </a:cubicBezTo>
                <a:cubicBezTo>
                  <a:pt x="984362" y="23979"/>
                  <a:pt x="1006434" y="0"/>
                  <a:pt x="1011006" y="16764"/>
                </a:cubicBezTo>
                <a:cubicBezTo>
                  <a:pt x="1015578" y="33528"/>
                  <a:pt x="1000378" y="112003"/>
                  <a:pt x="946998" y="181356"/>
                </a:cubicBezTo>
                <a:cubicBezTo>
                  <a:pt x="893619" y="250709"/>
                  <a:pt x="830485" y="371557"/>
                  <a:pt x="690729" y="432881"/>
                </a:cubicBezTo>
                <a:cubicBezTo>
                  <a:pt x="550973" y="494205"/>
                  <a:pt x="216922" y="542454"/>
                  <a:pt x="108461" y="549298"/>
                </a:cubicBezTo>
                <a:cubicBezTo>
                  <a:pt x="0" y="556142"/>
                  <a:pt x="12983" y="498690"/>
                  <a:pt x="39963" y="473942"/>
                </a:cubicBezTo>
                <a:cubicBezTo>
                  <a:pt x="66943" y="449194"/>
                  <a:pt x="173298" y="420215"/>
                  <a:pt x="270342" y="400812"/>
                </a:cubicBezTo>
                <a:close/>
              </a:path>
            </a:pathLst>
          </a:custGeom>
          <a:solidFill>
            <a:srgbClr val="3C64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 rot="1571593">
            <a:off x="5191125" y="2152650"/>
            <a:ext cx="504825" cy="1727200"/>
          </a:xfrm>
          <a:custGeom>
            <a:avLst/>
            <a:gdLst>
              <a:gd name="connsiteX0" fmla="*/ 19812 w 582168"/>
              <a:gd name="connsiteY0" fmla="*/ 192024 h 1641348"/>
              <a:gd name="connsiteX1" fmla="*/ 28956 w 582168"/>
              <a:gd name="connsiteY1" fmla="*/ 448056 h 1641348"/>
              <a:gd name="connsiteX2" fmla="*/ 193548 w 582168"/>
              <a:gd name="connsiteY2" fmla="*/ 877824 h 1641348"/>
              <a:gd name="connsiteX3" fmla="*/ 422148 w 582168"/>
              <a:gd name="connsiteY3" fmla="*/ 1271016 h 1641348"/>
              <a:gd name="connsiteX4" fmla="*/ 431292 w 582168"/>
              <a:gd name="connsiteY4" fmla="*/ 1572768 h 1641348"/>
              <a:gd name="connsiteX5" fmla="*/ 522732 w 582168"/>
              <a:gd name="connsiteY5" fmla="*/ 1563624 h 1641348"/>
              <a:gd name="connsiteX6" fmla="*/ 541020 w 582168"/>
              <a:gd name="connsiteY6" fmla="*/ 1106424 h 1641348"/>
              <a:gd name="connsiteX7" fmla="*/ 275844 w 582168"/>
              <a:gd name="connsiteY7" fmla="*/ 722376 h 1641348"/>
              <a:gd name="connsiteX8" fmla="*/ 92964 w 582168"/>
              <a:gd name="connsiteY8" fmla="*/ 429768 h 1641348"/>
              <a:gd name="connsiteX9" fmla="*/ 166116 w 582168"/>
              <a:gd name="connsiteY9" fmla="*/ 91440 h 1641348"/>
              <a:gd name="connsiteX10" fmla="*/ 47244 w 582168"/>
              <a:gd name="connsiteY10" fmla="*/ 18288 h 1641348"/>
              <a:gd name="connsiteX11" fmla="*/ 19812 w 582168"/>
              <a:gd name="connsiteY11" fmla="*/ 192024 h 1641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82168" h="1641348">
                <a:moveTo>
                  <a:pt x="19812" y="192024"/>
                </a:moveTo>
                <a:cubicBezTo>
                  <a:pt x="16764" y="263652"/>
                  <a:pt x="0" y="333756"/>
                  <a:pt x="28956" y="448056"/>
                </a:cubicBezTo>
                <a:cubicBezTo>
                  <a:pt x="57912" y="562356"/>
                  <a:pt x="128016" y="740664"/>
                  <a:pt x="193548" y="877824"/>
                </a:cubicBezTo>
                <a:cubicBezTo>
                  <a:pt x="259080" y="1014984"/>
                  <a:pt x="382524" y="1155192"/>
                  <a:pt x="422148" y="1271016"/>
                </a:cubicBezTo>
                <a:cubicBezTo>
                  <a:pt x="461772" y="1386840"/>
                  <a:pt x="414528" y="1524000"/>
                  <a:pt x="431292" y="1572768"/>
                </a:cubicBezTo>
                <a:cubicBezTo>
                  <a:pt x="448056" y="1621536"/>
                  <a:pt x="504444" y="1641348"/>
                  <a:pt x="522732" y="1563624"/>
                </a:cubicBezTo>
                <a:cubicBezTo>
                  <a:pt x="541020" y="1485900"/>
                  <a:pt x="582168" y="1246632"/>
                  <a:pt x="541020" y="1106424"/>
                </a:cubicBezTo>
                <a:cubicBezTo>
                  <a:pt x="499872" y="966216"/>
                  <a:pt x="350520" y="835152"/>
                  <a:pt x="275844" y="722376"/>
                </a:cubicBezTo>
                <a:cubicBezTo>
                  <a:pt x="201168" y="609600"/>
                  <a:pt x="111252" y="534924"/>
                  <a:pt x="92964" y="429768"/>
                </a:cubicBezTo>
                <a:cubicBezTo>
                  <a:pt x="74676" y="324612"/>
                  <a:pt x="173736" y="160020"/>
                  <a:pt x="166116" y="91440"/>
                </a:cubicBezTo>
                <a:cubicBezTo>
                  <a:pt x="158496" y="22860"/>
                  <a:pt x="73152" y="0"/>
                  <a:pt x="47244" y="18288"/>
                </a:cubicBezTo>
                <a:cubicBezTo>
                  <a:pt x="21336" y="36576"/>
                  <a:pt x="22860" y="120396"/>
                  <a:pt x="19812" y="192024"/>
                </a:cubicBezTo>
                <a:close/>
              </a:path>
            </a:pathLst>
          </a:custGeom>
          <a:solidFill>
            <a:srgbClr val="3C64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 rot="2043271">
            <a:off x="5194300" y="1952625"/>
            <a:ext cx="1420813" cy="857250"/>
          </a:xfrm>
          <a:custGeom>
            <a:avLst/>
            <a:gdLst>
              <a:gd name="connsiteX0" fmla="*/ 124968 w 1175004"/>
              <a:gd name="connsiteY0" fmla="*/ 25908 h 591312"/>
              <a:gd name="connsiteX1" fmla="*/ 124968 w 1175004"/>
              <a:gd name="connsiteY1" fmla="*/ 117348 h 591312"/>
              <a:gd name="connsiteX2" fmla="*/ 719328 w 1175004"/>
              <a:gd name="connsiteY2" fmla="*/ 135636 h 591312"/>
              <a:gd name="connsiteX3" fmla="*/ 1030224 w 1175004"/>
              <a:gd name="connsiteY3" fmla="*/ 528828 h 591312"/>
              <a:gd name="connsiteX4" fmla="*/ 1149096 w 1175004"/>
              <a:gd name="connsiteY4" fmla="*/ 510540 h 591312"/>
              <a:gd name="connsiteX5" fmla="*/ 874776 w 1175004"/>
              <a:gd name="connsiteY5" fmla="*/ 80772 h 591312"/>
              <a:gd name="connsiteX6" fmla="*/ 124968 w 1175004"/>
              <a:gd name="connsiteY6" fmla="*/ 25908 h 591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75004" h="591312">
                <a:moveTo>
                  <a:pt x="124968" y="25908"/>
                </a:moveTo>
                <a:cubicBezTo>
                  <a:pt x="0" y="32004"/>
                  <a:pt x="25908" y="99060"/>
                  <a:pt x="124968" y="117348"/>
                </a:cubicBezTo>
                <a:cubicBezTo>
                  <a:pt x="224028" y="135636"/>
                  <a:pt x="568452" y="67056"/>
                  <a:pt x="719328" y="135636"/>
                </a:cubicBezTo>
                <a:cubicBezTo>
                  <a:pt x="870204" y="204216"/>
                  <a:pt x="958596" y="466344"/>
                  <a:pt x="1030224" y="528828"/>
                </a:cubicBezTo>
                <a:cubicBezTo>
                  <a:pt x="1101852" y="591312"/>
                  <a:pt x="1175004" y="585216"/>
                  <a:pt x="1149096" y="510540"/>
                </a:cubicBezTo>
                <a:cubicBezTo>
                  <a:pt x="1123188" y="435864"/>
                  <a:pt x="1048512" y="161544"/>
                  <a:pt x="874776" y="80772"/>
                </a:cubicBezTo>
                <a:cubicBezTo>
                  <a:pt x="701040" y="0"/>
                  <a:pt x="249936" y="19812"/>
                  <a:pt x="124968" y="25908"/>
                </a:cubicBezTo>
                <a:close/>
              </a:path>
            </a:pathLst>
          </a:custGeom>
          <a:solidFill>
            <a:srgbClr val="3C649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 rot="19199905" flipH="1">
            <a:off x="5743575" y="3157538"/>
            <a:ext cx="865188" cy="1655762"/>
          </a:xfrm>
          <a:custGeom>
            <a:avLst/>
            <a:gdLst>
              <a:gd name="connsiteX0" fmla="*/ 56388 w 434340"/>
              <a:gd name="connsiteY0" fmla="*/ 190500 h 1360932"/>
              <a:gd name="connsiteX1" fmla="*/ 257556 w 434340"/>
              <a:gd name="connsiteY1" fmla="*/ 583692 h 1360932"/>
              <a:gd name="connsiteX2" fmla="*/ 248412 w 434340"/>
              <a:gd name="connsiteY2" fmla="*/ 1168908 h 1360932"/>
              <a:gd name="connsiteX3" fmla="*/ 348996 w 434340"/>
              <a:gd name="connsiteY3" fmla="*/ 1269492 h 1360932"/>
              <a:gd name="connsiteX4" fmla="*/ 385572 w 434340"/>
              <a:gd name="connsiteY4" fmla="*/ 620268 h 1360932"/>
              <a:gd name="connsiteX5" fmla="*/ 56388 w 434340"/>
              <a:gd name="connsiteY5" fmla="*/ 71628 h 1360932"/>
              <a:gd name="connsiteX6" fmla="*/ 56388 w 434340"/>
              <a:gd name="connsiteY6" fmla="*/ 190500 h 1360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4340" h="1360932">
                <a:moveTo>
                  <a:pt x="56388" y="190500"/>
                </a:moveTo>
                <a:cubicBezTo>
                  <a:pt x="89916" y="275844"/>
                  <a:pt x="225552" y="420624"/>
                  <a:pt x="257556" y="583692"/>
                </a:cubicBezTo>
                <a:cubicBezTo>
                  <a:pt x="289560" y="746760"/>
                  <a:pt x="233172" y="1054608"/>
                  <a:pt x="248412" y="1168908"/>
                </a:cubicBezTo>
                <a:cubicBezTo>
                  <a:pt x="263652" y="1283208"/>
                  <a:pt x="326136" y="1360932"/>
                  <a:pt x="348996" y="1269492"/>
                </a:cubicBezTo>
                <a:cubicBezTo>
                  <a:pt x="371856" y="1178052"/>
                  <a:pt x="434340" y="819912"/>
                  <a:pt x="385572" y="620268"/>
                </a:cubicBezTo>
                <a:cubicBezTo>
                  <a:pt x="336804" y="420624"/>
                  <a:pt x="112776" y="143256"/>
                  <a:pt x="56388" y="71628"/>
                </a:cubicBezTo>
                <a:cubicBezTo>
                  <a:pt x="0" y="0"/>
                  <a:pt x="22860" y="105156"/>
                  <a:pt x="56388" y="19050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" name="Полилиния 27"/>
          <p:cNvSpPr/>
          <p:nvPr/>
        </p:nvSpPr>
        <p:spPr>
          <a:xfrm rot="20399669" flipH="1">
            <a:off x="6980238" y="2705100"/>
            <a:ext cx="671512" cy="1563688"/>
          </a:xfrm>
          <a:custGeom>
            <a:avLst/>
            <a:gdLst>
              <a:gd name="connsiteX0" fmla="*/ 99060 w 379476"/>
              <a:gd name="connsiteY0" fmla="*/ 164592 h 1269492"/>
              <a:gd name="connsiteX1" fmla="*/ 181356 w 379476"/>
              <a:gd name="connsiteY1" fmla="*/ 219456 h 1269492"/>
              <a:gd name="connsiteX2" fmla="*/ 291084 w 379476"/>
              <a:gd name="connsiteY2" fmla="*/ 484632 h 1269492"/>
              <a:gd name="connsiteX3" fmla="*/ 263652 w 379476"/>
              <a:gd name="connsiteY3" fmla="*/ 868680 h 1269492"/>
              <a:gd name="connsiteX4" fmla="*/ 245364 w 379476"/>
              <a:gd name="connsiteY4" fmla="*/ 1225296 h 1269492"/>
              <a:gd name="connsiteX5" fmla="*/ 336804 w 379476"/>
              <a:gd name="connsiteY5" fmla="*/ 1133856 h 1269492"/>
              <a:gd name="connsiteX6" fmla="*/ 373380 w 379476"/>
              <a:gd name="connsiteY6" fmla="*/ 594360 h 1269492"/>
              <a:gd name="connsiteX7" fmla="*/ 300228 w 379476"/>
              <a:gd name="connsiteY7" fmla="*/ 265176 h 1269492"/>
              <a:gd name="connsiteX8" fmla="*/ 44196 w 379476"/>
              <a:gd name="connsiteY8" fmla="*/ 18288 h 1269492"/>
              <a:gd name="connsiteX9" fmla="*/ 35052 w 379476"/>
              <a:gd name="connsiteY9" fmla="*/ 155448 h 1269492"/>
              <a:gd name="connsiteX10" fmla="*/ 99060 w 379476"/>
              <a:gd name="connsiteY10" fmla="*/ 164592 h 1269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9476" h="1269492">
                <a:moveTo>
                  <a:pt x="99060" y="164592"/>
                </a:moveTo>
                <a:cubicBezTo>
                  <a:pt x="123444" y="175260"/>
                  <a:pt x="149352" y="166116"/>
                  <a:pt x="181356" y="219456"/>
                </a:cubicBezTo>
                <a:cubicBezTo>
                  <a:pt x="213360" y="272796"/>
                  <a:pt x="277368" y="376428"/>
                  <a:pt x="291084" y="484632"/>
                </a:cubicBezTo>
                <a:cubicBezTo>
                  <a:pt x="304800" y="592836"/>
                  <a:pt x="271272" y="745236"/>
                  <a:pt x="263652" y="868680"/>
                </a:cubicBezTo>
                <a:cubicBezTo>
                  <a:pt x="256032" y="992124"/>
                  <a:pt x="233172" y="1181100"/>
                  <a:pt x="245364" y="1225296"/>
                </a:cubicBezTo>
                <a:cubicBezTo>
                  <a:pt x="257556" y="1269492"/>
                  <a:pt x="315468" y="1239012"/>
                  <a:pt x="336804" y="1133856"/>
                </a:cubicBezTo>
                <a:cubicBezTo>
                  <a:pt x="358140" y="1028700"/>
                  <a:pt x="379476" y="739140"/>
                  <a:pt x="373380" y="594360"/>
                </a:cubicBezTo>
                <a:cubicBezTo>
                  <a:pt x="367284" y="449580"/>
                  <a:pt x="355092" y="361188"/>
                  <a:pt x="300228" y="265176"/>
                </a:cubicBezTo>
                <a:cubicBezTo>
                  <a:pt x="245364" y="169164"/>
                  <a:pt x="88392" y="36576"/>
                  <a:pt x="44196" y="18288"/>
                </a:cubicBezTo>
                <a:cubicBezTo>
                  <a:pt x="0" y="0"/>
                  <a:pt x="24384" y="131064"/>
                  <a:pt x="35052" y="155448"/>
                </a:cubicBezTo>
                <a:cubicBezTo>
                  <a:pt x="45720" y="179832"/>
                  <a:pt x="74676" y="153924"/>
                  <a:pt x="99060" y="164592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 rot="20021598">
            <a:off x="4559300" y="2114550"/>
            <a:ext cx="268288" cy="2130425"/>
          </a:xfrm>
          <a:custGeom>
            <a:avLst/>
            <a:gdLst>
              <a:gd name="connsiteX0" fmla="*/ 0 w 277368"/>
              <a:gd name="connsiteY0" fmla="*/ 289560 h 1560576"/>
              <a:gd name="connsiteX1" fmla="*/ 73152 w 277368"/>
              <a:gd name="connsiteY1" fmla="*/ 170688 h 1560576"/>
              <a:gd name="connsiteX2" fmla="*/ 73152 w 277368"/>
              <a:gd name="connsiteY2" fmla="*/ 170688 h 1560576"/>
              <a:gd name="connsiteX3" fmla="*/ 228600 w 277368"/>
              <a:gd name="connsiteY3" fmla="*/ 124968 h 1560576"/>
              <a:gd name="connsiteX4" fmla="*/ 155448 w 277368"/>
              <a:gd name="connsiteY4" fmla="*/ 920496 h 1560576"/>
              <a:gd name="connsiteX5" fmla="*/ 274320 w 277368"/>
              <a:gd name="connsiteY5" fmla="*/ 1414272 h 1560576"/>
              <a:gd name="connsiteX6" fmla="*/ 173736 w 277368"/>
              <a:gd name="connsiteY6" fmla="*/ 1542288 h 1560576"/>
              <a:gd name="connsiteX7" fmla="*/ 64008 w 277368"/>
              <a:gd name="connsiteY7" fmla="*/ 1304544 h 1560576"/>
              <a:gd name="connsiteX8" fmla="*/ 54864 w 277368"/>
              <a:gd name="connsiteY8" fmla="*/ 655320 h 1560576"/>
              <a:gd name="connsiteX9" fmla="*/ 0 w 277368"/>
              <a:gd name="connsiteY9" fmla="*/ 289560 h 156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77368" h="1560576">
                <a:moveTo>
                  <a:pt x="0" y="289560"/>
                </a:moveTo>
                <a:lnTo>
                  <a:pt x="73152" y="170688"/>
                </a:lnTo>
                <a:lnTo>
                  <a:pt x="73152" y="170688"/>
                </a:lnTo>
                <a:cubicBezTo>
                  <a:pt x="99060" y="163068"/>
                  <a:pt x="214884" y="0"/>
                  <a:pt x="228600" y="124968"/>
                </a:cubicBezTo>
                <a:cubicBezTo>
                  <a:pt x="242316" y="249936"/>
                  <a:pt x="147828" y="705612"/>
                  <a:pt x="155448" y="920496"/>
                </a:cubicBezTo>
                <a:cubicBezTo>
                  <a:pt x="163068" y="1135380"/>
                  <a:pt x="271272" y="1310640"/>
                  <a:pt x="274320" y="1414272"/>
                </a:cubicBezTo>
                <a:cubicBezTo>
                  <a:pt x="277368" y="1517904"/>
                  <a:pt x="208788" y="1560576"/>
                  <a:pt x="173736" y="1542288"/>
                </a:cubicBezTo>
                <a:cubicBezTo>
                  <a:pt x="138684" y="1524000"/>
                  <a:pt x="83820" y="1452372"/>
                  <a:pt x="64008" y="1304544"/>
                </a:cubicBezTo>
                <a:cubicBezTo>
                  <a:pt x="44196" y="1156716"/>
                  <a:pt x="70104" y="827532"/>
                  <a:pt x="54864" y="655320"/>
                </a:cubicBezTo>
                <a:cubicBezTo>
                  <a:pt x="39624" y="483108"/>
                  <a:pt x="6096" y="377190"/>
                  <a:pt x="0" y="28956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" name="Овал 30"/>
          <p:cNvSpPr/>
          <p:nvPr/>
        </p:nvSpPr>
        <p:spPr>
          <a:xfrm rot="1344137">
            <a:off x="6084888" y="2060575"/>
            <a:ext cx="287337" cy="48895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5724525" y="3933825"/>
            <a:ext cx="574675" cy="174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4572000" y="3178175"/>
            <a:ext cx="287338" cy="179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" name="Овал 33"/>
          <p:cNvSpPr/>
          <p:nvPr/>
        </p:nvSpPr>
        <p:spPr>
          <a:xfrm rot="20287957">
            <a:off x="5008563" y="4395788"/>
            <a:ext cx="249237" cy="4556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5148263" y="2852738"/>
            <a:ext cx="403225" cy="203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6804025" y="3357563"/>
            <a:ext cx="511175" cy="1762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54" presetClass="exit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54" presetClass="exit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54" presetClass="exit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54" presetClass="exit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54" presetClass="exit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54" presetClass="exit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54" presetClass="exit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54" presetClass="exit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54" presetClass="exit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54" presetClass="exit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54" presetClass="exit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54" presetClass="exit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54" presetClass="exit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54" presetClass="exit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4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54" presetClass="exit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54" presetClass="exit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54" presetClass="exit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560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grpSp>
        <p:nvGrpSpPr>
          <p:cNvPr id="25603" name="Группа 15"/>
          <p:cNvGrpSpPr>
            <a:grpSpLocks/>
          </p:cNvGrpSpPr>
          <p:nvPr/>
        </p:nvGrpSpPr>
        <p:grpSpPr bwMode="auto">
          <a:xfrm>
            <a:off x="468313" y="333375"/>
            <a:ext cx="8207375" cy="6264275"/>
            <a:chOff x="1691680" y="1772816"/>
            <a:chExt cx="5328592" cy="4032448"/>
          </a:xfrm>
        </p:grpSpPr>
        <p:grpSp>
          <p:nvGrpSpPr>
            <p:cNvPr id="25632" name="Группа 8"/>
            <p:cNvGrpSpPr>
              <a:grpSpLocks/>
            </p:cNvGrpSpPr>
            <p:nvPr/>
          </p:nvGrpSpPr>
          <p:grpSpPr bwMode="auto">
            <a:xfrm>
              <a:off x="1691680" y="1772816"/>
              <a:ext cx="5328592" cy="4032448"/>
              <a:chOff x="1691680" y="1772816"/>
              <a:chExt cx="5328592" cy="4032448"/>
            </a:xfrm>
          </p:grpSpPr>
          <p:sp>
            <p:nvSpPr>
              <p:cNvPr id="4" name="Полилиния 3"/>
              <p:cNvSpPr/>
              <p:nvPr/>
            </p:nvSpPr>
            <p:spPr>
              <a:xfrm>
                <a:off x="1691680" y="1979241"/>
                <a:ext cx="5328592" cy="3601203"/>
              </a:xfrm>
              <a:custGeom>
                <a:avLst/>
                <a:gdLst>
                  <a:gd name="connsiteX0" fmla="*/ 0 w 5328592"/>
                  <a:gd name="connsiteY0" fmla="*/ 600079 h 3600400"/>
                  <a:gd name="connsiteX1" fmla="*/ 175760 w 5328592"/>
                  <a:gd name="connsiteY1" fmla="*/ 175759 h 3600400"/>
                  <a:gd name="connsiteX2" fmla="*/ 600080 w 5328592"/>
                  <a:gd name="connsiteY2" fmla="*/ 1 h 3600400"/>
                  <a:gd name="connsiteX3" fmla="*/ 4728513 w 5328592"/>
                  <a:gd name="connsiteY3" fmla="*/ 0 h 3600400"/>
                  <a:gd name="connsiteX4" fmla="*/ 5152833 w 5328592"/>
                  <a:gd name="connsiteY4" fmla="*/ 175760 h 3600400"/>
                  <a:gd name="connsiteX5" fmla="*/ 5328591 w 5328592"/>
                  <a:gd name="connsiteY5" fmla="*/ 600080 h 3600400"/>
                  <a:gd name="connsiteX6" fmla="*/ 5328592 w 5328592"/>
                  <a:gd name="connsiteY6" fmla="*/ 3000321 h 3600400"/>
                  <a:gd name="connsiteX7" fmla="*/ 5152833 w 5328592"/>
                  <a:gd name="connsiteY7" fmla="*/ 3424641 h 3600400"/>
                  <a:gd name="connsiteX8" fmla="*/ 4728513 w 5328592"/>
                  <a:gd name="connsiteY8" fmla="*/ 3600400 h 3600400"/>
                  <a:gd name="connsiteX9" fmla="*/ 600079 w 5328592"/>
                  <a:gd name="connsiteY9" fmla="*/ 3600400 h 3600400"/>
                  <a:gd name="connsiteX10" fmla="*/ 175759 w 5328592"/>
                  <a:gd name="connsiteY10" fmla="*/ 3424641 h 3600400"/>
                  <a:gd name="connsiteX11" fmla="*/ 0 w 5328592"/>
                  <a:gd name="connsiteY11" fmla="*/ 3000321 h 3600400"/>
                  <a:gd name="connsiteX12" fmla="*/ 0 w 5328592"/>
                  <a:gd name="connsiteY12" fmla="*/ 600079 h 3600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5328592" h="3600400">
                    <a:moveTo>
                      <a:pt x="0" y="600079"/>
                    </a:moveTo>
                    <a:cubicBezTo>
                      <a:pt x="0" y="440928"/>
                      <a:pt x="63223" y="288296"/>
                      <a:pt x="175760" y="175759"/>
                    </a:cubicBezTo>
                    <a:cubicBezTo>
                      <a:pt x="288297" y="63222"/>
                      <a:pt x="440929" y="0"/>
                      <a:pt x="600080" y="1"/>
                    </a:cubicBezTo>
                    <a:lnTo>
                      <a:pt x="4728513" y="0"/>
                    </a:lnTo>
                    <a:cubicBezTo>
                      <a:pt x="4887664" y="0"/>
                      <a:pt x="5040296" y="63223"/>
                      <a:pt x="5152833" y="175760"/>
                    </a:cubicBezTo>
                    <a:cubicBezTo>
                      <a:pt x="5265370" y="288297"/>
                      <a:pt x="5328592" y="440929"/>
                      <a:pt x="5328591" y="600080"/>
                    </a:cubicBezTo>
                    <a:cubicBezTo>
                      <a:pt x="5328591" y="1400160"/>
                      <a:pt x="5328592" y="2200241"/>
                      <a:pt x="5328592" y="3000321"/>
                    </a:cubicBezTo>
                    <a:cubicBezTo>
                      <a:pt x="5328592" y="3159472"/>
                      <a:pt x="5265370" y="3312104"/>
                      <a:pt x="5152833" y="3424641"/>
                    </a:cubicBezTo>
                    <a:cubicBezTo>
                      <a:pt x="5040296" y="3537178"/>
                      <a:pt x="4887664" y="3600400"/>
                      <a:pt x="4728513" y="3600400"/>
                    </a:cubicBezTo>
                    <a:lnTo>
                      <a:pt x="600079" y="3600400"/>
                    </a:lnTo>
                    <a:cubicBezTo>
                      <a:pt x="440928" y="3600400"/>
                      <a:pt x="288296" y="3537177"/>
                      <a:pt x="175759" y="3424641"/>
                    </a:cubicBezTo>
                    <a:cubicBezTo>
                      <a:pt x="63222" y="3312104"/>
                      <a:pt x="0" y="3159472"/>
                      <a:pt x="0" y="3000321"/>
                    </a:cubicBezTo>
                    <a:lnTo>
                      <a:pt x="0" y="600079"/>
                    </a:ln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6" name="Овал 5"/>
              <p:cNvSpPr/>
              <p:nvPr/>
            </p:nvSpPr>
            <p:spPr>
              <a:xfrm>
                <a:off x="2123533" y="1772816"/>
                <a:ext cx="4464886" cy="503801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7" name="Овал 6"/>
              <p:cNvSpPr/>
              <p:nvPr/>
            </p:nvSpPr>
            <p:spPr>
              <a:xfrm>
                <a:off x="2123533" y="5301464"/>
                <a:ext cx="4464886" cy="503800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sp>
          <p:nvSpPr>
            <p:cNvPr id="14" name="Скругленный прямоугольник 13"/>
            <p:cNvSpPr/>
            <p:nvPr/>
          </p:nvSpPr>
          <p:spPr>
            <a:xfrm>
              <a:off x="2126625" y="2031359"/>
              <a:ext cx="4464886" cy="359712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2126625" y="5184966"/>
              <a:ext cx="4464886" cy="359712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42" name="Группа 41"/>
          <p:cNvGrpSpPr/>
          <p:nvPr/>
        </p:nvGrpSpPr>
        <p:grpSpPr>
          <a:xfrm>
            <a:off x="4355976" y="3645024"/>
            <a:ext cx="288032" cy="1320619"/>
            <a:chOff x="4572000" y="3645024"/>
            <a:chExt cx="432048" cy="1608651"/>
          </a:xfrm>
          <a:solidFill>
            <a:srgbClr val="4579B9"/>
          </a:solidFill>
        </p:grpSpPr>
        <p:sp>
          <p:nvSpPr>
            <p:cNvPr id="39" name="Полилиния 38"/>
            <p:cNvSpPr/>
            <p:nvPr/>
          </p:nvSpPr>
          <p:spPr>
            <a:xfrm>
              <a:off x="4788024" y="3645024"/>
              <a:ext cx="216024" cy="1608651"/>
            </a:xfrm>
            <a:custGeom>
              <a:avLst/>
              <a:gdLst>
                <a:gd name="connsiteX0" fmla="*/ 25400 w 264885"/>
                <a:gd name="connsiteY0" fmla="*/ 239485 h 1953985"/>
                <a:gd name="connsiteX1" fmla="*/ 47171 w 264885"/>
                <a:gd name="connsiteY1" fmla="*/ 1632857 h 1953985"/>
                <a:gd name="connsiteX2" fmla="*/ 134257 w 264885"/>
                <a:gd name="connsiteY2" fmla="*/ 1872342 h 1953985"/>
                <a:gd name="connsiteX3" fmla="*/ 243114 w 264885"/>
                <a:gd name="connsiteY3" fmla="*/ 1839685 h 1953985"/>
                <a:gd name="connsiteX4" fmla="*/ 166914 w 264885"/>
                <a:gd name="connsiteY4" fmla="*/ 1186542 h 1953985"/>
                <a:gd name="connsiteX5" fmla="*/ 243114 w 264885"/>
                <a:gd name="connsiteY5" fmla="*/ 185057 h 1953985"/>
                <a:gd name="connsiteX6" fmla="*/ 36286 w 264885"/>
                <a:gd name="connsiteY6" fmla="*/ 76200 h 1953985"/>
                <a:gd name="connsiteX7" fmla="*/ 25400 w 264885"/>
                <a:gd name="connsiteY7" fmla="*/ 304800 h 1953985"/>
                <a:gd name="connsiteX8" fmla="*/ 3629 w 264885"/>
                <a:gd name="connsiteY8" fmla="*/ 315685 h 1953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4885" h="1953985">
                  <a:moveTo>
                    <a:pt x="25400" y="239485"/>
                  </a:moveTo>
                  <a:cubicBezTo>
                    <a:pt x="27214" y="800099"/>
                    <a:pt x="29028" y="1360714"/>
                    <a:pt x="47171" y="1632857"/>
                  </a:cubicBezTo>
                  <a:cubicBezTo>
                    <a:pt x="65314" y="1905000"/>
                    <a:pt x="101600" y="1837871"/>
                    <a:pt x="134257" y="1872342"/>
                  </a:cubicBezTo>
                  <a:cubicBezTo>
                    <a:pt x="166914" y="1906813"/>
                    <a:pt x="237671" y="1953985"/>
                    <a:pt x="243114" y="1839685"/>
                  </a:cubicBezTo>
                  <a:cubicBezTo>
                    <a:pt x="248557" y="1725385"/>
                    <a:pt x="166914" y="1462313"/>
                    <a:pt x="166914" y="1186542"/>
                  </a:cubicBezTo>
                  <a:cubicBezTo>
                    <a:pt x="166914" y="910771"/>
                    <a:pt x="264885" y="370114"/>
                    <a:pt x="243114" y="185057"/>
                  </a:cubicBezTo>
                  <a:cubicBezTo>
                    <a:pt x="221343" y="0"/>
                    <a:pt x="72572" y="56243"/>
                    <a:pt x="36286" y="76200"/>
                  </a:cubicBezTo>
                  <a:cubicBezTo>
                    <a:pt x="0" y="96157"/>
                    <a:pt x="30843" y="264886"/>
                    <a:pt x="25400" y="304800"/>
                  </a:cubicBezTo>
                  <a:cubicBezTo>
                    <a:pt x="19957" y="344714"/>
                    <a:pt x="11793" y="330199"/>
                    <a:pt x="3629" y="315685"/>
                  </a:cubicBezTo>
                </a:path>
              </a:pathLst>
            </a:cu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0" name="Полилиния 39"/>
            <p:cNvSpPr/>
            <p:nvPr/>
          </p:nvSpPr>
          <p:spPr>
            <a:xfrm flipH="1">
              <a:off x="4572000" y="3645024"/>
              <a:ext cx="233040" cy="1608651"/>
            </a:xfrm>
            <a:custGeom>
              <a:avLst/>
              <a:gdLst>
                <a:gd name="connsiteX0" fmla="*/ 25400 w 264885"/>
                <a:gd name="connsiteY0" fmla="*/ 239485 h 1953985"/>
                <a:gd name="connsiteX1" fmla="*/ 47171 w 264885"/>
                <a:gd name="connsiteY1" fmla="*/ 1632857 h 1953985"/>
                <a:gd name="connsiteX2" fmla="*/ 134257 w 264885"/>
                <a:gd name="connsiteY2" fmla="*/ 1872342 h 1953985"/>
                <a:gd name="connsiteX3" fmla="*/ 243114 w 264885"/>
                <a:gd name="connsiteY3" fmla="*/ 1839685 h 1953985"/>
                <a:gd name="connsiteX4" fmla="*/ 166914 w 264885"/>
                <a:gd name="connsiteY4" fmla="*/ 1186542 h 1953985"/>
                <a:gd name="connsiteX5" fmla="*/ 243114 w 264885"/>
                <a:gd name="connsiteY5" fmla="*/ 185057 h 1953985"/>
                <a:gd name="connsiteX6" fmla="*/ 36286 w 264885"/>
                <a:gd name="connsiteY6" fmla="*/ 76200 h 1953985"/>
                <a:gd name="connsiteX7" fmla="*/ 25400 w 264885"/>
                <a:gd name="connsiteY7" fmla="*/ 304800 h 1953985"/>
                <a:gd name="connsiteX8" fmla="*/ 3629 w 264885"/>
                <a:gd name="connsiteY8" fmla="*/ 315685 h 1953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4885" h="1953985">
                  <a:moveTo>
                    <a:pt x="25400" y="239485"/>
                  </a:moveTo>
                  <a:cubicBezTo>
                    <a:pt x="27214" y="800099"/>
                    <a:pt x="29028" y="1360714"/>
                    <a:pt x="47171" y="1632857"/>
                  </a:cubicBezTo>
                  <a:cubicBezTo>
                    <a:pt x="65314" y="1905000"/>
                    <a:pt x="101600" y="1837871"/>
                    <a:pt x="134257" y="1872342"/>
                  </a:cubicBezTo>
                  <a:cubicBezTo>
                    <a:pt x="166914" y="1906813"/>
                    <a:pt x="237671" y="1953985"/>
                    <a:pt x="243114" y="1839685"/>
                  </a:cubicBezTo>
                  <a:cubicBezTo>
                    <a:pt x="248557" y="1725385"/>
                    <a:pt x="166914" y="1462313"/>
                    <a:pt x="166914" y="1186542"/>
                  </a:cubicBezTo>
                  <a:cubicBezTo>
                    <a:pt x="166914" y="910771"/>
                    <a:pt x="264885" y="370114"/>
                    <a:pt x="243114" y="185057"/>
                  </a:cubicBezTo>
                  <a:cubicBezTo>
                    <a:pt x="221343" y="0"/>
                    <a:pt x="72572" y="56243"/>
                    <a:pt x="36286" y="76200"/>
                  </a:cubicBezTo>
                  <a:cubicBezTo>
                    <a:pt x="0" y="96157"/>
                    <a:pt x="30843" y="264886"/>
                    <a:pt x="25400" y="304800"/>
                  </a:cubicBezTo>
                  <a:cubicBezTo>
                    <a:pt x="19957" y="344714"/>
                    <a:pt x="11793" y="330199"/>
                    <a:pt x="3629" y="315685"/>
                  </a:cubicBezTo>
                </a:path>
              </a:pathLst>
            </a:cu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1" name="Овал 40"/>
            <p:cNvSpPr/>
            <p:nvPr/>
          </p:nvSpPr>
          <p:spPr>
            <a:xfrm>
              <a:off x="4572000" y="4293096"/>
              <a:ext cx="432048" cy="28803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44" name="Полилиния 43"/>
          <p:cNvSpPr/>
          <p:nvPr/>
        </p:nvSpPr>
        <p:spPr>
          <a:xfrm>
            <a:off x="4572000" y="476250"/>
            <a:ext cx="647700" cy="1320800"/>
          </a:xfrm>
          <a:custGeom>
            <a:avLst/>
            <a:gdLst>
              <a:gd name="connsiteX0" fmla="*/ 25400 w 264885"/>
              <a:gd name="connsiteY0" fmla="*/ 239485 h 1953985"/>
              <a:gd name="connsiteX1" fmla="*/ 47171 w 264885"/>
              <a:gd name="connsiteY1" fmla="*/ 1632857 h 1953985"/>
              <a:gd name="connsiteX2" fmla="*/ 134257 w 264885"/>
              <a:gd name="connsiteY2" fmla="*/ 1872342 h 1953985"/>
              <a:gd name="connsiteX3" fmla="*/ 243114 w 264885"/>
              <a:gd name="connsiteY3" fmla="*/ 1839685 h 1953985"/>
              <a:gd name="connsiteX4" fmla="*/ 166914 w 264885"/>
              <a:gd name="connsiteY4" fmla="*/ 1186542 h 1953985"/>
              <a:gd name="connsiteX5" fmla="*/ 243114 w 264885"/>
              <a:gd name="connsiteY5" fmla="*/ 185057 h 1953985"/>
              <a:gd name="connsiteX6" fmla="*/ 36286 w 264885"/>
              <a:gd name="connsiteY6" fmla="*/ 76200 h 1953985"/>
              <a:gd name="connsiteX7" fmla="*/ 25400 w 264885"/>
              <a:gd name="connsiteY7" fmla="*/ 304800 h 1953985"/>
              <a:gd name="connsiteX8" fmla="*/ 3629 w 264885"/>
              <a:gd name="connsiteY8" fmla="*/ 315685 h 1953985"/>
              <a:gd name="connsiteX0" fmla="*/ 25400 w 1191983"/>
              <a:gd name="connsiteY0" fmla="*/ 237057 h 1953985"/>
              <a:gd name="connsiteX1" fmla="*/ 47171 w 1191983"/>
              <a:gd name="connsiteY1" fmla="*/ 1630429 h 1953985"/>
              <a:gd name="connsiteX2" fmla="*/ 134257 w 1191983"/>
              <a:gd name="connsiteY2" fmla="*/ 1869914 h 1953985"/>
              <a:gd name="connsiteX3" fmla="*/ 243114 w 1191983"/>
              <a:gd name="connsiteY3" fmla="*/ 1837257 h 1953985"/>
              <a:gd name="connsiteX4" fmla="*/ 1191983 w 1191983"/>
              <a:gd name="connsiteY4" fmla="*/ 1169544 h 1953985"/>
              <a:gd name="connsiteX5" fmla="*/ 243114 w 1191983"/>
              <a:gd name="connsiteY5" fmla="*/ 182629 h 1953985"/>
              <a:gd name="connsiteX6" fmla="*/ 36286 w 1191983"/>
              <a:gd name="connsiteY6" fmla="*/ 73772 h 1953985"/>
              <a:gd name="connsiteX7" fmla="*/ 25400 w 1191983"/>
              <a:gd name="connsiteY7" fmla="*/ 302372 h 1953985"/>
              <a:gd name="connsiteX8" fmla="*/ 3629 w 1191983"/>
              <a:gd name="connsiteY8" fmla="*/ 313257 h 1953985"/>
              <a:gd name="connsiteX0" fmla="*/ 43543 w 1210126"/>
              <a:gd name="connsiteY0" fmla="*/ 237057 h 2016714"/>
              <a:gd name="connsiteX1" fmla="*/ 18143 w 1210126"/>
              <a:gd name="connsiteY1" fmla="*/ 956456 h 2016714"/>
              <a:gd name="connsiteX2" fmla="*/ 152400 w 1210126"/>
              <a:gd name="connsiteY2" fmla="*/ 1869914 h 2016714"/>
              <a:gd name="connsiteX3" fmla="*/ 261257 w 1210126"/>
              <a:gd name="connsiteY3" fmla="*/ 1837257 h 2016714"/>
              <a:gd name="connsiteX4" fmla="*/ 1210126 w 1210126"/>
              <a:gd name="connsiteY4" fmla="*/ 1169544 h 2016714"/>
              <a:gd name="connsiteX5" fmla="*/ 261257 w 1210126"/>
              <a:gd name="connsiteY5" fmla="*/ 182629 h 2016714"/>
              <a:gd name="connsiteX6" fmla="*/ 54429 w 1210126"/>
              <a:gd name="connsiteY6" fmla="*/ 73772 h 2016714"/>
              <a:gd name="connsiteX7" fmla="*/ 43543 w 1210126"/>
              <a:gd name="connsiteY7" fmla="*/ 302372 h 2016714"/>
              <a:gd name="connsiteX8" fmla="*/ 21772 w 1210126"/>
              <a:gd name="connsiteY8" fmla="*/ 313257 h 2016714"/>
              <a:gd name="connsiteX0" fmla="*/ 25400 w 1191983"/>
              <a:gd name="connsiteY0" fmla="*/ 237057 h 2016714"/>
              <a:gd name="connsiteX1" fmla="*/ 529770 w 1191983"/>
              <a:gd name="connsiteY1" fmla="*/ 956456 h 2016714"/>
              <a:gd name="connsiteX2" fmla="*/ 134257 w 1191983"/>
              <a:gd name="connsiteY2" fmla="*/ 1869914 h 2016714"/>
              <a:gd name="connsiteX3" fmla="*/ 243114 w 1191983"/>
              <a:gd name="connsiteY3" fmla="*/ 1837257 h 2016714"/>
              <a:gd name="connsiteX4" fmla="*/ 1191983 w 1191983"/>
              <a:gd name="connsiteY4" fmla="*/ 1169544 h 2016714"/>
              <a:gd name="connsiteX5" fmla="*/ 243114 w 1191983"/>
              <a:gd name="connsiteY5" fmla="*/ 182629 h 2016714"/>
              <a:gd name="connsiteX6" fmla="*/ 36286 w 1191983"/>
              <a:gd name="connsiteY6" fmla="*/ 73772 h 2016714"/>
              <a:gd name="connsiteX7" fmla="*/ 25400 w 1191983"/>
              <a:gd name="connsiteY7" fmla="*/ 302372 h 2016714"/>
              <a:gd name="connsiteX8" fmla="*/ 3629 w 1191983"/>
              <a:gd name="connsiteY8" fmla="*/ 313257 h 2016714"/>
              <a:gd name="connsiteX0" fmla="*/ 25400 w 1191983"/>
              <a:gd name="connsiteY0" fmla="*/ 237057 h 1998957"/>
              <a:gd name="connsiteX1" fmla="*/ 927098 w 1191983"/>
              <a:gd name="connsiteY1" fmla="*/ 1062999 h 1998957"/>
              <a:gd name="connsiteX2" fmla="*/ 134257 w 1191983"/>
              <a:gd name="connsiteY2" fmla="*/ 1869914 h 1998957"/>
              <a:gd name="connsiteX3" fmla="*/ 243114 w 1191983"/>
              <a:gd name="connsiteY3" fmla="*/ 1837257 h 1998957"/>
              <a:gd name="connsiteX4" fmla="*/ 1191983 w 1191983"/>
              <a:gd name="connsiteY4" fmla="*/ 1169544 h 1998957"/>
              <a:gd name="connsiteX5" fmla="*/ 243114 w 1191983"/>
              <a:gd name="connsiteY5" fmla="*/ 182629 h 1998957"/>
              <a:gd name="connsiteX6" fmla="*/ 36286 w 1191983"/>
              <a:gd name="connsiteY6" fmla="*/ 73772 h 1998957"/>
              <a:gd name="connsiteX7" fmla="*/ 25400 w 1191983"/>
              <a:gd name="connsiteY7" fmla="*/ 302372 h 1998957"/>
              <a:gd name="connsiteX8" fmla="*/ 3629 w 1191983"/>
              <a:gd name="connsiteY8" fmla="*/ 313257 h 1998957"/>
              <a:gd name="connsiteX0" fmla="*/ 25400 w 1191983"/>
              <a:gd name="connsiteY0" fmla="*/ 237057 h 1953985"/>
              <a:gd name="connsiteX1" fmla="*/ 927098 w 1191983"/>
              <a:gd name="connsiteY1" fmla="*/ 1062999 h 1953985"/>
              <a:gd name="connsiteX2" fmla="*/ 132443 w 1191983"/>
              <a:gd name="connsiteY2" fmla="*/ 1702256 h 1953985"/>
              <a:gd name="connsiteX3" fmla="*/ 134257 w 1191983"/>
              <a:gd name="connsiteY3" fmla="*/ 1869914 h 1953985"/>
              <a:gd name="connsiteX4" fmla="*/ 243114 w 1191983"/>
              <a:gd name="connsiteY4" fmla="*/ 1837257 h 1953985"/>
              <a:gd name="connsiteX5" fmla="*/ 1191983 w 1191983"/>
              <a:gd name="connsiteY5" fmla="*/ 1169544 h 1953985"/>
              <a:gd name="connsiteX6" fmla="*/ 243114 w 1191983"/>
              <a:gd name="connsiteY6" fmla="*/ 182629 h 1953985"/>
              <a:gd name="connsiteX7" fmla="*/ 36286 w 1191983"/>
              <a:gd name="connsiteY7" fmla="*/ 73772 h 1953985"/>
              <a:gd name="connsiteX8" fmla="*/ 25400 w 1191983"/>
              <a:gd name="connsiteY8" fmla="*/ 302372 h 1953985"/>
              <a:gd name="connsiteX9" fmla="*/ 3629 w 1191983"/>
              <a:gd name="connsiteY9" fmla="*/ 313257 h 1953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91983" h="1953985">
                <a:moveTo>
                  <a:pt x="25400" y="237057"/>
                </a:moveTo>
                <a:cubicBezTo>
                  <a:pt x="27214" y="797671"/>
                  <a:pt x="908955" y="790856"/>
                  <a:pt x="927098" y="1062999"/>
                </a:cubicBezTo>
                <a:cubicBezTo>
                  <a:pt x="1061732" y="1243773"/>
                  <a:pt x="264583" y="1567770"/>
                  <a:pt x="132443" y="1702256"/>
                </a:cubicBezTo>
                <a:cubicBezTo>
                  <a:pt x="303" y="1836742"/>
                  <a:pt x="115812" y="1847414"/>
                  <a:pt x="134257" y="1869914"/>
                </a:cubicBezTo>
                <a:cubicBezTo>
                  <a:pt x="152702" y="1892414"/>
                  <a:pt x="66826" y="1953985"/>
                  <a:pt x="243114" y="1837257"/>
                </a:cubicBezTo>
                <a:cubicBezTo>
                  <a:pt x="419402" y="1720529"/>
                  <a:pt x="1191983" y="1445315"/>
                  <a:pt x="1191983" y="1169544"/>
                </a:cubicBezTo>
                <a:cubicBezTo>
                  <a:pt x="1191983" y="893773"/>
                  <a:pt x="435730" y="365258"/>
                  <a:pt x="243114" y="182629"/>
                </a:cubicBezTo>
                <a:cubicBezTo>
                  <a:pt x="50498" y="0"/>
                  <a:pt x="72572" y="53815"/>
                  <a:pt x="36286" y="73772"/>
                </a:cubicBezTo>
                <a:cubicBezTo>
                  <a:pt x="0" y="93729"/>
                  <a:pt x="30843" y="262458"/>
                  <a:pt x="25400" y="302372"/>
                </a:cubicBezTo>
                <a:cubicBezTo>
                  <a:pt x="19957" y="342286"/>
                  <a:pt x="11793" y="327771"/>
                  <a:pt x="3629" y="313257"/>
                </a:cubicBezTo>
              </a:path>
            </a:pathLst>
          </a:custGeom>
          <a:solidFill>
            <a:srgbClr val="4579B9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47" name="Группа 46"/>
          <p:cNvGrpSpPr>
            <a:grpSpLocks/>
          </p:cNvGrpSpPr>
          <p:nvPr/>
        </p:nvGrpSpPr>
        <p:grpSpPr bwMode="auto">
          <a:xfrm>
            <a:off x="4356100" y="1916113"/>
            <a:ext cx="287338" cy="1320800"/>
            <a:chOff x="4572000" y="3645024"/>
            <a:chExt cx="432048" cy="1608651"/>
          </a:xfrm>
        </p:grpSpPr>
        <p:sp>
          <p:nvSpPr>
            <p:cNvPr id="48" name="Полилиния 47"/>
            <p:cNvSpPr/>
            <p:nvPr/>
          </p:nvSpPr>
          <p:spPr>
            <a:xfrm>
              <a:off x="4789218" y="3645024"/>
              <a:ext cx="214830" cy="1608651"/>
            </a:xfrm>
            <a:custGeom>
              <a:avLst/>
              <a:gdLst>
                <a:gd name="connsiteX0" fmla="*/ 25400 w 264885"/>
                <a:gd name="connsiteY0" fmla="*/ 239485 h 1953985"/>
                <a:gd name="connsiteX1" fmla="*/ 47171 w 264885"/>
                <a:gd name="connsiteY1" fmla="*/ 1632857 h 1953985"/>
                <a:gd name="connsiteX2" fmla="*/ 134257 w 264885"/>
                <a:gd name="connsiteY2" fmla="*/ 1872342 h 1953985"/>
                <a:gd name="connsiteX3" fmla="*/ 243114 w 264885"/>
                <a:gd name="connsiteY3" fmla="*/ 1839685 h 1953985"/>
                <a:gd name="connsiteX4" fmla="*/ 166914 w 264885"/>
                <a:gd name="connsiteY4" fmla="*/ 1186542 h 1953985"/>
                <a:gd name="connsiteX5" fmla="*/ 243114 w 264885"/>
                <a:gd name="connsiteY5" fmla="*/ 185057 h 1953985"/>
                <a:gd name="connsiteX6" fmla="*/ 36286 w 264885"/>
                <a:gd name="connsiteY6" fmla="*/ 76200 h 1953985"/>
                <a:gd name="connsiteX7" fmla="*/ 25400 w 264885"/>
                <a:gd name="connsiteY7" fmla="*/ 304800 h 1953985"/>
                <a:gd name="connsiteX8" fmla="*/ 3629 w 264885"/>
                <a:gd name="connsiteY8" fmla="*/ 315685 h 1953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4885" h="1953985">
                  <a:moveTo>
                    <a:pt x="25400" y="239485"/>
                  </a:moveTo>
                  <a:cubicBezTo>
                    <a:pt x="27214" y="800099"/>
                    <a:pt x="29028" y="1360714"/>
                    <a:pt x="47171" y="1632857"/>
                  </a:cubicBezTo>
                  <a:cubicBezTo>
                    <a:pt x="65314" y="1905000"/>
                    <a:pt x="101600" y="1837871"/>
                    <a:pt x="134257" y="1872342"/>
                  </a:cubicBezTo>
                  <a:cubicBezTo>
                    <a:pt x="166914" y="1906813"/>
                    <a:pt x="237671" y="1953985"/>
                    <a:pt x="243114" y="1839685"/>
                  </a:cubicBezTo>
                  <a:cubicBezTo>
                    <a:pt x="248557" y="1725385"/>
                    <a:pt x="166914" y="1462313"/>
                    <a:pt x="166914" y="1186542"/>
                  </a:cubicBezTo>
                  <a:cubicBezTo>
                    <a:pt x="166914" y="910771"/>
                    <a:pt x="264885" y="370114"/>
                    <a:pt x="243114" y="185057"/>
                  </a:cubicBezTo>
                  <a:cubicBezTo>
                    <a:pt x="221343" y="0"/>
                    <a:pt x="72572" y="56243"/>
                    <a:pt x="36286" y="76200"/>
                  </a:cubicBezTo>
                  <a:cubicBezTo>
                    <a:pt x="0" y="96157"/>
                    <a:pt x="30843" y="264886"/>
                    <a:pt x="25400" y="304800"/>
                  </a:cubicBezTo>
                  <a:cubicBezTo>
                    <a:pt x="19957" y="344714"/>
                    <a:pt x="11793" y="330199"/>
                    <a:pt x="3629" y="315685"/>
                  </a:cubicBezTo>
                </a:path>
              </a:pathLst>
            </a:custGeom>
            <a:solidFill>
              <a:srgbClr val="3C6494"/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9" name="Полилиния 48"/>
            <p:cNvSpPr/>
            <p:nvPr/>
          </p:nvSpPr>
          <p:spPr>
            <a:xfrm flipH="1">
              <a:off x="4572000" y="3645024"/>
              <a:ext cx="233926" cy="1608651"/>
            </a:xfrm>
            <a:custGeom>
              <a:avLst/>
              <a:gdLst>
                <a:gd name="connsiteX0" fmla="*/ 25400 w 264885"/>
                <a:gd name="connsiteY0" fmla="*/ 239485 h 1953985"/>
                <a:gd name="connsiteX1" fmla="*/ 47171 w 264885"/>
                <a:gd name="connsiteY1" fmla="*/ 1632857 h 1953985"/>
                <a:gd name="connsiteX2" fmla="*/ 134257 w 264885"/>
                <a:gd name="connsiteY2" fmla="*/ 1872342 h 1953985"/>
                <a:gd name="connsiteX3" fmla="*/ 243114 w 264885"/>
                <a:gd name="connsiteY3" fmla="*/ 1839685 h 1953985"/>
                <a:gd name="connsiteX4" fmla="*/ 166914 w 264885"/>
                <a:gd name="connsiteY4" fmla="*/ 1186542 h 1953985"/>
                <a:gd name="connsiteX5" fmla="*/ 243114 w 264885"/>
                <a:gd name="connsiteY5" fmla="*/ 185057 h 1953985"/>
                <a:gd name="connsiteX6" fmla="*/ 36286 w 264885"/>
                <a:gd name="connsiteY6" fmla="*/ 76200 h 1953985"/>
                <a:gd name="connsiteX7" fmla="*/ 25400 w 264885"/>
                <a:gd name="connsiteY7" fmla="*/ 304800 h 1953985"/>
                <a:gd name="connsiteX8" fmla="*/ 3629 w 264885"/>
                <a:gd name="connsiteY8" fmla="*/ 315685 h 1953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4885" h="1953985">
                  <a:moveTo>
                    <a:pt x="25400" y="239485"/>
                  </a:moveTo>
                  <a:cubicBezTo>
                    <a:pt x="27214" y="800099"/>
                    <a:pt x="29028" y="1360714"/>
                    <a:pt x="47171" y="1632857"/>
                  </a:cubicBezTo>
                  <a:cubicBezTo>
                    <a:pt x="65314" y="1905000"/>
                    <a:pt x="101600" y="1837871"/>
                    <a:pt x="134257" y="1872342"/>
                  </a:cubicBezTo>
                  <a:cubicBezTo>
                    <a:pt x="166914" y="1906813"/>
                    <a:pt x="237671" y="1953985"/>
                    <a:pt x="243114" y="1839685"/>
                  </a:cubicBezTo>
                  <a:cubicBezTo>
                    <a:pt x="248557" y="1725385"/>
                    <a:pt x="166914" y="1462313"/>
                    <a:pt x="166914" y="1186542"/>
                  </a:cubicBezTo>
                  <a:cubicBezTo>
                    <a:pt x="166914" y="910771"/>
                    <a:pt x="264885" y="370114"/>
                    <a:pt x="243114" y="185057"/>
                  </a:cubicBezTo>
                  <a:cubicBezTo>
                    <a:pt x="221343" y="0"/>
                    <a:pt x="72572" y="56243"/>
                    <a:pt x="36286" y="76200"/>
                  </a:cubicBezTo>
                  <a:cubicBezTo>
                    <a:pt x="0" y="96157"/>
                    <a:pt x="30843" y="264886"/>
                    <a:pt x="25400" y="304800"/>
                  </a:cubicBezTo>
                  <a:cubicBezTo>
                    <a:pt x="19957" y="344714"/>
                    <a:pt x="11793" y="330199"/>
                    <a:pt x="3629" y="315685"/>
                  </a:cubicBezTo>
                </a:path>
              </a:pathLst>
            </a:custGeom>
            <a:solidFill>
              <a:srgbClr val="3C6494"/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0" name="Овал 49"/>
            <p:cNvSpPr/>
            <p:nvPr/>
          </p:nvSpPr>
          <p:spPr>
            <a:xfrm>
              <a:off x="4572000" y="4292737"/>
              <a:ext cx="432048" cy="288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51" name="Группа 50"/>
          <p:cNvGrpSpPr>
            <a:grpSpLocks/>
          </p:cNvGrpSpPr>
          <p:nvPr/>
        </p:nvGrpSpPr>
        <p:grpSpPr bwMode="auto">
          <a:xfrm>
            <a:off x="4356100" y="5084763"/>
            <a:ext cx="287338" cy="1320800"/>
            <a:chOff x="4572000" y="3645024"/>
            <a:chExt cx="432048" cy="1608651"/>
          </a:xfrm>
        </p:grpSpPr>
        <p:sp>
          <p:nvSpPr>
            <p:cNvPr id="52" name="Полилиния 51"/>
            <p:cNvSpPr/>
            <p:nvPr/>
          </p:nvSpPr>
          <p:spPr>
            <a:xfrm>
              <a:off x="4789218" y="3645024"/>
              <a:ext cx="214830" cy="1608651"/>
            </a:xfrm>
            <a:custGeom>
              <a:avLst/>
              <a:gdLst>
                <a:gd name="connsiteX0" fmla="*/ 25400 w 264885"/>
                <a:gd name="connsiteY0" fmla="*/ 239485 h 1953985"/>
                <a:gd name="connsiteX1" fmla="*/ 47171 w 264885"/>
                <a:gd name="connsiteY1" fmla="*/ 1632857 h 1953985"/>
                <a:gd name="connsiteX2" fmla="*/ 134257 w 264885"/>
                <a:gd name="connsiteY2" fmla="*/ 1872342 h 1953985"/>
                <a:gd name="connsiteX3" fmla="*/ 243114 w 264885"/>
                <a:gd name="connsiteY3" fmla="*/ 1839685 h 1953985"/>
                <a:gd name="connsiteX4" fmla="*/ 166914 w 264885"/>
                <a:gd name="connsiteY4" fmla="*/ 1186542 h 1953985"/>
                <a:gd name="connsiteX5" fmla="*/ 243114 w 264885"/>
                <a:gd name="connsiteY5" fmla="*/ 185057 h 1953985"/>
                <a:gd name="connsiteX6" fmla="*/ 36286 w 264885"/>
                <a:gd name="connsiteY6" fmla="*/ 76200 h 1953985"/>
                <a:gd name="connsiteX7" fmla="*/ 25400 w 264885"/>
                <a:gd name="connsiteY7" fmla="*/ 304800 h 1953985"/>
                <a:gd name="connsiteX8" fmla="*/ 3629 w 264885"/>
                <a:gd name="connsiteY8" fmla="*/ 315685 h 1953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4885" h="1953985">
                  <a:moveTo>
                    <a:pt x="25400" y="239485"/>
                  </a:moveTo>
                  <a:cubicBezTo>
                    <a:pt x="27214" y="800099"/>
                    <a:pt x="29028" y="1360714"/>
                    <a:pt x="47171" y="1632857"/>
                  </a:cubicBezTo>
                  <a:cubicBezTo>
                    <a:pt x="65314" y="1905000"/>
                    <a:pt x="101600" y="1837871"/>
                    <a:pt x="134257" y="1872342"/>
                  </a:cubicBezTo>
                  <a:cubicBezTo>
                    <a:pt x="166914" y="1906813"/>
                    <a:pt x="237671" y="1953985"/>
                    <a:pt x="243114" y="1839685"/>
                  </a:cubicBezTo>
                  <a:cubicBezTo>
                    <a:pt x="248557" y="1725385"/>
                    <a:pt x="166914" y="1462313"/>
                    <a:pt x="166914" y="1186542"/>
                  </a:cubicBezTo>
                  <a:cubicBezTo>
                    <a:pt x="166914" y="910771"/>
                    <a:pt x="264885" y="370114"/>
                    <a:pt x="243114" y="185057"/>
                  </a:cubicBezTo>
                  <a:cubicBezTo>
                    <a:pt x="221343" y="0"/>
                    <a:pt x="72572" y="56243"/>
                    <a:pt x="36286" y="76200"/>
                  </a:cubicBezTo>
                  <a:cubicBezTo>
                    <a:pt x="0" y="96157"/>
                    <a:pt x="30843" y="264886"/>
                    <a:pt x="25400" y="304800"/>
                  </a:cubicBezTo>
                  <a:cubicBezTo>
                    <a:pt x="19957" y="344714"/>
                    <a:pt x="11793" y="330199"/>
                    <a:pt x="3629" y="315685"/>
                  </a:cubicBezTo>
                </a:path>
              </a:pathLst>
            </a:custGeom>
            <a:solidFill>
              <a:srgbClr val="3C6494"/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3" name="Полилиния 52"/>
            <p:cNvSpPr/>
            <p:nvPr/>
          </p:nvSpPr>
          <p:spPr>
            <a:xfrm flipH="1">
              <a:off x="4572000" y="3645024"/>
              <a:ext cx="233926" cy="1608651"/>
            </a:xfrm>
            <a:custGeom>
              <a:avLst/>
              <a:gdLst>
                <a:gd name="connsiteX0" fmla="*/ 25400 w 264885"/>
                <a:gd name="connsiteY0" fmla="*/ 239485 h 1953985"/>
                <a:gd name="connsiteX1" fmla="*/ 47171 w 264885"/>
                <a:gd name="connsiteY1" fmla="*/ 1632857 h 1953985"/>
                <a:gd name="connsiteX2" fmla="*/ 134257 w 264885"/>
                <a:gd name="connsiteY2" fmla="*/ 1872342 h 1953985"/>
                <a:gd name="connsiteX3" fmla="*/ 243114 w 264885"/>
                <a:gd name="connsiteY3" fmla="*/ 1839685 h 1953985"/>
                <a:gd name="connsiteX4" fmla="*/ 166914 w 264885"/>
                <a:gd name="connsiteY4" fmla="*/ 1186542 h 1953985"/>
                <a:gd name="connsiteX5" fmla="*/ 243114 w 264885"/>
                <a:gd name="connsiteY5" fmla="*/ 185057 h 1953985"/>
                <a:gd name="connsiteX6" fmla="*/ 36286 w 264885"/>
                <a:gd name="connsiteY6" fmla="*/ 76200 h 1953985"/>
                <a:gd name="connsiteX7" fmla="*/ 25400 w 264885"/>
                <a:gd name="connsiteY7" fmla="*/ 304800 h 1953985"/>
                <a:gd name="connsiteX8" fmla="*/ 3629 w 264885"/>
                <a:gd name="connsiteY8" fmla="*/ 315685 h 1953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4885" h="1953985">
                  <a:moveTo>
                    <a:pt x="25400" y="239485"/>
                  </a:moveTo>
                  <a:cubicBezTo>
                    <a:pt x="27214" y="800099"/>
                    <a:pt x="29028" y="1360714"/>
                    <a:pt x="47171" y="1632857"/>
                  </a:cubicBezTo>
                  <a:cubicBezTo>
                    <a:pt x="65314" y="1905000"/>
                    <a:pt x="101600" y="1837871"/>
                    <a:pt x="134257" y="1872342"/>
                  </a:cubicBezTo>
                  <a:cubicBezTo>
                    <a:pt x="166914" y="1906813"/>
                    <a:pt x="237671" y="1953985"/>
                    <a:pt x="243114" y="1839685"/>
                  </a:cubicBezTo>
                  <a:cubicBezTo>
                    <a:pt x="248557" y="1725385"/>
                    <a:pt x="166914" y="1462313"/>
                    <a:pt x="166914" y="1186542"/>
                  </a:cubicBezTo>
                  <a:cubicBezTo>
                    <a:pt x="166914" y="910771"/>
                    <a:pt x="264885" y="370114"/>
                    <a:pt x="243114" y="185057"/>
                  </a:cubicBezTo>
                  <a:cubicBezTo>
                    <a:pt x="221343" y="0"/>
                    <a:pt x="72572" y="56243"/>
                    <a:pt x="36286" y="76200"/>
                  </a:cubicBezTo>
                  <a:cubicBezTo>
                    <a:pt x="0" y="96157"/>
                    <a:pt x="30843" y="264886"/>
                    <a:pt x="25400" y="304800"/>
                  </a:cubicBezTo>
                  <a:cubicBezTo>
                    <a:pt x="19957" y="344714"/>
                    <a:pt x="11793" y="330199"/>
                    <a:pt x="3629" y="315685"/>
                  </a:cubicBezTo>
                </a:path>
              </a:pathLst>
            </a:custGeom>
            <a:solidFill>
              <a:srgbClr val="3C6494"/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4572000" y="4292737"/>
              <a:ext cx="432048" cy="2880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55" name="Полилиния 54"/>
          <p:cNvSpPr/>
          <p:nvPr/>
        </p:nvSpPr>
        <p:spPr>
          <a:xfrm flipH="1">
            <a:off x="3851275" y="476250"/>
            <a:ext cx="649288" cy="1320800"/>
          </a:xfrm>
          <a:custGeom>
            <a:avLst/>
            <a:gdLst>
              <a:gd name="connsiteX0" fmla="*/ 25400 w 264885"/>
              <a:gd name="connsiteY0" fmla="*/ 239485 h 1953985"/>
              <a:gd name="connsiteX1" fmla="*/ 47171 w 264885"/>
              <a:gd name="connsiteY1" fmla="*/ 1632857 h 1953985"/>
              <a:gd name="connsiteX2" fmla="*/ 134257 w 264885"/>
              <a:gd name="connsiteY2" fmla="*/ 1872342 h 1953985"/>
              <a:gd name="connsiteX3" fmla="*/ 243114 w 264885"/>
              <a:gd name="connsiteY3" fmla="*/ 1839685 h 1953985"/>
              <a:gd name="connsiteX4" fmla="*/ 166914 w 264885"/>
              <a:gd name="connsiteY4" fmla="*/ 1186542 h 1953985"/>
              <a:gd name="connsiteX5" fmla="*/ 243114 w 264885"/>
              <a:gd name="connsiteY5" fmla="*/ 185057 h 1953985"/>
              <a:gd name="connsiteX6" fmla="*/ 36286 w 264885"/>
              <a:gd name="connsiteY6" fmla="*/ 76200 h 1953985"/>
              <a:gd name="connsiteX7" fmla="*/ 25400 w 264885"/>
              <a:gd name="connsiteY7" fmla="*/ 304800 h 1953985"/>
              <a:gd name="connsiteX8" fmla="*/ 3629 w 264885"/>
              <a:gd name="connsiteY8" fmla="*/ 315685 h 1953985"/>
              <a:gd name="connsiteX0" fmla="*/ 25400 w 1191983"/>
              <a:gd name="connsiteY0" fmla="*/ 237057 h 1953985"/>
              <a:gd name="connsiteX1" fmla="*/ 47171 w 1191983"/>
              <a:gd name="connsiteY1" fmla="*/ 1630429 h 1953985"/>
              <a:gd name="connsiteX2" fmla="*/ 134257 w 1191983"/>
              <a:gd name="connsiteY2" fmla="*/ 1869914 h 1953985"/>
              <a:gd name="connsiteX3" fmla="*/ 243114 w 1191983"/>
              <a:gd name="connsiteY3" fmla="*/ 1837257 h 1953985"/>
              <a:gd name="connsiteX4" fmla="*/ 1191983 w 1191983"/>
              <a:gd name="connsiteY4" fmla="*/ 1169544 h 1953985"/>
              <a:gd name="connsiteX5" fmla="*/ 243114 w 1191983"/>
              <a:gd name="connsiteY5" fmla="*/ 182629 h 1953985"/>
              <a:gd name="connsiteX6" fmla="*/ 36286 w 1191983"/>
              <a:gd name="connsiteY6" fmla="*/ 73772 h 1953985"/>
              <a:gd name="connsiteX7" fmla="*/ 25400 w 1191983"/>
              <a:gd name="connsiteY7" fmla="*/ 302372 h 1953985"/>
              <a:gd name="connsiteX8" fmla="*/ 3629 w 1191983"/>
              <a:gd name="connsiteY8" fmla="*/ 313257 h 1953985"/>
              <a:gd name="connsiteX0" fmla="*/ 43543 w 1210126"/>
              <a:gd name="connsiteY0" fmla="*/ 237057 h 2016714"/>
              <a:gd name="connsiteX1" fmla="*/ 18143 w 1210126"/>
              <a:gd name="connsiteY1" fmla="*/ 956456 h 2016714"/>
              <a:gd name="connsiteX2" fmla="*/ 152400 w 1210126"/>
              <a:gd name="connsiteY2" fmla="*/ 1869914 h 2016714"/>
              <a:gd name="connsiteX3" fmla="*/ 261257 w 1210126"/>
              <a:gd name="connsiteY3" fmla="*/ 1837257 h 2016714"/>
              <a:gd name="connsiteX4" fmla="*/ 1210126 w 1210126"/>
              <a:gd name="connsiteY4" fmla="*/ 1169544 h 2016714"/>
              <a:gd name="connsiteX5" fmla="*/ 261257 w 1210126"/>
              <a:gd name="connsiteY5" fmla="*/ 182629 h 2016714"/>
              <a:gd name="connsiteX6" fmla="*/ 54429 w 1210126"/>
              <a:gd name="connsiteY6" fmla="*/ 73772 h 2016714"/>
              <a:gd name="connsiteX7" fmla="*/ 43543 w 1210126"/>
              <a:gd name="connsiteY7" fmla="*/ 302372 h 2016714"/>
              <a:gd name="connsiteX8" fmla="*/ 21772 w 1210126"/>
              <a:gd name="connsiteY8" fmla="*/ 313257 h 2016714"/>
              <a:gd name="connsiteX0" fmla="*/ 25400 w 1191983"/>
              <a:gd name="connsiteY0" fmla="*/ 237057 h 2016714"/>
              <a:gd name="connsiteX1" fmla="*/ 529770 w 1191983"/>
              <a:gd name="connsiteY1" fmla="*/ 956456 h 2016714"/>
              <a:gd name="connsiteX2" fmla="*/ 134257 w 1191983"/>
              <a:gd name="connsiteY2" fmla="*/ 1869914 h 2016714"/>
              <a:gd name="connsiteX3" fmla="*/ 243114 w 1191983"/>
              <a:gd name="connsiteY3" fmla="*/ 1837257 h 2016714"/>
              <a:gd name="connsiteX4" fmla="*/ 1191983 w 1191983"/>
              <a:gd name="connsiteY4" fmla="*/ 1169544 h 2016714"/>
              <a:gd name="connsiteX5" fmla="*/ 243114 w 1191983"/>
              <a:gd name="connsiteY5" fmla="*/ 182629 h 2016714"/>
              <a:gd name="connsiteX6" fmla="*/ 36286 w 1191983"/>
              <a:gd name="connsiteY6" fmla="*/ 73772 h 2016714"/>
              <a:gd name="connsiteX7" fmla="*/ 25400 w 1191983"/>
              <a:gd name="connsiteY7" fmla="*/ 302372 h 2016714"/>
              <a:gd name="connsiteX8" fmla="*/ 3629 w 1191983"/>
              <a:gd name="connsiteY8" fmla="*/ 313257 h 2016714"/>
              <a:gd name="connsiteX0" fmla="*/ 25400 w 1191983"/>
              <a:gd name="connsiteY0" fmla="*/ 237057 h 1998957"/>
              <a:gd name="connsiteX1" fmla="*/ 927098 w 1191983"/>
              <a:gd name="connsiteY1" fmla="*/ 1062999 h 1998957"/>
              <a:gd name="connsiteX2" fmla="*/ 134257 w 1191983"/>
              <a:gd name="connsiteY2" fmla="*/ 1869914 h 1998957"/>
              <a:gd name="connsiteX3" fmla="*/ 243114 w 1191983"/>
              <a:gd name="connsiteY3" fmla="*/ 1837257 h 1998957"/>
              <a:gd name="connsiteX4" fmla="*/ 1191983 w 1191983"/>
              <a:gd name="connsiteY4" fmla="*/ 1169544 h 1998957"/>
              <a:gd name="connsiteX5" fmla="*/ 243114 w 1191983"/>
              <a:gd name="connsiteY5" fmla="*/ 182629 h 1998957"/>
              <a:gd name="connsiteX6" fmla="*/ 36286 w 1191983"/>
              <a:gd name="connsiteY6" fmla="*/ 73772 h 1998957"/>
              <a:gd name="connsiteX7" fmla="*/ 25400 w 1191983"/>
              <a:gd name="connsiteY7" fmla="*/ 302372 h 1998957"/>
              <a:gd name="connsiteX8" fmla="*/ 3629 w 1191983"/>
              <a:gd name="connsiteY8" fmla="*/ 313257 h 1998957"/>
              <a:gd name="connsiteX0" fmla="*/ 25400 w 1191983"/>
              <a:gd name="connsiteY0" fmla="*/ 237057 h 1953985"/>
              <a:gd name="connsiteX1" fmla="*/ 927098 w 1191983"/>
              <a:gd name="connsiteY1" fmla="*/ 1062999 h 1953985"/>
              <a:gd name="connsiteX2" fmla="*/ 132443 w 1191983"/>
              <a:gd name="connsiteY2" fmla="*/ 1702256 h 1953985"/>
              <a:gd name="connsiteX3" fmla="*/ 134257 w 1191983"/>
              <a:gd name="connsiteY3" fmla="*/ 1869914 h 1953985"/>
              <a:gd name="connsiteX4" fmla="*/ 243114 w 1191983"/>
              <a:gd name="connsiteY4" fmla="*/ 1837257 h 1953985"/>
              <a:gd name="connsiteX5" fmla="*/ 1191983 w 1191983"/>
              <a:gd name="connsiteY5" fmla="*/ 1169544 h 1953985"/>
              <a:gd name="connsiteX6" fmla="*/ 243114 w 1191983"/>
              <a:gd name="connsiteY6" fmla="*/ 182629 h 1953985"/>
              <a:gd name="connsiteX7" fmla="*/ 36286 w 1191983"/>
              <a:gd name="connsiteY7" fmla="*/ 73772 h 1953985"/>
              <a:gd name="connsiteX8" fmla="*/ 25400 w 1191983"/>
              <a:gd name="connsiteY8" fmla="*/ 302372 h 1953985"/>
              <a:gd name="connsiteX9" fmla="*/ 3629 w 1191983"/>
              <a:gd name="connsiteY9" fmla="*/ 313257 h 1953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91983" h="1953985">
                <a:moveTo>
                  <a:pt x="25400" y="237057"/>
                </a:moveTo>
                <a:cubicBezTo>
                  <a:pt x="27214" y="797671"/>
                  <a:pt x="908955" y="790856"/>
                  <a:pt x="927098" y="1062999"/>
                </a:cubicBezTo>
                <a:cubicBezTo>
                  <a:pt x="1061732" y="1243773"/>
                  <a:pt x="264583" y="1567770"/>
                  <a:pt x="132443" y="1702256"/>
                </a:cubicBezTo>
                <a:cubicBezTo>
                  <a:pt x="303" y="1836742"/>
                  <a:pt x="115812" y="1847414"/>
                  <a:pt x="134257" y="1869914"/>
                </a:cubicBezTo>
                <a:cubicBezTo>
                  <a:pt x="152702" y="1892414"/>
                  <a:pt x="66826" y="1953985"/>
                  <a:pt x="243114" y="1837257"/>
                </a:cubicBezTo>
                <a:cubicBezTo>
                  <a:pt x="419402" y="1720529"/>
                  <a:pt x="1191983" y="1445315"/>
                  <a:pt x="1191983" y="1169544"/>
                </a:cubicBezTo>
                <a:cubicBezTo>
                  <a:pt x="1191983" y="893773"/>
                  <a:pt x="435730" y="365258"/>
                  <a:pt x="243114" y="182629"/>
                </a:cubicBezTo>
                <a:cubicBezTo>
                  <a:pt x="50498" y="0"/>
                  <a:pt x="72572" y="53815"/>
                  <a:pt x="36286" y="73772"/>
                </a:cubicBezTo>
                <a:cubicBezTo>
                  <a:pt x="0" y="93729"/>
                  <a:pt x="30843" y="262458"/>
                  <a:pt x="25400" y="302372"/>
                </a:cubicBezTo>
                <a:cubicBezTo>
                  <a:pt x="19957" y="342286"/>
                  <a:pt x="11793" y="327771"/>
                  <a:pt x="3629" y="313257"/>
                </a:cubicBezTo>
              </a:path>
            </a:pathLst>
          </a:custGeom>
          <a:solidFill>
            <a:srgbClr val="4579B9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56" name="Группа 55"/>
          <p:cNvGrpSpPr/>
          <p:nvPr/>
        </p:nvGrpSpPr>
        <p:grpSpPr>
          <a:xfrm>
            <a:off x="4355976" y="476672"/>
            <a:ext cx="288032" cy="1320619"/>
            <a:chOff x="4572000" y="3645024"/>
            <a:chExt cx="432048" cy="1608651"/>
          </a:xfrm>
          <a:solidFill>
            <a:srgbClr val="4579B9"/>
          </a:solidFill>
        </p:grpSpPr>
        <p:sp>
          <p:nvSpPr>
            <p:cNvPr id="57" name="Полилиния 56"/>
            <p:cNvSpPr/>
            <p:nvPr/>
          </p:nvSpPr>
          <p:spPr>
            <a:xfrm>
              <a:off x="4788024" y="3645024"/>
              <a:ext cx="216024" cy="1608651"/>
            </a:xfrm>
            <a:custGeom>
              <a:avLst/>
              <a:gdLst>
                <a:gd name="connsiteX0" fmla="*/ 25400 w 264885"/>
                <a:gd name="connsiteY0" fmla="*/ 239485 h 1953985"/>
                <a:gd name="connsiteX1" fmla="*/ 47171 w 264885"/>
                <a:gd name="connsiteY1" fmla="*/ 1632857 h 1953985"/>
                <a:gd name="connsiteX2" fmla="*/ 134257 w 264885"/>
                <a:gd name="connsiteY2" fmla="*/ 1872342 h 1953985"/>
                <a:gd name="connsiteX3" fmla="*/ 243114 w 264885"/>
                <a:gd name="connsiteY3" fmla="*/ 1839685 h 1953985"/>
                <a:gd name="connsiteX4" fmla="*/ 166914 w 264885"/>
                <a:gd name="connsiteY4" fmla="*/ 1186542 h 1953985"/>
                <a:gd name="connsiteX5" fmla="*/ 243114 w 264885"/>
                <a:gd name="connsiteY5" fmla="*/ 185057 h 1953985"/>
                <a:gd name="connsiteX6" fmla="*/ 36286 w 264885"/>
                <a:gd name="connsiteY6" fmla="*/ 76200 h 1953985"/>
                <a:gd name="connsiteX7" fmla="*/ 25400 w 264885"/>
                <a:gd name="connsiteY7" fmla="*/ 304800 h 1953985"/>
                <a:gd name="connsiteX8" fmla="*/ 3629 w 264885"/>
                <a:gd name="connsiteY8" fmla="*/ 315685 h 1953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4885" h="1953985">
                  <a:moveTo>
                    <a:pt x="25400" y="239485"/>
                  </a:moveTo>
                  <a:cubicBezTo>
                    <a:pt x="27214" y="800099"/>
                    <a:pt x="29028" y="1360714"/>
                    <a:pt x="47171" y="1632857"/>
                  </a:cubicBezTo>
                  <a:cubicBezTo>
                    <a:pt x="65314" y="1905000"/>
                    <a:pt x="101600" y="1837871"/>
                    <a:pt x="134257" y="1872342"/>
                  </a:cubicBezTo>
                  <a:cubicBezTo>
                    <a:pt x="166914" y="1906813"/>
                    <a:pt x="237671" y="1953985"/>
                    <a:pt x="243114" y="1839685"/>
                  </a:cubicBezTo>
                  <a:cubicBezTo>
                    <a:pt x="248557" y="1725385"/>
                    <a:pt x="166914" y="1462313"/>
                    <a:pt x="166914" y="1186542"/>
                  </a:cubicBezTo>
                  <a:cubicBezTo>
                    <a:pt x="166914" y="910771"/>
                    <a:pt x="264885" y="370114"/>
                    <a:pt x="243114" y="185057"/>
                  </a:cubicBezTo>
                  <a:cubicBezTo>
                    <a:pt x="221343" y="0"/>
                    <a:pt x="72572" y="56243"/>
                    <a:pt x="36286" y="76200"/>
                  </a:cubicBezTo>
                  <a:cubicBezTo>
                    <a:pt x="0" y="96157"/>
                    <a:pt x="30843" y="264886"/>
                    <a:pt x="25400" y="304800"/>
                  </a:cubicBezTo>
                  <a:cubicBezTo>
                    <a:pt x="19957" y="344714"/>
                    <a:pt x="11793" y="330199"/>
                    <a:pt x="3629" y="315685"/>
                  </a:cubicBezTo>
                </a:path>
              </a:pathLst>
            </a:cu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8" name="Полилиния 57"/>
            <p:cNvSpPr/>
            <p:nvPr/>
          </p:nvSpPr>
          <p:spPr>
            <a:xfrm flipH="1">
              <a:off x="4572000" y="3645024"/>
              <a:ext cx="233040" cy="1608651"/>
            </a:xfrm>
            <a:custGeom>
              <a:avLst/>
              <a:gdLst>
                <a:gd name="connsiteX0" fmla="*/ 25400 w 264885"/>
                <a:gd name="connsiteY0" fmla="*/ 239485 h 1953985"/>
                <a:gd name="connsiteX1" fmla="*/ 47171 w 264885"/>
                <a:gd name="connsiteY1" fmla="*/ 1632857 h 1953985"/>
                <a:gd name="connsiteX2" fmla="*/ 134257 w 264885"/>
                <a:gd name="connsiteY2" fmla="*/ 1872342 h 1953985"/>
                <a:gd name="connsiteX3" fmla="*/ 243114 w 264885"/>
                <a:gd name="connsiteY3" fmla="*/ 1839685 h 1953985"/>
                <a:gd name="connsiteX4" fmla="*/ 166914 w 264885"/>
                <a:gd name="connsiteY4" fmla="*/ 1186542 h 1953985"/>
                <a:gd name="connsiteX5" fmla="*/ 243114 w 264885"/>
                <a:gd name="connsiteY5" fmla="*/ 185057 h 1953985"/>
                <a:gd name="connsiteX6" fmla="*/ 36286 w 264885"/>
                <a:gd name="connsiteY6" fmla="*/ 76200 h 1953985"/>
                <a:gd name="connsiteX7" fmla="*/ 25400 w 264885"/>
                <a:gd name="connsiteY7" fmla="*/ 304800 h 1953985"/>
                <a:gd name="connsiteX8" fmla="*/ 3629 w 264885"/>
                <a:gd name="connsiteY8" fmla="*/ 315685 h 1953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4885" h="1953985">
                  <a:moveTo>
                    <a:pt x="25400" y="239485"/>
                  </a:moveTo>
                  <a:cubicBezTo>
                    <a:pt x="27214" y="800099"/>
                    <a:pt x="29028" y="1360714"/>
                    <a:pt x="47171" y="1632857"/>
                  </a:cubicBezTo>
                  <a:cubicBezTo>
                    <a:pt x="65314" y="1905000"/>
                    <a:pt x="101600" y="1837871"/>
                    <a:pt x="134257" y="1872342"/>
                  </a:cubicBezTo>
                  <a:cubicBezTo>
                    <a:pt x="166914" y="1906813"/>
                    <a:pt x="237671" y="1953985"/>
                    <a:pt x="243114" y="1839685"/>
                  </a:cubicBezTo>
                  <a:cubicBezTo>
                    <a:pt x="248557" y="1725385"/>
                    <a:pt x="166914" y="1462313"/>
                    <a:pt x="166914" y="1186542"/>
                  </a:cubicBezTo>
                  <a:cubicBezTo>
                    <a:pt x="166914" y="910771"/>
                    <a:pt x="264885" y="370114"/>
                    <a:pt x="243114" y="185057"/>
                  </a:cubicBezTo>
                  <a:cubicBezTo>
                    <a:pt x="221343" y="0"/>
                    <a:pt x="72572" y="56243"/>
                    <a:pt x="36286" y="76200"/>
                  </a:cubicBezTo>
                  <a:cubicBezTo>
                    <a:pt x="0" y="96157"/>
                    <a:pt x="30843" y="264886"/>
                    <a:pt x="25400" y="304800"/>
                  </a:cubicBezTo>
                  <a:cubicBezTo>
                    <a:pt x="19957" y="344714"/>
                    <a:pt x="11793" y="330199"/>
                    <a:pt x="3629" y="315685"/>
                  </a:cubicBezTo>
                </a:path>
              </a:pathLst>
            </a:cu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4572000" y="4293096"/>
              <a:ext cx="432048" cy="28803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60" name="Полилиния 59"/>
          <p:cNvSpPr/>
          <p:nvPr/>
        </p:nvSpPr>
        <p:spPr>
          <a:xfrm>
            <a:off x="4572000" y="1916113"/>
            <a:ext cx="647700" cy="1320800"/>
          </a:xfrm>
          <a:custGeom>
            <a:avLst/>
            <a:gdLst>
              <a:gd name="connsiteX0" fmla="*/ 25400 w 264885"/>
              <a:gd name="connsiteY0" fmla="*/ 239485 h 1953985"/>
              <a:gd name="connsiteX1" fmla="*/ 47171 w 264885"/>
              <a:gd name="connsiteY1" fmla="*/ 1632857 h 1953985"/>
              <a:gd name="connsiteX2" fmla="*/ 134257 w 264885"/>
              <a:gd name="connsiteY2" fmla="*/ 1872342 h 1953985"/>
              <a:gd name="connsiteX3" fmla="*/ 243114 w 264885"/>
              <a:gd name="connsiteY3" fmla="*/ 1839685 h 1953985"/>
              <a:gd name="connsiteX4" fmla="*/ 166914 w 264885"/>
              <a:gd name="connsiteY4" fmla="*/ 1186542 h 1953985"/>
              <a:gd name="connsiteX5" fmla="*/ 243114 w 264885"/>
              <a:gd name="connsiteY5" fmla="*/ 185057 h 1953985"/>
              <a:gd name="connsiteX6" fmla="*/ 36286 w 264885"/>
              <a:gd name="connsiteY6" fmla="*/ 76200 h 1953985"/>
              <a:gd name="connsiteX7" fmla="*/ 25400 w 264885"/>
              <a:gd name="connsiteY7" fmla="*/ 304800 h 1953985"/>
              <a:gd name="connsiteX8" fmla="*/ 3629 w 264885"/>
              <a:gd name="connsiteY8" fmla="*/ 315685 h 1953985"/>
              <a:gd name="connsiteX0" fmla="*/ 25400 w 1191983"/>
              <a:gd name="connsiteY0" fmla="*/ 237057 h 1953985"/>
              <a:gd name="connsiteX1" fmla="*/ 47171 w 1191983"/>
              <a:gd name="connsiteY1" fmla="*/ 1630429 h 1953985"/>
              <a:gd name="connsiteX2" fmla="*/ 134257 w 1191983"/>
              <a:gd name="connsiteY2" fmla="*/ 1869914 h 1953985"/>
              <a:gd name="connsiteX3" fmla="*/ 243114 w 1191983"/>
              <a:gd name="connsiteY3" fmla="*/ 1837257 h 1953985"/>
              <a:gd name="connsiteX4" fmla="*/ 1191983 w 1191983"/>
              <a:gd name="connsiteY4" fmla="*/ 1169544 h 1953985"/>
              <a:gd name="connsiteX5" fmla="*/ 243114 w 1191983"/>
              <a:gd name="connsiteY5" fmla="*/ 182629 h 1953985"/>
              <a:gd name="connsiteX6" fmla="*/ 36286 w 1191983"/>
              <a:gd name="connsiteY6" fmla="*/ 73772 h 1953985"/>
              <a:gd name="connsiteX7" fmla="*/ 25400 w 1191983"/>
              <a:gd name="connsiteY7" fmla="*/ 302372 h 1953985"/>
              <a:gd name="connsiteX8" fmla="*/ 3629 w 1191983"/>
              <a:gd name="connsiteY8" fmla="*/ 313257 h 1953985"/>
              <a:gd name="connsiteX0" fmla="*/ 43543 w 1210126"/>
              <a:gd name="connsiteY0" fmla="*/ 237057 h 2016714"/>
              <a:gd name="connsiteX1" fmla="*/ 18143 w 1210126"/>
              <a:gd name="connsiteY1" fmla="*/ 956456 h 2016714"/>
              <a:gd name="connsiteX2" fmla="*/ 152400 w 1210126"/>
              <a:gd name="connsiteY2" fmla="*/ 1869914 h 2016714"/>
              <a:gd name="connsiteX3" fmla="*/ 261257 w 1210126"/>
              <a:gd name="connsiteY3" fmla="*/ 1837257 h 2016714"/>
              <a:gd name="connsiteX4" fmla="*/ 1210126 w 1210126"/>
              <a:gd name="connsiteY4" fmla="*/ 1169544 h 2016714"/>
              <a:gd name="connsiteX5" fmla="*/ 261257 w 1210126"/>
              <a:gd name="connsiteY5" fmla="*/ 182629 h 2016714"/>
              <a:gd name="connsiteX6" fmla="*/ 54429 w 1210126"/>
              <a:gd name="connsiteY6" fmla="*/ 73772 h 2016714"/>
              <a:gd name="connsiteX7" fmla="*/ 43543 w 1210126"/>
              <a:gd name="connsiteY7" fmla="*/ 302372 h 2016714"/>
              <a:gd name="connsiteX8" fmla="*/ 21772 w 1210126"/>
              <a:gd name="connsiteY8" fmla="*/ 313257 h 2016714"/>
              <a:gd name="connsiteX0" fmla="*/ 25400 w 1191983"/>
              <a:gd name="connsiteY0" fmla="*/ 237057 h 2016714"/>
              <a:gd name="connsiteX1" fmla="*/ 529770 w 1191983"/>
              <a:gd name="connsiteY1" fmla="*/ 956456 h 2016714"/>
              <a:gd name="connsiteX2" fmla="*/ 134257 w 1191983"/>
              <a:gd name="connsiteY2" fmla="*/ 1869914 h 2016714"/>
              <a:gd name="connsiteX3" fmla="*/ 243114 w 1191983"/>
              <a:gd name="connsiteY3" fmla="*/ 1837257 h 2016714"/>
              <a:gd name="connsiteX4" fmla="*/ 1191983 w 1191983"/>
              <a:gd name="connsiteY4" fmla="*/ 1169544 h 2016714"/>
              <a:gd name="connsiteX5" fmla="*/ 243114 w 1191983"/>
              <a:gd name="connsiteY5" fmla="*/ 182629 h 2016714"/>
              <a:gd name="connsiteX6" fmla="*/ 36286 w 1191983"/>
              <a:gd name="connsiteY6" fmla="*/ 73772 h 2016714"/>
              <a:gd name="connsiteX7" fmla="*/ 25400 w 1191983"/>
              <a:gd name="connsiteY7" fmla="*/ 302372 h 2016714"/>
              <a:gd name="connsiteX8" fmla="*/ 3629 w 1191983"/>
              <a:gd name="connsiteY8" fmla="*/ 313257 h 2016714"/>
              <a:gd name="connsiteX0" fmla="*/ 25400 w 1191983"/>
              <a:gd name="connsiteY0" fmla="*/ 237057 h 1998957"/>
              <a:gd name="connsiteX1" fmla="*/ 927098 w 1191983"/>
              <a:gd name="connsiteY1" fmla="*/ 1062999 h 1998957"/>
              <a:gd name="connsiteX2" fmla="*/ 134257 w 1191983"/>
              <a:gd name="connsiteY2" fmla="*/ 1869914 h 1998957"/>
              <a:gd name="connsiteX3" fmla="*/ 243114 w 1191983"/>
              <a:gd name="connsiteY3" fmla="*/ 1837257 h 1998957"/>
              <a:gd name="connsiteX4" fmla="*/ 1191983 w 1191983"/>
              <a:gd name="connsiteY4" fmla="*/ 1169544 h 1998957"/>
              <a:gd name="connsiteX5" fmla="*/ 243114 w 1191983"/>
              <a:gd name="connsiteY5" fmla="*/ 182629 h 1998957"/>
              <a:gd name="connsiteX6" fmla="*/ 36286 w 1191983"/>
              <a:gd name="connsiteY6" fmla="*/ 73772 h 1998957"/>
              <a:gd name="connsiteX7" fmla="*/ 25400 w 1191983"/>
              <a:gd name="connsiteY7" fmla="*/ 302372 h 1998957"/>
              <a:gd name="connsiteX8" fmla="*/ 3629 w 1191983"/>
              <a:gd name="connsiteY8" fmla="*/ 313257 h 1998957"/>
              <a:gd name="connsiteX0" fmla="*/ 25400 w 1191983"/>
              <a:gd name="connsiteY0" fmla="*/ 237057 h 1953985"/>
              <a:gd name="connsiteX1" fmla="*/ 927098 w 1191983"/>
              <a:gd name="connsiteY1" fmla="*/ 1062999 h 1953985"/>
              <a:gd name="connsiteX2" fmla="*/ 132443 w 1191983"/>
              <a:gd name="connsiteY2" fmla="*/ 1702256 h 1953985"/>
              <a:gd name="connsiteX3" fmla="*/ 134257 w 1191983"/>
              <a:gd name="connsiteY3" fmla="*/ 1869914 h 1953985"/>
              <a:gd name="connsiteX4" fmla="*/ 243114 w 1191983"/>
              <a:gd name="connsiteY4" fmla="*/ 1837257 h 1953985"/>
              <a:gd name="connsiteX5" fmla="*/ 1191983 w 1191983"/>
              <a:gd name="connsiteY5" fmla="*/ 1169544 h 1953985"/>
              <a:gd name="connsiteX6" fmla="*/ 243114 w 1191983"/>
              <a:gd name="connsiteY6" fmla="*/ 182629 h 1953985"/>
              <a:gd name="connsiteX7" fmla="*/ 36286 w 1191983"/>
              <a:gd name="connsiteY7" fmla="*/ 73772 h 1953985"/>
              <a:gd name="connsiteX8" fmla="*/ 25400 w 1191983"/>
              <a:gd name="connsiteY8" fmla="*/ 302372 h 1953985"/>
              <a:gd name="connsiteX9" fmla="*/ 3629 w 1191983"/>
              <a:gd name="connsiteY9" fmla="*/ 313257 h 1953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91983" h="1953985">
                <a:moveTo>
                  <a:pt x="25400" y="237057"/>
                </a:moveTo>
                <a:cubicBezTo>
                  <a:pt x="27214" y="797671"/>
                  <a:pt x="908955" y="790856"/>
                  <a:pt x="927098" y="1062999"/>
                </a:cubicBezTo>
                <a:cubicBezTo>
                  <a:pt x="1061732" y="1243773"/>
                  <a:pt x="264583" y="1567770"/>
                  <a:pt x="132443" y="1702256"/>
                </a:cubicBezTo>
                <a:cubicBezTo>
                  <a:pt x="303" y="1836742"/>
                  <a:pt x="115812" y="1847414"/>
                  <a:pt x="134257" y="1869914"/>
                </a:cubicBezTo>
                <a:cubicBezTo>
                  <a:pt x="152702" y="1892414"/>
                  <a:pt x="66826" y="1953985"/>
                  <a:pt x="243114" y="1837257"/>
                </a:cubicBezTo>
                <a:cubicBezTo>
                  <a:pt x="419402" y="1720529"/>
                  <a:pt x="1191983" y="1445315"/>
                  <a:pt x="1191983" y="1169544"/>
                </a:cubicBezTo>
                <a:cubicBezTo>
                  <a:pt x="1191983" y="893773"/>
                  <a:pt x="435730" y="365258"/>
                  <a:pt x="243114" y="182629"/>
                </a:cubicBezTo>
                <a:cubicBezTo>
                  <a:pt x="50498" y="0"/>
                  <a:pt x="72572" y="53815"/>
                  <a:pt x="36286" y="73772"/>
                </a:cubicBezTo>
                <a:cubicBezTo>
                  <a:pt x="0" y="93729"/>
                  <a:pt x="30843" y="262458"/>
                  <a:pt x="25400" y="302372"/>
                </a:cubicBezTo>
                <a:cubicBezTo>
                  <a:pt x="19957" y="342286"/>
                  <a:pt x="11793" y="327771"/>
                  <a:pt x="3629" y="313257"/>
                </a:cubicBezTo>
              </a:path>
            </a:pathLst>
          </a:custGeom>
          <a:solidFill>
            <a:srgbClr val="3C6494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1" name="Полилиния 60"/>
          <p:cNvSpPr/>
          <p:nvPr/>
        </p:nvSpPr>
        <p:spPr>
          <a:xfrm flipH="1">
            <a:off x="3851275" y="1916113"/>
            <a:ext cx="649288" cy="1320800"/>
          </a:xfrm>
          <a:custGeom>
            <a:avLst/>
            <a:gdLst>
              <a:gd name="connsiteX0" fmla="*/ 25400 w 264885"/>
              <a:gd name="connsiteY0" fmla="*/ 239485 h 1953985"/>
              <a:gd name="connsiteX1" fmla="*/ 47171 w 264885"/>
              <a:gd name="connsiteY1" fmla="*/ 1632857 h 1953985"/>
              <a:gd name="connsiteX2" fmla="*/ 134257 w 264885"/>
              <a:gd name="connsiteY2" fmla="*/ 1872342 h 1953985"/>
              <a:gd name="connsiteX3" fmla="*/ 243114 w 264885"/>
              <a:gd name="connsiteY3" fmla="*/ 1839685 h 1953985"/>
              <a:gd name="connsiteX4" fmla="*/ 166914 w 264885"/>
              <a:gd name="connsiteY4" fmla="*/ 1186542 h 1953985"/>
              <a:gd name="connsiteX5" fmla="*/ 243114 w 264885"/>
              <a:gd name="connsiteY5" fmla="*/ 185057 h 1953985"/>
              <a:gd name="connsiteX6" fmla="*/ 36286 w 264885"/>
              <a:gd name="connsiteY6" fmla="*/ 76200 h 1953985"/>
              <a:gd name="connsiteX7" fmla="*/ 25400 w 264885"/>
              <a:gd name="connsiteY7" fmla="*/ 304800 h 1953985"/>
              <a:gd name="connsiteX8" fmla="*/ 3629 w 264885"/>
              <a:gd name="connsiteY8" fmla="*/ 315685 h 1953985"/>
              <a:gd name="connsiteX0" fmla="*/ 25400 w 1191983"/>
              <a:gd name="connsiteY0" fmla="*/ 237057 h 1953985"/>
              <a:gd name="connsiteX1" fmla="*/ 47171 w 1191983"/>
              <a:gd name="connsiteY1" fmla="*/ 1630429 h 1953985"/>
              <a:gd name="connsiteX2" fmla="*/ 134257 w 1191983"/>
              <a:gd name="connsiteY2" fmla="*/ 1869914 h 1953985"/>
              <a:gd name="connsiteX3" fmla="*/ 243114 w 1191983"/>
              <a:gd name="connsiteY3" fmla="*/ 1837257 h 1953985"/>
              <a:gd name="connsiteX4" fmla="*/ 1191983 w 1191983"/>
              <a:gd name="connsiteY4" fmla="*/ 1169544 h 1953985"/>
              <a:gd name="connsiteX5" fmla="*/ 243114 w 1191983"/>
              <a:gd name="connsiteY5" fmla="*/ 182629 h 1953985"/>
              <a:gd name="connsiteX6" fmla="*/ 36286 w 1191983"/>
              <a:gd name="connsiteY6" fmla="*/ 73772 h 1953985"/>
              <a:gd name="connsiteX7" fmla="*/ 25400 w 1191983"/>
              <a:gd name="connsiteY7" fmla="*/ 302372 h 1953985"/>
              <a:gd name="connsiteX8" fmla="*/ 3629 w 1191983"/>
              <a:gd name="connsiteY8" fmla="*/ 313257 h 1953985"/>
              <a:gd name="connsiteX0" fmla="*/ 43543 w 1210126"/>
              <a:gd name="connsiteY0" fmla="*/ 237057 h 2016714"/>
              <a:gd name="connsiteX1" fmla="*/ 18143 w 1210126"/>
              <a:gd name="connsiteY1" fmla="*/ 956456 h 2016714"/>
              <a:gd name="connsiteX2" fmla="*/ 152400 w 1210126"/>
              <a:gd name="connsiteY2" fmla="*/ 1869914 h 2016714"/>
              <a:gd name="connsiteX3" fmla="*/ 261257 w 1210126"/>
              <a:gd name="connsiteY3" fmla="*/ 1837257 h 2016714"/>
              <a:gd name="connsiteX4" fmla="*/ 1210126 w 1210126"/>
              <a:gd name="connsiteY4" fmla="*/ 1169544 h 2016714"/>
              <a:gd name="connsiteX5" fmla="*/ 261257 w 1210126"/>
              <a:gd name="connsiteY5" fmla="*/ 182629 h 2016714"/>
              <a:gd name="connsiteX6" fmla="*/ 54429 w 1210126"/>
              <a:gd name="connsiteY6" fmla="*/ 73772 h 2016714"/>
              <a:gd name="connsiteX7" fmla="*/ 43543 w 1210126"/>
              <a:gd name="connsiteY7" fmla="*/ 302372 h 2016714"/>
              <a:gd name="connsiteX8" fmla="*/ 21772 w 1210126"/>
              <a:gd name="connsiteY8" fmla="*/ 313257 h 2016714"/>
              <a:gd name="connsiteX0" fmla="*/ 25400 w 1191983"/>
              <a:gd name="connsiteY0" fmla="*/ 237057 h 2016714"/>
              <a:gd name="connsiteX1" fmla="*/ 529770 w 1191983"/>
              <a:gd name="connsiteY1" fmla="*/ 956456 h 2016714"/>
              <a:gd name="connsiteX2" fmla="*/ 134257 w 1191983"/>
              <a:gd name="connsiteY2" fmla="*/ 1869914 h 2016714"/>
              <a:gd name="connsiteX3" fmla="*/ 243114 w 1191983"/>
              <a:gd name="connsiteY3" fmla="*/ 1837257 h 2016714"/>
              <a:gd name="connsiteX4" fmla="*/ 1191983 w 1191983"/>
              <a:gd name="connsiteY4" fmla="*/ 1169544 h 2016714"/>
              <a:gd name="connsiteX5" fmla="*/ 243114 w 1191983"/>
              <a:gd name="connsiteY5" fmla="*/ 182629 h 2016714"/>
              <a:gd name="connsiteX6" fmla="*/ 36286 w 1191983"/>
              <a:gd name="connsiteY6" fmla="*/ 73772 h 2016714"/>
              <a:gd name="connsiteX7" fmla="*/ 25400 w 1191983"/>
              <a:gd name="connsiteY7" fmla="*/ 302372 h 2016714"/>
              <a:gd name="connsiteX8" fmla="*/ 3629 w 1191983"/>
              <a:gd name="connsiteY8" fmla="*/ 313257 h 2016714"/>
              <a:gd name="connsiteX0" fmla="*/ 25400 w 1191983"/>
              <a:gd name="connsiteY0" fmla="*/ 237057 h 1998957"/>
              <a:gd name="connsiteX1" fmla="*/ 927098 w 1191983"/>
              <a:gd name="connsiteY1" fmla="*/ 1062999 h 1998957"/>
              <a:gd name="connsiteX2" fmla="*/ 134257 w 1191983"/>
              <a:gd name="connsiteY2" fmla="*/ 1869914 h 1998957"/>
              <a:gd name="connsiteX3" fmla="*/ 243114 w 1191983"/>
              <a:gd name="connsiteY3" fmla="*/ 1837257 h 1998957"/>
              <a:gd name="connsiteX4" fmla="*/ 1191983 w 1191983"/>
              <a:gd name="connsiteY4" fmla="*/ 1169544 h 1998957"/>
              <a:gd name="connsiteX5" fmla="*/ 243114 w 1191983"/>
              <a:gd name="connsiteY5" fmla="*/ 182629 h 1998957"/>
              <a:gd name="connsiteX6" fmla="*/ 36286 w 1191983"/>
              <a:gd name="connsiteY6" fmla="*/ 73772 h 1998957"/>
              <a:gd name="connsiteX7" fmla="*/ 25400 w 1191983"/>
              <a:gd name="connsiteY7" fmla="*/ 302372 h 1998957"/>
              <a:gd name="connsiteX8" fmla="*/ 3629 w 1191983"/>
              <a:gd name="connsiteY8" fmla="*/ 313257 h 1998957"/>
              <a:gd name="connsiteX0" fmla="*/ 25400 w 1191983"/>
              <a:gd name="connsiteY0" fmla="*/ 237057 h 1953985"/>
              <a:gd name="connsiteX1" fmla="*/ 927098 w 1191983"/>
              <a:gd name="connsiteY1" fmla="*/ 1062999 h 1953985"/>
              <a:gd name="connsiteX2" fmla="*/ 132443 w 1191983"/>
              <a:gd name="connsiteY2" fmla="*/ 1702256 h 1953985"/>
              <a:gd name="connsiteX3" fmla="*/ 134257 w 1191983"/>
              <a:gd name="connsiteY3" fmla="*/ 1869914 h 1953985"/>
              <a:gd name="connsiteX4" fmla="*/ 243114 w 1191983"/>
              <a:gd name="connsiteY4" fmla="*/ 1837257 h 1953985"/>
              <a:gd name="connsiteX5" fmla="*/ 1191983 w 1191983"/>
              <a:gd name="connsiteY5" fmla="*/ 1169544 h 1953985"/>
              <a:gd name="connsiteX6" fmla="*/ 243114 w 1191983"/>
              <a:gd name="connsiteY6" fmla="*/ 182629 h 1953985"/>
              <a:gd name="connsiteX7" fmla="*/ 36286 w 1191983"/>
              <a:gd name="connsiteY7" fmla="*/ 73772 h 1953985"/>
              <a:gd name="connsiteX8" fmla="*/ 25400 w 1191983"/>
              <a:gd name="connsiteY8" fmla="*/ 302372 h 1953985"/>
              <a:gd name="connsiteX9" fmla="*/ 3629 w 1191983"/>
              <a:gd name="connsiteY9" fmla="*/ 313257 h 1953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91983" h="1953985">
                <a:moveTo>
                  <a:pt x="25400" y="237057"/>
                </a:moveTo>
                <a:cubicBezTo>
                  <a:pt x="27214" y="797671"/>
                  <a:pt x="908955" y="790856"/>
                  <a:pt x="927098" y="1062999"/>
                </a:cubicBezTo>
                <a:cubicBezTo>
                  <a:pt x="1061732" y="1243773"/>
                  <a:pt x="264583" y="1567770"/>
                  <a:pt x="132443" y="1702256"/>
                </a:cubicBezTo>
                <a:cubicBezTo>
                  <a:pt x="303" y="1836742"/>
                  <a:pt x="115812" y="1847414"/>
                  <a:pt x="134257" y="1869914"/>
                </a:cubicBezTo>
                <a:cubicBezTo>
                  <a:pt x="152702" y="1892414"/>
                  <a:pt x="66826" y="1953985"/>
                  <a:pt x="243114" y="1837257"/>
                </a:cubicBezTo>
                <a:cubicBezTo>
                  <a:pt x="419402" y="1720529"/>
                  <a:pt x="1191983" y="1445315"/>
                  <a:pt x="1191983" y="1169544"/>
                </a:cubicBezTo>
                <a:cubicBezTo>
                  <a:pt x="1191983" y="893773"/>
                  <a:pt x="435730" y="365258"/>
                  <a:pt x="243114" y="182629"/>
                </a:cubicBezTo>
                <a:cubicBezTo>
                  <a:pt x="50498" y="0"/>
                  <a:pt x="72572" y="53815"/>
                  <a:pt x="36286" y="73772"/>
                </a:cubicBezTo>
                <a:cubicBezTo>
                  <a:pt x="0" y="93729"/>
                  <a:pt x="30843" y="262458"/>
                  <a:pt x="25400" y="302372"/>
                </a:cubicBezTo>
                <a:cubicBezTo>
                  <a:pt x="19957" y="342286"/>
                  <a:pt x="11793" y="327771"/>
                  <a:pt x="3629" y="313257"/>
                </a:cubicBezTo>
              </a:path>
            </a:pathLst>
          </a:custGeom>
          <a:solidFill>
            <a:srgbClr val="3C6494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2" name="Полилиния 61"/>
          <p:cNvSpPr/>
          <p:nvPr/>
        </p:nvSpPr>
        <p:spPr>
          <a:xfrm>
            <a:off x="4572000" y="3644900"/>
            <a:ext cx="647700" cy="1320800"/>
          </a:xfrm>
          <a:custGeom>
            <a:avLst/>
            <a:gdLst>
              <a:gd name="connsiteX0" fmla="*/ 25400 w 264885"/>
              <a:gd name="connsiteY0" fmla="*/ 239485 h 1953985"/>
              <a:gd name="connsiteX1" fmla="*/ 47171 w 264885"/>
              <a:gd name="connsiteY1" fmla="*/ 1632857 h 1953985"/>
              <a:gd name="connsiteX2" fmla="*/ 134257 w 264885"/>
              <a:gd name="connsiteY2" fmla="*/ 1872342 h 1953985"/>
              <a:gd name="connsiteX3" fmla="*/ 243114 w 264885"/>
              <a:gd name="connsiteY3" fmla="*/ 1839685 h 1953985"/>
              <a:gd name="connsiteX4" fmla="*/ 166914 w 264885"/>
              <a:gd name="connsiteY4" fmla="*/ 1186542 h 1953985"/>
              <a:gd name="connsiteX5" fmla="*/ 243114 w 264885"/>
              <a:gd name="connsiteY5" fmla="*/ 185057 h 1953985"/>
              <a:gd name="connsiteX6" fmla="*/ 36286 w 264885"/>
              <a:gd name="connsiteY6" fmla="*/ 76200 h 1953985"/>
              <a:gd name="connsiteX7" fmla="*/ 25400 w 264885"/>
              <a:gd name="connsiteY7" fmla="*/ 304800 h 1953985"/>
              <a:gd name="connsiteX8" fmla="*/ 3629 w 264885"/>
              <a:gd name="connsiteY8" fmla="*/ 315685 h 1953985"/>
              <a:gd name="connsiteX0" fmla="*/ 25400 w 1191983"/>
              <a:gd name="connsiteY0" fmla="*/ 237057 h 1953985"/>
              <a:gd name="connsiteX1" fmla="*/ 47171 w 1191983"/>
              <a:gd name="connsiteY1" fmla="*/ 1630429 h 1953985"/>
              <a:gd name="connsiteX2" fmla="*/ 134257 w 1191983"/>
              <a:gd name="connsiteY2" fmla="*/ 1869914 h 1953985"/>
              <a:gd name="connsiteX3" fmla="*/ 243114 w 1191983"/>
              <a:gd name="connsiteY3" fmla="*/ 1837257 h 1953985"/>
              <a:gd name="connsiteX4" fmla="*/ 1191983 w 1191983"/>
              <a:gd name="connsiteY4" fmla="*/ 1169544 h 1953985"/>
              <a:gd name="connsiteX5" fmla="*/ 243114 w 1191983"/>
              <a:gd name="connsiteY5" fmla="*/ 182629 h 1953985"/>
              <a:gd name="connsiteX6" fmla="*/ 36286 w 1191983"/>
              <a:gd name="connsiteY6" fmla="*/ 73772 h 1953985"/>
              <a:gd name="connsiteX7" fmla="*/ 25400 w 1191983"/>
              <a:gd name="connsiteY7" fmla="*/ 302372 h 1953985"/>
              <a:gd name="connsiteX8" fmla="*/ 3629 w 1191983"/>
              <a:gd name="connsiteY8" fmla="*/ 313257 h 1953985"/>
              <a:gd name="connsiteX0" fmla="*/ 43543 w 1210126"/>
              <a:gd name="connsiteY0" fmla="*/ 237057 h 2016714"/>
              <a:gd name="connsiteX1" fmla="*/ 18143 w 1210126"/>
              <a:gd name="connsiteY1" fmla="*/ 956456 h 2016714"/>
              <a:gd name="connsiteX2" fmla="*/ 152400 w 1210126"/>
              <a:gd name="connsiteY2" fmla="*/ 1869914 h 2016714"/>
              <a:gd name="connsiteX3" fmla="*/ 261257 w 1210126"/>
              <a:gd name="connsiteY3" fmla="*/ 1837257 h 2016714"/>
              <a:gd name="connsiteX4" fmla="*/ 1210126 w 1210126"/>
              <a:gd name="connsiteY4" fmla="*/ 1169544 h 2016714"/>
              <a:gd name="connsiteX5" fmla="*/ 261257 w 1210126"/>
              <a:gd name="connsiteY5" fmla="*/ 182629 h 2016714"/>
              <a:gd name="connsiteX6" fmla="*/ 54429 w 1210126"/>
              <a:gd name="connsiteY6" fmla="*/ 73772 h 2016714"/>
              <a:gd name="connsiteX7" fmla="*/ 43543 w 1210126"/>
              <a:gd name="connsiteY7" fmla="*/ 302372 h 2016714"/>
              <a:gd name="connsiteX8" fmla="*/ 21772 w 1210126"/>
              <a:gd name="connsiteY8" fmla="*/ 313257 h 2016714"/>
              <a:gd name="connsiteX0" fmla="*/ 25400 w 1191983"/>
              <a:gd name="connsiteY0" fmla="*/ 237057 h 2016714"/>
              <a:gd name="connsiteX1" fmla="*/ 529770 w 1191983"/>
              <a:gd name="connsiteY1" fmla="*/ 956456 h 2016714"/>
              <a:gd name="connsiteX2" fmla="*/ 134257 w 1191983"/>
              <a:gd name="connsiteY2" fmla="*/ 1869914 h 2016714"/>
              <a:gd name="connsiteX3" fmla="*/ 243114 w 1191983"/>
              <a:gd name="connsiteY3" fmla="*/ 1837257 h 2016714"/>
              <a:gd name="connsiteX4" fmla="*/ 1191983 w 1191983"/>
              <a:gd name="connsiteY4" fmla="*/ 1169544 h 2016714"/>
              <a:gd name="connsiteX5" fmla="*/ 243114 w 1191983"/>
              <a:gd name="connsiteY5" fmla="*/ 182629 h 2016714"/>
              <a:gd name="connsiteX6" fmla="*/ 36286 w 1191983"/>
              <a:gd name="connsiteY6" fmla="*/ 73772 h 2016714"/>
              <a:gd name="connsiteX7" fmla="*/ 25400 w 1191983"/>
              <a:gd name="connsiteY7" fmla="*/ 302372 h 2016714"/>
              <a:gd name="connsiteX8" fmla="*/ 3629 w 1191983"/>
              <a:gd name="connsiteY8" fmla="*/ 313257 h 2016714"/>
              <a:gd name="connsiteX0" fmla="*/ 25400 w 1191983"/>
              <a:gd name="connsiteY0" fmla="*/ 237057 h 1998957"/>
              <a:gd name="connsiteX1" fmla="*/ 927098 w 1191983"/>
              <a:gd name="connsiteY1" fmla="*/ 1062999 h 1998957"/>
              <a:gd name="connsiteX2" fmla="*/ 134257 w 1191983"/>
              <a:gd name="connsiteY2" fmla="*/ 1869914 h 1998957"/>
              <a:gd name="connsiteX3" fmla="*/ 243114 w 1191983"/>
              <a:gd name="connsiteY3" fmla="*/ 1837257 h 1998957"/>
              <a:gd name="connsiteX4" fmla="*/ 1191983 w 1191983"/>
              <a:gd name="connsiteY4" fmla="*/ 1169544 h 1998957"/>
              <a:gd name="connsiteX5" fmla="*/ 243114 w 1191983"/>
              <a:gd name="connsiteY5" fmla="*/ 182629 h 1998957"/>
              <a:gd name="connsiteX6" fmla="*/ 36286 w 1191983"/>
              <a:gd name="connsiteY6" fmla="*/ 73772 h 1998957"/>
              <a:gd name="connsiteX7" fmla="*/ 25400 w 1191983"/>
              <a:gd name="connsiteY7" fmla="*/ 302372 h 1998957"/>
              <a:gd name="connsiteX8" fmla="*/ 3629 w 1191983"/>
              <a:gd name="connsiteY8" fmla="*/ 313257 h 1998957"/>
              <a:gd name="connsiteX0" fmla="*/ 25400 w 1191983"/>
              <a:gd name="connsiteY0" fmla="*/ 237057 h 1953985"/>
              <a:gd name="connsiteX1" fmla="*/ 927098 w 1191983"/>
              <a:gd name="connsiteY1" fmla="*/ 1062999 h 1953985"/>
              <a:gd name="connsiteX2" fmla="*/ 132443 w 1191983"/>
              <a:gd name="connsiteY2" fmla="*/ 1702256 h 1953985"/>
              <a:gd name="connsiteX3" fmla="*/ 134257 w 1191983"/>
              <a:gd name="connsiteY3" fmla="*/ 1869914 h 1953985"/>
              <a:gd name="connsiteX4" fmla="*/ 243114 w 1191983"/>
              <a:gd name="connsiteY4" fmla="*/ 1837257 h 1953985"/>
              <a:gd name="connsiteX5" fmla="*/ 1191983 w 1191983"/>
              <a:gd name="connsiteY5" fmla="*/ 1169544 h 1953985"/>
              <a:gd name="connsiteX6" fmla="*/ 243114 w 1191983"/>
              <a:gd name="connsiteY6" fmla="*/ 182629 h 1953985"/>
              <a:gd name="connsiteX7" fmla="*/ 36286 w 1191983"/>
              <a:gd name="connsiteY7" fmla="*/ 73772 h 1953985"/>
              <a:gd name="connsiteX8" fmla="*/ 25400 w 1191983"/>
              <a:gd name="connsiteY8" fmla="*/ 302372 h 1953985"/>
              <a:gd name="connsiteX9" fmla="*/ 3629 w 1191983"/>
              <a:gd name="connsiteY9" fmla="*/ 313257 h 1953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91983" h="1953985">
                <a:moveTo>
                  <a:pt x="25400" y="237057"/>
                </a:moveTo>
                <a:cubicBezTo>
                  <a:pt x="27214" y="797671"/>
                  <a:pt x="908955" y="790856"/>
                  <a:pt x="927098" y="1062999"/>
                </a:cubicBezTo>
                <a:cubicBezTo>
                  <a:pt x="1061732" y="1243773"/>
                  <a:pt x="264583" y="1567770"/>
                  <a:pt x="132443" y="1702256"/>
                </a:cubicBezTo>
                <a:cubicBezTo>
                  <a:pt x="303" y="1836742"/>
                  <a:pt x="115812" y="1847414"/>
                  <a:pt x="134257" y="1869914"/>
                </a:cubicBezTo>
                <a:cubicBezTo>
                  <a:pt x="152702" y="1892414"/>
                  <a:pt x="66826" y="1953985"/>
                  <a:pt x="243114" y="1837257"/>
                </a:cubicBezTo>
                <a:cubicBezTo>
                  <a:pt x="419402" y="1720529"/>
                  <a:pt x="1191983" y="1445315"/>
                  <a:pt x="1191983" y="1169544"/>
                </a:cubicBezTo>
                <a:cubicBezTo>
                  <a:pt x="1191983" y="893773"/>
                  <a:pt x="435730" y="365258"/>
                  <a:pt x="243114" y="182629"/>
                </a:cubicBezTo>
                <a:cubicBezTo>
                  <a:pt x="50498" y="0"/>
                  <a:pt x="72572" y="53815"/>
                  <a:pt x="36286" y="73772"/>
                </a:cubicBezTo>
                <a:cubicBezTo>
                  <a:pt x="0" y="93729"/>
                  <a:pt x="30843" y="262458"/>
                  <a:pt x="25400" y="302372"/>
                </a:cubicBezTo>
                <a:cubicBezTo>
                  <a:pt x="19957" y="342286"/>
                  <a:pt x="11793" y="327771"/>
                  <a:pt x="3629" y="313257"/>
                </a:cubicBezTo>
              </a:path>
            </a:pathLst>
          </a:custGeom>
          <a:solidFill>
            <a:srgbClr val="4579B9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3" name="Полилиния 62"/>
          <p:cNvSpPr/>
          <p:nvPr/>
        </p:nvSpPr>
        <p:spPr>
          <a:xfrm flipH="1">
            <a:off x="3851275" y="3644900"/>
            <a:ext cx="649288" cy="1320800"/>
          </a:xfrm>
          <a:custGeom>
            <a:avLst/>
            <a:gdLst>
              <a:gd name="connsiteX0" fmla="*/ 25400 w 264885"/>
              <a:gd name="connsiteY0" fmla="*/ 239485 h 1953985"/>
              <a:gd name="connsiteX1" fmla="*/ 47171 w 264885"/>
              <a:gd name="connsiteY1" fmla="*/ 1632857 h 1953985"/>
              <a:gd name="connsiteX2" fmla="*/ 134257 w 264885"/>
              <a:gd name="connsiteY2" fmla="*/ 1872342 h 1953985"/>
              <a:gd name="connsiteX3" fmla="*/ 243114 w 264885"/>
              <a:gd name="connsiteY3" fmla="*/ 1839685 h 1953985"/>
              <a:gd name="connsiteX4" fmla="*/ 166914 w 264885"/>
              <a:gd name="connsiteY4" fmla="*/ 1186542 h 1953985"/>
              <a:gd name="connsiteX5" fmla="*/ 243114 w 264885"/>
              <a:gd name="connsiteY5" fmla="*/ 185057 h 1953985"/>
              <a:gd name="connsiteX6" fmla="*/ 36286 w 264885"/>
              <a:gd name="connsiteY6" fmla="*/ 76200 h 1953985"/>
              <a:gd name="connsiteX7" fmla="*/ 25400 w 264885"/>
              <a:gd name="connsiteY7" fmla="*/ 304800 h 1953985"/>
              <a:gd name="connsiteX8" fmla="*/ 3629 w 264885"/>
              <a:gd name="connsiteY8" fmla="*/ 315685 h 1953985"/>
              <a:gd name="connsiteX0" fmla="*/ 25400 w 1191983"/>
              <a:gd name="connsiteY0" fmla="*/ 237057 h 1953985"/>
              <a:gd name="connsiteX1" fmla="*/ 47171 w 1191983"/>
              <a:gd name="connsiteY1" fmla="*/ 1630429 h 1953985"/>
              <a:gd name="connsiteX2" fmla="*/ 134257 w 1191983"/>
              <a:gd name="connsiteY2" fmla="*/ 1869914 h 1953985"/>
              <a:gd name="connsiteX3" fmla="*/ 243114 w 1191983"/>
              <a:gd name="connsiteY3" fmla="*/ 1837257 h 1953985"/>
              <a:gd name="connsiteX4" fmla="*/ 1191983 w 1191983"/>
              <a:gd name="connsiteY4" fmla="*/ 1169544 h 1953985"/>
              <a:gd name="connsiteX5" fmla="*/ 243114 w 1191983"/>
              <a:gd name="connsiteY5" fmla="*/ 182629 h 1953985"/>
              <a:gd name="connsiteX6" fmla="*/ 36286 w 1191983"/>
              <a:gd name="connsiteY6" fmla="*/ 73772 h 1953985"/>
              <a:gd name="connsiteX7" fmla="*/ 25400 w 1191983"/>
              <a:gd name="connsiteY7" fmla="*/ 302372 h 1953985"/>
              <a:gd name="connsiteX8" fmla="*/ 3629 w 1191983"/>
              <a:gd name="connsiteY8" fmla="*/ 313257 h 1953985"/>
              <a:gd name="connsiteX0" fmla="*/ 43543 w 1210126"/>
              <a:gd name="connsiteY0" fmla="*/ 237057 h 2016714"/>
              <a:gd name="connsiteX1" fmla="*/ 18143 w 1210126"/>
              <a:gd name="connsiteY1" fmla="*/ 956456 h 2016714"/>
              <a:gd name="connsiteX2" fmla="*/ 152400 w 1210126"/>
              <a:gd name="connsiteY2" fmla="*/ 1869914 h 2016714"/>
              <a:gd name="connsiteX3" fmla="*/ 261257 w 1210126"/>
              <a:gd name="connsiteY3" fmla="*/ 1837257 h 2016714"/>
              <a:gd name="connsiteX4" fmla="*/ 1210126 w 1210126"/>
              <a:gd name="connsiteY4" fmla="*/ 1169544 h 2016714"/>
              <a:gd name="connsiteX5" fmla="*/ 261257 w 1210126"/>
              <a:gd name="connsiteY5" fmla="*/ 182629 h 2016714"/>
              <a:gd name="connsiteX6" fmla="*/ 54429 w 1210126"/>
              <a:gd name="connsiteY6" fmla="*/ 73772 h 2016714"/>
              <a:gd name="connsiteX7" fmla="*/ 43543 w 1210126"/>
              <a:gd name="connsiteY7" fmla="*/ 302372 h 2016714"/>
              <a:gd name="connsiteX8" fmla="*/ 21772 w 1210126"/>
              <a:gd name="connsiteY8" fmla="*/ 313257 h 2016714"/>
              <a:gd name="connsiteX0" fmla="*/ 25400 w 1191983"/>
              <a:gd name="connsiteY0" fmla="*/ 237057 h 2016714"/>
              <a:gd name="connsiteX1" fmla="*/ 529770 w 1191983"/>
              <a:gd name="connsiteY1" fmla="*/ 956456 h 2016714"/>
              <a:gd name="connsiteX2" fmla="*/ 134257 w 1191983"/>
              <a:gd name="connsiteY2" fmla="*/ 1869914 h 2016714"/>
              <a:gd name="connsiteX3" fmla="*/ 243114 w 1191983"/>
              <a:gd name="connsiteY3" fmla="*/ 1837257 h 2016714"/>
              <a:gd name="connsiteX4" fmla="*/ 1191983 w 1191983"/>
              <a:gd name="connsiteY4" fmla="*/ 1169544 h 2016714"/>
              <a:gd name="connsiteX5" fmla="*/ 243114 w 1191983"/>
              <a:gd name="connsiteY5" fmla="*/ 182629 h 2016714"/>
              <a:gd name="connsiteX6" fmla="*/ 36286 w 1191983"/>
              <a:gd name="connsiteY6" fmla="*/ 73772 h 2016714"/>
              <a:gd name="connsiteX7" fmla="*/ 25400 w 1191983"/>
              <a:gd name="connsiteY7" fmla="*/ 302372 h 2016714"/>
              <a:gd name="connsiteX8" fmla="*/ 3629 w 1191983"/>
              <a:gd name="connsiteY8" fmla="*/ 313257 h 2016714"/>
              <a:gd name="connsiteX0" fmla="*/ 25400 w 1191983"/>
              <a:gd name="connsiteY0" fmla="*/ 237057 h 1998957"/>
              <a:gd name="connsiteX1" fmla="*/ 927098 w 1191983"/>
              <a:gd name="connsiteY1" fmla="*/ 1062999 h 1998957"/>
              <a:gd name="connsiteX2" fmla="*/ 134257 w 1191983"/>
              <a:gd name="connsiteY2" fmla="*/ 1869914 h 1998957"/>
              <a:gd name="connsiteX3" fmla="*/ 243114 w 1191983"/>
              <a:gd name="connsiteY3" fmla="*/ 1837257 h 1998957"/>
              <a:gd name="connsiteX4" fmla="*/ 1191983 w 1191983"/>
              <a:gd name="connsiteY4" fmla="*/ 1169544 h 1998957"/>
              <a:gd name="connsiteX5" fmla="*/ 243114 w 1191983"/>
              <a:gd name="connsiteY5" fmla="*/ 182629 h 1998957"/>
              <a:gd name="connsiteX6" fmla="*/ 36286 w 1191983"/>
              <a:gd name="connsiteY6" fmla="*/ 73772 h 1998957"/>
              <a:gd name="connsiteX7" fmla="*/ 25400 w 1191983"/>
              <a:gd name="connsiteY7" fmla="*/ 302372 h 1998957"/>
              <a:gd name="connsiteX8" fmla="*/ 3629 w 1191983"/>
              <a:gd name="connsiteY8" fmla="*/ 313257 h 1998957"/>
              <a:gd name="connsiteX0" fmla="*/ 25400 w 1191983"/>
              <a:gd name="connsiteY0" fmla="*/ 237057 h 1953985"/>
              <a:gd name="connsiteX1" fmla="*/ 927098 w 1191983"/>
              <a:gd name="connsiteY1" fmla="*/ 1062999 h 1953985"/>
              <a:gd name="connsiteX2" fmla="*/ 132443 w 1191983"/>
              <a:gd name="connsiteY2" fmla="*/ 1702256 h 1953985"/>
              <a:gd name="connsiteX3" fmla="*/ 134257 w 1191983"/>
              <a:gd name="connsiteY3" fmla="*/ 1869914 h 1953985"/>
              <a:gd name="connsiteX4" fmla="*/ 243114 w 1191983"/>
              <a:gd name="connsiteY4" fmla="*/ 1837257 h 1953985"/>
              <a:gd name="connsiteX5" fmla="*/ 1191983 w 1191983"/>
              <a:gd name="connsiteY5" fmla="*/ 1169544 h 1953985"/>
              <a:gd name="connsiteX6" fmla="*/ 243114 w 1191983"/>
              <a:gd name="connsiteY6" fmla="*/ 182629 h 1953985"/>
              <a:gd name="connsiteX7" fmla="*/ 36286 w 1191983"/>
              <a:gd name="connsiteY7" fmla="*/ 73772 h 1953985"/>
              <a:gd name="connsiteX8" fmla="*/ 25400 w 1191983"/>
              <a:gd name="connsiteY8" fmla="*/ 302372 h 1953985"/>
              <a:gd name="connsiteX9" fmla="*/ 3629 w 1191983"/>
              <a:gd name="connsiteY9" fmla="*/ 313257 h 1953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91983" h="1953985">
                <a:moveTo>
                  <a:pt x="25400" y="237057"/>
                </a:moveTo>
                <a:cubicBezTo>
                  <a:pt x="27214" y="797671"/>
                  <a:pt x="908955" y="790856"/>
                  <a:pt x="927098" y="1062999"/>
                </a:cubicBezTo>
                <a:cubicBezTo>
                  <a:pt x="1061732" y="1243773"/>
                  <a:pt x="264583" y="1567770"/>
                  <a:pt x="132443" y="1702256"/>
                </a:cubicBezTo>
                <a:cubicBezTo>
                  <a:pt x="303" y="1836742"/>
                  <a:pt x="115812" y="1847414"/>
                  <a:pt x="134257" y="1869914"/>
                </a:cubicBezTo>
                <a:cubicBezTo>
                  <a:pt x="152702" y="1892414"/>
                  <a:pt x="66826" y="1953985"/>
                  <a:pt x="243114" y="1837257"/>
                </a:cubicBezTo>
                <a:cubicBezTo>
                  <a:pt x="419402" y="1720529"/>
                  <a:pt x="1191983" y="1445315"/>
                  <a:pt x="1191983" y="1169544"/>
                </a:cubicBezTo>
                <a:cubicBezTo>
                  <a:pt x="1191983" y="893773"/>
                  <a:pt x="435730" y="365258"/>
                  <a:pt x="243114" y="182629"/>
                </a:cubicBezTo>
                <a:cubicBezTo>
                  <a:pt x="50498" y="0"/>
                  <a:pt x="72572" y="53815"/>
                  <a:pt x="36286" y="73772"/>
                </a:cubicBezTo>
                <a:cubicBezTo>
                  <a:pt x="0" y="93729"/>
                  <a:pt x="30843" y="262458"/>
                  <a:pt x="25400" y="302372"/>
                </a:cubicBezTo>
                <a:cubicBezTo>
                  <a:pt x="19957" y="342286"/>
                  <a:pt x="11793" y="327771"/>
                  <a:pt x="3629" y="313257"/>
                </a:cubicBezTo>
              </a:path>
            </a:pathLst>
          </a:custGeom>
          <a:solidFill>
            <a:srgbClr val="4579B9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4" name="Полилиния 63"/>
          <p:cNvSpPr/>
          <p:nvPr/>
        </p:nvSpPr>
        <p:spPr>
          <a:xfrm>
            <a:off x="4500563" y="5084763"/>
            <a:ext cx="647700" cy="1320800"/>
          </a:xfrm>
          <a:custGeom>
            <a:avLst/>
            <a:gdLst>
              <a:gd name="connsiteX0" fmla="*/ 25400 w 264885"/>
              <a:gd name="connsiteY0" fmla="*/ 239485 h 1953985"/>
              <a:gd name="connsiteX1" fmla="*/ 47171 w 264885"/>
              <a:gd name="connsiteY1" fmla="*/ 1632857 h 1953985"/>
              <a:gd name="connsiteX2" fmla="*/ 134257 w 264885"/>
              <a:gd name="connsiteY2" fmla="*/ 1872342 h 1953985"/>
              <a:gd name="connsiteX3" fmla="*/ 243114 w 264885"/>
              <a:gd name="connsiteY3" fmla="*/ 1839685 h 1953985"/>
              <a:gd name="connsiteX4" fmla="*/ 166914 w 264885"/>
              <a:gd name="connsiteY4" fmla="*/ 1186542 h 1953985"/>
              <a:gd name="connsiteX5" fmla="*/ 243114 w 264885"/>
              <a:gd name="connsiteY5" fmla="*/ 185057 h 1953985"/>
              <a:gd name="connsiteX6" fmla="*/ 36286 w 264885"/>
              <a:gd name="connsiteY6" fmla="*/ 76200 h 1953985"/>
              <a:gd name="connsiteX7" fmla="*/ 25400 w 264885"/>
              <a:gd name="connsiteY7" fmla="*/ 304800 h 1953985"/>
              <a:gd name="connsiteX8" fmla="*/ 3629 w 264885"/>
              <a:gd name="connsiteY8" fmla="*/ 315685 h 1953985"/>
              <a:gd name="connsiteX0" fmla="*/ 25400 w 1191983"/>
              <a:gd name="connsiteY0" fmla="*/ 237057 h 1953985"/>
              <a:gd name="connsiteX1" fmla="*/ 47171 w 1191983"/>
              <a:gd name="connsiteY1" fmla="*/ 1630429 h 1953985"/>
              <a:gd name="connsiteX2" fmla="*/ 134257 w 1191983"/>
              <a:gd name="connsiteY2" fmla="*/ 1869914 h 1953985"/>
              <a:gd name="connsiteX3" fmla="*/ 243114 w 1191983"/>
              <a:gd name="connsiteY3" fmla="*/ 1837257 h 1953985"/>
              <a:gd name="connsiteX4" fmla="*/ 1191983 w 1191983"/>
              <a:gd name="connsiteY4" fmla="*/ 1169544 h 1953985"/>
              <a:gd name="connsiteX5" fmla="*/ 243114 w 1191983"/>
              <a:gd name="connsiteY5" fmla="*/ 182629 h 1953985"/>
              <a:gd name="connsiteX6" fmla="*/ 36286 w 1191983"/>
              <a:gd name="connsiteY6" fmla="*/ 73772 h 1953985"/>
              <a:gd name="connsiteX7" fmla="*/ 25400 w 1191983"/>
              <a:gd name="connsiteY7" fmla="*/ 302372 h 1953985"/>
              <a:gd name="connsiteX8" fmla="*/ 3629 w 1191983"/>
              <a:gd name="connsiteY8" fmla="*/ 313257 h 1953985"/>
              <a:gd name="connsiteX0" fmla="*/ 43543 w 1210126"/>
              <a:gd name="connsiteY0" fmla="*/ 237057 h 2016714"/>
              <a:gd name="connsiteX1" fmla="*/ 18143 w 1210126"/>
              <a:gd name="connsiteY1" fmla="*/ 956456 h 2016714"/>
              <a:gd name="connsiteX2" fmla="*/ 152400 w 1210126"/>
              <a:gd name="connsiteY2" fmla="*/ 1869914 h 2016714"/>
              <a:gd name="connsiteX3" fmla="*/ 261257 w 1210126"/>
              <a:gd name="connsiteY3" fmla="*/ 1837257 h 2016714"/>
              <a:gd name="connsiteX4" fmla="*/ 1210126 w 1210126"/>
              <a:gd name="connsiteY4" fmla="*/ 1169544 h 2016714"/>
              <a:gd name="connsiteX5" fmla="*/ 261257 w 1210126"/>
              <a:gd name="connsiteY5" fmla="*/ 182629 h 2016714"/>
              <a:gd name="connsiteX6" fmla="*/ 54429 w 1210126"/>
              <a:gd name="connsiteY6" fmla="*/ 73772 h 2016714"/>
              <a:gd name="connsiteX7" fmla="*/ 43543 w 1210126"/>
              <a:gd name="connsiteY7" fmla="*/ 302372 h 2016714"/>
              <a:gd name="connsiteX8" fmla="*/ 21772 w 1210126"/>
              <a:gd name="connsiteY8" fmla="*/ 313257 h 2016714"/>
              <a:gd name="connsiteX0" fmla="*/ 25400 w 1191983"/>
              <a:gd name="connsiteY0" fmla="*/ 237057 h 2016714"/>
              <a:gd name="connsiteX1" fmla="*/ 529770 w 1191983"/>
              <a:gd name="connsiteY1" fmla="*/ 956456 h 2016714"/>
              <a:gd name="connsiteX2" fmla="*/ 134257 w 1191983"/>
              <a:gd name="connsiteY2" fmla="*/ 1869914 h 2016714"/>
              <a:gd name="connsiteX3" fmla="*/ 243114 w 1191983"/>
              <a:gd name="connsiteY3" fmla="*/ 1837257 h 2016714"/>
              <a:gd name="connsiteX4" fmla="*/ 1191983 w 1191983"/>
              <a:gd name="connsiteY4" fmla="*/ 1169544 h 2016714"/>
              <a:gd name="connsiteX5" fmla="*/ 243114 w 1191983"/>
              <a:gd name="connsiteY5" fmla="*/ 182629 h 2016714"/>
              <a:gd name="connsiteX6" fmla="*/ 36286 w 1191983"/>
              <a:gd name="connsiteY6" fmla="*/ 73772 h 2016714"/>
              <a:gd name="connsiteX7" fmla="*/ 25400 w 1191983"/>
              <a:gd name="connsiteY7" fmla="*/ 302372 h 2016714"/>
              <a:gd name="connsiteX8" fmla="*/ 3629 w 1191983"/>
              <a:gd name="connsiteY8" fmla="*/ 313257 h 2016714"/>
              <a:gd name="connsiteX0" fmla="*/ 25400 w 1191983"/>
              <a:gd name="connsiteY0" fmla="*/ 237057 h 1998957"/>
              <a:gd name="connsiteX1" fmla="*/ 927098 w 1191983"/>
              <a:gd name="connsiteY1" fmla="*/ 1062999 h 1998957"/>
              <a:gd name="connsiteX2" fmla="*/ 134257 w 1191983"/>
              <a:gd name="connsiteY2" fmla="*/ 1869914 h 1998957"/>
              <a:gd name="connsiteX3" fmla="*/ 243114 w 1191983"/>
              <a:gd name="connsiteY3" fmla="*/ 1837257 h 1998957"/>
              <a:gd name="connsiteX4" fmla="*/ 1191983 w 1191983"/>
              <a:gd name="connsiteY4" fmla="*/ 1169544 h 1998957"/>
              <a:gd name="connsiteX5" fmla="*/ 243114 w 1191983"/>
              <a:gd name="connsiteY5" fmla="*/ 182629 h 1998957"/>
              <a:gd name="connsiteX6" fmla="*/ 36286 w 1191983"/>
              <a:gd name="connsiteY6" fmla="*/ 73772 h 1998957"/>
              <a:gd name="connsiteX7" fmla="*/ 25400 w 1191983"/>
              <a:gd name="connsiteY7" fmla="*/ 302372 h 1998957"/>
              <a:gd name="connsiteX8" fmla="*/ 3629 w 1191983"/>
              <a:gd name="connsiteY8" fmla="*/ 313257 h 1998957"/>
              <a:gd name="connsiteX0" fmla="*/ 25400 w 1191983"/>
              <a:gd name="connsiteY0" fmla="*/ 237057 h 1953985"/>
              <a:gd name="connsiteX1" fmla="*/ 927098 w 1191983"/>
              <a:gd name="connsiteY1" fmla="*/ 1062999 h 1953985"/>
              <a:gd name="connsiteX2" fmla="*/ 132443 w 1191983"/>
              <a:gd name="connsiteY2" fmla="*/ 1702256 h 1953985"/>
              <a:gd name="connsiteX3" fmla="*/ 134257 w 1191983"/>
              <a:gd name="connsiteY3" fmla="*/ 1869914 h 1953985"/>
              <a:gd name="connsiteX4" fmla="*/ 243114 w 1191983"/>
              <a:gd name="connsiteY4" fmla="*/ 1837257 h 1953985"/>
              <a:gd name="connsiteX5" fmla="*/ 1191983 w 1191983"/>
              <a:gd name="connsiteY5" fmla="*/ 1169544 h 1953985"/>
              <a:gd name="connsiteX6" fmla="*/ 243114 w 1191983"/>
              <a:gd name="connsiteY6" fmla="*/ 182629 h 1953985"/>
              <a:gd name="connsiteX7" fmla="*/ 36286 w 1191983"/>
              <a:gd name="connsiteY7" fmla="*/ 73772 h 1953985"/>
              <a:gd name="connsiteX8" fmla="*/ 25400 w 1191983"/>
              <a:gd name="connsiteY8" fmla="*/ 302372 h 1953985"/>
              <a:gd name="connsiteX9" fmla="*/ 3629 w 1191983"/>
              <a:gd name="connsiteY9" fmla="*/ 313257 h 1953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91983" h="1953985">
                <a:moveTo>
                  <a:pt x="25400" y="237057"/>
                </a:moveTo>
                <a:cubicBezTo>
                  <a:pt x="27214" y="797671"/>
                  <a:pt x="908955" y="790856"/>
                  <a:pt x="927098" y="1062999"/>
                </a:cubicBezTo>
                <a:cubicBezTo>
                  <a:pt x="1061732" y="1243773"/>
                  <a:pt x="264583" y="1567770"/>
                  <a:pt x="132443" y="1702256"/>
                </a:cubicBezTo>
                <a:cubicBezTo>
                  <a:pt x="303" y="1836742"/>
                  <a:pt x="115812" y="1847414"/>
                  <a:pt x="134257" y="1869914"/>
                </a:cubicBezTo>
                <a:cubicBezTo>
                  <a:pt x="152702" y="1892414"/>
                  <a:pt x="66826" y="1953985"/>
                  <a:pt x="243114" y="1837257"/>
                </a:cubicBezTo>
                <a:cubicBezTo>
                  <a:pt x="419402" y="1720529"/>
                  <a:pt x="1191983" y="1445315"/>
                  <a:pt x="1191983" y="1169544"/>
                </a:cubicBezTo>
                <a:cubicBezTo>
                  <a:pt x="1191983" y="893773"/>
                  <a:pt x="435730" y="365258"/>
                  <a:pt x="243114" y="182629"/>
                </a:cubicBezTo>
                <a:cubicBezTo>
                  <a:pt x="50498" y="0"/>
                  <a:pt x="72572" y="53815"/>
                  <a:pt x="36286" y="73772"/>
                </a:cubicBezTo>
                <a:cubicBezTo>
                  <a:pt x="0" y="93729"/>
                  <a:pt x="30843" y="262458"/>
                  <a:pt x="25400" y="302372"/>
                </a:cubicBezTo>
                <a:cubicBezTo>
                  <a:pt x="19957" y="342286"/>
                  <a:pt x="11793" y="327771"/>
                  <a:pt x="3629" y="313257"/>
                </a:cubicBezTo>
              </a:path>
            </a:pathLst>
          </a:custGeom>
          <a:solidFill>
            <a:srgbClr val="3C6494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5" name="Полилиния 64"/>
          <p:cNvSpPr/>
          <p:nvPr/>
        </p:nvSpPr>
        <p:spPr>
          <a:xfrm flipH="1">
            <a:off x="3851275" y="5084763"/>
            <a:ext cx="649288" cy="1320800"/>
          </a:xfrm>
          <a:custGeom>
            <a:avLst/>
            <a:gdLst>
              <a:gd name="connsiteX0" fmla="*/ 25400 w 264885"/>
              <a:gd name="connsiteY0" fmla="*/ 239485 h 1953985"/>
              <a:gd name="connsiteX1" fmla="*/ 47171 w 264885"/>
              <a:gd name="connsiteY1" fmla="*/ 1632857 h 1953985"/>
              <a:gd name="connsiteX2" fmla="*/ 134257 w 264885"/>
              <a:gd name="connsiteY2" fmla="*/ 1872342 h 1953985"/>
              <a:gd name="connsiteX3" fmla="*/ 243114 w 264885"/>
              <a:gd name="connsiteY3" fmla="*/ 1839685 h 1953985"/>
              <a:gd name="connsiteX4" fmla="*/ 166914 w 264885"/>
              <a:gd name="connsiteY4" fmla="*/ 1186542 h 1953985"/>
              <a:gd name="connsiteX5" fmla="*/ 243114 w 264885"/>
              <a:gd name="connsiteY5" fmla="*/ 185057 h 1953985"/>
              <a:gd name="connsiteX6" fmla="*/ 36286 w 264885"/>
              <a:gd name="connsiteY6" fmla="*/ 76200 h 1953985"/>
              <a:gd name="connsiteX7" fmla="*/ 25400 w 264885"/>
              <a:gd name="connsiteY7" fmla="*/ 304800 h 1953985"/>
              <a:gd name="connsiteX8" fmla="*/ 3629 w 264885"/>
              <a:gd name="connsiteY8" fmla="*/ 315685 h 1953985"/>
              <a:gd name="connsiteX0" fmla="*/ 25400 w 1191983"/>
              <a:gd name="connsiteY0" fmla="*/ 237057 h 1953985"/>
              <a:gd name="connsiteX1" fmla="*/ 47171 w 1191983"/>
              <a:gd name="connsiteY1" fmla="*/ 1630429 h 1953985"/>
              <a:gd name="connsiteX2" fmla="*/ 134257 w 1191983"/>
              <a:gd name="connsiteY2" fmla="*/ 1869914 h 1953985"/>
              <a:gd name="connsiteX3" fmla="*/ 243114 w 1191983"/>
              <a:gd name="connsiteY3" fmla="*/ 1837257 h 1953985"/>
              <a:gd name="connsiteX4" fmla="*/ 1191983 w 1191983"/>
              <a:gd name="connsiteY4" fmla="*/ 1169544 h 1953985"/>
              <a:gd name="connsiteX5" fmla="*/ 243114 w 1191983"/>
              <a:gd name="connsiteY5" fmla="*/ 182629 h 1953985"/>
              <a:gd name="connsiteX6" fmla="*/ 36286 w 1191983"/>
              <a:gd name="connsiteY6" fmla="*/ 73772 h 1953985"/>
              <a:gd name="connsiteX7" fmla="*/ 25400 w 1191983"/>
              <a:gd name="connsiteY7" fmla="*/ 302372 h 1953985"/>
              <a:gd name="connsiteX8" fmla="*/ 3629 w 1191983"/>
              <a:gd name="connsiteY8" fmla="*/ 313257 h 1953985"/>
              <a:gd name="connsiteX0" fmla="*/ 43543 w 1210126"/>
              <a:gd name="connsiteY0" fmla="*/ 237057 h 2016714"/>
              <a:gd name="connsiteX1" fmla="*/ 18143 w 1210126"/>
              <a:gd name="connsiteY1" fmla="*/ 956456 h 2016714"/>
              <a:gd name="connsiteX2" fmla="*/ 152400 w 1210126"/>
              <a:gd name="connsiteY2" fmla="*/ 1869914 h 2016714"/>
              <a:gd name="connsiteX3" fmla="*/ 261257 w 1210126"/>
              <a:gd name="connsiteY3" fmla="*/ 1837257 h 2016714"/>
              <a:gd name="connsiteX4" fmla="*/ 1210126 w 1210126"/>
              <a:gd name="connsiteY4" fmla="*/ 1169544 h 2016714"/>
              <a:gd name="connsiteX5" fmla="*/ 261257 w 1210126"/>
              <a:gd name="connsiteY5" fmla="*/ 182629 h 2016714"/>
              <a:gd name="connsiteX6" fmla="*/ 54429 w 1210126"/>
              <a:gd name="connsiteY6" fmla="*/ 73772 h 2016714"/>
              <a:gd name="connsiteX7" fmla="*/ 43543 w 1210126"/>
              <a:gd name="connsiteY7" fmla="*/ 302372 h 2016714"/>
              <a:gd name="connsiteX8" fmla="*/ 21772 w 1210126"/>
              <a:gd name="connsiteY8" fmla="*/ 313257 h 2016714"/>
              <a:gd name="connsiteX0" fmla="*/ 25400 w 1191983"/>
              <a:gd name="connsiteY0" fmla="*/ 237057 h 2016714"/>
              <a:gd name="connsiteX1" fmla="*/ 529770 w 1191983"/>
              <a:gd name="connsiteY1" fmla="*/ 956456 h 2016714"/>
              <a:gd name="connsiteX2" fmla="*/ 134257 w 1191983"/>
              <a:gd name="connsiteY2" fmla="*/ 1869914 h 2016714"/>
              <a:gd name="connsiteX3" fmla="*/ 243114 w 1191983"/>
              <a:gd name="connsiteY3" fmla="*/ 1837257 h 2016714"/>
              <a:gd name="connsiteX4" fmla="*/ 1191983 w 1191983"/>
              <a:gd name="connsiteY4" fmla="*/ 1169544 h 2016714"/>
              <a:gd name="connsiteX5" fmla="*/ 243114 w 1191983"/>
              <a:gd name="connsiteY5" fmla="*/ 182629 h 2016714"/>
              <a:gd name="connsiteX6" fmla="*/ 36286 w 1191983"/>
              <a:gd name="connsiteY6" fmla="*/ 73772 h 2016714"/>
              <a:gd name="connsiteX7" fmla="*/ 25400 w 1191983"/>
              <a:gd name="connsiteY7" fmla="*/ 302372 h 2016714"/>
              <a:gd name="connsiteX8" fmla="*/ 3629 w 1191983"/>
              <a:gd name="connsiteY8" fmla="*/ 313257 h 2016714"/>
              <a:gd name="connsiteX0" fmla="*/ 25400 w 1191983"/>
              <a:gd name="connsiteY0" fmla="*/ 237057 h 1998957"/>
              <a:gd name="connsiteX1" fmla="*/ 927098 w 1191983"/>
              <a:gd name="connsiteY1" fmla="*/ 1062999 h 1998957"/>
              <a:gd name="connsiteX2" fmla="*/ 134257 w 1191983"/>
              <a:gd name="connsiteY2" fmla="*/ 1869914 h 1998957"/>
              <a:gd name="connsiteX3" fmla="*/ 243114 w 1191983"/>
              <a:gd name="connsiteY3" fmla="*/ 1837257 h 1998957"/>
              <a:gd name="connsiteX4" fmla="*/ 1191983 w 1191983"/>
              <a:gd name="connsiteY4" fmla="*/ 1169544 h 1998957"/>
              <a:gd name="connsiteX5" fmla="*/ 243114 w 1191983"/>
              <a:gd name="connsiteY5" fmla="*/ 182629 h 1998957"/>
              <a:gd name="connsiteX6" fmla="*/ 36286 w 1191983"/>
              <a:gd name="connsiteY6" fmla="*/ 73772 h 1998957"/>
              <a:gd name="connsiteX7" fmla="*/ 25400 w 1191983"/>
              <a:gd name="connsiteY7" fmla="*/ 302372 h 1998957"/>
              <a:gd name="connsiteX8" fmla="*/ 3629 w 1191983"/>
              <a:gd name="connsiteY8" fmla="*/ 313257 h 1998957"/>
              <a:gd name="connsiteX0" fmla="*/ 25400 w 1191983"/>
              <a:gd name="connsiteY0" fmla="*/ 237057 h 1953985"/>
              <a:gd name="connsiteX1" fmla="*/ 927098 w 1191983"/>
              <a:gd name="connsiteY1" fmla="*/ 1062999 h 1953985"/>
              <a:gd name="connsiteX2" fmla="*/ 132443 w 1191983"/>
              <a:gd name="connsiteY2" fmla="*/ 1702256 h 1953985"/>
              <a:gd name="connsiteX3" fmla="*/ 134257 w 1191983"/>
              <a:gd name="connsiteY3" fmla="*/ 1869914 h 1953985"/>
              <a:gd name="connsiteX4" fmla="*/ 243114 w 1191983"/>
              <a:gd name="connsiteY4" fmla="*/ 1837257 h 1953985"/>
              <a:gd name="connsiteX5" fmla="*/ 1191983 w 1191983"/>
              <a:gd name="connsiteY5" fmla="*/ 1169544 h 1953985"/>
              <a:gd name="connsiteX6" fmla="*/ 243114 w 1191983"/>
              <a:gd name="connsiteY6" fmla="*/ 182629 h 1953985"/>
              <a:gd name="connsiteX7" fmla="*/ 36286 w 1191983"/>
              <a:gd name="connsiteY7" fmla="*/ 73772 h 1953985"/>
              <a:gd name="connsiteX8" fmla="*/ 25400 w 1191983"/>
              <a:gd name="connsiteY8" fmla="*/ 302372 h 1953985"/>
              <a:gd name="connsiteX9" fmla="*/ 3629 w 1191983"/>
              <a:gd name="connsiteY9" fmla="*/ 313257 h 1953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91983" h="1953985">
                <a:moveTo>
                  <a:pt x="25400" y="237057"/>
                </a:moveTo>
                <a:cubicBezTo>
                  <a:pt x="27214" y="797671"/>
                  <a:pt x="908955" y="790856"/>
                  <a:pt x="927098" y="1062999"/>
                </a:cubicBezTo>
                <a:cubicBezTo>
                  <a:pt x="1061732" y="1243773"/>
                  <a:pt x="264583" y="1567770"/>
                  <a:pt x="132443" y="1702256"/>
                </a:cubicBezTo>
                <a:cubicBezTo>
                  <a:pt x="303" y="1836742"/>
                  <a:pt x="115812" y="1847414"/>
                  <a:pt x="134257" y="1869914"/>
                </a:cubicBezTo>
                <a:cubicBezTo>
                  <a:pt x="152702" y="1892414"/>
                  <a:pt x="66826" y="1953985"/>
                  <a:pt x="243114" y="1837257"/>
                </a:cubicBezTo>
                <a:cubicBezTo>
                  <a:pt x="419402" y="1720529"/>
                  <a:pt x="1191983" y="1445315"/>
                  <a:pt x="1191983" y="1169544"/>
                </a:cubicBezTo>
                <a:cubicBezTo>
                  <a:pt x="1191983" y="893773"/>
                  <a:pt x="435730" y="365258"/>
                  <a:pt x="243114" y="182629"/>
                </a:cubicBezTo>
                <a:cubicBezTo>
                  <a:pt x="50498" y="0"/>
                  <a:pt x="72572" y="53815"/>
                  <a:pt x="36286" y="73772"/>
                </a:cubicBezTo>
                <a:cubicBezTo>
                  <a:pt x="0" y="93729"/>
                  <a:pt x="30843" y="262458"/>
                  <a:pt x="25400" y="302372"/>
                </a:cubicBezTo>
                <a:cubicBezTo>
                  <a:pt x="19957" y="342286"/>
                  <a:pt x="11793" y="327771"/>
                  <a:pt x="3629" y="313257"/>
                </a:cubicBezTo>
              </a:path>
            </a:pathLst>
          </a:custGeom>
          <a:solidFill>
            <a:srgbClr val="3C6494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70" name="Группа 69"/>
          <p:cNvGrpSpPr>
            <a:grpSpLocks/>
          </p:cNvGrpSpPr>
          <p:nvPr/>
        </p:nvGrpSpPr>
        <p:grpSpPr bwMode="auto">
          <a:xfrm>
            <a:off x="5795963" y="2205038"/>
            <a:ext cx="2376487" cy="2303462"/>
            <a:chOff x="5364088" y="1988840"/>
            <a:chExt cx="3168352" cy="2880320"/>
          </a:xfrm>
        </p:grpSpPr>
        <p:sp>
          <p:nvSpPr>
            <p:cNvPr id="67" name="Овал 66"/>
            <p:cNvSpPr/>
            <p:nvPr/>
          </p:nvSpPr>
          <p:spPr>
            <a:xfrm>
              <a:off x="5364088" y="1988840"/>
              <a:ext cx="3168352" cy="2880320"/>
            </a:xfrm>
            <a:prstGeom prst="ellipse">
              <a:avLst/>
            </a:prstGeom>
            <a:gradFill flip="none" rotWithShape="1">
              <a:gsLst>
                <a:gs pos="13000">
                  <a:schemeClr val="accent5">
                    <a:lumMod val="60000"/>
                    <a:lumOff val="40000"/>
                  </a:schemeClr>
                </a:gs>
                <a:gs pos="50000">
                  <a:srgbClr val="42B8BE">
                    <a:shade val="67500"/>
                    <a:satMod val="115000"/>
                  </a:srgbClr>
                </a:gs>
                <a:gs pos="100000">
                  <a:srgbClr val="42B8BE">
                    <a:shade val="100000"/>
                    <a:satMod val="11500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chemeClr val="accent1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8" name="Овал 67"/>
            <p:cNvSpPr/>
            <p:nvPr/>
          </p:nvSpPr>
          <p:spPr>
            <a:xfrm>
              <a:off x="6875246" y="2852340"/>
              <a:ext cx="1009555" cy="936948"/>
            </a:xfrm>
            <a:prstGeom prst="ellipse">
              <a:avLst/>
            </a:prstGeom>
            <a:gradFill flip="none" rotWithShape="1">
              <a:gsLst>
                <a:gs pos="0">
                  <a:srgbClr val="4579B9">
                    <a:shade val="30000"/>
                    <a:satMod val="115000"/>
                  </a:srgbClr>
                </a:gs>
                <a:gs pos="50000">
                  <a:srgbClr val="4579B9">
                    <a:shade val="67500"/>
                    <a:satMod val="115000"/>
                  </a:srgbClr>
                </a:gs>
                <a:gs pos="100000">
                  <a:srgbClr val="4579B9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>
              <a:solidFill>
                <a:srgbClr val="3C649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71" name="Группа 70"/>
          <p:cNvGrpSpPr>
            <a:grpSpLocks/>
          </p:cNvGrpSpPr>
          <p:nvPr/>
        </p:nvGrpSpPr>
        <p:grpSpPr bwMode="auto">
          <a:xfrm flipH="1">
            <a:off x="971550" y="2349500"/>
            <a:ext cx="2376488" cy="2303463"/>
            <a:chOff x="5364088" y="1988840"/>
            <a:chExt cx="3168352" cy="2880320"/>
          </a:xfrm>
        </p:grpSpPr>
        <p:sp>
          <p:nvSpPr>
            <p:cNvPr id="72" name="Овал 71"/>
            <p:cNvSpPr/>
            <p:nvPr/>
          </p:nvSpPr>
          <p:spPr>
            <a:xfrm>
              <a:off x="5364088" y="1988840"/>
              <a:ext cx="3168352" cy="2880320"/>
            </a:xfrm>
            <a:prstGeom prst="ellipse">
              <a:avLst/>
            </a:prstGeom>
            <a:gradFill flip="none" rotWithShape="1">
              <a:gsLst>
                <a:gs pos="13000">
                  <a:schemeClr val="accent5">
                    <a:lumMod val="60000"/>
                    <a:lumOff val="40000"/>
                  </a:schemeClr>
                </a:gs>
                <a:gs pos="50000">
                  <a:srgbClr val="42B8BE">
                    <a:shade val="67500"/>
                    <a:satMod val="115000"/>
                  </a:srgbClr>
                </a:gs>
                <a:gs pos="100000">
                  <a:srgbClr val="42B8BE">
                    <a:shade val="100000"/>
                    <a:satMod val="11500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chemeClr val="accent1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3" name="Овал 72"/>
            <p:cNvSpPr/>
            <p:nvPr/>
          </p:nvSpPr>
          <p:spPr>
            <a:xfrm>
              <a:off x="6875246" y="2852341"/>
              <a:ext cx="1009556" cy="936947"/>
            </a:xfrm>
            <a:prstGeom prst="ellipse">
              <a:avLst/>
            </a:prstGeom>
            <a:gradFill flip="none" rotWithShape="1">
              <a:gsLst>
                <a:gs pos="0">
                  <a:srgbClr val="4579B9">
                    <a:shade val="30000"/>
                    <a:satMod val="115000"/>
                  </a:srgbClr>
                </a:gs>
                <a:gs pos="50000">
                  <a:srgbClr val="4579B9">
                    <a:shade val="67500"/>
                    <a:satMod val="115000"/>
                  </a:srgbClr>
                </a:gs>
                <a:gs pos="100000">
                  <a:srgbClr val="4579B9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>
              <a:solidFill>
                <a:srgbClr val="3C649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7.40741E-7 L 0.24027 0.25023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" y="125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48148E-6 L 0.25591 -0.27477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" y="-138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44444E-6 L 0.22448 0.09283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" y="46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0.23229 -0.10672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" y="-53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7.40741E-7 L -0.24011 0.23982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0" y="120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4.44444E-6 L -0.2165 0.07176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8" y="36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2.22222E-6 L -0.2165 -0.10672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8" y="-53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48148E-6 L -0.22431 -0.27477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" y="-1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4" grpId="1" animBg="1"/>
      <p:bldP spid="44" grpId="2" animBg="1"/>
      <p:bldP spid="55" grpId="0" animBg="1"/>
      <p:bldP spid="55" grpId="1" animBg="1"/>
      <p:bldP spid="55" grpId="2" animBg="1"/>
      <p:bldP spid="60" grpId="0" animBg="1"/>
      <p:bldP spid="60" grpId="1" animBg="1"/>
      <p:bldP spid="60" grpId="2" animBg="1"/>
      <p:bldP spid="61" grpId="0" animBg="1"/>
      <p:bldP spid="61" grpId="1" animBg="1"/>
      <p:bldP spid="61" grpId="2" animBg="1"/>
      <p:bldP spid="62" grpId="0" animBg="1"/>
      <p:bldP spid="62" grpId="1" animBg="1"/>
      <p:bldP spid="62" grpId="2" animBg="1"/>
      <p:bldP spid="63" grpId="0" animBg="1"/>
      <p:bldP spid="63" grpId="1" animBg="1"/>
      <p:bldP spid="63" grpId="2" animBg="1"/>
      <p:bldP spid="64" grpId="0" animBg="1"/>
      <p:bldP spid="64" grpId="1" animBg="1"/>
      <p:bldP spid="64" grpId="2" animBg="1"/>
      <p:bldP spid="65" grpId="0" animBg="1"/>
      <p:bldP spid="65" grpId="1" animBg="1"/>
      <p:bldP spid="65" grpId="2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Группа 84"/>
          <p:cNvGrpSpPr>
            <a:grpSpLocks/>
          </p:cNvGrpSpPr>
          <p:nvPr/>
        </p:nvGrpSpPr>
        <p:grpSpPr bwMode="auto">
          <a:xfrm>
            <a:off x="4572000" y="333375"/>
            <a:ext cx="4103688" cy="6264275"/>
            <a:chOff x="1691680" y="1772816"/>
            <a:chExt cx="5328592" cy="4032448"/>
          </a:xfrm>
        </p:grpSpPr>
        <p:grpSp>
          <p:nvGrpSpPr>
            <p:cNvPr id="26652" name="Группа 8"/>
            <p:cNvGrpSpPr>
              <a:grpSpLocks/>
            </p:cNvGrpSpPr>
            <p:nvPr/>
          </p:nvGrpSpPr>
          <p:grpSpPr bwMode="auto">
            <a:xfrm>
              <a:off x="1691680" y="1772816"/>
              <a:ext cx="5328592" cy="4032448"/>
              <a:chOff x="1691680" y="1772816"/>
              <a:chExt cx="5328592" cy="4032448"/>
            </a:xfrm>
          </p:grpSpPr>
          <p:sp>
            <p:nvSpPr>
              <p:cNvPr id="89" name="Полилиния 88"/>
              <p:cNvSpPr/>
              <p:nvPr/>
            </p:nvSpPr>
            <p:spPr>
              <a:xfrm>
                <a:off x="1691680" y="1979241"/>
                <a:ext cx="5328592" cy="3601203"/>
              </a:xfrm>
              <a:custGeom>
                <a:avLst/>
                <a:gdLst>
                  <a:gd name="connsiteX0" fmla="*/ 0 w 5328592"/>
                  <a:gd name="connsiteY0" fmla="*/ 600079 h 3600400"/>
                  <a:gd name="connsiteX1" fmla="*/ 175760 w 5328592"/>
                  <a:gd name="connsiteY1" fmla="*/ 175759 h 3600400"/>
                  <a:gd name="connsiteX2" fmla="*/ 600080 w 5328592"/>
                  <a:gd name="connsiteY2" fmla="*/ 1 h 3600400"/>
                  <a:gd name="connsiteX3" fmla="*/ 4728513 w 5328592"/>
                  <a:gd name="connsiteY3" fmla="*/ 0 h 3600400"/>
                  <a:gd name="connsiteX4" fmla="*/ 5152833 w 5328592"/>
                  <a:gd name="connsiteY4" fmla="*/ 175760 h 3600400"/>
                  <a:gd name="connsiteX5" fmla="*/ 5328591 w 5328592"/>
                  <a:gd name="connsiteY5" fmla="*/ 600080 h 3600400"/>
                  <a:gd name="connsiteX6" fmla="*/ 5328592 w 5328592"/>
                  <a:gd name="connsiteY6" fmla="*/ 3000321 h 3600400"/>
                  <a:gd name="connsiteX7" fmla="*/ 5152833 w 5328592"/>
                  <a:gd name="connsiteY7" fmla="*/ 3424641 h 3600400"/>
                  <a:gd name="connsiteX8" fmla="*/ 4728513 w 5328592"/>
                  <a:gd name="connsiteY8" fmla="*/ 3600400 h 3600400"/>
                  <a:gd name="connsiteX9" fmla="*/ 600079 w 5328592"/>
                  <a:gd name="connsiteY9" fmla="*/ 3600400 h 3600400"/>
                  <a:gd name="connsiteX10" fmla="*/ 175759 w 5328592"/>
                  <a:gd name="connsiteY10" fmla="*/ 3424641 h 3600400"/>
                  <a:gd name="connsiteX11" fmla="*/ 0 w 5328592"/>
                  <a:gd name="connsiteY11" fmla="*/ 3000321 h 3600400"/>
                  <a:gd name="connsiteX12" fmla="*/ 0 w 5328592"/>
                  <a:gd name="connsiteY12" fmla="*/ 600079 h 3600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5328592" h="3600400">
                    <a:moveTo>
                      <a:pt x="0" y="600079"/>
                    </a:moveTo>
                    <a:cubicBezTo>
                      <a:pt x="0" y="440928"/>
                      <a:pt x="63223" y="288296"/>
                      <a:pt x="175760" y="175759"/>
                    </a:cubicBezTo>
                    <a:cubicBezTo>
                      <a:pt x="288297" y="63222"/>
                      <a:pt x="440929" y="0"/>
                      <a:pt x="600080" y="1"/>
                    </a:cubicBezTo>
                    <a:lnTo>
                      <a:pt x="4728513" y="0"/>
                    </a:lnTo>
                    <a:cubicBezTo>
                      <a:pt x="4887664" y="0"/>
                      <a:pt x="5040296" y="63223"/>
                      <a:pt x="5152833" y="175760"/>
                    </a:cubicBezTo>
                    <a:cubicBezTo>
                      <a:pt x="5265370" y="288297"/>
                      <a:pt x="5328592" y="440929"/>
                      <a:pt x="5328591" y="600080"/>
                    </a:cubicBezTo>
                    <a:cubicBezTo>
                      <a:pt x="5328591" y="1400160"/>
                      <a:pt x="5328592" y="2200241"/>
                      <a:pt x="5328592" y="3000321"/>
                    </a:cubicBezTo>
                    <a:cubicBezTo>
                      <a:pt x="5328592" y="3159472"/>
                      <a:pt x="5265370" y="3312104"/>
                      <a:pt x="5152833" y="3424641"/>
                    </a:cubicBezTo>
                    <a:cubicBezTo>
                      <a:pt x="5040296" y="3537178"/>
                      <a:pt x="4887664" y="3600400"/>
                      <a:pt x="4728513" y="3600400"/>
                    </a:cubicBezTo>
                    <a:lnTo>
                      <a:pt x="600079" y="3600400"/>
                    </a:lnTo>
                    <a:cubicBezTo>
                      <a:pt x="440928" y="3600400"/>
                      <a:pt x="288296" y="3537177"/>
                      <a:pt x="175759" y="3424641"/>
                    </a:cubicBezTo>
                    <a:cubicBezTo>
                      <a:pt x="63222" y="3312104"/>
                      <a:pt x="0" y="3159472"/>
                      <a:pt x="0" y="3000321"/>
                    </a:cubicBezTo>
                    <a:lnTo>
                      <a:pt x="0" y="600079"/>
                    </a:ln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90" name="Овал 89"/>
              <p:cNvSpPr/>
              <p:nvPr/>
            </p:nvSpPr>
            <p:spPr>
              <a:xfrm>
                <a:off x="2124564" y="1772816"/>
                <a:ext cx="4462825" cy="503801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91" name="Овал 90"/>
              <p:cNvSpPr/>
              <p:nvPr/>
            </p:nvSpPr>
            <p:spPr>
              <a:xfrm>
                <a:off x="2124564" y="5301464"/>
                <a:ext cx="4462825" cy="503800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sp>
          <p:nvSpPr>
            <p:cNvPr id="87" name="Скругленный прямоугольник 86"/>
            <p:cNvSpPr/>
            <p:nvPr/>
          </p:nvSpPr>
          <p:spPr>
            <a:xfrm>
              <a:off x="2126626" y="2031359"/>
              <a:ext cx="4464885" cy="359712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8" name="Скругленный прямоугольник 87"/>
            <p:cNvSpPr/>
            <p:nvPr/>
          </p:nvSpPr>
          <p:spPr>
            <a:xfrm>
              <a:off x="2126626" y="5184966"/>
              <a:ext cx="4464885" cy="359712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69" name="Группа 68"/>
          <p:cNvGrpSpPr>
            <a:grpSpLocks/>
          </p:cNvGrpSpPr>
          <p:nvPr/>
        </p:nvGrpSpPr>
        <p:grpSpPr bwMode="auto">
          <a:xfrm>
            <a:off x="468313" y="333375"/>
            <a:ext cx="4103687" cy="6264275"/>
            <a:chOff x="1691680" y="1772816"/>
            <a:chExt cx="5328592" cy="4032448"/>
          </a:xfrm>
        </p:grpSpPr>
        <p:grpSp>
          <p:nvGrpSpPr>
            <p:cNvPr id="26646" name="Группа 8"/>
            <p:cNvGrpSpPr>
              <a:grpSpLocks/>
            </p:cNvGrpSpPr>
            <p:nvPr/>
          </p:nvGrpSpPr>
          <p:grpSpPr bwMode="auto">
            <a:xfrm>
              <a:off x="1691680" y="1772816"/>
              <a:ext cx="5328592" cy="4032448"/>
              <a:chOff x="1691680" y="1772816"/>
              <a:chExt cx="5328592" cy="4032448"/>
            </a:xfrm>
          </p:grpSpPr>
          <p:sp>
            <p:nvSpPr>
              <p:cNvPr id="75" name="Полилиния 74"/>
              <p:cNvSpPr/>
              <p:nvPr/>
            </p:nvSpPr>
            <p:spPr>
              <a:xfrm>
                <a:off x="1691680" y="1979241"/>
                <a:ext cx="5328592" cy="3601203"/>
              </a:xfrm>
              <a:custGeom>
                <a:avLst/>
                <a:gdLst>
                  <a:gd name="connsiteX0" fmla="*/ 0 w 5328592"/>
                  <a:gd name="connsiteY0" fmla="*/ 600079 h 3600400"/>
                  <a:gd name="connsiteX1" fmla="*/ 175760 w 5328592"/>
                  <a:gd name="connsiteY1" fmla="*/ 175759 h 3600400"/>
                  <a:gd name="connsiteX2" fmla="*/ 600080 w 5328592"/>
                  <a:gd name="connsiteY2" fmla="*/ 1 h 3600400"/>
                  <a:gd name="connsiteX3" fmla="*/ 4728513 w 5328592"/>
                  <a:gd name="connsiteY3" fmla="*/ 0 h 3600400"/>
                  <a:gd name="connsiteX4" fmla="*/ 5152833 w 5328592"/>
                  <a:gd name="connsiteY4" fmla="*/ 175760 h 3600400"/>
                  <a:gd name="connsiteX5" fmla="*/ 5328591 w 5328592"/>
                  <a:gd name="connsiteY5" fmla="*/ 600080 h 3600400"/>
                  <a:gd name="connsiteX6" fmla="*/ 5328592 w 5328592"/>
                  <a:gd name="connsiteY6" fmla="*/ 3000321 h 3600400"/>
                  <a:gd name="connsiteX7" fmla="*/ 5152833 w 5328592"/>
                  <a:gd name="connsiteY7" fmla="*/ 3424641 h 3600400"/>
                  <a:gd name="connsiteX8" fmla="*/ 4728513 w 5328592"/>
                  <a:gd name="connsiteY8" fmla="*/ 3600400 h 3600400"/>
                  <a:gd name="connsiteX9" fmla="*/ 600079 w 5328592"/>
                  <a:gd name="connsiteY9" fmla="*/ 3600400 h 3600400"/>
                  <a:gd name="connsiteX10" fmla="*/ 175759 w 5328592"/>
                  <a:gd name="connsiteY10" fmla="*/ 3424641 h 3600400"/>
                  <a:gd name="connsiteX11" fmla="*/ 0 w 5328592"/>
                  <a:gd name="connsiteY11" fmla="*/ 3000321 h 3600400"/>
                  <a:gd name="connsiteX12" fmla="*/ 0 w 5328592"/>
                  <a:gd name="connsiteY12" fmla="*/ 600079 h 3600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5328592" h="3600400">
                    <a:moveTo>
                      <a:pt x="0" y="600079"/>
                    </a:moveTo>
                    <a:cubicBezTo>
                      <a:pt x="0" y="440928"/>
                      <a:pt x="63223" y="288296"/>
                      <a:pt x="175760" y="175759"/>
                    </a:cubicBezTo>
                    <a:cubicBezTo>
                      <a:pt x="288297" y="63222"/>
                      <a:pt x="440929" y="0"/>
                      <a:pt x="600080" y="1"/>
                    </a:cubicBezTo>
                    <a:lnTo>
                      <a:pt x="4728513" y="0"/>
                    </a:lnTo>
                    <a:cubicBezTo>
                      <a:pt x="4887664" y="0"/>
                      <a:pt x="5040296" y="63223"/>
                      <a:pt x="5152833" y="175760"/>
                    </a:cubicBezTo>
                    <a:cubicBezTo>
                      <a:pt x="5265370" y="288297"/>
                      <a:pt x="5328592" y="440929"/>
                      <a:pt x="5328591" y="600080"/>
                    </a:cubicBezTo>
                    <a:cubicBezTo>
                      <a:pt x="5328591" y="1400160"/>
                      <a:pt x="5328592" y="2200241"/>
                      <a:pt x="5328592" y="3000321"/>
                    </a:cubicBezTo>
                    <a:cubicBezTo>
                      <a:pt x="5328592" y="3159472"/>
                      <a:pt x="5265370" y="3312104"/>
                      <a:pt x="5152833" y="3424641"/>
                    </a:cubicBezTo>
                    <a:cubicBezTo>
                      <a:pt x="5040296" y="3537178"/>
                      <a:pt x="4887664" y="3600400"/>
                      <a:pt x="4728513" y="3600400"/>
                    </a:cubicBezTo>
                    <a:lnTo>
                      <a:pt x="600079" y="3600400"/>
                    </a:lnTo>
                    <a:cubicBezTo>
                      <a:pt x="440928" y="3600400"/>
                      <a:pt x="288296" y="3537177"/>
                      <a:pt x="175759" y="3424641"/>
                    </a:cubicBezTo>
                    <a:cubicBezTo>
                      <a:pt x="63222" y="3312104"/>
                      <a:pt x="0" y="3159472"/>
                      <a:pt x="0" y="3000321"/>
                    </a:cubicBezTo>
                    <a:lnTo>
                      <a:pt x="0" y="600079"/>
                    </a:ln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76" name="Овал 75"/>
              <p:cNvSpPr/>
              <p:nvPr/>
            </p:nvSpPr>
            <p:spPr>
              <a:xfrm>
                <a:off x="2124564" y="1772816"/>
                <a:ext cx="4462825" cy="503801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77" name="Овал 76"/>
              <p:cNvSpPr/>
              <p:nvPr/>
            </p:nvSpPr>
            <p:spPr>
              <a:xfrm>
                <a:off x="2124564" y="5301464"/>
                <a:ext cx="4462825" cy="503800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sp>
          <p:nvSpPr>
            <p:cNvPr id="71" name="Скругленный прямоугольник 70"/>
            <p:cNvSpPr/>
            <p:nvPr/>
          </p:nvSpPr>
          <p:spPr>
            <a:xfrm>
              <a:off x="2126624" y="2031359"/>
              <a:ext cx="4464887" cy="359712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4" name="Скругленный прямоугольник 73"/>
            <p:cNvSpPr/>
            <p:nvPr/>
          </p:nvSpPr>
          <p:spPr>
            <a:xfrm>
              <a:off x="2126624" y="5184966"/>
              <a:ext cx="4464887" cy="359712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2662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662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grpSp>
        <p:nvGrpSpPr>
          <p:cNvPr id="5" name="Группа 15"/>
          <p:cNvGrpSpPr>
            <a:grpSpLocks/>
          </p:cNvGrpSpPr>
          <p:nvPr/>
        </p:nvGrpSpPr>
        <p:grpSpPr bwMode="auto">
          <a:xfrm>
            <a:off x="468313" y="333375"/>
            <a:ext cx="8207375" cy="6264275"/>
            <a:chOff x="1691680" y="1772816"/>
            <a:chExt cx="5328592" cy="4032448"/>
          </a:xfrm>
        </p:grpSpPr>
        <p:grpSp>
          <p:nvGrpSpPr>
            <p:cNvPr id="26640" name="Группа 8"/>
            <p:cNvGrpSpPr>
              <a:grpSpLocks/>
            </p:cNvGrpSpPr>
            <p:nvPr/>
          </p:nvGrpSpPr>
          <p:grpSpPr bwMode="auto">
            <a:xfrm>
              <a:off x="1691680" y="1772816"/>
              <a:ext cx="5328592" cy="4032448"/>
              <a:chOff x="1691680" y="1772816"/>
              <a:chExt cx="5328592" cy="4032448"/>
            </a:xfrm>
          </p:grpSpPr>
          <p:sp>
            <p:nvSpPr>
              <p:cNvPr id="4" name="Полилиния 3"/>
              <p:cNvSpPr/>
              <p:nvPr/>
            </p:nvSpPr>
            <p:spPr>
              <a:xfrm>
                <a:off x="1691680" y="1979241"/>
                <a:ext cx="5328592" cy="3601203"/>
              </a:xfrm>
              <a:custGeom>
                <a:avLst/>
                <a:gdLst>
                  <a:gd name="connsiteX0" fmla="*/ 0 w 5328592"/>
                  <a:gd name="connsiteY0" fmla="*/ 600079 h 3600400"/>
                  <a:gd name="connsiteX1" fmla="*/ 175760 w 5328592"/>
                  <a:gd name="connsiteY1" fmla="*/ 175759 h 3600400"/>
                  <a:gd name="connsiteX2" fmla="*/ 600080 w 5328592"/>
                  <a:gd name="connsiteY2" fmla="*/ 1 h 3600400"/>
                  <a:gd name="connsiteX3" fmla="*/ 4728513 w 5328592"/>
                  <a:gd name="connsiteY3" fmla="*/ 0 h 3600400"/>
                  <a:gd name="connsiteX4" fmla="*/ 5152833 w 5328592"/>
                  <a:gd name="connsiteY4" fmla="*/ 175760 h 3600400"/>
                  <a:gd name="connsiteX5" fmla="*/ 5328591 w 5328592"/>
                  <a:gd name="connsiteY5" fmla="*/ 600080 h 3600400"/>
                  <a:gd name="connsiteX6" fmla="*/ 5328592 w 5328592"/>
                  <a:gd name="connsiteY6" fmla="*/ 3000321 h 3600400"/>
                  <a:gd name="connsiteX7" fmla="*/ 5152833 w 5328592"/>
                  <a:gd name="connsiteY7" fmla="*/ 3424641 h 3600400"/>
                  <a:gd name="connsiteX8" fmla="*/ 4728513 w 5328592"/>
                  <a:gd name="connsiteY8" fmla="*/ 3600400 h 3600400"/>
                  <a:gd name="connsiteX9" fmla="*/ 600079 w 5328592"/>
                  <a:gd name="connsiteY9" fmla="*/ 3600400 h 3600400"/>
                  <a:gd name="connsiteX10" fmla="*/ 175759 w 5328592"/>
                  <a:gd name="connsiteY10" fmla="*/ 3424641 h 3600400"/>
                  <a:gd name="connsiteX11" fmla="*/ 0 w 5328592"/>
                  <a:gd name="connsiteY11" fmla="*/ 3000321 h 3600400"/>
                  <a:gd name="connsiteX12" fmla="*/ 0 w 5328592"/>
                  <a:gd name="connsiteY12" fmla="*/ 600079 h 3600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5328592" h="3600400">
                    <a:moveTo>
                      <a:pt x="0" y="600079"/>
                    </a:moveTo>
                    <a:cubicBezTo>
                      <a:pt x="0" y="440928"/>
                      <a:pt x="63223" y="288296"/>
                      <a:pt x="175760" y="175759"/>
                    </a:cubicBezTo>
                    <a:cubicBezTo>
                      <a:pt x="288297" y="63222"/>
                      <a:pt x="440929" y="0"/>
                      <a:pt x="600080" y="1"/>
                    </a:cubicBezTo>
                    <a:lnTo>
                      <a:pt x="4728513" y="0"/>
                    </a:lnTo>
                    <a:cubicBezTo>
                      <a:pt x="4887664" y="0"/>
                      <a:pt x="5040296" y="63223"/>
                      <a:pt x="5152833" y="175760"/>
                    </a:cubicBezTo>
                    <a:cubicBezTo>
                      <a:pt x="5265370" y="288297"/>
                      <a:pt x="5328592" y="440929"/>
                      <a:pt x="5328591" y="600080"/>
                    </a:cubicBezTo>
                    <a:cubicBezTo>
                      <a:pt x="5328591" y="1400160"/>
                      <a:pt x="5328592" y="2200241"/>
                      <a:pt x="5328592" y="3000321"/>
                    </a:cubicBezTo>
                    <a:cubicBezTo>
                      <a:pt x="5328592" y="3159472"/>
                      <a:pt x="5265370" y="3312104"/>
                      <a:pt x="5152833" y="3424641"/>
                    </a:cubicBezTo>
                    <a:cubicBezTo>
                      <a:pt x="5040296" y="3537178"/>
                      <a:pt x="4887664" y="3600400"/>
                      <a:pt x="4728513" y="3600400"/>
                    </a:cubicBezTo>
                    <a:lnTo>
                      <a:pt x="600079" y="3600400"/>
                    </a:lnTo>
                    <a:cubicBezTo>
                      <a:pt x="440928" y="3600400"/>
                      <a:pt x="288296" y="3537177"/>
                      <a:pt x="175759" y="3424641"/>
                    </a:cubicBezTo>
                    <a:cubicBezTo>
                      <a:pt x="63222" y="3312104"/>
                      <a:pt x="0" y="3159472"/>
                      <a:pt x="0" y="3000321"/>
                    </a:cubicBezTo>
                    <a:lnTo>
                      <a:pt x="0" y="600079"/>
                    </a:ln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6" name="Овал 5"/>
              <p:cNvSpPr/>
              <p:nvPr/>
            </p:nvSpPr>
            <p:spPr>
              <a:xfrm>
                <a:off x="2123533" y="1772816"/>
                <a:ext cx="4464886" cy="503801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7" name="Овал 6"/>
              <p:cNvSpPr/>
              <p:nvPr/>
            </p:nvSpPr>
            <p:spPr>
              <a:xfrm>
                <a:off x="2123533" y="5301464"/>
                <a:ext cx="4464886" cy="503800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sp>
          <p:nvSpPr>
            <p:cNvPr id="14" name="Скругленный прямоугольник 13"/>
            <p:cNvSpPr/>
            <p:nvPr/>
          </p:nvSpPr>
          <p:spPr>
            <a:xfrm>
              <a:off x="2126625" y="2031359"/>
              <a:ext cx="4464886" cy="359712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2126625" y="5184966"/>
              <a:ext cx="4464886" cy="359712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26630" name="Группа 69"/>
          <p:cNvGrpSpPr>
            <a:grpSpLocks/>
          </p:cNvGrpSpPr>
          <p:nvPr/>
        </p:nvGrpSpPr>
        <p:grpSpPr bwMode="auto">
          <a:xfrm>
            <a:off x="5795963" y="2205038"/>
            <a:ext cx="2376487" cy="2303462"/>
            <a:chOff x="5364088" y="1988840"/>
            <a:chExt cx="3168352" cy="2880320"/>
          </a:xfrm>
        </p:grpSpPr>
        <p:sp>
          <p:nvSpPr>
            <p:cNvPr id="67" name="Овал 66"/>
            <p:cNvSpPr/>
            <p:nvPr/>
          </p:nvSpPr>
          <p:spPr>
            <a:xfrm>
              <a:off x="5364088" y="1988840"/>
              <a:ext cx="3168352" cy="2880320"/>
            </a:xfrm>
            <a:prstGeom prst="ellipse">
              <a:avLst/>
            </a:prstGeom>
            <a:gradFill flip="none" rotWithShape="1">
              <a:gsLst>
                <a:gs pos="13000">
                  <a:schemeClr val="accent5">
                    <a:lumMod val="60000"/>
                    <a:lumOff val="40000"/>
                  </a:schemeClr>
                </a:gs>
                <a:gs pos="50000">
                  <a:srgbClr val="42B8BE">
                    <a:shade val="67500"/>
                    <a:satMod val="115000"/>
                  </a:srgbClr>
                </a:gs>
                <a:gs pos="100000">
                  <a:srgbClr val="42B8BE">
                    <a:shade val="100000"/>
                    <a:satMod val="11500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chemeClr val="accent1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8" name="Овал 67"/>
            <p:cNvSpPr/>
            <p:nvPr/>
          </p:nvSpPr>
          <p:spPr>
            <a:xfrm>
              <a:off x="6875246" y="2852340"/>
              <a:ext cx="1009555" cy="936948"/>
            </a:xfrm>
            <a:prstGeom prst="ellipse">
              <a:avLst/>
            </a:prstGeom>
            <a:gradFill flip="none" rotWithShape="1">
              <a:gsLst>
                <a:gs pos="0">
                  <a:srgbClr val="4579B9">
                    <a:shade val="30000"/>
                    <a:satMod val="115000"/>
                  </a:srgbClr>
                </a:gs>
                <a:gs pos="50000">
                  <a:srgbClr val="4579B9">
                    <a:shade val="67500"/>
                    <a:satMod val="115000"/>
                  </a:srgbClr>
                </a:gs>
                <a:gs pos="100000">
                  <a:srgbClr val="4579B9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>
              <a:solidFill>
                <a:srgbClr val="3C649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26631" name="Группа 70"/>
          <p:cNvGrpSpPr>
            <a:grpSpLocks/>
          </p:cNvGrpSpPr>
          <p:nvPr/>
        </p:nvGrpSpPr>
        <p:grpSpPr bwMode="auto">
          <a:xfrm flipH="1">
            <a:off x="971550" y="2349500"/>
            <a:ext cx="2376488" cy="2303463"/>
            <a:chOff x="5364088" y="1988840"/>
            <a:chExt cx="3168352" cy="2880320"/>
          </a:xfrm>
        </p:grpSpPr>
        <p:sp>
          <p:nvSpPr>
            <p:cNvPr id="72" name="Овал 71"/>
            <p:cNvSpPr/>
            <p:nvPr/>
          </p:nvSpPr>
          <p:spPr>
            <a:xfrm>
              <a:off x="5364088" y="1988840"/>
              <a:ext cx="3168352" cy="2880320"/>
            </a:xfrm>
            <a:prstGeom prst="ellipse">
              <a:avLst/>
            </a:prstGeom>
            <a:gradFill flip="none" rotWithShape="1">
              <a:gsLst>
                <a:gs pos="13000">
                  <a:schemeClr val="accent5">
                    <a:lumMod val="60000"/>
                    <a:lumOff val="40000"/>
                  </a:schemeClr>
                </a:gs>
                <a:gs pos="50000">
                  <a:srgbClr val="42B8BE">
                    <a:shade val="67500"/>
                    <a:satMod val="115000"/>
                  </a:srgbClr>
                </a:gs>
                <a:gs pos="100000">
                  <a:srgbClr val="42B8BE">
                    <a:shade val="100000"/>
                    <a:satMod val="11500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chemeClr val="accent1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3" name="Овал 72"/>
            <p:cNvSpPr/>
            <p:nvPr/>
          </p:nvSpPr>
          <p:spPr>
            <a:xfrm>
              <a:off x="6875246" y="2852341"/>
              <a:ext cx="1009556" cy="936947"/>
            </a:xfrm>
            <a:prstGeom prst="ellipse">
              <a:avLst/>
            </a:prstGeom>
            <a:gradFill flip="none" rotWithShape="1">
              <a:gsLst>
                <a:gs pos="0">
                  <a:srgbClr val="4579B9">
                    <a:shade val="30000"/>
                    <a:satMod val="115000"/>
                  </a:srgbClr>
                </a:gs>
                <a:gs pos="50000">
                  <a:srgbClr val="4579B9">
                    <a:shade val="67500"/>
                    <a:satMod val="115000"/>
                  </a:srgbClr>
                </a:gs>
                <a:gs pos="100000">
                  <a:srgbClr val="4579B9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>
              <a:solidFill>
                <a:srgbClr val="3C649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750" y="1052513"/>
            <a:ext cx="8064500" cy="4525962"/>
          </a:xfrm>
          <a:solidFill>
            <a:srgbClr val="DBEEF4">
              <a:alpha val="60000"/>
            </a:srgbClr>
          </a:solidFill>
        </p:spPr>
        <p:txBody>
          <a:bodyPr rtlCol="0" anchor="ctr">
            <a:norm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6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Деление -</a:t>
            </a:r>
            <a:endParaRPr lang="ru-RU" b="1" dirty="0" smtClean="0">
              <a:solidFill>
                <a:srgbClr val="C00000"/>
              </a:solidFill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b="1" dirty="0" smtClean="0"/>
              <a:t>это процесс размножения клетки, т. е. процесс увеличения числа клеток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8313" y="1052513"/>
            <a:ext cx="8229600" cy="4525962"/>
          </a:xfrm>
          <a:solidFill>
            <a:srgbClr val="DBEEF4">
              <a:alpha val="60000"/>
            </a:srgbClr>
          </a:solidFill>
        </p:spPr>
        <p:txBody>
          <a:bodyPr rtlCol="0" anchor="ctr">
            <a:normAutofit fontScale="70000" lnSpcReduction="20000"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 всех клетках, различающихся по форме, размерам, функциям, идут сходные процессы: питание, дыхание, выделение, обмен веществ, рост, развитие и деление (размножение) клетки.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DBEEF4">
              <a:alpha val="69804"/>
            </a:srgb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Домашнее задание</a:t>
            </a:r>
            <a:endParaRPr lang="ru-RU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698" name="Содержимое 2"/>
          <p:cNvSpPr>
            <a:spLocks noGrp="1"/>
          </p:cNvSpPr>
          <p:nvPr>
            <p:ph idx="1"/>
          </p:nvPr>
        </p:nvSpPr>
        <p:spPr>
          <a:solidFill>
            <a:srgbClr val="DBEEF4">
              <a:alpha val="54117"/>
            </a:srgbClr>
          </a:solidFill>
        </p:spPr>
        <p:txBody>
          <a:bodyPr/>
          <a:lstStyle/>
          <a:p>
            <a:r>
              <a:rPr lang="ru-RU" b="1" smtClean="0">
                <a:latin typeface="Times New Roman" pitchFamily="18" charset="0"/>
                <a:cs typeface="Times New Roman" pitchFamily="18" charset="0"/>
              </a:rPr>
              <a:t>§ 8, вопросы после параграфа</a:t>
            </a:r>
            <a:endParaRPr lang="ru-RU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hlinkClick r:id="rId2"/>
              </a:rPr>
              <a:t>http://cor.edu.27.ru/catalog/rubr/dc6be3c8-58b1-45a9-8b23-2178e8ada386/51042/?interface=catalog&amp;class=55&amp;subject=83</a:t>
            </a:r>
            <a:endParaRPr lang="ru-RU" smtClean="0"/>
          </a:p>
          <a:p>
            <a:r>
              <a:rPr lang="en-US" smtClean="0">
                <a:hlinkClick r:id="rId3"/>
              </a:rPr>
              <a:t>http://otdahni.ru/gdefon/unikshort/full/237483-unikfull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DBEEF4">
              <a:alpha val="69804"/>
            </a:srgb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процессы в клетке</a:t>
            </a:r>
            <a:endParaRPr lang="ru-RU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338" name="Содержимое 2"/>
          <p:cNvSpPr>
            <a:spLocks noGrp="1"/>
          </p:cNvSpPr>
          <p:nvPr>
            <p:ph idx="1"/>
          </p:nvPr>
        </p:nvSpPr>
        <p:spPr>
          <a:solidFill>
            <a:srgbClr val="DBEEF4">
              <a:alpha val="54117"/>
            </a:srgbClr>
          </a:solidFill>
        </p:spPr>
        <p:txBody>
          <a:bodyPr/>
          <a:lstStyle/>
          <a:p>
            <a:r>
              <a:rPr lang="ru-RU" b="1" smtClean="0"/>
              <a:t>Движение цитоплазмы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" name="npsF7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260350"/>
            <a:ext cx="8353425" cy="626427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DBEEF4">
              <a:alpha val="69804"/>
            </a:srgb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процессы в клетке</a:t>
            </a:r>
            <a:endParaRPr lang="ru-RU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>
          <a:solidFill>
            <a:srgbClr val="DBEEF4">
              <a:alpha val="54117"/>
            </a:srgbClr>
          </a:solidFill>
        </p:spPr>
        <p:txBody>
          <a:bodyPr/>
          <a:lstStyle/>
          <a:p>
            <a:r>
              <a:rPr lang="ru-RU" b="1" smtClean="0"/>
              <a:t>Движение цитоплазмы</a:t>
            </a:r>
          </a:p>
          <a:p>
            <a:r>
              <a:rPr lang="ru-RU" b="1" smtClean="0"/>
              <a:t>Питание клетки</a:t>
            </a:r>
          </a:p>
          <a:p>
            <a:r>
              <a:rPr lang="ru-RU" b="1" smtClean="0"/>
              <a:t>Дыхание </a:t>
            </a:r>
          </a:p>
          <a:p>
            <a:r>
              <a:rPr lang="ru-RU" b="1" smtClean="0"/>
              <a:t>Обмен веществ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09" name="Группа 24"/>
          <p:cNvGrpSpPr>
            <a:grpSpLocks/>
          </p:cNvGrpSpPr>
          <p:nvPr/>
        </p:nvGrpSpPr>
        <p:grpSpPr bwMode="auto">
          <a:xfrm>
            <a:off x="1116013" y="2205038"/>
            <a:ext cx="7056437" cy="4319587"/>
            <a:chOff x="1691680" y="1772816"/>
            <a:chExt cx="5328592" cy="4032448"/>
          </a:xfrm>
        </p:grpSpPr>
        <p:grpSp>
          <p:nvGrpSpPr>
            <p:cNvPr id="17429" name="Группа 8"/>
            <p:cNvGrpSpPr>
              <a:grpSpLocks/>
            </p:cNvGrpSpPr>
            <p:nvPr/>
          </p:nvGrpSpPr>
          <p:grpSpPr bwMode="auto">
            <a:xfrm>
              <a:off x="1691680" y="1772816"/>
              <a:ext cx="5328592" cy="4032448"/>
              <a:chOff x="1691680" y="1772816"/>
              <a:chExt cx="5328592" cy="4032448"/>
            </a:xfrm>
          </p:grpSpPr>
          <p:sp>
            <p:nvSpPr>
              <p:cNvPr id="29" name="Полилиния 28"/>
              <p:cNvSpPr/>
              <p:nvPr/>
            </p:nvSpPr>
            <p:spPr>
              <a:xfrm>
                <a:off x="1691680" y="1980292"/>
                <a:ext cx="5328592" cy="3599712"/>
              </a:xfrm>
              <a:custGeom>
                <a:avLst/>
                <a:gdLst>
                  <a:gd name="connsiteX0" fmla="*/ 0 w 5328592"/>
                  <a:gd name="connsiteY0" fmla="*/ 600079 h 3600400"/>
                  <a:gd name="connsiteX1" fmla="*/ 175760 w 5328592"/>
                  <a:gd name="connsiteY1" fmla="*/ 175759 h 3600400"/>
                  <a:gd name="connsiteX2" fmla="*/ 600080 w 5328592"/>
                  <a:gd name="connsiteY2" fmla="*/ 1 h 3600400"/>
                  <a:gd name="connsiteX3" fmla="*/ 4728513 w 5328592"/>
                  <a:gd name="connsiteY3" fmla="*/ 0 h 3600400"/>
                  <a:gd name="connsiteX4" fmla="*/ 5152833 w 5328592"/>
                  <a:gd name="connsiteY4" fmla="*/ 175760 h 3600400"/>
                  <a:gd name="connsiteX5" fmla="*/ 5328591 w 5328592"/>
                  <a:gd name="connsiteY5" fmla="*/ 600080 h 3600400"/>
                  <a:gd name="connsiteX6" fmla="*/ 5328592 w 5328592"/>
                  <a:gd name="connsiteY6" fmla="*/ 3000321 h 3600400"/>
                  <a:gd name="connsiteX7" fmla="*/ 5152833 w 5328592"/>
                  <a:gd name="connsiteY7" fmla="*/ 3424641 h 3600400"/>
                  <a:gd name="connsiteX8" fmla="*/ 4728513 w 5328592"/>
                  <a:gd name="connsiteY8" fmla="*/ 3600400 h 3600400"/>
                  <a:gd name="connsiteX9" fmla="*/ 600079 w 5328592"/>
                  <a:gd name="connsiteY9" fmla="*/ 3600400 h 3600400"/>
                  <a:gd name="connsiteX10" fmla="*/ 175759 w 5328592"/>
                  <a:gd name="connsiteY10" fmla="*/ 3424641 h 3600400"/>
                  <a:gd name="connsiteX11" fmla="*/ 0 w 5328592"/>
                  <a:gd name="connsiteY11" fmla="*/ 3000321 h 3600400"/>
                  <a:gd name="connsiteX12" fmla="*/ 0 w 5328592"/>
                  <a:gd name="connsiteY12" fmla="*/ 600079 h 3600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5328592" h="3600400">
                    <a:moveTo>
                      <a:pt x="0" y="600079"/>
                    </a:moveTo>
                    <a:cubicBezTo>
                      <a:pt x="0" y="440928"/>
                      <a:pt x="63223" y="288296"/>
                      <a:pt x="175760" y="175759"/>
                    </a:cubicBezTo>
                    <a:cubicBezTo>
                      <a:pt x="288297" y="63222"/>
                      <a:pt x="440929" y="0"/>
                      <a:pt x="600080" y="1"/>
                    </a:cubicBezTo>
                    <a:lnTo>
                      <a:pt x="4728513" y="0"/>
                    </a:lnTo>
                    <a:cubicBezTo>
                      <a:pt x="4887664" y="0"/>
                      <a:pt x="5040296" y="63223"/>
                      <a:pt x="5152833" y="175760"/>
                    </a:cubicBezTo>
                    <a:cubicBezTo>
                      <a:pt x="5265370" y="288297"/>
                      <a:pt x="5328592" y="440929"/>
                      <a:pt x="5328591" y="600080"/>
                    </a:cubicBezTo>
                    <a:cubicBezTo>
                      <a:pt x="5328591" y="1400160"/>
                      <a:pt x="5328592" y="2200241"/>
                      <a:pt x="5328592" y="3000321"/>
                    </a:cubicBezTo>
                    <a:cubicBezTo>
                      <a:pt x="5328592" y="3159472"/>
                      <a:pt x="5265370" y="3312104"/>
                      <a:pt x="5152833" y="3424641"/>
                    </a:cubicBezTo>
                    <a:cubicBezTo>
                      <a:pt x="5040296" y="3537178"/>
                      <a:pt x="4887664" y="3600400"/>
                      <a:pt x="4728513" y="3600400"/>
                    </a:cubicBezTo>
                    <a:lnTo>
                      <a:pt x="600079" y="3600400"/>
                    </a:lnTo>
                    <a:cubicBezTo>
                      <a:pt x="440928" y="3600400"/>
                      <a:pt x="288296" y="3537177"/>
                      <a:pt x="175759" y="3424641"/>
                    </a:cubicBezTo>
                    <a:cubicBezTo>
                      <a:pt x="63222" y="3312104"/>
                      <a:pt x="0" y="3159472"/>
                      <a:pt x="0" y="3000321"/>
                    </a:cubicBezTo>
                    <a:lnTo>
                      <a:pt x="0" y="600079"/>
                    </a:ln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0" name="Овал 29"/>
              <p:cNvSpPr/>
              <p:nvPr/>
            </p:nvSpPr>
            <p:spPr>
              <a:xfrm>
                <a:off x="2123242" y="1772816"/>
                <a:ext cx="4465468" cy="503871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1" name="Овал 30"/>
              <p:cNvSpPr/>
              <p:nvPr/>
            </p:nvSpPr>
            <p:spPr>
              <a:xfrm>
                <a:off x="2123242" y="5301393"/>
                <a:ext cx="4465468" cy="503871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sp>
          <p:nvSpPr>
            <p:cNvPr id="27" name="Скругленный прямоугольник 26"/>
            <p:cNvSpPr/>
            <p:nvPr/>
          </p:nvSpPr>
          <p:spPr>
            <a:xfrm>
              <a:off x="2126838" y="2030679"/>
              <a:ext cx="4464270" cy="360119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8" name="Скругленный прямоугольник 27"/>
            <p:cNvSpPr/>
            <p:nvPr/>
          </p:nvSpPr>
          <p:spPr>
            <a:xfrm>
              <a:off x="2126838" y="5184318"/>
              <a:ext cx="4464270" cy="360119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3" name="Группа 18"/>
          <p:cNvGrpSpPr>
            <a:grpSpLocks/>
          </p:cNvGrpSpPr>
          <p:nvPr/>
        </p:nvGrpSpPr>
        <p:grpSpPr bwMode="auto">
          <a:xfrm>
            <a:off x="1835150" y="3141663"/>
            <a:ext cx="2016125" cy="2016125"/>
            <a:chOff x="2051720" y="3284984"/>
            <a:chExt cx="1872208" cy="1800200"/>
          </a:xfrm>
        </p:grpSpPr>
        <p:sp>
          <p:nvSpPr>
            <p:cNvPr id="13" name="Овал 12"/>
            <p:cNvSpPr/>
            <p:nvPr/>
          </p:nvSpPr>
          <p:spPr>
            <a:xfrm>
              <a:off x="2051720" y="3284984"/>
              <a:ext cx="1872208" cy="1800200"/>
            </a:xfrm>
            <a:prstGeom prst="ellipse">
              <a:avLst/>
            </a:prstGeom>
            <a:solidFill>
              <a:srgbClr val="FFCC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7428" name="TextBox 17"/>
            <p:cNvSpPr txBox="1">
              <a:spLocks noChangeArrowheads="1"/>
            </p:cNvSpPr>
            <p:nvPr/>
          </p:nvSpPr>
          <p:spPr bwMode="auto">
            <a:xfrm>
              <a:off x="2411760" y="3645024"/>
              <a:ext cx="1224136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5400" b="1"/>
                <a:t>АБ</a:t>
              </a:r>
            </a:p>
          </p:txBody>
        </p:sp>
      </p:grpSp>
      <p:sp>
        <p:nvSpPr>
          <p:cNvPr id="10" name="Овал 9"/>
          <p:cNvSpPr/>
          <p:nvPr/>
        </p:nvSpPr>
        <p:spPr>
          <a:xfrm>
            <a:off x="2700338" y="3429000"/>
            <a:ext cx="935037" cy="93662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1979613" y="836613"/>
            <a:ext cx="936625" cy="93662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2124075" y="3860800"/>
            <a:ext cx="1223963" cy="1223963"/>
          </a:xfrm>
          <a:prstGeom prst="ellipse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solidFill>
                  <a:sysClr val="windowText" lastClr="000000"/>
                </a:solidFill>
              </a:rPr>
              <a:t>Е</a:t>
            </a:r>
          </a:p>
        </p:txBody>
      </p:sp>
      <p:grpSp>
        <p:nvGrpSpPr>
          <p:cNvPr id="4" name="Группа 14"/>
          <p:cNvGrpSpPr>
            <a:grpSpLocks/>
          </p:cNvGrpSpPr>
          <p:nvPr/>
        </p:nvGrpSpPr>
        <p:grpSpPr bwMode="auto">
          <a:xfrm>
            <a:off x="1403350" y="1125538"/>
            <a:ext cx="865188" cy="935037"/>
            <a:chOff x="1403648" y="1124744"/>
            <a:chExt cx="864096" cy="936104"/>
          </a:xfrm>
        </p:grpSpPr>
        <p:sp>
          <p:nvSpPr>
            <p:cNvPr id="5" name="Овал 4"/>
            <p:cNvSpPr/>
            <p:nvPr/>
          </p:nvSpPr>
          <p:spPr>
            <a:xfrm>
              <a:off x="1403648" y="1124744"/>
              <a:ext cx="864096" cy="936104"/>
            </a:xfrm>
            <a:prstGeom prst="ellipse">
              <a:avLst/>
            </a:prstGeom>
            <a:solidFill>
              <a:srgbClr val="FFCC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7426" name="TextBox 13"/>
            <p:cNvSpPr txBox="1">
              <a:spLocks noChangeArrowheads="1"/>
            </p:cNvSpPr>
            <p:nvPr/>
          </p:nvSpPr>
          <p:spPr bwMode="auto">
            <a:xfrm>
              <a:off x="1619672" y="1124744"/>
              <a:ext cx="432048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4000"/>
                <a:t>а</a:t>
              </a:r>
            </a:p>
          </p:txBody>
        </p:sp>
      </p:grpSp>
      <p:grpSp>
        <p:nvGrpSpPr>
          <p:cNvPr id="6" name="Группа 16"/>
          <p:cNvGrpSpPr>
            <a:grpSpLocks/>
          </p:cNvGrpSpPr>
          <p:nvPr/>
        </p:nvGrpSpPr>
        <p:grpSpPr bwMode="auto">
          <a:xfrm>
            <a:off x="2771775" y="1125538"/>
            <a:ext cx="863600" cy="935037"/>
            <a:chOff x="2771800" y="1124744"/>
            <a:chExt cx="864096" cy="936104"/>
          </a:xfrm>
        </p:grpSpPr>
        <p:sp>
          <p:nvSpPr>
            <p:cNvPr id="7" name="Овал 6"/>
            <p:cNvSpPr/>
            <p:nvPr/>
          </p:nvSpPr>
          <p:spPr>
            <a:xfrm>
              <a:off x="2771800" y="1124744"/>
              <a:ext cx="864096" cy="936104"/>
            </a:xfrm>
            <a:prstGeom prst="ellipse">
              <a:avLst/>
            </a:prstGeom>
            <a:solidFill>
              <a:srgbClr val="FFCC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7424" name="TextBox 15"/>
            <p:cNvSpPr txBox="1">
              <a:spLocks noChangeArrowheads="1"/>
            </p:cNvSpPr>
            <p:nvPr/>
          </p:nvSpPr>
          <p:spPr bwMode="auto">
            <a:xfrm>
              <a:off x="2987824" y="1196752"/>
              <a:ext cx="432048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4000"/>
                <a:t>б</a:t>
              </a:r>
            </a:p>
          </p:txBody>
        </p:sp>
      </p:grpSp>
      <p:grpSp>
        <p:nvGrpSpPr>
          <p:cNvPr id="14" name="Группа 20"/>
          <p:cNvGrpSpPr>
            <a:grpSpLocks/>
          </p:cNvGrpSpPr>
          <p:nvPr/>
        </p:nvGrpSpPr>
        <p:grpSpPr bwMode="auto">
          <a:xfrm>
            <a:off x="2484438" y="3213100"/>
            <a:ext cx="863600" cy="936625"/>
            <a:chOff x="5940152" y="908720"/>
            <a:chExt cx="864096" cy="936104"/>
          </a:xfrm>
        </p:grpSpPr>
        <p:sp>
          <p:nvSpPr>
            <p:cNvPr id="8" name="Овал 7"/>
            <p:cNvSpPr/>
            <p:nvPr/>
          </p:nvSpPr>
          <p:spPr>
            <a:xfrm>
              <a:off x="5940152" y="908720"/>
              <a:ext cx="864096" cy="936104"/>
            </a:xfrm>
            <a:prstGeom prst="ellipse">
              <a:avLst/>
            </a:prstGeom>
            <a:solidFill>
              <a:srgbClr val="FFCC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7422" name="TextBox 19"/>
            <p:cNvSpPr txBox="1">
              <a:spLocks noChangeArrowheads="1"/>
            </p:cNvSpPr>
            <p:nvPr/>
          </p:nvSpPr>
          <p:spPr bwMode="auto">
            <a:xfrm>
              <a:off x="6156176" y="980728"/>
              <a:ext cx="648072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4000"/>
                <a:t>в</a:t>
              </a:r>
            </a:p>
          </p:txBody>
        </p:sp>
      </p:grpSp>
      <p:grpSp>
        <p:nvGrpSpPr>
          <p:cNvPr id="15" name="Группа 22"/>
          <p:cNvGrpSpPr>
            <a:grpSpLocks/>
          </p:cNvGrpSpPr>
          <p:nvPr/>
        </p:nvGrpSpPr>
        <p:grpSpPr bwMode="auto">
          <a:xfrm>
            <a:off x="2771775" y="3789363"/>
            <a:ext cx="863600" cy="935037"/>
            <a:chOff x="7092280" y="908720"/>
            <a:chExt cx="864096" cy="936104"/>
          </a:xfrm>
        </p:grpSpPr>
        <p:sp>
          <p:nvSpPr>
            <p:cNvPr id="9" name="Овал 8"/>
            <p:cNvSpPr/>
            <p:nvPr/>
          </p:nvSpPr>
          <p:spPr>
            <a:xfrm>
              <a:off x="7092280" y="908720"/>
              <a:ext cx="864096" cy="936104"/>
            </a:xfrm>
            <a:prstGeom prst="ellipse">
              <a:avLst/>
            </a:prstGeom>
            <a:solidFill>
              <a:srgbClr val="FFCC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7420" name="TextBox 21"/>
            <p:cNvSpPr txBox="1">
              <a:spLocks noChangeArrowheads="1"/>
            </p:cNvSpPr>
            <p:nvPr/>
          </p:nvSpPr>
          <p:spPr bwMode="auto">
            <a:xfrm>
              <a:off x="7380312" y="980728"/>
              <a:ext cx="432048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4000"/>
                <a:t>г</a:t>
              </a:r>
            </a:p>
          </p:txBody>
        </p:sp>
      </p:grpSp>
      <p:sp>
        <p:nvSpPr>
          <p:cNvPr id="17418" name="Заголовок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07407E-6 L 0.07882 0.3937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41" y="1967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11111E-6 -7.40741E-6 L -0.0474 0.38842 " pathEditMode="relative" ptsTypes="AA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7037E-7 L 0.0276 0.42523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2" y="21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962 -0.02616 L 0.20486 0.11574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15" y="7083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5E-6 -2.59259E-6 L 0.35435 -0.03148 " pathEditMode="relative" ptsTypes="AA">
                                      <p:cBhvr>
                                        <p:cTn id="5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2.59259E-6 L 0.44097 0.01042 " pathEditMode="relative" ptsTypes="AA">
                                      <p:cBhvr>
                                        <p:cTn id="5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4184 -0.09445 " pathEditMode="relative" ptsTypes="AA">
                                      <p:cBhvr>
                                        <p:cTn id="5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184 -0.09445 L 0.13785 -0.33079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11829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434 -0.03149 L 0.35434 -0.29931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3403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097 0.01042 L 0.44097 -0.38865 " pathEditMode="relative" ptsTypes="AA">
                                      <p:cBhvr>
                                        <p:cTn id="6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0" grpId="2" animBg="1"/>
      <p:bldP spid="11" grpId="0" animBg="1"/>
      <p:bldP spid="11" grpId="1" animBg="1"/>
      <p:bldP spid="11" grpId="2" animBg="1"/>
      <p:bldP spid="12" grpId="0" animBg="1"/>
      <p:bldP spid="1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8313" y="1052513"/>
            <a:ext cx="8229600" cy="4525962"/>
          </a:xfrm>
          <a:solidFill>
            <a:srgbClr val="DBEEF4">
              <a:alpha val="60000"/>
            </a:srgbClr>
          </a:solidFill>
        </p:spPr>
        <p:txBody>
          <a:bodyPr rtlCol="0" anchor="ctr">
            <a:norm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6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Обмен веществ -</a:t>
            </a:r>
            <a:endParaRPr lang="ru-RU" b="1" dirty="0" smtClean="0">
              <a:solidFill>
                <a:srgbClr val="C00000"/>
              </a:solidFill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b="1" dirty="0" smtClean="0"/>
              <a:t>главное проявление жизнедеятельности клетки и всего организма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DBEEF4">
              <a:alpha val="69804"/>
            </a:srgb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процессы в клетке</a:t>
            </a:r>
            <a:endParaRPr lang="ru-RU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>
          <a:solidFill>
            <a:srgbClr val="DBEEF4">
              <a:alpha val="54117"/>
            </a:srgbClr>
          </a:solidFill>
        </p:spPr>
        <p:txBody>
          <a:bodyPr/>
          <a:lstStyle/>
          <a:p>
            <a:r>
              <a:rPr lang="ru-RU" b="1" smtClean="0"/>
              <a:t>Движение цитоплазмы</a:t>
            </a:r>
          </a:p>
          <a:p>
            <a:r>
              <a:rPr lang="ru-RU" b="1" smtClean="0"/>
              <a:t>Питание клетки</a:t>
            </a:r>
          </a:p>
          <a:p>
            <a:r>
              <a:rPr lang="ru-RU" b="1" smtClean="0"/>
              <a:t>Дыхание </a:t>
            </a:r>
          </a:p>
          <a:p>
            <a:r>
              <a:rPr lang="ru-RU" b="1" smtClean="0"/>
              <a:t>Обмен веществ</a:t>
            </a:r>
          </a:p>
          <a:p>
            <a:r>
              <a:rPr lang="ru-RU" b="1" smtClean="0"/>
              <a:t>Рост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4" name="Группа 153"/>
          <p:cNvGrpSpPr>
            <a:grpSpLocks/>
          </p:cNvGrpSpPr>
          <p:nvPr/>
        </p:nvGrpSpPr>
        <p:grpSpPr bwMode="auto">
          <a:xfrm>
            <a:off x="3276600" y="1628775"/>
            <a:ext cx="2087563" cy="4616450"/>
            <a:chOff x="3707904" y="2132856"/>
            <a:chExt cx="1512168" cy="3824808"/>
          </a:xfrm>
        </p:grpSpPr>
        <p:grpSp>
          <p:nvGrpSpPr>
            <p:cNvPr id="20557" name="Группа 139"/>
            <p:cNvGrpSpPr>
              <a:grpSpLocks/>
            </p:cNvGrpSpPr>
            <p:nvPr/>
          </p:nvGrpSpPr>
          <p:grpSpPr bwMode="auto">
            <a:xfrm>
              <a:off x="3707904" y="2132856"/>
              <a:ext cx="1512168" cy="3824808"/>
              <a:chOff x="611560" y="2708920"/>
              <a:chExt cx="1512168" cy="3824808"/>
            </a:xfrm>
          </p:grpSpPr>
          <p:sp>
            <p:nvSpPr>
              <p:cNvPr id="124" name="Скругленный прямоугольник 123"/>
              <p:cNvSpPr/>
              <p:nvPr/>
            </p:nvSpPr>
            <p:spPr>
              <a:xfrm>
                <a:off x="611560" y="2708920"/>
                <a:ext cx="1512168" cy="3824808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38" name="Овал 137"/>
              <p:cNvSpPr/>
              <p:nvPr/>
            </p:nvSpPr>
            <p:spPr>
              <a:xfrm flipH="1">
                <a:off x="683568" y="2924944"/>
                <a:ext cx="554462" cy="525971"/>
              </a:xfrm>
              <a:prstGeom prst="ellipse">
                <a:avLst/>
              </a:prstGeom>
              <a:gradFill flip="none" rotWithShape="1">
                <a:gsLst>
                  <a:gs pos="13000">
                    <a:schemeClr val="accent5">
                      <a:lumMod val="60000"/>
                      <a:lumOff val="40000"/>
                    </a:schemeClr>
                  </a:gs>
                  <a:gs pos="50000">
                    <a:srgbClr val="42B8BE">
                      <a:shade val="67500"/>
                      <a:satMod val="115000"/>
                    </a:srgbClr>
                  </a:gs>
                  <a:gs pos="100000">
                    <a:srgbClr val="42B8BE">
                      <a:shade val="100000"/>
                      <a:satMod val="115000"/>
                    </a:srgb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chemeClr val="accent1">
                    <a:lumMod val="75000"/>
                  </a:schemeClr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39" name="Овал 138"/>
              <p:cNvSpPr/>
              <p:nvPr/>
            </p:nvSpPr>
            <p:spPr>
              <a:xfrm flipH="1">
                <a:off x="758752" y="3029846"/>
                <a:ext cx="177090" cy="170985"/>
              </a:xfrm>
              <a:prstGeom prst="ellipse">
                <a:avLst/>
              </a:prstGeom>
              <a:gradFill flip="none" rotWithShape="1">
                <a:gsLst>
                  <a:gs pos="0">
                    <a:srgbClr val="4579B9">
                      <a:shade val="30000"/>
                      <a:satMod val="115000"/>
                    </a:srgbClr>
                  </a:gs>
                  <a:gs pos="50000">
                    <a:srgbClr val="4579B9">
                      <a:shade val="67500"/>
                      <a:satMod val="115000"/>
                    </a:srgbClr>
                  </a:gs>
                  <a:gs pos="100000">
                    <a:srgbClr val="4579B9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ln>
                <a:solidFill>
                  <a:srgbClr val="3C649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sp>
          <p:nvSpPr>
            <p:cNvPr id="143" name="Полилиния 142"/>
            <p:cNvSpPr/>
            <p:nvPr/>
          </p:nvSpPr>
          <p:spPr>
            <a:xfrm>
              <a:off x="3780350" y="2132856"/>
              <a:ext cx="1429372" cy="3678813"/>
            </a:xfrm>
            <a:custGeom>
              <a:avLst/>
              <a:gdLst>
                <a:gd name="connsiteX0" fmla="*/ 640442 w 1420585"/>
                <a:gd name="connsiteY0" fmla="*/ 328386 h 3679373"/>
                <a:gd name="connsiteX1" fmla="*/ 738414 w 1420585"/>
                <a:gd name="connsiteY1" fmla="*/ 578758 h 3679373"/>
                <a:gd name="connsiteX2" fmla="*/ 618671 w 1420585"/>
                <a:gd name="connsiteY2" fmla="*/ 850901 h 3679373"/>
                <a:gd name="connsiteX3" fmla="*/ 324757 w 1420585"/>
                <a:gd name="connsiteY3" fmla="*/ 905329 h 3679373"/>
                <a:gd name="connsiteX4" fmla="*/ 52614 w 1420585"/>
                <a:gd name="connsiteY4" fmla="*/ 894444 h 3679373"/>
                <a:gd name="connsiteX5" fmla="*/ 9071 w 1420585"/>
                <a:gd name="connsiteY5" fmla="*/ 916215 h 3679373"/>
                <a:gd name="connsiteX6" fmla="*/ 41728 w 1420585"/>
                <a:gd name="connsiteY6" fmla="*/ 3082472 h 3679373"/>
                <a:gd name="connsiteX7" fmla="*/ 194128 w 1420585"/>
                <a:gd name="connsiteY7" fmla="*/ 3561444 h 3679373"/>
                <a:gd name="connsiteX8" fmla="*/ 727528 w 1420585"/>
                <a:gd name="connsiteY8" fmla="*/ 3670301 h 3679373"/>
                <a:gd name="connsiteX9" fmla="*/ 1119414 w 1420585"/>
                <a:gd name="connsiteY9" fmla="*/ 3507015 h 3679373"/>
                <a:gd name="connsiteX10" fmla="*/ 1326242 w 1420585"/>
                <a:gd name="connsiteY10" fmla="*/ 2766786 h 3679373"/>
                <a:gd name="connsiteX11" fmla="*/ 1304471 w 1420585"/>
                <a:gd name="connsiteY11" fmla="*/ 404586 h 3679373"/>
                <a:gd name="connsiteX12" fmla="*/ 640442 w 1420585"/>
                <a:gd name="connsiteY12" fmla="*/ 328386 h 3679373"/>
                <a:gd name="connsiteX0" fmla="*/ 649559 w 1429702"/>
                <a:gd name="connsiteY0" fmla="*/ 328386 h 3679373"/>
                <a:gd name="connsiteX1" fmla="*/ 747531 w 1429702"/>
                <a:gd name="connsiteY1" fmla="*/ 578758 h 3679373"/>
                <a:gd name="connsiteX2" fmla="*/ 627788 w 1429702"/>
                <a:gd name="connsiteY2" fmla="*/ 850901 h 3679373"/>
                <a:gd name="connsiteX3" fmla="*/ 333874 w 1429702"/>
                <a:gd name="connsiteY3" fmla="*/ 905329 h 3679373"/>
                <a:gd name="connsiteX4" fmla="*/ 159972 w 1429702"/>
                <a:gd name="connsiteY4" fmla="*/ 907831 h 3679373"/>
                <a:gd name="connsiteX5" fmla="*/ 18188 w 1429702"/>
                <a:gd name="connsiteY5" fmla="*/ 916215 h 3679373"/>
                <a:gd name="connsiteX6" fmla="*/ 50845 w 1429702"/>
                <a:gd name="connsiteY6" fmla="*/ 3082472 h 3679373"/>
                <a:gd name="connsiteX7" fmla="*/ 203245 w 1429702"/>
                <a:gd name="connsiteY7" fmla="*/ 3561444 h 3679373"/>
                <a:gd name="connsiteX8" fmla="*/ 736645 w 1429702"/>
                <a:gd name="connsiteY8" fmla="*/ 3670301 h 3679373"/>
                <a:gd name="connsiteX9" fmla="*/ 1128531 w 1429702"/>
                <a:gd name="connsiteY9" fmla="*/ 3507015 h 3679373"/>
                <a:gd name="connsiteX10" fmla="*/ 1335359 w 1429702"/>
                <a:gd name="connsiteY10" fmla="*/ 2766786 h 3679373"/>
                <a:gd name="connsiteX11" fmla="*/ 1313588 w 1429702"/>
                <a:gd name="connsiteY11" fmla="*/ 404586 h 3679373"/>
                <a:gd name="connsiteX12" fmla="*/ 649559 w 1429702"/>
                <a:gd name="connsiteY12" fmla="*/ 328386 h 367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429702" h="3679373">
                  <a:moveTo>
                    <a:pt x="649559" y="328386"/>
                  </a:moveTo>
                  <a:cubicBezTo>
                    <a:pt x="555216" y="357415"/>
                    <a:pt x="751159" y="491672"/>
                    <a:pt x="747531" y="578758"/>
                  </a:cubicBezTo>
                  <a:cubicBezTo>
                    <a:pt x="743903" y="665844"/>
                    <a:pt x="696731" y="796473"/>
                    <a:pt x="627788" y="850901"/>
                  </a:cubicBezTo>
                  <a:cubicBezTo>
                    <a:pt x="558845" y="905330"/>
                    <a:pt x="411843" y="895841"/>
                    <a:pt x="333874" y="905329"/>
                  </a:cubicBezTo>
                  <a:cubicBezTo>
                    <a:pt x="255905" y="914817"/>
                    <a:pt x="212586" y="906017"/>
                    <a:pt x="159972" y="907831"/>
                  </a:cubicBezTo>
                  <a:cubicBezTo>
                    <a:pt x="107358" y="909645"/>
                    <a:pt x="36376" y="553775"/>
                    <a:pt x="18188" y="916215"/>
                  </a:cubicBezTo>
                  <a:cubicBezTo>
                    <a:pt x="0" y="1278655"/>
                    <a:pt x="20002" y="2641601"/>
                    <a:pt x="50845" y="3082472"/>
                  </a:cubicBezTo>
                  <a:cubicBezTo>
                    <a:pt x="81688" y="3523343"/>
                    <a:pt x="88945" y="3463473"/>
                    <a:pt x="203245" y="3561444"/>
                  </a:cubicBezTo>
                  <a:cubicBezTo>
                    <a:pt x="317545" y="3659415"/>
                    <a:pt x="582431" y="3679373"/>
                    <a:pt x="736645" y="3670301"/>
                  </a:cubicBezTo>
                  <a:cubicBezTo>
                    <a:pt x="890859" y="3661230"/>
                    <a:pt x="1028745" y="3657601"/>
                    <a:pt x="1128531" y="3507015"/>
                  </a:cubicBezTo>
                  <a:cubicBezTo>
                    <a:pt x="1228317" y="3356429"/>
                    <a:pt x="1304516" y="3283857"/>
                    <a:pt x="1335359" y="2766786"/>
                  </a:cubicBezTo>
                  <a:cubicBezTo>
                    <a:pt x="1366202" y="2249715"/>
                    <a:pt x="1429702" y="809172"/>
                    <a:pt x="1313588" y="404586"/>
                  </a:cubicBezTo>
                  <a:cubicBezTo>
                    <a:pt x="1197474" y="0"/>
                    <a:pt x="743902" y="299357"/>
                    <a:pt x="649559" y="328386"/>
                  </a:cubicBez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156" name="Группа 155"/>
          <p:cNvGrpSpPr>
            <a:grpSpLocks/>
          </p:cNvGrpSpPr>
          <p:nvPr/>
        </p:nvGrpSpPr>
        <p:grpSpPr bwMode="auto">
          <a:xfrm>
            <a:off x="3276600" y="1976438"/>
            <a:ext cx="2087563" cy="4268787"/>
            <a:chOff x="5292080" y="3321224"/>
            <a:chExt cx="1512168" cy="3536776"/>
          </a:xfrm>
        </p:grpSpPr>
        <p:grpSp>
          <p:nvGrpSpPr>
            <p:cNvPr id="20548" name="Группа 151"/>
            <p:cNvGrpSpPr>
              <a:grpSpLocks/>
            </p:cNvGrpSpPr>
            <p:nvPr/>
          </p:nvGrpSpPr>
          <p:grpSpPr bwMode="auto">
            <a:xfrm>
              <a:off x="5292080" y="3321224"/>
              <a:ext cx="1512168" cy="3536776"/>
              <a:chOff x="5292080" y="3321224"/>
              <a:chExt cx="1512168" cy="3536776"/>
            </a:xfrm>
          </p:grpSpPr>
          <p:grpSp>
            <p:nvGrpSpPr>
              <p:cNvPr id="20550" name="Группа 37"/>
              <p:cNvGrpSpPr>
                <a:grpSpLocks/>
              </p:cNvGrpSpPr>
              <p:nvPr/>
            </p:nvGrpSpPr>
            <p:grpSpPr bwMode="auto">
              <a:xfrm>
                <a:off x="5292080" y="3321224"/>
                <a:ext cx="1512168" cy="3536776"/>
                <a:chOff x="3707904" y="4941168"/>
                <a:chExt cx="1296144" cy="1512168"/>
              </a:xfrm>
            </p:grpSpPr>
            <p:sp>
              <p:nvSpPr>
                <p:cNvPr id="111" name="Скругленный прямоугольник 110"/>
                <p:cNvSpPr/>
                <p:nvPr/>
              </p:nvSpPr>
              <p:spPr>
                <a:xfrm>
                  <a:off x="3707904" y="4941168"/>
                  <a:ext cx="1296144" cy="1512168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114" name="Капля 113"/>
                <p:cNvSpPr/>
                <p:nvPr/>
              </p:nvSpPr>
              <p:spPr>
                <a:xfrm rot="5400000" flipH="1" flipV="1">
                  <a:off x="4402833" y="4924173"/>
                  <a:ext cx="497683" cy="608152"/>
                </a:xfrm>
                <a:prstGeom prst="teardrop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</p:grpSp>
          <p:sp>
            <p:nvSpPr>
              <p:cNvPr id="150" name="Овал 149"/>
              <p:cNvSpPr/>
              <p:nvPr/>
            </p:nvSpPr>
            <p:spPr>
              <a:xfrm flipH="1">
                <a:off x="5364088" y="3429000"/>
                <a:ext cx="554462" cy="525971"/>
              </a:xfrm>
              <a:prstGeom prst="ellipse">
                <a:avLst/>
              </a:prstGeom>
              <a:gradFill flip="none" rotWithShape="1">
                <a:gsLst>
                  <a:gs pos="13000">
                    <a:schemeClr val="accent5">
                      <a:lumMod val="60000"/>
                      <a:lumOff val="40000"/>
                    </a:schemeClr>
                  </a:gs>
                  <a:gs pos="50000">
                    <a:srgbClr val="42B8BE">
                      <a:shade val="67500"/>
                      <a:satMod val="115000"/>
                    </a:srgbClr>
                  </a:gs>
                  <a:gs pos="100000">
                    <a:srgbClr val="42B8BE">
                      <a:shade val="100000"/>
                      <a:satMod val="115000"/>
                    </a:srgb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chemeClr val="accent1">
                    <a:lumMod val="75000"/>
                  </a:schemeClr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51" name="Овал 150"/>
              <p:cNvSpPr/>
              <p:nvPr/>
            </p:nvSpPr>
            <p:spPr>
              <a:xfrm flipH="1">
                <a:off x="5439272" y="3534299"/>
                <a:ext cx="177090" cy="170986"/>
              </a:xfrm>
              <a:prstGeom prst="ellipse">
                <a:avLst/>
              </a:prstGeom>
              <a:gradFill flip="none" rotWithShape="1">
                <a:gsLst>
                  <a:gs pos="0">
                    <a:srgbClr val="4579B9">
                      <a:shade val="30000"/>
                      <a:satMod val="115000"/>
                    </a:srgbClr>
                  </a:gs>
                  <a:gs pos="50000">
                    <a:srgbClr val="4579B9">
                      <a:shade val="67500"/>
                      <a:satMod val="115000"/>
                    </a:srgbClr>
                  </a:gs>
                  <a:gs pos="100000">
                    <a:srgbClr val="4579B9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ln>
                <a:solidFill>
                  <a:srgbClr val="3C649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sp>
          <p:nvSpPr>
            <p:cNvPr id="153" name="Капля 152"/>
            <p:cNvSpPr/>
            <p:nvPr/>
          </p:nvSpPr>
          <p:spPr>
            <a:xfrm flipH="1">
              <a:off x="5364526" y="4148532"/>
              <a:ext cx="936049" cy="2592409"/>
            </a:xfrm>
            <a:prstGeom prst="teardrop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149" name="Группа 148"/>
          <p:cNvGrpSpPr>
            <a:grpSpLocks/>
          </p:cNvGrpSpPr>
          <p:nvPr/>
        </p:nvGrpSpPr>
        <p:grpSpPr bwMode="auto">
          <a:xfrm>
            <a:off x="3276600" y="2325688"/>
            <a:ext cx="2087563" cy="3911600"/>
            <a:chOff x="5292080" y="3284984"/>
            <a:chExt cx="1512168" cy="3240360"/>
          </a:xfrm>
        </p:grpSpPr>
        <p:grpSp>
          <p:nvGrpSpPr>
            <p:cNvPr id="20538" name="Группа 48"/>
            <p:cNvGrpSpPr>
              <a:grpSpLocks/>
            </p:cNvGrpSpPr>
            <p:nvPr/>
          </p:nvGrpSpPr>
          <p:grpSpPr bwMode="auto">
            <a:xfrm>
              <a:off x="5292080" y="3284984"/>
              <a:ext cx="1512168" cy="3240360"/>
              <a:chOff x="3707904" y="4725144"/>
              <a:chExt cx="1296144" cy="1728192"/>
            </a:xfrm>
          </p:grpSpPr>
          <p:grpSp>
            <p:nvGrpSpPr>
              <p:cNvPr id="20543" name="Группа 37"/>
              <p:cNvGrpSpPr>
                <a:grpSpLocks/>
              </p:cNvGrpSpPr>
              <p:nvPr/>
            </p:nvGrpSpPr>
            <p:grpSpPr bwMode="auto">
              <a:xfrm>
                <a:off x="3707904" y="4725144"/>
                <a:ext cx="1296144" cy="1728192"/>
                <a:chOff x="3707904" y="4941168"/>
                <a:chExt cx="1296144" cy="1512168"/>
              </a:xfrm>
            </p:grpSpPr>
            <p:sp>
              <p:nvSpPr>
                <p:cNvPr id="98" name="Скругленный прямоугольник 97"/>
                <p:cNvSpPr/>
                <p:nvPr/>
              </p:nvSpPr>
              <p:spPr>
                <a:xfrm>
                  <a:off x="3707904" y="4941168"/>
                  <a:ext cx="1296144" cy="1512168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99" name="Капля 98"/>
                <p:cNvSpPr/>
                <p:nvPr/>
              </p:nvSpPr>
              <p:spPr>
                <a:xfrm flipH="1">
                  <a:off x="3831112" y="5310618"/>
                  <a:ext cx="617024" cy="1032251"/>
                </a:xfrm>
                <a:prstGeom prst="teardrop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101" name="Капля 100"/>
                <p:cNvSpPr/>
                <p:nvPr/>
              </p:nvSpPr>
              <p:spPr>
                <a:xfrm rot="4779521" flipH="1" flipV="1">
                  <a:off x="4435408" y="4834073"/>
                  <a:ext cx="304397" cy="552956"/>
                </a:xfrm>
                <a:prstGeom prst="teardrop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</p:grpSp>
          <p:sp>
            <p:nvSpPr>
              <p:cNvPr id="97" name="Капля 96"/>
              <p:cNvSpPr/>
              <p:nvPr/>
            </p:nvSpPr>
            <p:spPr>
              <a:xfrm rot="20506237" flipH="1">
                <a:off x="4494461" y="5036555"/>
                <a:ext cx="283870" cy="946858"/>
              </a:xfrm>
              <a:prstGeom prst="teardrop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sp>
          <p:nvSpPr>
            <p:cNvPr id="147" name="Овал 146"/>
            <p:cNvSpPr/>
            <p:nvPr/>
          </p:nvSpPr>
          <p:spPr>
            <a:xfrm flipH="1">
              <a:off x="5364088" y="3429000"/>
              <a:ext cx="554462" cy="525971"/>
            </a:xfrm>
            <a:prstGeom prst="ellipse">
              <a:avLst/>
            </a:prstGeom>
            <a:gradFill flip="none" rotWithShape="1">
              <a:gsLst>
                <a:gs pos="13000">
                  <a:schemeClr val="accent5">
                    <a:lumMod val="60000"/>
                    <a:lumOff val="40000"/>
                  </a:schemeClr>
                </a:gs>
                <a:gs pos="50000">
                  <a:srgbClr val="42B8BE">
                    <a:shade val="67500"/>
                    <a:satMod val="115000"/>
                  </a:srgbClr>
                </a:gs>
                <a:gs pos="100000">
                  <a:srgbClr val="42B8BE">
                    <a:shade val="100000"/>
                    <a:satMod val="11500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chemeClr val="accent1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 flipH="1">
              <a:off x="5439272" y="3534849"/>
              <a:ext cx="177090" cy="169645"/>
            </a:xfrm>
            <a:prstGeom prst="ellipse">
              <a:avLst/>
            </a:prstGeom>
            <a:gradFill flip="none" rotWithShape="1">
              <a:gsLst>
                <a:gs pos="0">
                  <a:srgbClr val="4579B9">
                    <a:shade val="30000"/>
                    <a:satMod val="115000"/>
                  </a:srgbClr>
                </a:gs>
                <a:gs pos="50000">
                  <a:srgbClr val="4579B9">
                    <a:shade val="67500"/>
                    <a:satMod val="115000"/>
                  </a:srgbClr>
                </a:gs>
                <a:gs pos="100000">
                  <a:srgbClr val="4579B9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>
              <a:solidFill>
                <a:srgbClr val="3C649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146" name="Группа 145"/>
          <p:cNvGrpSpPr>
            <a:grpSpLocks/>
          </p:cNvGrpSpPr>
          <p:nvPr/>
        </p:nvGrpSpPr>
        <p:grpSpPr bwMode="auto">
          <a:xfrm>
            <a:off x="3276600" y="2673350"/>
            <a:ext cx="2087563" cy="3563938"/>
            <a:chOff x="5292079" y="3573016"/>
            <a:chExt cx="1512168" cy="2952328"/>
          </a:xfrm>
        </p:grpSpPr>
        <p:grpSp>
          <p:nvGrpSpPr>
            <p:cNvPr id="20528" name="Группа 48"/>
            <p:cNvGrpSpPr>
              <a:grpSpLocks/>
            </p:cNvGrpSpPr>
            <p:nvPr/>
          </p:nvGrpSpPr>
          <p:grpSpPr bwMode="auto">
            <a:xfrm>
              <a:off x="5292079" y="3573016"/>
              <a:ext cx="1512168" cy="2952328"/>
              <a:chOff x="3707903" y="4725144"/>
              <a:chExt cx="1296144" cy="1728192"/>
            </a:xfrm>
          </p:grpSpPr>
          <p:grpSp>
            <p:nvGrpSpPr>
              <p:cNvPr id="20533" name="Группа 37"/>
              <p:cNvGrpSpPr>
                <a:grpSpLocks/>
              </p:cNvGrpSpPr>
              <p:nvPr/>
            </p:nvGrpSpPr>
            <p:grpSpPr bwMode="auto">
              <a:xfrm>
                <a:off x="3707903" y="4725144"/>
                <a:ext cx="1296144" cy="1728192"/>
                <a:chOff x="3707903" y="4941168"/>
                <a:chExt cx="1296144" cy="1512168"/>
              </a:xfrm>
            </p:grpSpPr>
            <p:sp>
              <p:nvSpPr>
                <p:cNvPr id="56" name="Скругленный прямоугольник 55"/>
                <p:cNvSpPr/>
                <p:nvPr/>
              </p:nvSpPr>
              <p:spPr>
                <a:xfrm>
                  <a:off x="3707903" y="4941168"/>
                  <a:ext cx="1296144" cy="1512168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54" name="Капля 53"/>
                <p:cNvSpPr/>
                <p:nvPr/>
              </p:nvSpPr>
              <p:spPr>
                <a:xfrm flipH="1">
                  <a:off x="3831111" y="5383705"/>
                  <a:ext cx="555913" cy="995539"/>
                </a:xfrm>
                <a:prstGeom prst="teardrop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55" name="Капля 54"/>
                <p:cNvSpPr/>
                <p:nvPr/>
              </p:nvSpPr>
              <p:spPr>
                <a:xfrm rot="4779521" flipH="1" flipV="1">
                  <a:off x="4435378" y="4833757"/>
                  <a:ext cx="304454" cy="552956"/>
                </a:xfrm>
                <a:prstGeom prst="teardrop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</p:grpSp>
          <p:sp>
            <p:nvSpPr>
              <p:cNvPr id="51" name="Капля 50"/>
              <p:cNvSpPr/>
              <p:nvPr/>
            </p:nvSpPr>
            <p:spPr>
              <a:xfrm rot="20506237" flipH="1">
                <a:off x="4441234" y="5114661"/>
                <a:ext cx="288799" cy="809825"/>
              </a:xfrm>
              <a:prstGeom prst="teardrop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sp>
          <p:nvSpPr>
            <p:cNvPr id="144" name="Овал 143"/>
            <p:cNvSpPr/>
            <p:nvPr/>
          </p:nvSpPr>
          <p:spPr>
            <a:xfrm flipH="1">
              <a:off x="5364088" y="3717032"/>
              <a:ext cx="554462" cy="525971"/>
            </a:xfrm>
            <a:prstGeom prst="ellipse">
              <a:avLst/>
            </a:prstGeom>
            <a:gradFill flip="none" rotWithShape="1">
              <a:gsLst>
                <a:gs pos="13000">
                  <a:schemeClr val="accent5">
                    <a:lumMod val="60000"/>
                    <a:lumOff val="40000"/>
                  </a:schemeClr>
                </a:gs>
                <a:gs pos="50000">
                  <a:srgbClr val="42B8BE">
                    <a:shade val="67500"/>
                    <a:satMod val="115000"/>
                  </a:srgbClr>
                </a:gs>
                <a:gs pos="100000">
                  <a:srgbClr val="42B8BE">
                    <a:shade val="100000"/>
                    <a:satMod val="11500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chemeClr val="accent1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5" name="Овал 144"/>
            <p:cNvSpPr/>
            <p:nvPr/>
          </p:nvSpPr>
          <p:spPr>
            <a:xfrm flipH="1">
              <a:off x="5439271" y="3822879"/>
              <a:ext cx="177090" cy="169644"/>
            </a:xfrm>
            <a:prstGeom prst="ellipse">
              <a:avLst/>
            </a:prstGeom>
            <a:gradFill flip="none" rotWithShape="1">
              <a:gsLst>
                <a:gs pos="0">
                  <a:srgbClr val="4579B9">
                    <a:shade val="30000"/>
                    <a:satMod val="115000"/>
                  </a:srgbClr>
                </a:gs>
                <a:gs pos="50000">
                  <a:srgbClr val="4579B9">
                    <a:shade val="67500"/>
                    <a:satMod val="115000"/>
                  </a:srgbClr>
                </a:gs>
                <a:gs pos="100000">
                  <a:srgbClr val="4579B9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>
              <a:solidFill>
                <a:srgbClr val="3C649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137" name="Группа 136"/>
          <p:cNvGrpSpPr>
            <a:grpSpLocks/>
          </p:cNvGrpSpPr>
          <p:nvPr/>
        </p:nvGrpSpPr>
        <p:grpSpPr bwMode="auto">
          <a:xfrm>
            <a:off x="3276600" y="3021013"/>
            <a:ext cx="2087563" cy="3216275"/>
            <a:chOff x="5292080" y="3861048"/>
            <a:chExt cx="1512168" cy="2664296"/>
          </a:xfrm>
        </p:grpSpPr>
        <p:grpSp>
          <p:nvGrpSpPr>
            <p:cNvPr id="20517" name="Группа 59"/>
            <p:cNvGrpSpPr>
              <a:grpSpLocks/>
            </p:cNvGrpSpPr>
            <p:nvPr/>
          </p:nvGrpSpPr>
          <p:grpSpPr bwMode="auto">
            <a:xfrm>
              <a:off x="5292080" y="3861048"/>
              <a:ext cx="1512168" cy="2664296"/>
              <a:chOff x="3707904" y="4725144"/>
              <a:chExt cx="1296144" cy="1728192"/>
            </a:xfrm>
          </p:grpSpPr>
          <p:grpSp>
            <p:nvGrpSpPr>
              <p:cNvPr id="20522" name="Группа 37"/>
              <p:cNvGrpSpPr>
                <a:grpSpLocks/>
              </p:cNvGrpSpPr>
              <p:nvPr/>
            </p:nvGrpSpPr>
            <p:grpSpPr bwMode="auto">
              <a:xfrm>
                <a:off x="3707904" y="4725144"/>
                <a:ext cx="1296144" cy="1728192"/>
                <a:chOff x="3707904" y="4941168"/>
                <a:chExt cx="1296144" cy="1512168"/>
              </a:xfrm>
            </p:grpSpPr>
            <p:sp>
              <p:nvSpPr>
                <p:cNvPr id="67" name="Скругленный прямоугольник 66"/>
                <p:cNvSpPr/>
                <p:nvPr/>
              </p:nvSpPr>
              <p:spPr>
                <a:xfrm>
                  <a:off x="3707904" y="4941168"/>
                  <a:ext cx="1296144" cy="1512168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64" name="Капля 63"/>
                <p:cNvSpPr/>
                <p:nvPr/>
              </p:nvSpPr>
              <p:spPr>
                <a:xfrm>
                  <a:off x="3779858" y="5431540"/>
                  <a:ext cx="299641" cy="911331"/>
                </a:xfrm>
                <a:prstGeom prst="teardrop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65" name="Капля 64"/>
                <p:cNvSpPr/>
                <p:nvPr/>
              </p:nvSpPr>
              <p:spPr>
                <a:xfrm flipH="1">
                  <a:off x="4139623" y="5390489"/>
                  <a:ext cx="288799" cy="1004629"/>
                </a:xfrm>
                <a:prstGeom prst="teardrop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66" name="Капля 65"/>
                <p:cNvSpPr/>
                <p:nvPr/>
              </p:nvSpPr>
              <p:spPr>
                <a:xfrm rot="4779521" flipH="1" flipV="1">
                  <a:off x="4435345" y="4834118"/>
                  <a:ext cx="304523" cy="552956"/>
                </a:xfrm>
                <a:prstGeom prst="teardrop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</p:grpSp>
          <p:sp>
            <p:nvSpPr>
              <p:cNvPr id="62" name="Капля 61"/>
              <p:cNvSpPr/>
              <p:nvPr/>
            </p:nvSpPr>
            <p:spPr>
              <a:xfrm rot="20506237" flipH="1">
                <a:off x="4499390" y="5143117"/>
                <a:ext cx="287813" cy="888833"/>
              </a:xfrm>
              <a:prstGeom prst="teardrop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sp>
          <p:nvSpPr>
            <p:cNvPr id="135" name="Овал 134"/>
            <p:cNvSpPr/>
            <p:nvPr/>
          </p:nvSpPr>
          <p:spPr>
            <a:xfrm flipH="1">
              <a:off x="5364088" y="4005064"/>
              <a:ext cx="554462" cy="525971"/>
            </a:xfrm>
            <a:prstGeom prst="ellipse">
              <a:avLst/>
            </a:prstGeom>
            <a:gradFill flip="none" rotWithShape="1">
              <a:gsLst>
                <a:gs pos="13000">
                  <a:schemeClr val="accent5">
                    <a:lumMod val="60000"/>
                    <a:lumOff val="40000"/>
                  </a:schemeClr>
                </a:gs>
                <a:gs pos="50000">
                  <a:srgbClr val="42B8BE">
                    <a:shade val="67500"/>
                    <a:satMod val="115000"/>
                  </a:srgbClr>
                </a:gs>
                <a:gs pos="100000">
                  <a:srgbClr val="42B8BE">
                    <a:shade val="100000"/>
                    <a:satMod val="11500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chemeClr val="accent1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 flipH="1">
              <a:off x="5439272" y="4110908"/>
              <a:ext cx="177090" cy="169641"/>
            </a:xfrm>
            <a:prstGeom prst="ellipse">
              <a:avLst/>
            </a:prstGeom>
            <a:gradFill flip="none" rotWithShape="1">
              <a:gsLst>
                <a:gs pos="0">
                  <a:srgbClr val="4579B9">
                    <a:shade val="30000"/>
                    <a:satMod val="115000"/>
                  </a:srgbClr>
                </a:gs>
                <a:gs pos="50000">
                  <a:srgbClr val="4579B9">
                    <a:shade val="67500"/>
                    <a:satMod val="115000"/>
                  </a:srgbClr>
                </a:gs>
                <a:gs pos="100000">
                  <a:srgbClr val="4579B9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>
              <a:solidFill>
                <a:srgbClr val="3C649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134" name="Группа 133"/>
          <p:cNvGrpSpPr>
            <a:grpSpLocks/>
          </p:cNvGrpSpPr>
          <p:nvPr/>
        </p:nvGrpSpPr>
        <p:grpSpPr bwMode="auto">
          <a:xfrm>
            <a:off x="3276600" y="3368675"/>
            <a:ext cx="2087563" cy="2868613"/>
            <a:chOff x="5292080" y="4149080"/>
            <a:chExt cx="1512168" cy="2376264"/>
          </a:xfrm>
        </p:grpSpPr>
        <p:grpSp>
          <p:nvGrpSpPr>
            <p:cNvPr id="20506" name="Группа 47"/>
            <p:cNvGrpSpPr>
              <a:grpSpLocks/>
            </p:cNvGrpSpPr>
            <p:nvPr/>
          </p:nvGrpSpPr>
          <p:grpSpPr bwMode="auto">
            <a:xfrm>
              <a:off x="5292080" y="4149080"/>
              <a:ext cx="1512168" cy="2376264"/>
              <a:chOff x="3707904" y="4725144"/>
              <a:chExt cx="1296144" cy="1728192"/>
            </a:xfrm>
          </p:grpSpPr>
          <p:grpSp>
            <p:nvGrpSpPr>
              <p:cNvPr id="20511" name="Группа 37"/>
              <p:cNvGrpSpPr>
                <a:grpSpLocks/>
              </p:cNvGrpSpPr>
              <p:nvPr/>
            </p:nvGrpSpPr>
            <p:grpSpPr bwMode="auto">
              <a:xfrm>
                <a:off x="3707904" y="4725144"/>
                <a:ext cx="1296144" cy="1728192"/>
                <a:chOff x="3707904" y="4941168"/>
                <a:chExt cx="1296144" cy="1512168"/>
              </a:xfrm>
            </p:grpSpPr>
            <p:sp>
              <p:nvSpPr>
                <p:cNvPr id="43" name="Скругленный прямоугольник 42"/>
                <p:cNvSpPr/>
                <p:nvPr/>
              </p:nvSpPr>
              <p:spPr>
                <a:xfrm>
                  <a:off x="3707904" y="4941168"/>
                  <a:ext cx="1296144" cy="1512168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40" name="Капля 39"/>
                <p:cNvSpPr/>
                <p:nvPr/>
              </p:nvSpPr>
              <p:spPr>
                <a:xfrm>
                  <a:off x="3779858" y="5532813"/>
                  <a:ext cx="299641" cy="810060"/>
                </a:xfrm>
                <a:prstGeom prst="teardrop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41" name="Капля 40"/>
                <p:cNvSpPr/>
                <p:nvPr/>
              </p:nvSpPr>
              <p:spPr>
                <a:xfrm flipH="1">
                  <a:off x="4211577" y="5399756"/>
                  <a:ext cx="288798" cy="943118"/>
                </a:xfrm>
                <a:prstGeom prst="teardrop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42" name="Капля 41"/>
                <p:cNvSpPr/>
                <p:nvPr/>
              </p:nvSpPr>
              <p:spPr>
                <a:xfrm rot="4779521" flipH="1" flipV="1">
                  <a:off x="4435302" y="4833731"/>
                  <a:ext cx="304609" cy="552956"/>
                </a:xfrm>
                <a:prstGeom prst="teardrop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</p:grpSp>
          <p:sp>
            <p:nvSpPr>
              <p:cNvPr id="47" name="Капля 46"/>
              <p:cNvSpPr/>
              <p:nvPr/>
            </p:nvSpPr>
            <p:spPr>
              <a:xfrm rot="20506237" flipH="1">
                <a:off x="4528960" y="5109612"/>
                <a:ext cx="287813" cy="810060"/>
              </a:xfrm>
              <a:prstGeom prst="teardrop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sp>
          <p:nvSpPr>
            <p:cNvPr id="132" name="Овал 131"/>
            <p:cNvSpPr/>
            <p:nvPr/>
          </p:nvSpPr>
          <p:spPr>
            <a:xfrm flipH="1">
              <a:off x="5364088" y="4293096"/>
              <a:ext cx="554462" cy="525971"/>
            </a:xfrm>
            <a:prstGeom prst="ellipse">
              <a:avLst/>
            </a:prstGeom>
            <a:gradFill flip="none" rotWithShape="1">
              <a:gsLst>
                <a:gs pos="13000">
                  <a:schemeClr val="accent5">
                    <a:lumMod val="60000"/>
                    <a:lumOff val="40000"/>
                  </a:schemeClr>
                </a:gs>
                <a:gs pos="50000">
                  <a:srgbClr val="42B8BE">
                    <a:shade val="67500"/>
                    <a:satMod val="115000"/>
                  </a:srgbClr>
                </a:gs>
                <a:gs pos="100000">
                  <a:srgbClr val="42B8BE">
                    <a:shade val="100000"/>
                    <a:satMod val="11500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chemeClr val="accent1">
                  <a:lumMod val="75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3" name="Овал 132"/>
            <p:cNvSpPr/>
            <p:nvPr/>
          </p:nvSpPr>
          <p:spPr>
            <a:xfrm flipH="1">
              <a:off x="5439272" y="4398936"/>
              <a:ext cx="177090" cy="169640"/>
            </a:xfrm>
            <a:prstGeom prst="ellipse">
              <a:avLst/>
            </a:prstGeom>
            <a:gradFill flip="none" rotWithShape="1">
              <a:gsLst>
                <a:gs pos="0">
                  <a:srgbClr val="4579B9">
                    <a:shade val="30000"/>
                    <a:satMod val="115000"/>
                  </a:srgbClr>
                </a:gs>
                <a:gs pos="50000">
                  <a:srgbClr val="4579B9">
                    <a:shade val="67500"/>
                    <a:satMod val="115000"/>
                  </a:srgbClr>
                </a:gs>
                <a:gs pos="100000">
                  <a:srgbClr val="4579B9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>
              <a:solidFill>
                <a:srgbClr val="3C649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131" name="Группа 130"/>
          <p:cNvGrpSpPr>
            <a:grpSpLocks/>
          </p:cNvGrpSpPr>
          <p:nvPr/>
        </p:nvGrpSpPr>
        <p:grpSpPr bwMode="auto">
          <a:xfrm>
            <a:off x="3276600" y="3716338"/>
            <a:ext cx="2087563" cy="2520950"/>
            <a:chOff x="5292080" y="4437112"/>
            <a:chExt cx="1584176" cy="2088232"/>
          </a:xfrm>
        </p:grpSpPr>
        <p:grpSp>
          <p:nvGrpSpPr>
            <p:cNvPr id="20496" name="Группа 36"/>
            <p:cNvGrpSpPr>
              <a:grpSpLocks/>
            </p:cNvGrpSpPr>
            <p:nvPr/>
          </p:nvGrpSpPr>
          <p:grpSpPr bwMode="auto">
            <a:xfrm>
              <a:off x="5292080" y="4437112"/>
              <a:ext cx="1584176" cy="2088232"/>
              <a:chOff x="3707904" y="4941168"/>
              <a:chExt cx="1296144" cy="1512168"/>
            </a:xfrm>
          </p:grpSpPr>
          <p:sp>
            <p:nvSpPr>
              <p:cNvPr id="10" name="Скругленный прямоугольник 9"/>
              <p:cNvSpPr/>
              <p:nvPr/>
            </p:nvSpPr>
            <p:spPr>
              <a:xfrm>
                <a:off x="3707904" y="4941168"/>
                <a:ext cx="1296144" cy="1512168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4" name="Капля 33"/>
              <p:cNvSpPr/>
              <p:nvPr/>
            </p:nvSpPr>
            <p:spPr>
              <a:xfrm>
                <a:off x="3779858" y="5514421"/>
                <a:ext cx="299641" cy="828455"/>
              </a:xfrm>
              <a:prstGeom prst="teardrop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5" name="Капля 34"/>
              <p:cNvSpPr/>
              <p:nvPr/>
            </p:nvSpPr>
            <p:spPr>
              <a:xfrm flipH="1">
                <a:off x="4119910" y="5514421"/>
                <a:ext cx="432705" cy="880828"/>
              </a:xfrm>
              <a:prstGeom prst="teardrop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6" name="Капля 35"/>
              <p:cNvSpPr/>
              <p:nvPr/>
            </p:nvSpPr>
            <p:spPr>
              <a:xfrm rot="4779521" flipH="1" flipV="1">
                <a:off x="4427420" y="5013304"/>
                <a:ext cx="504691" cy="575626"/>
              </a:xfrm>
              <a:prstGeom prst="teardrop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  <p:grpSp>
          <p:nvGrpSpPr>
            <p:cNvPr id="20497" name="Группа 129"/>
            <p:cNvGrpSpPr>
              <a:grpSpLocks/>
            </p:cNvGrpSpPr>
            <p:nvPr/>
          </p:nvGrpSpPr>
          <p:grpSpPr bwMode="auto">
            <a:xfrm>
              <a:off x="5364088" y="4581128"/>
              <a:ext cx="554462" cy="525971"/>
              <a:chOff x="3563888" y="5085184"/>
              <a:chExt cx="554462" cy="525971"/>
            </a:xfrm>
          </p:grpSpPr>
          <p:sp>
            <p:nvSpPr>
              <p:cNvPr id="128" name="Овал 127"/>
              <p:cNvSpPr/>
              <p:nvPr/>
            </p:nvSpPr>
            <p:spPr>
              <a:xfrm flipH="1">
                <a:off x="3563888" y="5085184"/>
                <a:ext cx="554462" cy="525971"/>
              </a:xfrm>
              <a:prstGeom prst="ellipse">
                <a:avLst/>
              </a:prstGeom>
              <a:gradFill flip="none" rotWithShape="1">
                <a:gsLst>
                  <a:gs pos="13000">
                    <a:schemeClr val="accent5">
                      <a:lumMod val="60000"/>
                      <a:lumOff val="40000"/>
                    </a:schemeClr>
                  </a:gs>
                  <a:gs pos="50000">
                    <a:srgbClr val="42B8BE">
                      <a:shade val="67500"/>
                      <a:satMod val="115000"/>
                    </a:srgbClr>
                  </a:gs>
                  <a:gs pos="100000">
                    <a:srgbClr val="42B8BE">
                      <a:shade val="100000"/>
                      <a:satMod val="115000"/>
                    </a:srgb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chemeClr val="accent1">
                    <a:lumMod val="75000"/>
                  </a:schemeClr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29" name="Овал 128"/>
              <p:cNvSpPr/>
              <p:nvPr/>
            </p:nvSpPr>
            <p:spPr>
              <a:xfrm flipH="1">
                <a:off x="3640058" y="5191019"/>
                <a:ext cx="175886" cy="169636"/>
              </a:xfrm>
              <a:prstGeom prst="ellipse">
                <a:avLst/>
              </a:prstGeom>
              <a:gradFill flip="none" rotWithShape="1">
                <a:gsLst>
                  <a:gs pos="0">
                    <a:srgbClr val="4579B9">
                      <a:shade val="30000"/>
                      <a:satMod val="115000"/>
                    </a:srgbClr>
                  </a:gs>
                  <a:gs pos="50000">
                    <a:srgbClr val="4579B9">
                      <a:shade val="67500"/>
                      <a:satMod val="115000"/>
                    </a:srgbClr>
                  </a:gs>
                  <a:gs pos="100000">
                    <a:srgbClr val="4579B9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ln>
                <a:solidFill>
                  <a:srgbClr val="3C649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</p:grpSp>
      <p:sp>
        <p:nvSpPr>
          <p:cNvPr id="2048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grpSp>
        <p:nvGrpSpPr>
          <p:cNvPr id="8" name="Группа 7"/>
          <p:cNvGrpSpPr>
            <a:grpSpLocks/>
          </p:cNvGrpSpPr>
          <p:nvPr/>
        </p:nvGrpSpPr>
        <p:grpSpPr bwMode="auto">
          <a:xfrm>
            <a:off x="3276600" y="4151313"/>
            <a:ext cx="2087563" cy="2085975"/>
            <a:chOff x="3059832" y="4653136"/>
            <a:chExt cx="1512168" cy="1656184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3059832" y="4653136"/>
              <a:ext cx="1512168" cy="1656184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grpSp>
          <p:nvGrpSpPr>
            <p:cNvPr id="20491" name="Группа 4"/>
            <p:cNvGrpSpPr>
              <a:grpSpLocks/>
            </p:cNvGrpSpPr>
            <p:nvPr/>
          </p:nvGrpSpPr>
          <p:grpSpPr bwMode="auto">
            <a:xfrm flipH="1">
              <a:off x="3111976" y="4822939"/>
              <a:ext cx="554462" cy="504056"/>
              <a:chOff x="4592931" y="2208204"/>
              <a:chExt cx="3168352" cy="2880320"/>
            </a:xfrm>
          </p:grpSpPr>
          <p:sp>
            <p:nvSpPr>
              <p:cNvPr id="6" name="Овал 5"/>
              <p:cNvSpPr/>
              <p:nvPr/>
            </p:nvSpPr>
            <p:spPr>
              <a:xfrm>
                <a:off x="4592931" y="2208204"/>
                <a:ext cx="3168352" cy="2880320"/>
              </a:xfrm>
              <a:prstGeom prst="ellipse">
                <a:avLst/>
              </a:prstGeom>
              <a:gradFill flip="none" rotWithShape="1">
                <a:gsLst>
                  <a:gs pos="13000">
                    <a:schemeClr val="accent5">
                      <a:lumMod val="60000"/>
                      <a:lumOff val="40000"/>
                    </a:schemeClr>
                  </a:gs>
                  <a:gs pos="50000">
                    <a:srgbClr val="42B8BE">
                      <a:shade val="67500"/>
                      <a:satMod val="115000"/>
                    </a:srgbClr>
                  </a:gs>
                  <a:gs pos="100000">
                    <a:srgbClr val="42B8BE">
                      <a:shade val="100000"/>
                      <a:satMod val="115000"/>
                    </a:srgb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chemeClr val="accent1">
                    <a:lumMod val="75000"/>
                  </a:schemeClr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7" name="Овал 6"/>
              <p:cNvSpPr/>
              <p:nvPr/>
            </p:nvSpPr>
            <p:spPr>
              <a:xfrm>
                <a:off x="6153637" y="2534327"/>
                <a:ext cx="1011945" cy="936307"/>
              </a:xfrm>
              <a:prstGeom prst="ellipse">
                <a:avLst/>
              </a:prstGeom>
              <a:gradFill flip="none" rotWithShape="1">
                <a:gsLst>
                  <a:gs pos="0">
                    <a:srgbClr val="4579B9">
                      <a:shade val="30000"/>
                      <a:satMod val="115000"/>
                    </a:srgbClr>
                  </a:gs>
                  <a:gs pos="50000">
                    <a:srgbClr val="4579B9">
                      <a:shade val="67500"/>
                      <a:satMod val="115000"/>
                    </a:srgbClr>
                  </a:gs>
                  <a:gs pos="100000">
                    <a:srgbClr val="4579B9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ln>
                <a:solidFill>
                  <a:srgbClr val="3C649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DBEEF4">
              <a:alpha val="69804"/>
            </a:srgb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процессы в клетке</a:t>
            </a:r>
            <a:endParaRPr lang="ru-RU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>
          <a:solidFill>
            <a:srgbClr val="DBEEF4">
              <a:alpha val="54117"/>
            </a:srgbClr>
          </a:solidFill>
        </p:spPr>
        <p:txBody>
          <a:bodyPr/>
          <a:lstStyle/>
          <a:p>
            <a:r>
              <a:rPr lang="ru-RU" b="1" smtClean="0"/>
              <a:t>Движение цитоплазмы</a:t>
            </a:r>
          </a:p>
          <a:p>
            <a:r>
              <a:rPr lang="ru-RU" b="1" smtClean="0"/>
              <a:t>Питание клетки</a:t>
            </a:r>
          </a:p>
          <a:p>
            <a:r>
              <a:rPr lang="ru-RU" b="1" smtClean="0"/>
              <a:t>Дыхание </a:t>
            </a:r>
          </a:p>
          <a:p>
            <a:r>
              <a:rPr lang="ru-RU" b="1" smtClean="0"/>
              <a:t>Обмен веществ</a:t>
            </a:r>
          </a:p>
          <a:p>
            <a:r>
              <a:rPr lang="ru-RU" b="1" smtClean="0"/>
              <a:t>Рост </a:t>
            </a:r>
          </a:p>
          <a:p>
            <a:r>
              <a:rPr lang="ru-RU" b="1" smtClean="0"/>
              <a:t>Размножение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126</Words>
  <Application>Microsoft Office PowerPoint</Application>
  <PresentationFormat>Экран (4:3)</PresentationFormat>
  <Paragraphs>36</Paragraphs>
  <Slides>18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ЖИЗНЕДЕЯТЕЛЬНОСТЬ КЛЕТКИ</vt:lpstr>
      <vt:lpstr>Основные процессы в клетке</vt:lpstr>
      <vt:lpstr>Слайд 3</vt:lpstr>
      <vt:lpstr>Основные процессы в клетке</vt:lpstr>
      <vt:lpstr>Слайд 5</vt:lpstr>
      <vt:lpstr>Слайд 6</vt:lpstr>
      <vt:lpstr>Основные процессы в клетке</vt:lpstr>
      <vt:lpstr>Слайд 8</vt:lpstr>
      <vt:lpstr>Основные процессы в клетке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Домашнее задание</vt:lpstr>
      <vt:lpstr>Слайд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САНЯ</cp:lastModifiedBy>
  <cp:revision>8</cp:revision>
  <dcterms:created xsi:type="dcterms:W3CDTF">2012-09-30T14:12:49Z</dcterms:created>
  <dcterms:modified xsi:type="dcterms:W3CDTF">2013-11-11T10:56:28Z</dcterms:modified>
</cp:coreProperties>
</file>