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66" r:id="rId3"/>
    <p:sldId id="270" r:id="rId4"/>
    <p:sldId id="259" r:id="rId5"/>
    <p:sldId id="260" r:id="rId6"/>
    <p:sldId id="271" r:id="rId7"/>
    <p:sldId id="261" r:id="rId8"/>
    <p:sldId id="262" r:id="rId9"/>
    <p:sldId id="272" r:id="rId10"/>
    <p:sldId id="267" r:id="rId11"/>
    <p:sldId id="273" r:id="rId12"/>
    <p:sldId id="264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3;&#1086;&#1074;&#1072;&#1103;%20&#1087;&#1072;&#1087;&#1082;&#1072;\&#1072;&#1084;&#1077;&#1073;&#1072;\&#1040;&#1084;&#1077;&#1073;&#1072;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13013"/>
          </a:xfrm>
        </p:spPr>
        <p:txBody>
          <a:bodyPr/>
          <a:lstStyle/>
          <a:p>
            <a:pPr>
              <a:defRPr/>
            </a:pPr>
            <a:r>
              <a:rPr lang="ru-RU" sz="4800" dirty="0" err="1" smtClean="0">
                <a:solidFill>
                  <a:srgbClr val="00B0F0"/>
                </a:solidFill>
              </a:rPr>
              <a:t>Антони</a:t>
            </a:r>
            <a:r>
              <a:rPr lang="ru-RU" sz="4800" dirty="0" smtClean="0">
                <a:solidFill>
                  <a:srgbClr val="00B0F0"/>
                </a:solidFill>
              </a:rPr>
              <a:t> </a:t>
            </a:r>
            <a:r>
              <a:rPr lang="ru-RU" sz="4800" dirty="0" err="1" smtClean="0">
                <a:solidFill>
                  <a:srgbClr val="00B0F0"/>
                </a:solidFill>
              </a:rPr>
              <a:t>ван</a:t>
            </a:r>
            <a:r>
              <a:rPr lang="ru-RU" sz="4800" dirty="0" smtClean="0">
                <a:solidFill>
                  <a:srgbClr val="00B0F0"/>
                </a:solidFill>
              </a:rPr>
              <a:t> Левенгук</a:t>
            </a:r>
          </a:p>
        </p:txBody>
      </p:sp>
      <p:sp>
        <p:nvSpPr>
          <p:cNvPr id="33796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3000375"/>
            <a:ext cx="3008313" cy="31257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«О эврика! Люди, что я вижу! В этой маленькой капельке грязной воды встретился мне целый мир маленьких живых существ. Мир, который сразу трудно понять и осмыслить, объяснить. Эти маленькие «зверушки» были очень забавны, они кувыркались, прыгали, резвились и были очень счастливы в жизни. Да, и по форме «зверушки» были довольно симпатичные: шарики, спирали, палочки, то по одной крутились, то по 2-3 в понятном только одним им танце»</a:t>
            </a:r>
          </a:p>
        </p:txBody>
      </p:sp>
      <p:pic>
        <p:nvPicPr>
          <p:cNvPr id="30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5225" y="500063"/>
            <a:ext cx="4581525" cy="5099050"/>
          </a:xfrm>
          <a:noFill/>
          <a:ln w="38100">
            <a:solidFill>
              <a:srgbClr val="FFFF00"/>
            </a:solidFill>
          </a:ln>
        </p:spPr>
      </p:pic>
      <p:sp>
        <p:nvSpPr>
          <p:cNvPr id="3077" name="Прямоугольник 11"/>
          <p:cNvSpPr>
            <a:spLocks noChangeArrowheads="1"/>
          </p:cNvSpPr>
          <p:nvPr/>
        </p:nvSpPr>
        <p:spPr bwMode="auto">
          <a:xfrm>
            <a:off x="4071938" y="5786438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/>
              <a:t>       1632 –1723 </a:t>
            </a:r>
            <a:r>
              <a:rPr lang="ru-RU" sz="3200" b="1" dirty="0" err="1"/>
              <a:t>гг</a:t>
            </a:r>
            <a:r>
              <a:rPr lang="ru-RU" sz="3200" b="1" dirty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/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8"/>
            <a:ext cx="330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ядро, хлоропласты, цитоплазма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вакуоль с клеточным соком, пищеварительная вакуоль, сократительная вакуоль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500306"/>
            <a:ext cx="3803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псевдоподии, цитоплазма, оболочка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8061" y="3244334"/>
            <a:ext cx="1847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пруд, море, лужа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143380"/>
            <a:ext cx="424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светочувствительный глазок, ядро, циста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Правильные ответы: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571744"/>
            <a:ext cx="6143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1, 3, 6, 7, 9, 11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0" y="1571612"/>
            <a:ext cx="39052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28662" y="5643578"/>
            <a:ext cx="4786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амебы, имеющие защитную раковину. </a:t>
            </a:r>
            <a:br>
              <a:rPr lang="ru-RU" dirty="0" smtClean="0"/>
            </a:br>
            <a:r>
              <a:rPr lang="ru-RU" dirty="0" smtClean="0"/>
              <a:t>Они живут в пресных водах и торфяных болотах.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4503939" cy="441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00298" y="428604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МНОГООБРАЗИЕ</a:t>
            </a: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АМЕБ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I9936.JPG"/>
          <p:cNvPicPr/>
          <p:nvPr/>
        </p:nvPicPr>
        <p:blipFill>
          <a:blip r:embed="rId2" cstate="print">
            <a:lum bright="20000" contrast="40000"/>
          </a:blip>
          <a:srcRect l="11064" t="18376" r="12453" b="7692"/>
          <a:stretch>
            <a:fillRect/>
          </a:stretch>
        </p:blipFill>
        <p:spPr>
          <a:xfrm>
            <a:off x="1571604" y="642918"/>
            <a:ext cx="5972175" cy="4333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5072074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Фораминиферы – морские раковинные амебы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514351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8000"/>
                </a:solidFill>
              </a:rPr>
              <a:t>Лучевики</a:t>
            </a:r>
            <a:r>
              <a:rPr lang="ru-RU" dirty="0" smtClean="0">
                <a:solidFill>
                  <a:srgbClr val="008000"/>
                </a:solidFill>
              </a:rPr>
              <a:t> или радиолярии – напоминают звездочки, снежинки (морские амебы)</a:t>
            </a:r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428604"/>
            <a:ext cx="4041265" cy="6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14942" y="2786058"/>
            <a:ext cx="32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Капля воды под микроскопом.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1142984"/>
            <a:ext cx="650085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раскрыть особенности строения и жизнедеятельности амебы обыкновенной.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Амеба протей</a:t>
            </a:r>
            <a:r>
              <a:rPr lang="ru-RU" dirty="0" smtClean="0"/>
              <a:t> обитает на дне небольших пресных водоемов: в прудах, старых лужах, канавах с застойной водой. Ее величина не превышает 0,5 мм. У амебы протея нет постоянной формы тела, потому что она постоянно образует выросты – </a:t>
            </a:r>
            <a:r>
              <a:rPr lang="ru-RU" b="1" i="1" dirty="0" smtClean="0"/>
              <a:t>ложноножки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1437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-В переводе с греческого - амеба означает “ изменчивая”. Как вы думаете, почему она получила такое название?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меб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1275" y="-31750"/>
            <a:ext cx="9185275" cy="688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Наташа\протисты\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929222" cy="5750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2860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Амеба питается бактериями, одноклеточными животными и водорослями, мелкими органическими частицами – остатками умерших животных и растений. Наталкиваясь на добычу, амеба захватывает ее ложноножками и обволакивает со всех сторон </a:t>
            </a:r>
            <a:endParaRPr lang="ru-RU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734" y="2071678"/>
            <a:ext cx="80885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507207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Этот процесс называется</a:t>
            </a:r>
            <a:r>
              <a:rPr lang="ru-RU" b="1" dirty="0" smtClean="0"/>
              <a:t> фагоцитозом </a:t>
            </a:r>
            <a:r>
              <a:rPr lang="ru-RU" dirty="0" smtClean="0"/>
              <a:t>. Что значит “</a:t>
            </a:r>
            <a:r>
              <a:rPr lang="ru-RU" dirty="0" err="1" smtClean="0"/>
              <a:t>фагео</a:t>
            </a:r>
            <a:r>
              <a:rPr lang="ru-RU" dirty="0" smtClean="0"/>
              <a:t>”- пожирать, происходит захват и поглощение пищи простейшими.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Амебы </a:t>
            </a:r>
            <a:r>
              <a:rPr lang="ru-RU" sz="3200" dirty="0" smtClean="0"/>
              <a:t>размножаются</a:t>
            </a:r>
            <a:r>
              <a:rPr lang="ru-RU" dirty="0" smtClean="0"/>
              <a:t> </a:t>
            </a:r>
            <a:r>
              <a:rPr lang="ru-RU" b="1" i="1" dirty="0" smtClean="0"/>
              <a:t>бесполым</a:t>
            </a:r>
            <a:r>
              <a:rPr lang="ru-RU" dirty="0" smtClean="0"/>
              <a:t> путем – делением клетки надвое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9460" b="15966"/>
          <a:stretch>
            <a:fillRect/>
          </a:stretch>
        </p:blipFill>
        <p:spPr bwMode="auto">
          <a:xfrm>
            <a:off x="571472" y="1571612"/>
            <a:ext cx="80010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70113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5984" y="571480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неблагоприятных условиях амеба образует </a:t>
            </a:r>
            <a:r>
              <a:rPr lang="ru-RU" sz="2800" b="1" i="1" dirty="0" smtClean="0"/>
              <a:t>цисту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</TotalTime>
  <Words>314</Words>
  <PresentationFormat>Экран (4:3)</PresentationFormat>
  <Paragraphs>22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Антони ван Левенгук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2011-02-20T19:26:59Z</dcterms:modified>
</cp:coreProperties>
</file>