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DA74-0C0B-4706-A4DA-2B40611499D4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47FE5-89C3-419A-A923-D6C7951C8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Пыльца растений под микроскопом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Только Оксана\Презентации\6 класс\Пыльца\пыльца белого клевера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9322" y="4786322"/>
            <a:ext cx="3000364" cy="1785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Пыльца белого клевера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14290"/>
            <a:ext cx="1947869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Только Оксана\Презентации\6 класс\Пыльца\пыльца дуба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698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214950"/>
            <a:ext cx="285752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Пыльца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дуба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8" y="214290"/>
            <a:ext cx="244318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Только Оксана\Презентации\6 класс\Пыльца\пыльца ивы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321467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Пыльца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ивы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429000"/>
            <a:ext cx="1973586" cy="32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Только Оксана\Презентации\6 класс\Пыльца\пыльца мальвы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Пыльца мальвы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429000"/>
            <a:ext cx="2421264" cy="32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Только Оксана\Презентации\6 класс\Пыльца\пыльца маргаритки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716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278608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Пыльца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маргаритки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786190"/>
            <a:ext cx="2286006" cy="2857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Только Оксана\Презентации\6 класс\Пыльца\пыльца незабудки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Пыльца незабудки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0127" y="2714620"/>
            <a:ext cx="4095765" cy="3714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Только Оксана\Презентации\6 класс\Пыльца\пыльца трав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6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5000"/>
            <a:ext cx="3929058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Пыльца трав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Пыльца под микроскопом</a:t>
            </a:r>
            <a:endParaRPr lang="ru-RU" b="1" dirty="0"/>
          </a:p>
        </p:txBody>
      </p:sp>
      <p:pic>
        <p:nvPicPr>
          <p:cNvPr id="8194" name="Picture 2" descr="E:\Только Оксана\Презентации\6 класс\Пыльца\пыльца под микроскопом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4460" y="1236326"/>
            <a:ext cx="8332382" cy="5407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Пыльца растений под микроскопом</vt:lpstr>
      <vt:lpstr>Пыльца белого клевера</vt:lpstr>
      <vt:lpstr>Пыльца  дуба</vt:lpstr>
      <vt:lpstr>Пыльца  ивы</vt:lpstr>
      <vt:lpstr>Пыльца мальвы</vt:lpstr>
      <vt:lpstr>Пыльца  маргаритки</vt:lpstr>
      <vt:lpstr>Пыльца незабудки</vt:lpstr>
      <vt:lpstr>Пыльца трав</vt:lpstr>
      <vt:lpstr>Пыльца под микроскопом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Пыльца растений под микроскопом</dc:title>
  <dc:creator>САНЯ</dc:creator>
  <cp:lastModifiedBy>САНЯ</cp:lastModifiedBy>
  <cp:revision>4</cp:revision>
  <dcterms:created xsi:type="dcterms:W3CDTF">2012-10-07T12:41:30Z</dcterms:created>
  <dcterms:modified xsi:type="dcterms:W3CDTF">2012-10-07T13:05:09Z</dcterms:modified>
</cp:coreProperties>
</file>