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3" r:id="rId3"/>
    <p:sldId id="274" r:id="rId4"/>
    <p:sldId id="275" r:id="rId5"/>
    <p:sldId id="269" r:id="rId6"/>
    <p:sldId id="276" r:id="rId7"/>
    <p:sldId id="270" r:id="rId8"/>
    <p:sldId id="277" r:id="rId9"/>
    <p:sldId id="258" r:id="rId10"/>
    <p:sldId id="267" r:id="rId11"/>
    <p:sldId id="278" r:id="rId12"/>
    <p:sldId id="272" r:id="rId13"/>
    <p:sldId id="281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B9C7B-6D34-4EB6-B4BC-001E315F3D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ECCF48-A486-4A8C-805F-612D370862A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Листорасположение</a:t>
          </a:r>
          <a:endParaRPr lang="ru-RU" b="1" dirty="0">
            <a:solidFill>
              <a:schemeClr val="bg1"/>
            </a:solidFill>
          </a:endParaRPr>
        </a:p>
      </dgm:t>
    </dgm:pt>
    <dgm:pt modelId="{52BEDEA5-C4CB-4A86-A350-408B12B1024B}" type="parTrans" cxnId="{B755D8EA-437A-4BB7-9732-F24B0F30BE59}">
      <dgm:prSet/>
      <dgm:spPr/>
      <dgm:t>
        <a:bodyPr/>
        <a:lstStyle/>
        <a:p>
          <a:endParaRPr lang="ru-RU"/>
        </a:p>
      </dgm:t>
    </dgm:pt>
    <dgm:pt modelId="{4344E9AA-2CEF-4D34-91F6-E8F999DD83FF}" type="sibTrans" cxnId="{B755D8EA-437A-4BB7-9732-F24B0F30BE59}">
      <dgm:prSet/>
      <dgm:spPr/>
      <dgm:t>
        <a:bodyPr/>
        <a:lstStyle/>
        <a:p>
          <a:endParaRPr lang="ru-RU"/>
        </a:p>
      </dgm:t>
    </dgm:pt>
    <dgm:pt modelId="{A72585C4-E8B0-48A4-8077-FFA7A6505C2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Очередное</a:t>
          </a:r>
        </a:p>
        <a:p>
          <a:r>
            <a:rPr lang="ru-RU" dirty="0" smtClean="0"/>
            <a:t>(от каждого узла растения отходит один лист)</a:t>
          </a:r>
        </a:p>
        <a:p>
          <a:endParaRPr lang="ru-RU" dirty="0"/>
        </a:p>
      </dgm:t>
    </dgm:pt>
    <dgm:pt modelId="{A806096E-5E6D-421D-956D-01EFDE90FE72}" type="parTrans" cxnId="{4B48A879-C497-42C5-9906-298C46C16CCE}">
      <dgm:prSet/>
      <dgm:spPr/>
      <dgm:t>
        <a:bodyPr/>
        <a:lstStyle/>
        <a:p>
          <a:endParaRPr lang="ru-RU"/>
        </a:p>
      </dgm:t>
    </dgm:pt>
    <dgm:pt modelId="{A144CA10-7863-46A5-86B9-1975E33343BC}" type="sibTrans" cxnId="{4B48A879-C497-42C5-9906-298C46C16CCE}">
      <dgm:prSet/>
      <dgm:spPr/>
      <dgm:t>
        <a:bodyPr/>
        <a:lstStyle/>
        <a:p>
          <a:endParaRPr lang="ru-RU"/>
        </a:p>
      </dgm:t>
    </dgm:pt>
    <dgm:pt modelId="{A5AD268B-71C4-4E69-8E48-58E8CC8BF1E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Супротивное</a:t>
          </a:r>
        </a:p>
        <a:p>
          <a:r>
            <a:rPr lang="ru-RU" b="0" dirty="0" smtClean="0">
              <a:solidFill>
                <a:schemeClr val="bg1"/>
              </a:solidFill>
            </a:rPr>
            <a:t>(на каждом узле листья располагаются попарно)</a:t>
          </a:r>
        </a:p>
        <a:p>
          <a:endParaRPr lang="ru-RU" dirty="0"/>
        </a:p>
      </dgm:t>
    </dgm:pt>
    <dgm:pt modelId="{D8C769FC-D58E-4687-9231-419ADEAB9844}" type="parTrans" cxnId="{5A2872AE-CD61-41B0-8C6F-CC04057A450C}">
      <dgm:prSet/>
      <dgm:spPr/>
      <dgm:t>
        <a:bodyPr/>
        <a:lstStyle/>
        <a:p>
          <a:endParaRPr lang="ru-RU"/>
        </a:p>
      </dgm:t>
    </dgm:pt>
    <dgm:pt modelId="{E08542A0-8293-4FD7-87C1-8C8DCF47B10B}" type="sibTrans" cxnId="{5A2872AE-CD61-41B0-8C6F-CC04057A450C}">
      <dgm:prSet/>
      <dgm:spPr/>
      <dgm:t>
        <a:bodyPr/>
        <a:lstStyle/>
        <a:p>
          <a:endParaRPr lang="ru-RU"/>
        </a:p>
      </dgm:t>
    </dgm:pt>
    <dgm:pt modelId="{8B4BD827-FB2D-4D1A-AD22-9D2D8DA962F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Мутовчатое</a:t>
          </a:r>
        </a:p>
        <a:p>
          <a:r>
            <a:rPr lang="ru-RU" b="0" dirty="0" smtClean="0">
              <a:solidFill>
                <a:schemeClr val="bg1"/>
              </a:solidFill>
            </a:rPr>
            <a:t>(в одном узле размещается три листа и более)</a:t>
          </a:r>
        </a:p>
        <a:p>
          <a:endParaRPr lang="ru-RU" dirty="0"/>
        </a:p>
      </dgm:t>
    </dgm:pt>
    <dgm:pt modelId="{112A830B-E71E-45F9-A1FE-D76F7E9EE473}" type="parTrans" cxnId="{722F16DD-A268-4315-AD0A-D556E4F79139}">
      <dgm:prSet/>
      <dgm:spPr/>
      <dgm:t>
        <a:bodyPr/>
        <a:lstStyle/>
        <a:p>
          <a:endParaRPr lang="ru-RU"/>
        </a:p>
      </dgm:t>
    </dgm:pt>
    <dgm:pt modelId="{8B50DA47-5746-4501-95A8-11B97E8E09E6}" type="sibTrans" cxnId="{722F16DD-A268-4315-AD0A-D556E4F79139}">
      <dgm:prSet/>
      <dgm:spPr/>
      <dgm:t>
        <a:bodyPr/>
        <a:lstStyle/>
        <a:p>
          <a:endParaRPr lang="ru-RU"/>
        </a:p>
      </dgm:t>
    </dgm:pt>
    <dgm:pt modelId="{71093EEA-A6B2-4F8C-B117-932C32A44496}" type="pres">
      <dgm:prSet presAssocID="{4CBB9C7B-6D34-4EB6-B4BC-001E315F3D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13A6AD-022F-499C-8B8D-CC3F6C0DE014}" type="pres">
      <dgm:prSet presAssocID="{5CECCF48-A486-4A8C-805F-612D370862AD}" presName="hierRoot1" presStyleCnt="0">
        <dgm:presLayoutVars>
          <dgm:hierBranch val="init"/>
        </dgm:presLayoutVars>
      </dgm:prSet>
      <dgm:spPr/>
    </dgm:pt>
    <dgm:pt modelId="{AF991CA5-869F-4C1F-8840-B9384E7067B8}" type="pres">
      <dgm:prSet presAssocID="{5CECCF48-A486-4A8C-805F-612D370862AD}" presName="rootComposite1" presStyleCnt="0"/>
      <dgm:spPr/>
    </dgm:pt>
    <dgm:pt modelId="{FC5EB704-510D-4DA3-9250-277510BDAD83}" type="pres">
      <dgm:prSet presAssocID="{5CECCF48-A486-4A8C-805F-612D370862AD}" presName="rootText1" presStyleLbl="node0" presStyleIdx="0" presStyleCnt="1" custScaleX="200705" custScaleY="78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C82088-B8CE-421E-80C6-BE49292E49D3}" type="pres">
      <dgm:prSet presAssocID="{5CECCF48-A486-4A8C-805F-612D370862A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11929EC-596F-4F47-99A6-C4F7816B1095}" type="pres">
      <dgm:prSet presAssocID="{5CECCF48-A486-4A8C-805F-612D370862AD}" presName="hierChild2" presStyleCnt="0"/>
      <dgm:spPr/>
    </dgm:pt>
    <dgm:pt modelId="{1A52829E-B93B-464B-8963-FA7E3357D33B}" type="pres">
      <dgm:prSet presAssocID="{A806096E-5E6D-421D-956D-01EFDE90FE7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26CA559-EF8C-443D-AFEE-0CC9C237DC92}" type="pres">
      <dgm:prSet presAssocID="{A72585C4-E8B0-48A4-8077-FFA7A6505C24}" presName="hierRoot2" presStyleCnt="0">
        <dgm:presLayoutVars>
          <dgm:hierBranch val="init"/>
        </dgm:presLayoutVars>
      </dgm:prSet>
      <dgm:spPr/>
    </dgm:pt>
    <dgm:pt modelId="{66AE0782-D346-445D-A125-84CC59D2B1FC}" type="pres">
      <dgm:prSet presAssocID="{A72585C4-E8B0-48A4-8077-FFA7A6505C24}" presName="rootComposite" presStyleCnt="0"/>
      <dgm:spPr/>
    </dgm:pt>
    <dgm:pt modelId="{ECFAF53D-FF59-4B2D-9571-16AEB88644B1}" type="pres">
      <dgm:prSet presAssocID="{A72585C4-E8B0-48A4-8077-FFA7A6505C24}" presName="rootText" presStyleLbl="node2" presStyleIdx="0" presStyleCnt="3" custScaleY="258303" custLinFactNeighborX="-23" custLinFactNeighborY="-1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0EA0-0E7C-4F5B-9E6B-42C3DB1C5AD0}" type="pres">
      <dgm:prSet presAssocID="{A72585C4-E8B0-48A4-8077-FFA7A6505C24}" presName="rootConnector" presStyleLbl="node2" presStyleIdx="0" presStyleCnt="3"/>
      <dgm:spPr/>
      <dgm:t>
        <a:bodyPr/>
        <a:lstStyle/>
        <a:p>
          <a:endParaRPr lang="ru-RU"/>
        </a:p>
      </dgm:t>
    </dgm:pt>
    <dgm:pt modelId="{CEEEF544-A202-46A4-8B50-C0D1B1F06AD9}" type="pres">
      <dgm:prSet presAssocID="{A72585C4-E8B0-48A4-8077-FFA7A6505C24}" presName="hierChild4" presStyleCnt="0"/>
      <dgm:spPr/>
    </dgm:pt>
    <dgm:pt modelId="{F0F7F1A4-563D-476D-B647-E82D7EDA3DFF}" type="pres">
      <dgm:prSet presAssocID="{A72585C4-E8B0-48A4-8077-FFA7A6505C24}" presName="hierChild5" presStyleCnt="0"/>
      <dgm:spPr/>
    </dgm:pt>
    <dgm:pt modelId="{152FBF94-F90F-4E35-B2E6-D4B5027D0196}" type="pres">
      <dgm:prSet presAssocID="{D8C769FC-D58E-4687-9231-419ADEAB984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F52E0DD-6BFA-480E-9C91-376B618D9CB1}" type="pres">
      <dgm:prSet presAssocID="{A5AD268B-71C4-4E69-8E48-58E8CC8BF1E2}" presName="hierRoot2" presStyleCnt="0">
        <dgm:presLayoutVars>
          <dgm:hierBranch val="init"/>
        </dgm:presLayoutVars>
      </dgm:prSet>
      <dgm:spPr/>
    </dgm:pt>
    <dgm:pt modelId="{FB47A72E-00CC-42F0-B20D-500AF7A13EE9}" type="pres">
      <dgm:prSet presAssocID="{A5AD268B-71C4-4E69-8E48-58E8CC8BF1E2}" presName="rootComposite" presStyleCnt="0"/>
      <dgm:spPr/>
    </dgm:pt>
    <dgm:pt modelId="{E71CA601-B748-46A1-9549-CC9DDD5F5BC8}" type="pres">
      <dgm:prSet presAssocID="{A5AD268B-71C4-4E69-8E48-58E8CC8BF1E2}" presName="rootText" presStyleLbl="node2" presStyleIdx="1" presStyleCnt="3" custScaleY="258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CA0E18-DE2B-4BCA-99DE-5117CDE3C1FA}" type="pres">
      <dgm:prSet presAssocID="{A5AD268B-71C4-4E69-8E48-58E8CC8BF1E2}" presName="rootConnector" presStyleLbl="node2" presStyleIdx="1" presStyleCnt="3"/>
      <dgm:spPr/>
      <dgm:t>
        <a:bodyPr/>
        <a:lstStyle/>
        <a:p>
          <a:endParaRPr lang="ru-RU"/>
        </a:p>
      </dgm:t>
    </dgm:pt>
    <dgm:pt modelId="{2620EB67-4A66-4C88-9C12-09FEB7A04BDC}" type="pres">
      <dgm:prSet presAssocID="{A5AD268B-71C4-4E69-8E48-58E8CC8BF1E2}" presName="hierChild4" presStyleCnt="0"/>
      <dgm:spPr/>
    </dgm:pt>
    <dgm:pt modelId="{22571226-4E4E-4655-9D52-C4BBCE18C57E}" type="pres">
      <dgm:prSet presAssocID="{A5AD268B-71C4-4E69-8E48-58E8CC8BF1E2}" presName="hierChild5" presStyleCnt="0"/>
      <dgm:spPr/>
    </dgm:pt>
    <dgm:pt modelId="{89EB1824-D9F7-46E0-A0C1-02DC06028B67}" type="pres">
      <dgm:prSet presAssocID="{112A830B-E71E-45F9-A1FE-D76F7E9EE47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0E939B1-08BC-4ED3-8F56-522C0CA08151}" type="pres">
      <dgm:prSet presAssocID="{8B4BD827-FB2D-4D1A-AD22-9D2D8DA962F6}" presName="hierRoot2" presStyleCnt="0">
        <dgm:presLayoutVars>
          <dgm:hierBranch val="init"/>
        </dgm:presLayoutVars>
      </dgm:prSet>
      <dgm:spPr/>
    </dgm:pt>
    <dgm:pt modelId="{307C7384-76C4-4789-8190-4CDE9D9EDE4B}" type="pres">
      <dgm:prSet presAssocID="{8B4BD827-FB2D-4D1A-AD22-9D2D8DA962F6}" presName="rootComposite" presStyleCnt="0"/>
      <dgm:spPr/>
    </dgm:pt>
    <dgm:pt modelId="{EA69F2F8-75F9-4E12-ACFD-7B8F13E79721}" type="pres">
      <dgm:prSet presAssocID="{8B4BD827-FB2D-4D1A-AD22-9D2D8DA962F6}" presName="rootText" presStyleLbl="node2" presStyleIdx="2" presStyleCnt="3" custScaleY="258303" custLinFactNeighborX="-1743" custLinFactNeighborY="-1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CF90E-450F-48EA-8268-9AA6A7E038E9}" type="pres">
      <dgm:prSet presAssocID="{8B4BD827-FB2D-4D1A-AD22-9D2D8DA962F6}" presName="rootConnector" presStyleLbl="node2" presStyleIdx="2" presStyleCnt="3"/>
      <dgm:spPr/>
      <dgm:t>
        <a:bodyPr/>
        <a:lstStyle/>
        <a:p>
          <a:endParaRPr lang="ru-RU"/>
        </a:p>
      </dgm:t>
    </dgm:pt>
    <dgm:pt modelId="{0908327F-F49F-4EC8-BD5E-C87C94D970B1}" type="pres">
      <dgm:prSet presAssocID="{8B4BD827-FB2D-4D1A-AD22-9D2D8DA962F6}" presName="hierChild4" presStyleCnt="0"/>
      <dgm:spPr/>
    </dgm:pt>
    <dgm:pt modelId="{2CED855B-3B96-4F29-8643-B198145A39C3}" type="pres">
      <dgm:prSet presAssocID="{8B4BD827-FB2D-4D1A-AD22-9D2D8DA962F6}" presName="hierChild5" presStyleCnt="0"/>
      <dgm:spPr/>
    </dgm:pt>
    <dgm:pt modelId="{983B925F-CC25-4239-9CF3-589CA849838E}" type="pres">
      <dgm:prSet presAssocID="{5CECCF48-A486-4A8C-805F-612D370862AD}" presName="hierChild3" presStyleCnt="0"/>
      <dgm:spPr/>
    </dgm:pt>
  </dgm:ptLst>
  <dgm:cxnLst>
    <dgm:cxn modelId="{4F957903-C760-4780-AD6C-9A6808E6CF3C}" type="presOf" srcId="{A5AD268B-71C4-4E69-8E48-58E8CC8BF1E2}" destId="{E71CA601-B748-46A1-9549-CC9DDD5F5BC8}" srcOrd="0" destOrd="0" presId="urn:microsoft.com/office/officeart/2005/8/layout/orgChart1"/>
    <dgm:cxn modelId="{F8E977D9-0F51-4D3E-BC74-2D48A585D674}" type="presOf" srcId="{A5AD268B-71C4-4E69-8E48-58E8CC8BF1E2}" destId="{A9CA0E18-DE2B-4BCA-99DE-5117CDE3C1FA}" srcOrd="1" destOrd="0" presId="urn:microsoft.com/office/officeart/2005/8/layout/orgChart1"/>
    <dgm:cxn modelId="{FA08D71D-9BAA-40C5-825B-7AFA969491B3}" type="presOf" srcId="{A72585C4-E8B0-48A4-8077-FFA7A6505C24}" destId="{ECFAF53D-FF59-4B2D-9571-16AEB88644B1}" srcOrd="0" destOrd="0" presId="urn:microsoft.com/office/officeart/2005/8/layout/orgChart1"/>
    <dgm:cxn modelId="{5A2872AE-CD61-41B0-8C6F-CC04057A450C}" srcId="{5CECCF48-A486-4A8C-805F-612D370862AD}" destId="{A5AD268B-71C4-4E69-8E48-58E8CC8BF1E2}" srcOrd="1" destOrd="0" parTransId="{D8C769FC-D58E-4687-9231-419ADEAB9844}" sibTransId="{E08542A0-8293-4FD7-87C1-8C8DCF47B10B}"/>
    <dgm:cxn modelId="{EB2A5A81-F930-4B55-ACC7-3AD2542E1A56}" type="presOf" srcId="{8B4BD827-FB2D-4D1A-AD22-9D2D8DA962F6}" destId="{01CCF90E-450F-48EA-8268-9AA6A7E038E9}" srcOrd="1" destOrd="0" presId="urn:microsoft.com/office/officeart/2005/8/layout/orgChart1"/>
    <dgm:cxn modelId="{42AFC877-EEA6-499C-9179-D764CFC3278D}" type="presOf" srcId="{112A830B-E71E-45F9-A1FE-D76F7E9EE473}" destId="{89EB1824-D9F7-46E0-A0C1-02DC06028B67}" srcOrd="0" destOrd="0" presId="urn:microsoft.com/office/officeart/2005/8/layout/orgChart1"/>
    <dgm:cxn modelId="{6EE84794-2BB5-4D06-AD20-6D74EF61120F}" type="presOf" srcId="{A72585C4-E8B0-48A4-8077-FFA7A6505C24}" destId="{E5C90EA0-0E7C-4F5B-9E6B-42C3DB1C5AD0}" srcOrd="1" destOrd="0" presId="urn:microsoft.com/office/officeart/2005/8/layout/orgChart1"/>
    <dgm:cxn modelId="{4B48A879-C497-42C5-9906-298C46C16CCE}" srcId="{5CECCF48-A486-4A8C-805F-612D370862AD}" destId="{A72585C4-E8B0-48A4-8077-FFA7A6505C24}" srcOrd="0" destOrd="0" parTransId="{A806096E-5E6D-421D-956D-01EFDE90FE72}" sibTransId="{A144CA10-7863-46A5-86B9-1975E33343BC}"/>
    <dgm:cxn modelId="{722F16DD-A268-4315-AD0A-D556E4F79139}" srcId="{5CECCF48-A486-4A8C-805F-612D370862AD}" destId="{8B4BD827-FB2D-4D1A-AD22-9D2D8DA962F6}" srcOrd="2" destOrd="0" parTransId="{112A830B-E71E-45F9-A1FE-D76F7E9EE473}" sibTransId="{8B50DA47-5746-4501-95A8-11B97E8E09E6}"/>
    <dgm:cxn modelId="{16D8AA3A-4806-497C-968E-ADC5F7CC3BC1}" type="presOf" srcId="{4CBB9C7B-6D34-4EB6-B4BC-001E315F3D6D}" destId="{71093EEA-A6B2-4F8C-B117-932C32A44496}" srcOrd="0" destOrd="0" presId="urn:microsoft.com/office/officeart/2005/8/layout/orgChart1"/>
    <dgm:cxn modelId="{93BB404C-215C-4FE9-A2CF-463A62ADB9F8}" type="presOf" srcId="{D8C769FC-D58E-4687-9231-419ADEAB9844}" destId="{152FBF94-F90F-4E35-B2E6-D4B5027D0196}" srcOrd="0" destOrd="0" presId="urn:microsoft.com/office/officeart/2005/8/layout/orgChart1"/>
    <dgm:cxn modelId="{F98AEEFB-85A0-4BC5-8DC5-17958DE650C3}" type="presOf" srcId="{8B4BD827-FB2D-4D1A-AD22-9D2D8DA962F6}" destId="{EA69F2F8-75F9-4E12-ACFD-7B8F13E79721}" srcOrd="0" destOrd="0" presId="urn:microsoft.com/office/officeart/2005/8/layout/orgChart1"/>
    <dgm:cxn modelId="{B755D8EA-437A-4BB7-9732-F24B0F30BE59}" srcId="{4CBB9C7B-6D34-4EB6-B4BC-001E315F3D6D}" destId="{5CECCF48-A486-4A8C-805F-612D370862AD}" srcOrd="0" destOrd="0" parTransId="{52BEDEA5-C4CB-4A86-A350-408B12B1024B}" sibTransId="{4344E9AA-2CEF-4D34-91F6-E8F999DD83FF}"/>
    <dgm:cxn modelId="{C962CF99-0B07-4764-9201-A67F53A09C6A}" type="presOf" srcId="{5CECCF48-A486-4A8C-805F-612D370862AD}" destId="{FC5EB704-510D-4DA3-9250-277510BDAD83}" srcOrd="0" destOrd="0" presId="urn:microsoft.com/office/officeart/2005/8/layout/orgChart1"/>
    <dgm:cxn modelId="{43D4E2D7-7460-49BE-AB48-309C19974BC8}" type="presOf" srcId="{A806096E-5E6D-421D-956D-01EFDE90FE72}" destId="{1A52829E-B93B-464B-8963-FA7E3357D33B}" srcOrd="0" destOrd="0" presId="urn:microsoft.com/office/officeart/2005/8/layout/orgChart1"/>
    <dgm:cxn modelId="{848E21CA-5374-4D97-B10C-3762B404C242}" type="presOf" srcId="{5CECCF48-A486-4A8C-805F-612D370862AD}" destId="{66C82088-B8CE-421E-80C6-BE49292E49D3}" srcOrd="1" destOrd="0" presId="urn:microsoft.com/office/officeart/2005/8/layout/orgChart1"/>
    <dgm:cxn modelId="{82FD67A9-2840-432F-8B54-C1D6D447C6E9}" type="presParOf" srcId="{71093EEA-A6B2-4F8C-B117-932C32A44496}" destId="{6D13A6AD-022F-499C-8B8D-CC3F6C0DE014}" srcOrd="0" destOrd="0" presId="urn:microsoft.com/office/officeart/2005/8/layout/orgChart1"/>
    <dgm:cxn modelId="{9CE61B01-1E20-4658-9052-956C81C3B9B7}" type="presParOf" srcId="{6D13A6AD-022F-499C-8B8D-CC3F6C0DE014}" destId="{AF991CA5-869F-4C1F-8840-B9384E7067B8}" srcOrd="0" destOrd="0" presId="urn:microsoft.com/office/officeart/2005/8/layout/orgChart1"/>
    <dgm:cxn modelId="{84E17CF4-0298-400A-BF1B-5C8716B47EBF}" type="presParOf" srcId="{AF991CA5-869F-4C1F-8840-B9384E7067B8}" destId="{FC5EB704-510D-4DA3-9250-277510BDAD83}" srcOrd="0" destOrd="0" presId="urn:microsoft.com/office/officeart/2005/8/layout/orgChart1"/>
    <dgm:cxn modelId="{AF19B51D-FE72-482C-93ED-6C0AE44A50D2}" type="presParOf" srcId="{AF991CA5-869F-4C1F-8840-B9384E7067B8}" destId="{66C82088-B8CE-421E-80C6-BE49292E49D3}" srcOrd="1" destOrd="0" presId="urn:microsoft.com/office/officeart/2005/8/layout/orgChart1"/>
    <dgm:cxn modelId="{A71D3E57-B26A-470E-8F13-FE898D319FC1}" type="presParOf" srcId="{6D13A6AD-022F-499C-8B8D-CC3F6C0DE014}" destId="{011929EC-596F-4F47-99A6-C4F7816B1095}" srcOrd="1" destOrd="0" presId="urn:microsoft.com/office/officeart/2005/8/layout/orgChart1"/>
    <dgm:cxn modelId="{EDFA6138-22F8-4548-BFCF-A3AF070E68A0}" type="presParOf" srcId="{011929EC-596F-4F47-99A6-C4F7816B1095}" destId="{1A52829E-B93B-464B-8963-FA7E3357D33B}" srcOrd="0" destOrd="0" presId="urn:microsoft.com/office/officeart/2005/8/layout/orgChart1"/>
    <dgm:cxn modelId="{1944237A-DBB4-4871-BB04-8014CE8BFE6B}" type="presParOf" srcId="{011929EC-596F-4F47-99A6-C4F7816B1095}" destId="{926CA559-EF8C-443D-AFEE-0CC9C237DC92}" srcOrd="1" destOrd="0" presId="urn:microsoft.com/office/officeart/2005/8/layout/orgChart1"/>
    <dgm:cxn modelId="{EED11590-B9AC-402B-8E65-9F4FE9AF967B}" type="presParOf" srcId="{926CA559-EF8C-443D-AFEE-0CC9C237DC92}" destId="{66AE0782-D346-445D-A125-84CC59D2B1FC}" srcOrd="0" destOrd="0" presId="urn:microsoft.com/office/officeart/2005/8/layout/orgChart1"/>
    <dgm:cxn modelId="{ED02638B-0978-4325-BCB2-CF0DAA709B4B}" type="presParOf" srcId="{66AE0782-D346-445D-A125-84CC59D2B1FC}" destId="{ECFAF53D-FF59-4B2D-9571-16AEB88644B1}" srcOrd="0" destOrd="0" presId="urn:microsoft.com/office/officeart/2005/8/layout/orgChart1"/>
    <dgm:cxn modelId="{411E0882-A185-4E03-8CC2-2122A8C8B6CD}" type="presParOf" srcId="{66AE0782-D346-445D-A125-84CC59D2B1FC}" destId="{E5C90EA0-0E7C-4F5B-9E6B-42C3DB1C5AD0}" srcOrd="1" destOrd="0" presId="urn:microsoft.com/office/officeart/2005/8/layout/orgChart1"/>
    <dgm:cxn modelId="{CBF8C1FC-FB6F-40A6-A739-5CDF6F1F27DF}" type="presParOf" srcId="{926CA559-EF8C-443D-AFEE-0CC9C237DC92}" destId="{CEEEF544-A202-46A4-8B50-C0D1B1F06AD9}" srcOrd="1" destOrd="0" presId="urn:microsoft.com/office/officeart/2005/8/layout/orgChart1"/>
    <dgm:cxn modelId="{45A80814-54DB-4940-BFF4-407EC65D8D9C}" type="presParOf" srcId="{926CA559-EF8C-443D-AFEE-0CC9C237DC92}" destId="{F0F7F1A4-563D-476D-B647-E82D7EDA3DFF}" srcOrd="2" destOrd="0" presId="urn:microsoft.com/office/officeart/2005/8/layout/orgChart1"/>
    <dgm:cxn modelId="{F1B730D8-1350-4759-B334-0CDBF6B45AED}" type="presParOf" srcId="{011929EC-596F-4F47-99A6-C4F7816B1095}" destId="{152FBF94-F90F-4E35-B2E6-D4B5027D0196}" srcOrd="2" destOrd="0" presId="urn:microsoft.com/office/officeart/2005/8/layout/orgChart1"/>
    <dgm:cxn modelId="{99F1685C-F688-4F6B-BCEA-0858B7489D73}" type="presParOf" srcId="{011929EC-596F-4F47-99A6-C4F7816B1095}" destId="{3F52E0DD-6BFA-480E-9C91-376B618D9CB1}" srcOrd="3" destOrd="0" presId="urn:microsoft.com/office/officeart/2005/8/layout/orgChart1"/>
    <dgm:cxn modelId="{587D5181-50A2-4294-9615-390804145781}" type="presParOf" srcId="{3F52E0DD-6BFA-480E-9C91-376B618D9CB1}" destId="{FB47A72E-00CC-42F0-B20D-500AF7A13EE9}" srcOrd="0" destOrd="0" presId="urn:microsoft.com/office/officeart/2005/8/layout/orgChart1"/>
    <dgm:cxn modelId="{6BBA9190-471C-42C9-B618-B749DEB3818F}" type="presParOf" srcId="{FB47A72E-00CC-42F0-B20D-500AF7A13EE9}" destId="{E71CA601-B748-46A1-9549-CC9DDD5F5BC8}" srcOrd="0" destOrd="0" presId="urn:microsoft.com/office/officeart/2005/8/layout/orgChart1"/>
    <dgm:cxn modelId="{30D6E6E3-C5D7-4DB1-9C64-F29A383C9656}" type="presParOf" srcId="{FB47A72E-00CC-42F0-B20D-500AF7A13EE9}" destId="{A9CA0E18-DE2B-4BCA-99DE-5117CDE3C1FA}" srcOrd="1" destOrd="0" presId="urn:microsoft.com/office/officeart/2005/8/layout/orgChart1"/>
    <dgm:cxn modelId="{F28B159A-AF71-45BA-81AF-157AF937EDFC}" type="presParOf" srcId="{3F52E0DD-6BFA-480E-9C91-376B618D9CB1}" destId="{2620EB67-4A66-4C88-9C12-09FEB7A04BDC}" srcOrd="1" destOrd="0" presId="urn:microsoft.com/office/officeart/2005/8/layout/orgChart1"/>
    <dgm:cxn modelId="{A21B9679-0B4E-442A-AF91-AA3C44F849A8}" type="presParOf" srcId="{3F52E0DD-6BFA-480E-9C91-376B618D9CB1}" destId="{22571226-4E4E-4655-9D52-C4BBCE18C57E}" srcOrd="2" destOrd="0" presId="urn:microsoft.com/office/officeart/2005/8/layout/orgChart1"/>
    <dgm:cxn modelId="{BC19FD34-75CE-42C3-BB7A-99066E05D40E}" type="presParOf" srcId="{011929EC-596F-4F47-99A6-C4F7816B1095}" destId="{89EB1824-D9F7-46E0-A0C1-02DC06028B67}" srcOrd="4" destOrd="0" presId="urn:microsoft.com/office/officeart/2005/8/layout/orgChart1"/>
    <dgm:cxn modelId="{5DA5A889-6608-4754-96C5-5F37C025ED16}" type="presParOf" srcId="{011929EC-596F-4F47-99A6-C4F7816B1095}" destId="{B0E939B1-08BC-4ED3-8F56-522C0CA08151}" srcOrd="5" destOrd="0" presId="urn:microsoft.com/office/officeart/2005/8/layout/orgChart1"/>
    <dgm:cxn modelId="{D9440E6B-F888-4B11-8404-02AEB0E18724}" type="presParOf" srcId="{B0E939B1-08BC-4ED3-8F56-522C0CA08151}" destId="{307C7384-76C4-4789-8190-4CDE9D9EDE4B}" srcOrd="0" destOrd="0" presId="urn:microsoft.com/office/officeart/2005/8/layout/orgChart1"/>
    <dgm:cxn modelId="{1B4223A2-52E1-45F6-9B2F-D3B6C3D91A5B}" type="presParOf" srcId="{307C7384-76C4-4789-8190-4CDE9D9EDE4B}" destId="{EA69F2F8-75F9-4E12-ACFD-7B8F13E79721}" srcOrd="0" destOrd="0" presId="urn:microsoft.com/office/officeart/2005/8/layout/orgChart1"/>
    <dgm:cxn modelId="{8CDFC447-EBF2-47F2-BB11-276AE55264C9}" type="presParOf" srcId="{307C7384-76C4-4789-8190-4CDE9D9EDE4B}" destId="{01CCF90E-450F-48EA-8268-9AA6A7E038E9}" srcOrd="1" destOrd="0" presId="urn:microsoft.com/office/officeart/2005/8/layout/orgChart1"/>
    <dgm:cxn modelId="{8126EF43-B8BF-4A1E-902A-045BA4E087CE}" type="presParOf" srcId="{B0E939B1-08BC-4ED3-8F56-522C0CA08151}" destId="{0908327F-F49F-4EC8-BD5E-C87C94D970B1}" srcOrd="1" destOrd="0" presId="urn:microsoft.com/office/officeart/2005/8/layout/orgChart1"/>
    <dgm:cxn modelId="{A9FCBEB7-F8E6-4DF3-87E8-482146D62747}" type="presParOf" srcId="{B0E939B1-08BC-4ED3-8F56-522C0CA08151}" destId="{2CED855B-3B96-4F29-8643-B198145A39C3}" srcOrd="2" destOrd="0" presId="urn:microsoft.com/office/officeart/2005/8/layout/orgChart1"/>
    <dgm:cxn modelId="{DD35AEA8-67B9-462E-B804-5D02514B006C}" type="presParOf" srcId="{6D13A6AD-022F-499C-8B8D-CC3F6C0DE014}" destId="{983B925F-CC25-4239-9CF3-589CA84983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B1824-D9F7-46E0-A0C1-02DC06028B67}">
      <dsp:nvSpPr>
        <dsp:cNvPr id="0" name=""/>
        <dsp:cNvSpPr/>
      </dsp:nvSpPr>
      <dsp:spPr>
        <a:xfrm>
          <a:off x="4321999" y="1634737"/>
          <a:ext cx="3013797" cy="508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48"/>
              </a:lnTo>
              <a:lnTo>
                <a:pt x="3013797" y="243048"/>
              </a:lnTo>
              <a:lnTo>
                <a:pt x="3013797" y="508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FBF94-F90F-4E35-B2E6-D4B5027D0196}">
      <dsp:nvSpPr>
        <dsp:cNvPr id="0" name=""/>
        <dsp:cNvSpPr/>
      </dsp:nvSpPr>
      <dsp:spPr>
        <a:xfrm>
          <a:off x="4276279" y="1634737"/>
          <a:ext cx="91440" cy="530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2829E-B93B-464B-8963-FA7E3357D33B}">
      <dsp:nvSpPr>
        <dsp:cNvPr id="0" name=""/>
        <dsp:cNvSpPr/>
      </dsp:nvSpPr>
      <dsp:spPr>
        <a:xfrm>
          <a:off x="1263572" y="1634737"/>
          <a:ext cx="3058426" cy="508398"/>
        </a:xfrm>
        <a:custGeom>
          <a:avLst/>
          <a:gdLst/>
          <a:ahLst/>
          <a:cxnLst/>
          <a:rect l="0" t="0" r="0" b="0"/>
          <a:pathLst>
            <a:path>
              <a:moveTo>
                <a:pt x="3058426" y="0"/>
              </a:moveTo>
              <a:lnTo>
                <a:pt x="3058426" y="243048"/>
              </a:lnTo>
              <a:lnTo>
                <a:pt x="0" y="243048"/>
              </a:lnTo>
              <a:lnTo>
                <a:pt x="0" y="508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EB704-510D-4DA3-9250-277510BDAD83}">
      <dsp:nvSpPr>
        <dsp:cNvPr id="0" name=""/>
        <dsp:cNvSpPr/>
      </dsp:nvSpPr>
      <dsp:spPr>
        <a:xfrm>
          <a:off x="1785945" y="642933"/>
          <a:ext cx="5072107" cy="991803"/>
        </a:xfrm>
        <a:prstGeom prst="rect">
          <a:avLst/>
        </a:prstGeom>
        <a:gradFill rotWithShape="1">
          <a:gsLst>
            <a:gs pos="0">
              <a:schemeClr val="accent2">
                <a:tint val="10000"/>
                <a:satMod val="300000"/>
              </a:schemeClr>
            </a:gs>
            <a:gs pos="34000">
              <a:schemeClr val="accent2">
                <a:tint val="13500"/>
                <a:satMod val="250000"/>
              </a:schemeClr>
            </a:gs>
            <a:gs pos="100000">
              <a:schemeClr val="accent2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2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Листорасположение</a:t>
          </a:r>
          <a:endParaRPr lang="ru-RU" sz="2500" b="1" kern="1200" dirty="0">
            <a:solidFill>
              <a:schemeClr val="bg1"/>
            </a:solidFill>
          </a:endParaRPr>
        </a:p>
      </dsp:txBody>
      <dsp:txXfrm>
        <a:off x="1785945" y="642933"/>
        <a:ext cx="5072107" cy="991803"/>
      </dsp:txXfrm>
    </dsp:sp>
    <dsp:sp modelId="{ECFAF53D-FF59-4B2D-9571-16AEB88644B1}">
      <dsp:nvSpPr>
        <dsp:cNvPr id="0" name=""/>
        <dsp:cNvSpPr/>
      </dsp:nvSpPr>
      <dsp:spPr>
        <a:xfrm>
          <a:off x="0" y="2143135"/>
          <a:ext cx="2527145" cy="3263846"/>
        </a:xfrm>
        <a:prstGeom prst="rect">
          <a:avLst/>
        </a:prstGeom>
        <a:gradFill rotWithShape="1">
          <a:gsLst>
            <a:gs pos="0">
              <a:schemeClr val="accent2">
                <a:tint val="10000"/>
                <a:satMod val="300000"/>
              </a:schemeClr>
            </a:gs>
            <a:gs pos="34000">
              <a:schemeClr val="accent2">
                <a:tint val="13500"/>
                <a:satMod val="250000"/>
              </a:schemeClr>
            </a:gs>
            <a:gs pos="100000">
              <a:schemeClr val="accent2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2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Очередное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(от каждого узла растения отходит один лист)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0" y="2143135"/>
        <a:ext cx="2527145" cy="3263846"/>
      </dsp:txXfrm>
    </dsp:sp>
    <dsp:sp modelId="{E71CA601-B748-46A1-9549-CC9DDD5F5BC8}">
      <dsp:nvSpPr>
        <dsp:cNvPr id="0" name=""/>
        <dsp:cNvSpPr/>
      </dsp:nvSpPr>
      <dsp:spPr>
        <a:xfrm>
          <a:off x="3058426" y="2165437"/>
          <a:ext cx="2527145" cy="3263858"/>
        </a:xfrm>
        <a:prstGeom prst="rect">
          <a:avLst/>
        </a:prstGeom>
        <a:gradFill rotWithShape="1">
          <a:gsLst>
            <a:gs pos="0">
              <a:schemeClr val="accent2">
                <a:tint val="10000"/>
                <a:satMod val="300000"/>
              </a:schemeClr>
            </a:gs>
            <a:gs pos="34000">
              <a:schemeClr val="accent2">
                <a:tint val="13500"/>
                <a:satMod val="250000"/>
              </a:schemeClr>
            </a:gs>
            <a:gs pos="100000">
              <a:schemeClr val="accent2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2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Супротивное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solidFill>
                <a:schemeClr val="bg1"/>
              </a:solidFill>
            </a:rPr>
            <a:t>(на каждом узле листья располагаются попарно)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058426" y="2165437"/>
        <a:ext cx="2527145" cy="3263858"/>
      </dsp:txXfrm>
    </dsp:sp>
    <dsp:sp modelId="{EA69F2F8-75F9-4E12-ACFD-7B8F13E79721}">
      <dsp:nvSpPr>
        <dsp:cNvPr id="0" name=""/>
        <dsp:cNvSpPr/>
      </dsp:nvSpPr>
      <dsp:spPr>
        <a:xfrm>
          <a:off x="6072224" y="2143135"/>
          <a:ext cx="2527145" cy="3263846"/>
        </a:xfrm>
        <a:prstGeom prst="rect">
          <a:avLst/>
        </a:prstGeom>
        <a:gradFill rotWithShape="1">
          <a:gsLst>
            <a:gs pos="0">
              <a:schemeClr val="accent2">
                <a:tint val="10000"/>
                <a:satMod val="300000"/>
              </a:schemeClr>
            </a:gs>
            <a:gs pos="34000">
              <a:schemeClr val="accent2">
                <a:tint val="13500"/>
                <a:satMod val="250000"/>
              </a:schemeClr>
            </a:gs>
            <a:gs pos="100000">
              <a:schemeClr val="accent2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2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/>
              </a:solidFill>
            </a:rPr>
            <a:t>Мутовчатое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kern="1200" dirty="0" smtClean="0">
              <a:solidFill>
                <a:schemeClr val="bg1"/>
              </a:solidFill>
            </a:rPr>
            <a:t>(в одном узле размещается три листа и более)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6072224" y="2143135"/>
        <a:ext cx="2527145" cy="326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EF36-DC73-4C87-9AB4-F262E53D542D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76CC-317B-42D6-A609-36156853B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4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76CC-317B-42D6-A609-36156853B90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76CC-317B-42D6-A609-36156853B90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76CC-317B-42D6-A609-36156853B90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76CC-317B-42D6-A609-36156853B90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76CC-317B-42D6-A609-36156853B90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76CC-317B-42D6-A609-36156853B90B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8193AC0-6BDB-4470-AAAE-8F34F8FADCB4}" type="datetimeFigureOut">
              <a:rPr lang="ru-RU" smtClean="0"/>
              <a:t>05.06.2021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F69B61A-F672-4860-A8E0-C132CE4C624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85729"/>
            <a:ext cx="8062912" cy="78581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nstantia" pitchFamily="18" charset="0"/>
              </a:rPr>
              <a:t>Красивые листья</a:t>
            </a:r>
            <a:endParaRPr lang="ru-RU" sz="6600" b="1" dirty="0">
              <a:solidFill>
                <a:schemeClr val="accent3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Настёны\лена\Растения\680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071546"/>
            <a:ext cx="8778875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7238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Определите типы жилкования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Настёны\Листья\300px-Zr51_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4214842" cy="4500594"/>
          </a:xfrm>
          <a:prstGeom prst="rect">
            <a:avLst/>
          </a:prstGeom>
          <a:noFill/>
        </p:spPr>
      </p:pic>
      <p:pic>
        <p:nvPicPr>
          <p:cNvPr id="12291" name="Picture 3" descr="D:\Настёны\Листья\300px-Zr51_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64"/>
            <a:ext cx="4071942" cy="449261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4102894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403145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D:\Настёны\Листья\120px-Lapo_gys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43248"/>
            <a:ext cx="4500594" cy="3357586"/>
          </a:xfrm>
          <a:prstGeom prst="rect">
            <a:avLst/>
          </a:prstGeom>
          <a:noFill/>
        </p:spPr>
      </p:pic>
      <p:pic>
        <p:nvPicPr>
          <p:cNvPr id="19459" name="Picture 3" descr="D:\Настёны\Листья\220px-Leaf_1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4286280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Настёны\Листья\600px-Zr51_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"/>
            <a:ext cx="8501122" cy="61150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0" b="1" dirty="0" smtClean="0"/>
              <a:t>РЕФЛЕКСИЯ</a:t>
            </a:r>
            <a:endParaRPr lang="ru-RU" sz="10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250280"/>
            <a:ext cx="8715436" cy="425055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Урок понравился </a:t>
            </a:r>
            <a:r>
              <a:rPr lang="ru-RU" dirty="0" smtClean="0">
                <a:solidFill>
                  <a:srgbClr val="00B050"/>
                </a:solidFill>
              </a:rPr>
              <a:t>Как всегда </a:t>
            </a:r>
            <a:r>
              <a:rPr lang="ru-RU" dirty="0" smtClean="0">
                <a:solidFill>
                  <a:srgbClr val="FFFF00"/>
                </a:solidFill>
              </a:rPr>
              <a:t>Не понравился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285720" y="2714620"/>
            <a:ext cx="2500330" cy="2571768"/>
          </a:xfrm>
          <a:prstGeom prst="smileyFac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286116" y="2714620"/>
            <a:ext cx="2643206" cy="2643206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357950" y="2714620"/>
            <a:ext cx="2500330" cy="264320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57167"/>
            <a:ext cx="8062912" cy="857256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/>
              <a:t>Спасибо за внимание!</a:t>
            </a: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Настёны\лена\Растения\680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142984"/>
            <a:ext cx="8778875" cy="521177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00977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nstantia" pitchFamily="18" charset="0"/>
              </a:rPr>
              <a:t>Тема: Листорасположение. Жилкование листа.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143248"/>
            <a:ext cx="8062912" cy="32861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Цель: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Изучить способы прикрепления листьев к стеблю и типы жилкования</a:t>
            </a:r>
          </a:p>
          <a:p>
            <a:pPr algn="just"/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76288"/>
            <a:ext cx="7429552" cy="24383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ЛИСТОРАСПОЛОЖЕНИЕ –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357562"/>
            <a:ext cx="8062912" cy="292895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порядок размещения листьев на побеге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500042"/>
          <a:ext cx="864399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Настёны\Листья\clip_image008_thumb3.jpg"/>
          <p:cNvPicPr>
            <a:picLocks noChangeAspect="1" noChangeArrowheads="1"/>
          </p:cNvPicPr>
          <p:nvPr/>
        </p:nvPicPr>
        <p:blipFill>
          <a:blip r:embed="rId3">
            <a:lum bright="-30000" contrast="40000"/>
          </a:blip>
          <a:srcRect/>
          <a:stretch>
            <a:fillRect/>
          </a:stretch>
        </p:blipFill>
        <p:spPr bwMode="auto">
          <a:xfrm>
            <a:off x="285720" y="500042"/>
            <a:ext cx="8572560" cy="607223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500034" y="5143513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Листорасположение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342900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450057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очередное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52863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супротивное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550070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мутовчатое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76288"/>
            <a:ext cx="8501122" cy="2438398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Жилка </a:t>
            </a: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4800" dirty="0" smtClean="0">
                <a:solidFill>
                  <a:schemeClr val="bg1"/>
                </a:solidFill>
              </a:rPr>
              <a:t>это пучки с проводящей и механической тканью.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8062912" cy="3964802"/>
          </a:xfrm>
        </p:spPr>
        <p:txBody>
          <a:bodyPr>
            <a:noAutofit/>
          </a:bodyPr>
          <a:lstStyle/>
          <a:p>
            <a:pPr algn="l"/>
            <a:endParaRPr lang="ru-RU" sz="6000" b="1" dirty="0" smtClean="0"/>
          </a:p>
          <a:p>
            <a:pPr algn="l"/>
            <a:endParaRPr lang="ru-RU" sz="5400" b="1" dirty="0" smtClean="0"/>
          </a:p>
          <a:p>
            <a:pPr algn="l"/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Жилкование</a:t>
            </a: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</a:t>
            </a:r>
            <a:r>
              <a:rPr lang="ru-RU" sz="4800" dirty="0" smtClean="0">
                <a:solidFill>
                  <a:schemeClr val="bg1"/>
                </a:solidFill>
              </a:rPr>
              <a:t>расположение жилок в листе.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28605"/>
            <a:ext cx="8062912" cy="85725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Жилкование листьев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321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D:\Настёны\Листья\clip_image010_thum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1"/>
            <a:ext cx="8215370" cy="52149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54292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СЕТЧАТОЕ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550070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ПАРАЛЛЕЛЬНОЕ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550070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ДУГОВОЕ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5929330"/>
            <a:ext cx="22145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28605"/>
            <a:ext cx="8062912" cy="1428760"/>
          </a:xfrm>
        </p:spPr>
        <p:txBody>
          <a:bodyPr>
            <a:noAutofit/>
          </a:bodyPr>
          <a:lstStyle/>
          <a:p>
            <a:pPr algn="ctr"/>
            <a:r>
              <a:rPr lang="ru-RU" sz="10000" b="1" dirty="0" smtClean="0"/>
              <a:t>пальчатое</a:t>
            </a:r>
            <a:endParaRPr lang="ru-RU" sz="10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250280"/>
            <a:ext cx="528641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D:\Настёны\Листья\ewtfwgftwtq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429420" cy="461964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57167"/>
            <a:ext cx="8062912" cy="100013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Определите типы жилкования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Настёны\Листья\300px-Zr51_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4143404" cy="4643470"/>
          </a:xfrm>
          <a:prstGeom prst="rect">
            <a:avLst/>
          </a:prstGeom>
          <a:noFill/>
        </p:spPr>
      </p:pic>
      <p:pic>
        <p:nvPicPr>
          <p:cNvPr id="10243" name="Picture 3" descr="D:\Настёны\Листья\300px-Zr51_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400050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177</TotalTime>
  <Words>98</Words>
  <Application>Microsoft Office PowerPoint</Application>
  <PresentationFormat>Экран (4:3)</PresentationFormat>
  <Paragraphs>37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Красивые листья</vt:lpstr>
      <vt:lpstr>Тема: Листорасположение. Жилкование листа.</vt:lpstr>
      <vt:lpstr>ЛИСТОРАСПОЛОЖЕНИЕ – </vt:lpstr>
      <vt:lpstr>Презентация PowerPoint</vt:lpstr>
      <vt:lpstr>Презентация PowerPoint</vt:lpstr>
      <vt:lpstr> Жилка – это пучки с проводящей и механической тканью.</vt:lpstr>
      <vt:lpstr>Жилкование листьев</vt:lpstr>
      <vt:lpstr>пальчатое</vt:lpstr>
      <vt:lpstr>Определите типы жилкования</vt:lpstr>
      <vt:lpstr>Определите типы жилкования</vt:lpstr>
      <vt:lpstr>Презентация PowerPoint</vt:lpstr>
      <vt:lpstr>Презентация PowerPoint</vt:lpstr>
      <vt:lpstr>РЕФЛЕКСИЯ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19</cp:revision>
  <dcterms:created xsi:type="dcterms:W3CDTF">2011-02-11T13:59:02Z</dcterms:created>
  <dcterms:modified xsi:type="dcterms:W3CDTF">2021-06-05T12:38:30Z</dcterms:modified>
</cp:coreProperties>
</file>