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56" r:id="rId11"/>
    <p:sldId id="267" r:id="rId12"/>
    <p:sldId id="268" r:id="rId13"/>
    <p:sldId id="270" r:id="rId14"/>
    <p:sldId id="269" r:id="rId15"/>
    <p:sldId id="273" r:id="rId16"/>
    <p:sldId id="282" r:id="rId17"/>
    <p:sldId id="281" r:id="rId18"/>
    <p:sldId id="284" r:id="rId19"/>
    <p:sldId id="272" r:id="rId20"/>
    <p:sldId id="279" r:id="rId21"/>
    <p:sldId id="275" r:id="rId22"/>
    <p:sldId id="280" r:id="rId23"/>
    <p:sldId id="274" r:id="rId24"/>
    <p:sldId id="285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0F397-3E75-4CA7-BC32-0A0FF18C60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E90AF-C7A6-4A5C-8A45-DC94481E2DEB}">
      <dgm:prSet phldrT="[Текст]"/>
      <dgm:spPr/>
      <dgm:t>
        <a:bodyPr/>
        <a:lstStyle/>
        <a:p>
          <a:r>
            <a:rPr lang="ru-RU" b="1" dirty="0" smtClean="0"/>
            <a:t>плоды</a:t>
          </a:r>
          <a:endParaRPr lang="ru-RU" b="1" dirty="0"/>
        </a:p>
      </dgm:t>
    </dgm:pt>
    <dgm:pt modelId="{A82B8B5C-68BC-4D7B-B5D2-550BD6C7EEF5}" type="parTrans" cxnId="{2A0FC153-0800-4EAF-ADF4-E400ADAEA7FD}">
      <dgm:prSet/>
      <dgm:spPr/>
      <dgm:t>
        <a:bodyPr/>
        <a:lstStyle/>
        <a:p>
          <a:endParaRPr lang="ru-RU"/>
        </a:p>
      </dgm:t>
    </dgm:pt>
    <dgm:pt modelId="{E941DAAE-CC5A-4278-9FAC-759F9D145781}" type="sibTrans" cxnId="{2A0FC153-0800-4EAF-ADF4-E400ADAEA7FD}">
      <dgm:prSet/>
      <dgm:spPr/>
      <dgm:t>
        <a:bodyPr/>
        <a:lstStyle/>
        <a:p>
          <a:endParaRPr lang="ru-RU"/>
        </a:p>
      </dgm:t>
    </dgm:pt>
    <dgm:pt modelId="{3CE5CCC5-A5CA-4DED-8631-1973D33F25B0}">
      <dgm:prSet phldrT="[Текст]"/>
      <dgm:spPr/>
      <dgm:t>
        <a:bodyPr/>
        <a:lstStyle/>
        <a:p>
          <a:r>
            <a:rPr lang="ru-RU" b="1" dirty="0" smtClean="0"/>
            <a:t>сухие</a:t>
          </a:r>
          <a:endParaRPr lang="ru-RU" b="1" dirty="0"/>
        </a:p>
      </dgm:t>
    </dgm:pt>
    <dgm:pt modelId="{A0322305-01AD-4D6C-8853-5975F4F71C52}" type="parTrans" cxnId="{B4AC1128-C518-439C-9B6B-AC7396FF2D3B}">
      <dgm:prSet/>
      <dgm:spPr/>
      <dgm:t>
        <a:bodyPr/>
        <a:lstStyle/>
        <a:p>
          <a:endParaRPr lang="ru-RU"/>
        </a:p>
      </dgm:t>
    </dgm:pt>
    <dgm:pt modelId="{E1067D59-7696-48BA-BF0F-EC7DE102D751}" type="sibTrans" cxnId="{B4AC1128-C518-439C-9B6B-AC7396FF2D3B}">
      <dgm:prSet/>
      <dgm:spPr/>
      <dgm:t>
        <a:bodyPr/>
        <a:lstStyle/>
        <a:p>
          <a:endParaRPr lang="ru-RU"/>
        </a:p>
      </dgm:t>
    </dgm:pt>
    <dgm:pt modelId="{45E06A79-B3BE-40C2-8DB7-8AF2C7EB80A6}">
      <dgm:prSet phldrT="[Текст]"/>
      <dgm:spPr/>
      <dgm:t>
        <a:bodyPr/>
        <a:lstStyle/>
        <a:p>
          <a:r>
            <a:rPr lang="ru-RU" b="1" dirty="0" smtClean="0"/>
            <a:t>сочные</a:t>
          </a:r>
          <a:endParaRPr lang="ru-RU" b="1" dirty="0"/>
        </a:p>
      </dgm:t>
    </dgm:pt>
    <dgm:pt modelId="{8E282E5B-78CC-4300-8DD8-B72DDB754A6B}" type="parTrans" cxnId="{E99EEC34-0942-47D5-AEDC-28D28D26F127}">
      <dgm:prSet/>
      <dgm:spPr/>
      <dgm:t>
        <a:bodyPr/>
        <a:lstStyle/>
        <a:p>
          <a:endParaRPr lang="ru-RU"/>
        </a:p>
      </dgm:t>
    </dgm:pt>
    <dgm:pt modelId="{5C1CBAC4-07A8-44E4-B0B7-C56B5483D7FA}" type="sibTrans" cxnId="{E99EEC34-0942-47D5-AEDC-28D28D26F127}">
      <dgm:prSet/>
      <dgm:spPr/>
      <dgm:t>
        <a:bodyPr/>
        <a:lstStyle/>
        <a:p>
          <a:endParaRPr lang="ru-RU"/>
        </a:p>
      </dgm:t>
    </dgm:pt>
    <dgm:pt modelId="{D8A30897-21AC-4683-AB17-518F396F184B}" type="pres">
      <dgm:prSet presAssocID="{DEA0F397-3E75-4CA7-BC32-0A0FF18C60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CB18F5-704A-4B50-9084-E5A5EA6D69AA}" type="pres">
      <dgm:prSet presAssocID="{059E90AF-C7A6-4A5C-8A45-DC94481E2DEB}" presName="hierRoot1" presStyleCnt="0"/>
      <dgm:spPr/>
    </dgm:pt>
    <dgm:pt modelId="{D040BAF7-3974-4804-9CF0-354437EA948A}" type="pres">
      <dgm:prSet presAssocID="{059E90AF-C7A6-4A5C-8A45-DC94481E2DEB}" presName="composite" presStyleCnt="0"/>
      <dgm:spPr/>
    </dgm:pt>
    <dgm:pt modelId="{DCCD96B2-4E72-462A-8943-358B852E7164}" type="pres">
      <dgm:prSet presAssocID="{059E90AF-C7A6-4A5C-8A45-DC94481E2DEB}" presName="background" presStyleLbl="node0" presStyleIdx="0" presStyleCnt="1"/>
      <dgm:spPr/>
      <dgm:t>
        <a:bodyPr/>
        <a:lstStyle/>
        <a:p>
          <a:endParaRPr lang="ru-RU"/>
        </a:p>
      </dgm:t>
    </dgm:pt>
    <dgm:pt modelId="{F4A3C524-3573-4D93-BC4D-5DC528D5DEDC}" type="pres">
      <dgm:prSet presAssocID="{059E90AF-C7A6-4A5C-8A45-DC94481E2DEB}" presName="text" presStyleLbl="fgAcc0" presStyleIdx="0" presStyleCnt="1" custLinFactNeighborX="-4251" custLinFactNeighborY="-3365">
        <dgm:presLayoutVars>
          <dgm:chPref val="3"/>
        </dgm:presLayoutVars>
      </dgm:prSet>
      <dgm:spPr/>
    </dgm:pt>
    <dgm:pt modelId="{2C14E575-3C37-4999-9CE3-E0C325C34E27}" type="pres">
      <dgm:prSet presAssocID="{059E90AF-C7A6-4A5C-8A45-DC94481E2DEB}" presName="hierChild2" presStyleCnt="0"/>
      <dgm:spPr/>
    </dgm:pt>
    <dgm:pt modelId="{91975DB4-11A3-4703-AE5C-BFF12D965371}" type="pres">
      <dgm:prSet presAssocID="{A0322305-01AD-4D6C-8853-5975F4F71C52}" presName="Name10" presStyleLbl="parChTrans1D2" presStyleIdx="0" presStyleCnt="2"/>
      <dgm:spPr/>
    </dgm:pt>
    <dgm:pt modelId="{EDDCD495-62A6-47FA-AD74-E06221B1D273}" type="pres">
      <dgm:prSet presAssocID="{3CE5CCC5-A5CA-4DED-8631-1973D33F25B0}" presName="hierRoot2" presStyleCnt="0"/>
      <dgm:spPr/>
    </dgm:pt>
    <dgm:pt modelId="{8A509320-F87D-466A-A6A2-BF1FE65555C8}" type="pres">
      <dgm:prSet presAssocID="{3CE5CCC5-A5CA-4DED-8631-1973D33F25B0}" presName="composite2" presStyleCnt="0"/>
      <dgm:spPr/>
    </dgm:pt>
    <dgm:pt modelId="{51D211A1-B7D5-4AE6-A8D5-BDB812E0BA2E}" type="pres">
      <dgm:prSet presAssocID="{3CE5CCC5-A5CA-4DED-8631-1973D33F25B0}" presName="background2" presStyleLbl="node2" presStyleIdx="0" presStyleCnt="2"/>
      <dgm:spPr/>
    </dgm:pt>
    <dgm:pt modelId="{31D8D092-EE6B-4274-97AB-0F4F35E3A80E}" type="pres">
      <dgm:prSet presAssocID="{3CE5CCC5-A5CA-4DED-8631-1973D33F25B0}" presName="text2" presStyleLbl="fgAcc2" presStyleIdx="0" presStyleCnt="2">
        <dgm:presLayoutVars>
          <dgm:chPref val="3"/>
        </dgm:presLayoutVars>
      </dgm:prSet>
      <dgm:spPr/>
    </dgm:pt>
    <dgm:pt modelId="{AAEEE09A-55F3-40E7-AA55-1A3FBF3E2EBD}" type="pres">
      <dgm:prSet presAssocID="{3CE5CCC5-A5CA-4DED-8631-1973D33F25B0}" presName="hierChild3" presStyleCnt="0"/>
      <dgm:spPr/>
    </dgm:pt>
    <dgm:pt modelId="{E1C10234-2A27-46C2-BC32-C0FC07999E27}" type="pres">
      <dgm:prSet presAssocID="{8E282E5B-78CC-4300-8DD8-B72DDB754A6B}" presName="Name10" presStyleLbl="parChTrans1D2" presStyleIdx="1" presStyleCnt="2"/>
      <dgm:spPr/>
    </dgm:pt>
    <dgm:pt modelId="{7D219863-A6D1-4B23-A9C3-5D83709DC8F7}" type="pres">
      <dgm:prSet presAssocID="{45E06A79-B3BE-40C2-8DB7-8AF2C7EB80A6}" presName="hierRoot2" presStyleCnt="0"/>
      <dgm:spPr/>
    </dgm:pt>
    <dgm:pt modelId="{4D13AB33-B17B-43B0-89C3-C2EEA67D90AF}" type="pres">
      <dgm:prSet presAssocID="{45E06A79-B3BE-40C2-8DB7-8AF2C7EB80A6}" presName="composite2" presStyleCnt="0"/>
      <dgm:spPr/>
    </dgm:pt>
    <dgm:pt modelId="{AADC9FA3-90A7-451D-B277-BCA3F1E56CA3}" type="pres">
      <dgm:prSet presAssocID="{45E06A79-B3BE-40C2-8DB7-8AF2C7EB80A6}" presName="background2" presStyleLbl="node2" presStyleIdx="1" presStyleCnt="2"/>
      <dgm:spPr/>
    </dgm:pt>
    <dgm:pt modelId="{769C71AF-EEDE-4967-9CF2-3ABE15A5055C}" type="pres">
      <dgm:prSet presAssocID="{45E06A79-B3BE-40C2-8DB7-8AF2C7EB80A6}" presName="text2" presStyleLbl="fgAcc2" presStyleIdx="1" presStyleCnt="2" custLinFactNeighborX="7820" custLinFactNeighborY="8623">
        <dgm:presLayoutVars>
          <dgm:chPref val="3"/>
        </dgm:presLayoutVars>
      </dgm:prSet>
      <dgm:spPr/>
    </dgm:pt>
    <dgm:pt modelId="{2DE4132B-5FDE-4F23-BA78-47AFCB59375C}" type="pres">
      <dgm:prSet presAssocID="{45E06A79-B3BE-40C2-8DB7-8AF2C7EB80A6}" presName="hierChild3" presStyleCnt="0"/>
      <dgm:spPr/>
    </dgm:pt>
  </dgm:ptLst>
  <dgm:cxnLst>
    <dgm:cxn modelId="{B9DAE091-3E2B-42E1-B48F-35B75DA803F2}" type="presOf" srcId="{45E06A79-B3BE-40C2-8DB7-8AF2C7EB80A6}" destId="{769C71AF-EEDE-4967-9CF2-3ABE15A5055C}" srcOrd="0" destOrd="0" presId="urn:microsoft.com/office/officeart/2005/8/layout/hierarchy1"/>
    <dgm:cxn modelId="{2A0FC153-0800-4EAF-ADF4-E400ADAEA7FD}" srcId="{DEA0F397-3E75-4CA7-BC32-0A0FF18C60DF}" destId="{059E90AF-C7A6-4A5C-8A45-DC94481E2DEB}" srcOrd="0" destOrd="0" parTransId="{A82B8B5C-68BC-4D7B-B5D2-550BD6C7EEF5}" sibTransId="{E941DAAE-CC5A-4278-9FAC-759F9D145781}"/>
    <dgm:cxn modelId="{E99EEC34-0942-47D5-AEDC-28D28D26F127}" srcId="{059E90AF-C7A6-4A5C-8A45-DC94481E2DEB}" destId="{45E06A79-B3BE-40C2-8DB7-8AF2C7EB80A6}" srcOrd="1" destOrd="0" parTransId="{8E282E5B-78CC-4300-8DD8-B72DDB754A6B}" sibTransId="{5C1CBAC4-07A8-44E4-B0B7-C56B5483D7FA}"/>
    <dgm:cxn modelId="{4E148991-2DA4-4F81-BEE3-9DC34F737511}" type="presOf" srcId="{A0322305-01AD-4D6C-8853-5975F4F71C52}" destId="{91975DB4-11A3-4703-AE5C-BFF12D965371}" srcOrd="0" destOrd="0" presId="urn:microsoft.com/office/officeart/2005/8/layout/hierarchy1"/>
    <dgm:cxn modelId="{22DACAFE-7640-433E-A461-4AB86056785C}" type="presOf" srcId="{8E282E5B-78CC-4300-8DD8-B72DDB754A6B}" destId="{E1C10234-2A27-46C2-BC32-C0FC07999E27}" srcOrd="0" destOrd="0" presId="urn:microsoft.com/office/officeart/2005/8/layout/hierarchy1"/>
    <dgm:cxn modelId="{4626C4A0-E1F3-44DA-BB21-76C2366A151E}" type="presOf" srcId="{DEA0F397-3E75-4CA7-BC32-0A0FF18C60DF}" destId="{D8A30897-21AC-4683-AB17-518F396F184B}" srcOrd="0" destOrd="0" presId="urn:microsoft.com/office/officeart/2005/8/layout/hierarchy1"/>
    <dgm:cxn modelId="{F06EE21B-EA8D-4B66-8AD2-6831B9CD05E9}" type="presOf" srcId="{059E90AF-C7A6-4A5C-8A45-DC94481E2DEB}" destId="{F4A3C524-3573-4D93-BC4D-5DC528D5DEDC}" srcOrd="0" destOrd="0" presId="urn:microsoft.com/office/officeart/2005/8/layout/hierarchy1"/>
    <dgm:cxn modelId="{B4AC1128-C518-439C-9B6B-AC7396FF2D3B}" srcId="{059E90AF-C7A6-4A5C-8A45-DC94481E2DEB}" destId="{3CE5CCC5-A5CA-4DED-8631-1973D33F25B0}" srcOrd="0" destOrd="0" parTransId="{A0322305-01AD-4D6C-8853-5975F4F71C52}" sibTransId="{E1067D59-7696-48BA-BF0F-EC7DE102D751}"/>
    <dgm:cxn modelId="{B0717B6C-CF20-4D9E-84A9-5AF760D4D16A}" type="presOf" srcId="{3CE5CCC5-A5CA-4DED-8631-1973D33F25B0}" destId="{31D8D092-EE6B-4274-97AB-0F4F35E3A80E}" srcOrd="0" destOrd="0" presId="urn:microsoft.com/office/officeart/2005/8/layout/hierarchy1"/>
    <dgm:cxn modelId="{AB232217-91F2-4769-B281-B4D05AECFAA1}" type="presParOf" srcId="{D8A30897-21AC-4683-AB17-518F396F184B}" destId="{6ACB18F5-704A-4B50-9084-E5A5EA6D69AA}" srcOrd="0" destOrd="0" presId="urn:microsoft.com/office/officeart/2005/8/layout/hierarchy1"/>
    <dgm:cxn modelId="{114D0982-392A-46F0-A417-D38B252190C4}" type="presParOf" srcId="{6ACB18F5-704A-4B50-9084-E5A5EA6D69AA}" destId="{D040BAF7-3974-4804-9CF0-354437EA948A}" srcOrd="0" destOrd="0" presId="urn:microsoft.com/office/officeart/2005/8/layout/hierarchy1"/>
    <dgm:cxn modelId="{7C4BA3AA-14B6-4DA6-8065-18D4D3C0CC1F}" type="presParOf" srcId="{D040BAF7-3974-4804-9CF0-354437EA948A}" destId="{DCCD96B2-4E72-462A-8943-358B852E7164}" srcOrd="0" destOrd="0" presId="urn:microsoft.com/office/officeart/2005/8/layout/hierarchy1"/>
    <dgm:cxn modelId="{AA1A9AC6-ABD0-4CB7-B7BA-B81BCAFB1679}" type="presParOf" srcId="{D040BAF7-3974-4804-9CF0-354437EA948A}" destId="{F4A3C524-3573-4D93-BC4D-5DC528D5DEDC}" srcOrd="1" destOrd="0" presId="urn:microsoft.com/office/officeart/2005/8/layout/hierarchy1"/>
    <dgm:cxn modelId="{434AD3D8-99F5-4475-A695-518087A46438}" type="presParOf" srcId="{6ACB18F5-704A-4B50-9084-E5A5EA6D69AA}" destId="{2C14E575-3C37-4999-9CE3-E0C325C34E27}" srcOrd="1" destOrd="0" presId="urn:microsoft.com/office/officeart/2005/8/layout/hierarchy1"/>
    <dgm:cxn modelId="{1A1BD933-2E18-4290-A0D4-D2908286B559}" type="presParOf" srcId="{2C14E575-3C37-4999-9CE3-E0C325C34E27}" destId="{91975DB4-11A3-4703-AE5C-BFF12D965371}" srcOrd="0" destOrd="0" presId="urn:microsoft.com/office/officeart/2005/8/layout/hierarchy1"/>
    <dgm:cxn modelId="{AE43456E-0E6D-4B13-A2C9-F68C82588C05}" type="presParOf" srcId="{2C14E575-3C37-4999-9CE3-E0C325C34E27}" destId="{EDDCD495-62A6-47FA-AD74-E06221B1D273}" srcOrd="1" destOrd="0" presId="urn:microsoft.com/office/officeart/2005/8/layout/hierarchy1"/>
    <dgm:cxn modelId="{B1EEE2C9-E368-4CEC-847F-C4675BD15908}" type="presParOf" srcId="{EDDCD495-62A6-47FA-AD74-E06221B1D273}" destId="{8A509320-F87D-466A-A6A2-BF1FE65555C8}" srcOrd="0" destOrd="0" presId="urn:microsoft.com/office/officeart/2005/8/layout/hierarchy1"/>
    <dgm:cxn modelId="{E7F652B1-3074-426C-B5A8-0BC3E7F194BD}" type="presParOf" srcId="{8A509320-F87D-466A-A6A2-BF1FE65555C8}" destId="{51D211A1-B7D5-4AE6-A8D5-BDB812E0BA2E}" srcOrd="0" destOrd="0" presId="urn:microsoft.com/office/officeart/2005/8/layout/hierarchy1"/>
    <dgm:cxn modelId="{98A129E6-A365-49EC-A8DA-81BF49348D16}" type="presParOf" srcId="{8A509320-F87D-466A-A6A2-BF1FE65555C8}" destId="{31D8D092-EE6B-4274-97AB-0F4F35E3A80E}" srcOrd="1" destOrd="0" presId="urn:microsoft.com/office/officeart/2005/8/layout/hierarchy1"/>
    <dgm:cxn modelId="{537E9302-DA37-454D-814B-957BF5B601A3}" type="presParOf" srcId="{EDDCD495-62A6-47FA-AD74-E06221B1D273}" destId="{AAEEE09A-55F3-40E7-AA55-1A3FBF3E2EBD}" srcOrd="1" destOrd="0" presId="urn:microsoft.com/office/officeart/2005/8/layout/hierarchy1"/>
    <dgm:cxn modelId="{0683396C-9CE8-4E2B-8259-538A4A7410A2}" type="presParOf" srcId="{2C14E575-3C37-4999-9CE3-E0C325C34E27}" destId="{E1C10234-2A27-46C2-BC32-C0FC07999E27}" srcOrd="2" destOrd="0" presId="urn:microsoft.com/office/officeart/2005/8/layout/hierarchy1"/>
    <dgm:cxn modelId="{87EB8618-38B2-4BE9-98C0-BD00F9EC3762}" type="presParOf" srcId="{2C14E575-3C37-4999-9CE3-E0C325C34E27}" destId="{7D219863-A6D1-4B23-A9C3-5D83709DC8F7}" srcOrd="3" destOrd="0" presId="urn:microsoft.com/office/officeart/2005/8/layout/hierarchy1"/>
    <dgm:cxn modelId="{29C9B58A-0B2B-44E1-97B9-27EC22CCC488}" type="presParOf" srcId="{7D219863-A6D1-4B23-A9C3-5D83709DC8F7}" destId="{4D13AB33-B17B-43B0-89C3-C2EEA67D90AF}" srcOrd="0" destOrd="0" presId="urn:microsoft.com/office/officeart/2005/8/layout/hierarchy1"/>
    <dgm:cxn modelId="{C718FF49-E670-4B75-A438-558C12F90A66}" type="presParOf" srcId="{4D13AB33-B17B-43B0-89C3-C2EEA67D90AF}" destId="{AADC9FA3-90A7-451D-B277-BCA3F1E56CA3}" srcOrd="0" destOrd="0" presId="urn:microsoft.com/office/officeart/2005/8/layout/hierarchy1"/>
    <dgm:cxn modelId="{D8C531DD-ADD0-467E-BCA0-2937BAF18C43}" type="presParOf" srcId="{4D13AB33-B17B-43B0-89C3-C2EEA67D90AF}" destId="{769C71AF-EEDE-4967-9CF2-3ABE15A5055C}" srcOrd="1" destOrd="0" presId="urn:microsoft.com/office/officeart/2005/8/layout/hierarchy1"/>
    <dgm:cxn modelId="{92EA4D47-AA23-4F4F-879B-434F06257366}" type="presParOf" srcId="{7D219863-A6D1-4B23-A9C3-5D83709DC8F7}" destId="{2DE4132B-5FDE-4F23-BA78-47AFCB593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0F397-3E75-4CA7-BC32-0A0FF18C60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E90AF-C7A6-4A5C-8A45-DC94481E2DEB}">
      <dgm:prSet phldrT="[Текст]"/>
      <dgm:spPr/>
      <dgm:t>
        <a:bodyPr/>
        <a:lstStyle/>
        <a:p>
          <a:r>
            <a:rPr lang="ru-RU" b="1" dirty="0" smtClean="0"/>
            <a:t>плоды</a:t>
          </a:r>
          <a:endParaRPr lang="ru-RU" b="1" dirty="0"/>
        </a:p>
      </dgm:t>
    </dgm:pt>
    <dgm:pt modelId="{A82B8B5C-68BC-4D7B-B5D2-550BD6C7EEF5}" type="parTrans" cxnId="{2A0FC153-0800-4EAF-ADF4-E400ADAEA7FD}">
      <dgm:prSet/>
      <dgm:spPr/>
      <dgm:t>
        <a:bodyPr/>
        <a:lstStyle/>
        <a:p>
          <a:endParaRPr lang="ru-RU"/>
        </a:p>
      </dgm:t>
    </dgm:pt>
    <dgm:pt modelId="{E941DAAE-CC5A-4278-9FAC-759F9D145781}" type="sibTrans" cxnId="{2A0FC153-0800-4EAF-ADF4-E400ADAEA7FD}">
      <dgm:prSet/>
      <dgm:spPr/>
      <dgm:t>
        <a:bodyPr/>
        <a:lstStyle/>
        <a:p>
          <a:endParaRPr lang="ru-RU"/>
        </a:p>
      </dgm:t>
    </dgm:pt>
    <dgm:pt modelId="{3CE5CCC5-A5CA-4DED-8631-1973D33F25B0}">
      <dgm:prSet phldrT="[Текст]"/>
      <dgm:spPr/>
      <dgm:t>
        <a:bodyPr/>
        <a:lstStyle/>
        <a:p>
          <a:r>
            <a:rPr lang="ru-RU" b="1" dirty="0" smtClean="0"/>
            <a:t>?</a:t>
          </a:r>
          <a:endParaRPr lang="ru-RU" b="1" dirty="0"/>
        </a:p>
      </dgm:t>
    </dgm:pt>
    <dgm:pt modelId="{A0322305-01AD-4D6C-8853-5975F4F71C52}" type="parTrans" cxnId="{B4AC1128-C518-439C-9B6B-AC7396FF2D3B}">
      <dgm:prSet/>
      <dgm:spPr/>
      <dgm:t>
        <a:bodyPr/>
        <a:lstStyle/>
        <a:p>
          <a:endParaRPr lang="ru-RU"/>
        </a:p>
      </dgm:t>
    </dgm:pt>
    <dgm:pt modelId="{E1067D59-7696-48BA-BF0F-EC7DE102D751}" type="sibTrans" cxnId="{B4AC1128-C518-439C-9B6B-AC7396FF2D3B}">
      <dgm:prSet/>
      <dgm:spPr/>
      <dgm:t>
        <a:bodyPr/>
        <a:lstStyle/>
        <a:p>
          <a:endParaRPr lang="ru-RU"/>
        </a:p>
      </dgm:t>
    </dgm:pt>
    <dgm:pt modelId="{45E06A79-B3BE-40C2-8DB7-8AF2C7EB80A6}">
      <dgm:prSet phldrT="[Текст]"/>
      <dgm:spPr/>
      <dgm:t>
        <a:bodyPr/>
        <a:lstStyle/>
        <a:p>
          <a:r>
            <a:rPr lang="ru-RU" b="1" dirty="0" smtClean="0"/>
            <a:t>?</a:t>
          </a:r>
          <a:endParaRPr lang="ru-RU" b="1" dirty="0"/>
        </a:p>
      </dgm:t>
    </dgm:pt>
    <dgm:pt modelId="{8E282E5B-78CC-4300-8DD8-B72DDB754A6B}" type="parTrans" cxnId="{E99EEC34-0942-47D5-AEDC-28D28D26F127}">
      <dgm:prSet/>
      <dgm:spPr/>
      <dgm:t>
        <a:bodyPr/>
        <a:lstStyle/>
        <a:p>
          <a:endParaRPr lang="ru-RU"/>
        </a:p>
      </dgm:t>
    </dgm:pt>
    <dgm:pt modelId="{5C1CBAC4-07A8-44E4-B0B7-C56B5483D7FA}" type="sibTrans" cxnId="{E99EEC34-0942-47D5-AEDC-28D28D26F127}">
      <dgm:prSet/>
      <dgm:spPr/>
      <dgm:t>
        <a:bodyPr/>
        <a:lstStyle/>
        <a:p>
          <a:endParaRPr lang="ru-RU"/>
        </a:p>
      </dgm:t>
    </dgm:pt>
    <dgm:pt modelId="{D8A30897-21AC-4683-AB17-518F396F184B}" type="pres">
      <dgm:prSet presAssocID="{DEA0F397-3E75-4CA7-BC32-0A0FF18C60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CB18F5-704A-4B50-9084-E5A5EA6D69AA}" type="pres">
      <dgm:prSet presAssocID="{059E90AF-C7A6-4A5C-8A45-DC94481E2DEB}" presName="hierRoot1" presStyleCnt="0"/>
      <dgm:spPr/>
    </dgm:pt>
    <dgm:pt modelId="{D040BAF7-3974-4804-9CF0-354437EA948A}" type="pres">
      <dgm:prSet presAssocID="{059E90AF-C7A6-4A5C-8A45-DC94481E2DEB}" presName="composite" presStyleCnt="0"/>
      <dgm:spPr/>
    </dgm:pt>
    <dgm:pt modelId="{DCCD96B2-4E72-462A-8943-358B852E7164}" type="pres">
      <dgm:prSet presAssocID="{059E90AF-C7A6-4A5C-8A45-DC94481E2DEB}" presName="background" presStyleLbl="node0" presStyleIdx="0" presStyleCnt="1"/>
      <dgm:spPr/>
      <dgm:t>
        <a:bodyPr/>
        <a:lstStyle/>
        <a:p>
          <a:endParaRPr lang="ru-RU"/>
        </a:p>
      </dgm:t>
    </dgm:pt>
    <dgm:pt modelId="{F4A3C524-3573-4D93-BC4D-5DC528D5DEDC}" type="pres">
      <dgm:prSet presAssocID="{059E90AF-C7A6-4A5C-8A45-DC94481E2DEB}" presName="text" presStyleLbl="fgAcc0" presStyleIdx="0" presStyleCnt="1" custLinFactNeighborX="-4251" custLinFactNeighborY="-3365">
        <dgm:presLayoutVars>
          <dgm:chPref val="3"/>
        </dgm:presLayoutVars>
      </dgm:prSet>
      <dgm:spPr/>
    </dgm:pt>
    <dgm:pt modelId="{2C14E575-3C37-4999-9CE3-E0C325C34E27}" type="pres">
      <dgm:prSet presAssocID="{059E90AF-C7A6-4A5C-8A45-DC94481E2DEB}" presName="hierChild2" presStyleCnt="0"/>
      <dgm:spPr/>
    </dgm:pt>
    <dgm:pt modelId="{91975DB4-11A3-4703-AE5C-BFF12D965371}" type="pres">
      <dgm:prSet presAssocID="{A0322305-01AD-4D6C-8853-5975F4F71C52}" presName="Name10" presStyleLbl="parChTrans1D2" presStyleIdx="0" presStyleCnt="2"/>
      <dgm:spPr/>
    </dgm:pt>
    <dgm:pt modelId="{EDDCD495-62A6-47FA-AD74-E06221B1D273}" type="pres">
      <dgm:prSet presAssocID="{3CE5CCC5-A5CA-4DED-8631-1973D33F25B0}" presName="hierRoot2" presStyleCnt="0"/>
      <dgm:spPr/>
    </dgm:pt>
    <dgm:pt modelId="{8A509320-F87D-466A-A6A2-BF1FE65555C8}" type="pres">
      <dgm:prSet presAssocID="{3CE5CCC5-A5CA-4DED-8631-1973D33F25B0}" presName="composite2" presStyleCnt="0"/>
      <dgm:spPr/>
    </dgm:pt>
    <dgm:pt modelId="{51D211A1-B7D5-4AE6-A8D5-BDB812E0BA2E}" type="pres">
      <dgm:prSet presAssocID="{3CE5CCC5-A5CA-4DED-8631-1973D33F25B0}" presName="background2" presStyleLbl="node2" presStyleIdx="0" presStyleCnt="2"/>
      <dgm:spPr/>
    </dgm:pt>
    <dgm:pt modelId="{31D8D092-EE6B-4274-97AB-0F4F35E3A80E}" type="pres">
      <dgm:prSet presAssocID="{3CE5CCC5-A5CA-4DED-8631-1973D33F25B0}" presName="text2" presStyleLbl="fgAcc2" presStyleIdx="0" presStyleCnt="2">
        <dgm:presLayoutVars>
          <dgm:chPref val="3"/>
        </dgm:presLayoutVars>
      </dgm:prSet>
      <dgm:spPr/>
    </dgm:pt>
    <dgm:pt modelId="{AAEEE09A-55F3-40E7-AA55-1A3FBF3E2EBD}" type="pres">
      <dgm:prSet presAssocID="{3CE5CCC5-A5CA-4DED-8631-1973D33F25B0}" presName="hierChild3" presStyleCnt="0"/>
      <dgm:spPr/>
    </dgm:pt>
    <dgm:pt modelId="{E1C10234-2A27-46C2-BC32-C0FC07999E27}" type="pres">
      <dgm:prSet presAssocID="{8E282E5B-78CC-4300-8DD8-B72DDB754A6B}" presName="Name10" presStyleLbl="parChTrans1D2" presStyleIdx="1" presStyleCnt="2"/>
      <dgm:spPr/>
    </dgm:pt>
    <dgm:pt modelId="{7D219863-A6D1-4B23-A9C3-5D83709DC8F7}" type="pres">
      <dgm:prSet presAssocID="{45E06A79-B3BE-40C2-8DB7-8AF2C7EB80A6}" presName="hierRoot2" presStyleCnt="0"/>
      <dgm:spPr/>
    </dgm:pt>
    <dgm:pt modelId="{4D13AB33-B17B-43B0-89C3-C2EEA67D90AF}" type="pres">
      <dgm:prSet presAssocID="{45E06A79-B3BE-40C2-8DB7-8AF2C7EB80A6}" presName="composite2" presStyleCnt="0"/>
      <dgm:spPr/>
    </dgm:pt>
    <dgm:pt modelId="{AADC9FA3-90A7-451D-B277-BCA3F1E56CA3}" type="pres">
      <dgm:prSet presAssocID="{45E06A79-B3BE-40C2-8DB7-8AF2C7EB80A6}" presName="background2" presStyleLbl="node2" presStyleIdx="1" presStyleCnt="2"/>
      <dgm:spPr/>
    </dgm:pt>
    <dgm:pt modelId="{769C71AF-EEDE-4967-9CF2-3ABE15A5055C}" type="pres">
      <dgm:prSet presAssocID="{45E06A79-B3BE-40C2-8DB7-8AF2C7EB80A6}" presName="text2" presStyleLbl="fgAcc2" presStyleIdx="1" presStyleCnt="2" custLinFactNeighborX="7820" custLinFactNeighborY="8623">
        <dgm:presLayoutVars>
          <dgm:chPref val="3"/>
        </dgm:presLayoutVars>
      </dgm:prSet>
      <dgm:spPr/>
    </dgm:pt>
    <dgm:pt modelId="{2DE4132B-5FDE-4F23-BA78-47AFCB59375C}" type="pres">
      <dgm:prSet presAssocID="{45E06A79-B3BE-40C2-8DB7-8AF2C7EB80A6}" presName="hierChild3" presStyleCnt="0"/>
      <dgm:spPr/>
    </dgm:pt>
  </dgm:ptLst>
  <dgm:cxnLst>
    <dgm:cxn modelId="{DB9A8233-6DA4-4780-97AE-F1202E54424D}" type="presOf" srcId="{3CE5CCC5-A5CA-4DED-8631-1973D33F25B0}" destId="{31D8D092-EE6B-4274-97AB-0F4F35E3A80E}" srcOrd="0" destOrd="0" presId="urn:microsoft.com/office/officeart/2005/8/layout/hierarchy1"/>
    <dgm:cxn modelId="{5E5B2510-D74F-47E0-8CC9-04FD037D6AF2}" type="presOf" srcId="{45E06A79-B3BE-40C2-8DB7-8AF2C7EB80A6}" destId="{769C71AF-EEDE-4967-9CF2-3ABE15A5055C}" srcOrd="0" destOrd="0" presId="urn:microsoft.com/office/officeart/2005/8/layout/hierarchy1"/>
    <dgm:cxn modelId="{2A0FC153-0800-4EAF-ADF4-E400ADAEA7FD}" srcId="{DEA0F397-3E75-4CA7-BC32-0A0FF18C60DF}" destId="{059E90AF-C7A6-4A5C-8A45-DC94481E2DEB}" srcOrd="0" destOrd="0" parTransId="{A82B8B5C-68BC-4D7B-B5D2-550BD6C7EEF5}" sibTransId="{E941DAAE-CC5A-4278-9FAC-759F9D145781}"/>
    <dgm:cxn modelId="{0BE0A0DF-EF6B-4FB3-B8A8-EA0425A0682C}" type="presOf" srcId="{A0322305-01AD-4D6C-8853-5975F4F71C52}" destId="{91975DB4-11A3-4703-AE5C-BFF12D965371}" srcOrd="0" destOrd="0" presId="urn:microsoft.com/office/officeart/2005/8/layout/hierarchy1"/>
    <dgm:cxn modelId="{E99EEC34-0942-47D5-AEDC-28D28D26F127}" srcId="{059E90AF-C7A6-4A5C-8A45-DC94481E2DEB}" destId="{45E06A79-B3BE-40C2-8DB7-8AF2C7EB80A6}" srcOrd="1" destOrd="0" parTransId="{8E282E5B-78CC-4300-8DD8-B72DDB754A6B}" sibTransId="{5C1CBAC4-07A8-44E4-B0B7-C56B5483D7FA}"/>
    <dgm:cxn modelId="{820EE22F-9F04-4283-947C-A88D23DCC9BF}" type="presOf" srcId="{059E90AF-C7A6-4A5C-8A45-DC94481E2DEB}" destId="{F4A3C524-3573-4D93-BC4D-5DC528D5DEDC}" srcOrd="0" destOrd="0" presId="urn:microsoft.com/office/officeart/2005/8/layout/hierarchy1"/>
    <dgm:cxn modelId="{DD4B30C4-6A89-4A50-B6B7-D73F6E6129AE}" type="presOf" srcId="{8E282E5B-78CC-4300-8DD8-B72DDB754A6B}" destId="{E1C10234-2A27-46C2-BC32-C0FC07999E27}" srcOrd="0" destOrd="0" presId="urn:microsoft.com/office/officeart/2005/8/layout/hierarchy1"/>
    <dgm:cxn modelId="{B4AC1128-C518-439C-9B6B-AC7396FF2D3B}" srcId="{059E90AF-C7A6-4A5C-8A45-DC94481E2DEB}" destId="{3CE5CCC5-A5CA-4DED-8631-1973D33F25B0}" srcOrd="0" destOrd="0" parTransId="{A0322305-01AD-4D6C-8853-5975F4F71C52}" sibTransId="{E1067D59-7696-48BA-BF0F-EC7DE102D751}"/>
    <dgm:cxn modelId="{898B5FFF-C76A-49FF-A3DB-88EEA34ACD42}" type="presOf" srcId="{DEA0F397-3E75-4CA7-BC32-0A0FF18C60DF}" destId="{D8A30897-21AC-4683-AB17-518F396F184B}" srcOrd="0" destOrd="0" presId="urn:microsoft.com/office/officeart/2005/8/layout/hierarchy1"/>
    <dgm:cxn modelId="{33C40C1A-4EE4-495F-8F75-DAA16709C08A}" type="presParOf" srcId="{D8A30897-21AC-4683-AB17-518F396F184B}" destId="{6ACB18F5-704A-4B50-9084-E5A5EA6D69AA}" srcOrd="0" destOrd="0" presId="urn:microsoft.com/office/officeart/2005/8/layout/hierarchy1"/>
    <dgm:cxn modelId="{8974C118-F085-4FF4-8E55-AB0F9A169FB2}" type="presParOf" srcId="{6ACB18F5-704A-4B50-9084-E5A5EA6D69AA}" destId="{D040BAF7-3974-4804-9CF0-354437EA948A}" srcOrd="0" destOrd="0" presId="urn:microsoft.com/office/officeart/2005/8/layout/hierarchy1"/>
    <dgm:cxn modelId="{683F791C-B493-4E44-983B-DF1860C35759}" type="presParOf" srcId="{D040BAF7-3974-4804-9CF0-354437EA948A}" destId="{DCCD96B2-4E72-462A-8943-358B852E7164}" srcOrd="0" destOrd="0" presId="urn:microsoft.com/office/officeart/2005/8/layout/hierarchy1"/>
    <dgm:cxn modelId="{7BCEECE9-C475-44D9-A308-B79026296BC2}" type="presParOf" srcId="{D040BAF7-3974-4804-9CF0-354437EA948A}" destId="{F4A3C524-3573-4D93-BC4D-5DC528D5DEDC}" srcOrd="1" destOrd="0" presId="urn:microsoft.com/office/officeart/2005/8/layout/hierarchy1"/>
    <dgm:cxn modelId="{6D506829-58E7-40F4-B1DF-909C23F3CC48}" type="presParOf" srcId="{6ACB18F5-704A-4B50-9084-E5A5EA6D69AA}" destId="{2C14E575-3C37-4999-9CE3-E0C325C34E27}" srcOrd="1" destOrd="0" presId="urn:microsoft.com/office/officeart/2005/8/layout/hierarchy1"/>
    <dgm:cxn modelId="{21E04CDF-5B3D-4A2C-8BF4-4F950FD4B817}" type="presParOf" srcId="{2C14E575-3C37-4999-9CE3-E0C325C34E27}" destId="{91975DB4-11A3-4703-AE5C-BFF12D965371}" srcOrd="0" destOrd="0" presId="urn:microsoft.com/office/officeart/2005/8/layout/hierarchy1"/>
    <dgm:cxn modelId="{3026214E-B1B7-4A0E-9D4A-1833E86CF291}" type="presParOf" srcId="{2C14E575-3C37-4999-9CE3-E0C325C34E27}" destId="{EDDCD495-62A6-47FA-AD74-E06221B1D273}" srcOrd="1" destOrd="0" presId="urn:microsoft.com/office/officeart/2005/8/layout/hierarchy1"/>
    <dgm:cxn modelId="{D3F29B42-8EE1-4346-89D7-998470C203F3}" type="presParOf" srcId="{EDDCD495-62A6-47FA-AD74-E06221B1D273}" destId="{8A509320-F87D-466A-A6A2-BF1FE65555C8}" srcOrd="0" destOrd="0" presId="urn:microsoft.com/office/officeart/2005/8/layout/hierarchy1"/>
    <dgm:cxn modelId="{6817A5F2-B713-4FE6-99CC-57F0E538925F}" type="presParOf" srcId="{8A509320-F87D-466A-A6A2-BF1FE65555C8}" destId="{51D211A1-B7D5-4AE6-A8D5-BDB812E0BA2E}" srcOrd="0" destOrd="0" presId="urn:microsoft.com/office/officeart/2005/8/layout/hierarchy1"/>
    <dgm:cxn modelId="{26F216E6-DAB3-445C-A0E3-4AD9769F0BF7}" type="presParOf" srcId="{8A509320-F87D-466A-A6A2-BF1FE65555C8}" destId="{31D8D092-EE6B-4274-97AB-0F4F35E3A80E}" srcOrd="1" destOrd="0" presId="urn:microsoft.com/office/officeart/2005/8/layout/hierarchy1"/>
    <dgm:cxn modelId="{D0774E61-EC75-48CE-BF11-3E7D96D1530A}" type="presParOf" srcId="{EDDCD495-62A6-47FA-AD74-E06221B1D273}" destId="{AAEEE09A-55F3-40E7-AA55-1A3FBF3E2EBD}" srcOrd="1" destOrd="0" presId="urn:microsoft.com/office/officeart/2005/8/layout/hierarchy1"/>
    <dgm:cxn modelId="{9D0AD435-BC73-4EDD-9FC6-D5D9855284D8}" type="presParOf" srcId="{2C14E575-3C37-4999-9CE3-E0C325C34E27}" destId="{E1C10234-2A27-46C2-BC32-C0FC07999E27}" srcOrd="2" destOrd="0" presId="urn:microsoft.com/office/officeart/2005/8/layout/hierarchy1"/>
    <dgm:cxn modelId="{5E1139EB-7F4D-4537-9175-AF58C2854B5A}" type="presParOf" srcId="{2C14E575-3C37-4999-9CE3-E0C325C34E27}" destId="{7D219863-A6D1-4B23-A9C3-5D83709DC8F7}" srcOrd="3" destOrd="0" presId="urn:microsoft.com/office/officeart/2005/8/layout/hierarchy1"/>
    <dgm:cxn modelId="{88385F67-45B1-4FE2-B416-8F704AA97773}" type="presParOf" srcId="{7D219863-A6D1-4B23-A9C3-5D83709DC8F7}" destId="{4D13AB33-B17B-43B0-89C3-C2EEA67D90AF}" srcOrd="0" destOrd="0" presId="urn:microsoft.com/office/officeart/2005/8/layout/hierarchy1"/>
    <dgm:cxn modelId="{F699651C-5DEA-4A67-BDBE-27EFB9F4160B}" type="presParOf" srcId="{4D13AB33-B17B-43B0-89C3-C2EEA67D90AF}" destId="{AADC9FA3-90A7-451D-B277-BCA3F1E56CA3}" srcOrd="0" destOrd="0" presId="urn:microsoft.com/office/officeart/2005/8/layout/hierarchy1"/>
    <dgm:cxn modelId="{28A98C74-6D82-4FC7-819A-1178340F2DEF}" type="presParOf" srcId="{4D13AB33-B17B-43B0-89C3-C2EEA67D90AF}" destId="{769C71AF-EEDE-4967-9CF2-3ABE15A5055C}" srcOrd="1" destOrd="0" presId="urn:microsoft.com/office/officeart/2005/8/layout/hierarchy1"/>
    <dgm:cxn modelId="{3627E7D7-7DDE-469D-82FA-53AEF605917A}" type="presParOf" srcId="{7D219863-A6D1-4B23-A9C3-5D83709DC8F7}" destId="{2DE4132B-5FDE-4F23-BA78-47AFCB593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0F397-3E75-4CA7-BC32-0A0FF18C60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E90AF-C7A6-4A5C-8A45-DC94481E2DEB}">
      <dgm:prSet phldrT="[Текст]"/>
      <dgm:spPr/>
      <dgm:t>
        <a:bodyPr/>
        <a:lstStyle/>
        <a:p>
          <a:r>
            <a:rPr lang="ru-RU" b="1" dirty="0" smtClean="0"/>
            <a:t>плоды</a:t>
          </a:r>
          <a:endParaRPr lang="ru-RU" b="1" dirty="0"/>
        </a:p>
      </dgm:t>
    </dgm:pt>
    <dgm:pt modelId="{A82B8B5C-68BC-4D7B-B5D2-550BD6C7EEF5}" type="parTrans" cxnId="{2A0FC153-0800-4EAF-ADF4-E400ADAEA7FD}">
      <dgm:prSet/>
      <dgm:spPr/>
      <dgm:t>
        <a:bodyPr/>
        <a:lstStyle/>
        <a:p>
          <a:endParaRPr lang="ru-RU"/>
        </a:p>
      </dgm:t>
    </dgm:pt>
    <dgm:pt modelId="{E941DAAE-CC5A-4278-9FAC-759F9D145781}" type="sibTrans" cxnId="{2A0FC153-0800-4EAF-ADF4-E400ADAEA7FD}">
      <dgm:prSet/>
      <dgm:spPr/>
      <dgm:t>
        <a:bodyPr/>
        <a:lstStyle/>
        <a:p>
          <a:endParaRPr lang="ru-RU"/>
        </a:p>
      </dgm:t>
    </dgm:pt>
    <dgm:pt modelId="{3CE5CCC5-A5CA-4DED-8631-1973D33F25B0}">
      <dgm:prSet phldrT="[Текст]"/>
      <dgm:spPr/>
      <dgm:t>
        <a:bodyPr/>
        <a:lstStyle/>
        <a:p>
          <a:r>
            <a:rPr lang="ru-RU" b="1" dirty="0" smtClean="0"/>
            <a:t>сухие</a:t>
          </a:r>
          <a:endParaRPr lang="ru-RU" b="1" dirty="0"/>
        </a:p>
      </dgm:t>
    </dgm:pt>
    <dgm:pt modelId="{A0322305-01AD-4D6C-8853-5975F4F71C52}" type="parTrans" cxnId="{B4AC1128-C518-439C-9B6B-AC7396FF2D3B}">
      <dgm:prSet/>
      <dgm:spPr/>
      <dgm:t>
        <a:bodyPr/>
        <a:lstStyle/>
        <a:p>
          <a:endParaRPr lang="ru-RU"/>
        </a:p>
      </dgm:t>
    </dgm:pt>
    <dgm:pt modelId="{E1067D59-7696-48BA-BF0F-EC7DE102D751}" type="sibTrans" cxnId="{B4AC1128-C518-439C-9B6B-AC7396FF2D3B}">
      <dgm:prSet/>
      <dgm:spPr/>
      <dgm:t>
        <a:bodyPr/>
        <a:lstStyle/>
        <a:p>
          <a:endParaRPr lang="ru-RU"/>
        </a:p>
      </dgm:t>
    </dgm:pt>
    <dgm:pt modelId="{45E06A79-B3BE-40C2-8DB7-8AF2C7EB80A6}">
      <dgm:prSet phldrT="[Текст]"/>
      <dgm:spPr/>
      <dgm:t>
        <a:bodyPr/>
        <a:lstStyle/>
        <a:p>
          <a:r>
            <a:rPr lang="ru-RU" b="1" dirty="0" smtClean="0"/>
            <a:t>сочные</a:t>
          </a:r>
          <a:endParaRPr lang="ru-RU" b="1" dirty="0"/>
        </a:p>
      </dgm:t>
    </dgm:pt>
    <dgm:pt modelId="{8E282E5B-78CC-4300-8DD8-B72DDB754A6B}" type="parTrans" cxnId="{E99EEC34-0942-47D5-AEDC-28D28D26F127}">
      <dgm:prSet/>
      <dgm:spPr/>
      <dgm:t>
        <a:bodyPr/>
        <a:lstStyle/>
        <a:p>
          <a:endParaRPr lang="ru-RU"/>
        </a:p>
      </dgm:t>
    </dgm:pt>
    <dgm:pt modelId="{5C1CBAC4-07A8-44E4-B0B7-C56B5483D7FA}" type="sibTrans" cxnId="{E99EEC34-0942-47D5-AEDC-28D28D26F127}">
      <dgm:prSet/>
      <dgm:spPr/>
      <dgm:t>
        <a:bodyPr/>
        <a:lstStyle/>
        <a:p>
          <a:endParaRPr lang="ru-RU"/>
        </a:p>
      </dgm:t>
    </dgm:pt>
    <dgm:pt modelId="{D8A30897-21AC-4683-AB17-518F396F184B}" type="pres">
      <dgm:prSet presAssocID="{DEA0F397-3E75-4CA7-BC32-0A0FF18C60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CB18F5-704A-4B50-9084-E5A5EA6D69AA}" type="pres">
      <dgm:prSet presAssocID="{059E90AF-C7A6-4A5C-8A45-DC94481E2DEB}" presName="hierRoot1" presStyleCnt="0"/>
      <dgm:spPr/>
    </dgm:pt>
    <dgm:pt modelId="{D040BAF7-3974-4804-9CF0-354437EA948A}" type="pres">
      <dgm:prSet presAssocID="{059E90AF-C7A6-4A5C-8A45-DC94481E2DEB}" presName="composite" presStyleCnt="0"/>
      <dgm:spPr/>
    </dgm:pt>
    <dgm:pt modelId="{DCCD96B2-4E72-462A-8943-358B852E7164}" type="pres">
      <dgm:prSet presAssocID="{059E90AF-C7A6-4A5C-8A45-DC94481E2DEB}" presName="background" presStyleLbl="node0" presStyleIdx="0" presStyleCnt="1"/>
      <dgm:spPr/>
      <dgm:t>
        <a:bodyPr/>
        <a:lstStyle/>
        <a:p>
          <a:endParaRPr lang="ru-RU"/>
        </a:p>
      </dgm:t>
    </dgm:pt>
    <dgm:pt modelId="{F4A3C524-3573-4D93-BC4D-5DC528D5DEDC}" type="pres">
      <dgm:prSet presAssocID="{059E90AF-C7A6-4A5C-8A45-DC94481E2DEB}" presName="text" presStyleLbl="fgAcc0" presStyleIdx="0" presStyleCnt="1" custLinFactNeighborX="-4251" custLinFactNeighborY="-3365">
        <dgm:presLayoutVars>
          <dgm:chPref val="3"/>
        </dgm:presLayoutVars>
      </dgm:prSet>
      <dgm:spPr/>
    </dgm:pt>
    <dgm:pt modelId="{2C14E575-3C37-4999-9CE3-E0C325C34E27}" type="pres">
      <dgm:prSet presAssocID="{059E90AF-C7A6-4A5C-8A45-DC94481E2DEB}" presName="hierChild2" presStyleCnt="0"/>
      <dgm:spPr/>
    </dgm:pt>
    <dgm:pt modelId="{91975DB4-11A3-4703-AE5C-BFF12D965371}" type="pres">
      <dgm:prSet presAssocID="{A0322305-01AD-4D6C-8853-5975F4F71C52}" presName="Name10" presStyleLbl="parChTrans1D2" presStyleIdx="0" presStyleCnt="2"/>
      <dgm:spPr/>
    </dgm:pt>
    <dgm:pt modelId="{EDDCD495-62A6-47FA-AD74-E06221B1D273}" type="pres">
      <dgm:prSet presAssocID="{3CE5CCC5-A5CA-4DED-8631-1973D33F25B0}" presName="hierRoot2" presStyleCnt="0"/>
      <dgm:spPr/>
    </dgm:pt>
    <dgm:pt modelId="{8A509320-F87D-466A-A6A2-BF1FE65555C8}" type="pres">
      <dgm:prSet presAssocID="{3CE5CCC5-A5CA-4DED-8631-1973D33F25B0}" presName="composite2" presStyleCnt="0"/>
      <dgm:spPr/>
    </dgm:pt>
    <dgm:pt modelId="{51D211A1-B7D5-4AE6-A8D5-BDB812E0BA2E}" type="pres">
      <dgm:prSet presAssocID="{3CE5CCC5-A5CA-4DED-8631-1973D33F25B0}" presName="background2" presStyleLbl="node2" presStyleIdx="0" presStyleCnt="2"/>
      <dgm:spPr/>
    </dgm:pt>
    <dgm:pt modelId="{31D8D092-EE6B-4274-97AB-0F4F35E3A80E}" type="pres">
      <dgm:prSet presAssocID="{3CE5CCC5-A5CA-4DED-8631-1973D33F25B0}" presName="text2" presStyleLbl="fgAcc2" presStyleIdx="0" presStyleCnt="2">
        <dgm:presLayoutVars>
          <dgm:chPref val="3"/>
        </dgm:presLayoutVars>
      </dgm:prSet>
      <dgm:spPr/>
    </dgm:pt>
    <dgm:pt modelId="{AAEEE09A-55F3-40E7-AA55-1A3FBF3E2EBD}" type="pres">
      <dgm:prSet presAssocID="{3CE5CCC5-A5CA-4DED-8631-1973D33F25B0}" presName="hierChild3" presStyleCnt="0"/>
      <dgm:spPr/>
    </dgm:pt>
    <dgm:pt modelId="{E1C10234-2A27-46C2-BC32-C0FC07999E27}" type="pres">
      <dgm:prSet presAssocID="{8E282E5B-78CC-4300-8DD8-B72DDB754A6B}" presName="Name10" presStyleLbl="parChTrans1D2" presStyleIdx="1" presStyleCnt="2"/>
      <dgm:spPr/>
    </dgm:pt>
    <dgm:pt modelId="{7D219863-A6D1-4B23-A9C3-5D83709DC8F7}" type="pres">
      <dgm:prSet presAssocID="{45E06A79-B3BE-40C2-8DB7-8AF2C7EB80A6}" presName="hierRoot2" presStyleCnt="0"/>
      <dgm:spPr/>
    </dgm:pt>
    <dgm:pt modelId="{4D13AB33-B17B-43B0-89C3-C2EEA67D90AF}" type="pres">
      <dgm:prSet presAssocID="{45E06A79-B3BE-40C2-8DB7-8AF2C7EB80A6}" presName="composite2" presStyleCnt="0"/>
      <dgm:spPr/>
    </dgm:pt>
    <dgm:pt modelId="{AADC9FA3-90A7-451D-B277-BCA3F1E56CA3}" type="pres">
      <dgm:prSet presAssocID="{45E06A79-B3BE-40C2-8DB7-8AF2C7EB80A6}" presName="background2" presStyleLbl="node2" presStyleIdx="1" presStyleCnt="2"/>
      <dgm:spPr/>
    </dgm:pt>
    <dgm:pt modelId="{769C71AF-EEDE-4967-9CF2-3ABE15A5055C}" type="pres">
      <dgm:prSet presAssocID="{45E06A79-B3BE-40C2-8DB7-8AF2C7EB80A6}" presName="text2" presStyleLbl="fgAcc2" presStyleIdx="1" presStyleCnt="2" custLinFactNeighborX="7820" custLinFactNeighborY="8623">
        <dgm:presLayoutVars>
          <dgm:chPref val="3"/>
        </dgm:presLayoutVars>
      </dgm:prSet>
      <dgm:spPr/>
    </dgm:pt>
    <dgm:pt modelId="{2DE4132B-5FDE-4F23-BA78-47AFCB59375C}" type="pres">
      <dgm:prSet presAssocID="{45E06A79-B3BE-40C2-8DB7-8AF2C7EB80A6}" presName="hierChild3" presStyleCnt="0"/>
      <dgm:spPr/>
    </dgm:pt>
  </dgm:ptLst>
  <dgm:cxnLst>
    <dgm:cxn modelId="{E99EEC34-0942-47D5-AEDC-28D28D26F127}" srcId="{059E90AF-C7A6-4A5C-8A45-DC94481E2DEB}" destId="{45E06A79-B3BE-40C2-8DB7-8AF2C7EB80A6}" srcOrd="1" destOrd="0" parTransId="{8E282E5B-78CC-4300-8DD8-B72DDB754A6B}" sibTransId="{5C1CBAC4-07A8-44E4-B0B7-C56B5483D7FA}"/>
    <dgm:cxn modelId="{6821D71E-2023-4485-863E-C32F844789D4}" type="presOf" srcId="{059E90AF-C7A6-4A5C-8A45-DC94481E2DEB}" destId="{F4A3C524-3573-4D93-BC4D-5DC528D5DEDC}" srcOrd="0" destOrd="0" presId="urn:microsoft.com/office/officeart/2005/8/layout/hierarchy1"/>
    <dgm:cxn modelId="{A961CE6B-DF8D-429A-B14B-F5B5A6A44BA1}" type="presOf" srcId="{DEA0F397-3E75-4CA7-BC32-0A0FF18C60DF}" destId="{D8A30897-21AC-4683-AB17-518F396F184B}" srcOrd="0" destOrd="0" presId="urn:microsoft.com/office/officeart/2005/8/layout/hierarchy1"/>
    <dgm:cxn modelId="{01E1F810-DFF3-45E7-99F4-D19C411C87BD}" type="presOf" srcId="{45E06A79-B3BE-40C2-8DB7-8AF2C7EB80A6}" destId="{769C71AF-EEDE-4967-9CF2-3ABE15A5055C}" srcOrd="0" destOrd="0" presId="urn:microsoft.com/office/officeart/2005/8/layout/hierarchy1"/>
    <dgm:cxn modelId="{2A0FC153-0800-4EAF-ADF4-E400ADAEA7FD}" srcId="{DEA0F397-3E75-4CA7-BC32-0A0FF18C60DF}" destId="{059E90AF-C7A6-4A5C-8A45-DC94481E2DEB}" srcOrd="0" destOrd="0" parTransId="{A82B8B5C-68BC-4D7B-B5D2-550BD6C7EEF5}" sibTransId="{E941DAAE-CC5A-4278-9FAC-759F9D145781}"/>
    <dgm:cxn modelId="{2ED77EF2-C5CB-48EA-BD00-367EF5C34C16}" type="presOf" srcId="{8E282E5B-78CC-4300-8DD8-B72DDB754A6B}" destId="{E1C10234-2A27-46C2-BC32-C0FC07999E27}" srcOrd="0" destOrd="0" presId="urn:microsoft.com/office/officeart/2005/8/layout/hierarchy1"/>
    <dgm:cxn modelId="{5DDE6927-64CB-473C-AA66-B7259500A610}" type="presOf" srcId="{A0322305-01AD-4D6C-8853-5975F4F71C52}" destId="{91975DB4-11A3-4703-AE5C-BFF12D965371}" srcOrd="0" destOrd="0" presId="urn:microsoft.com/office/officeart/2005/8/layout/hierarchy1"/>
    <dgm:cxn modelId="{B4AC1128-C518-439C-9B6B-AC7396FF2D3B}" srcId="{059E90AF-C7A6-4A5C-8A45-DC94481E2DEB}" destId="{3CE5CCC5-A5CA-4DED-8631-1973D33F25B0}" srcOrd="0" destOrd="0" parTransId="{A0322305-01AD-4D6C-8853-5975F4F71C52}" sibTransId="{E1067D59-7696-48BA-BF0F-EC7DE102D751}"/>
    <dgm:cxn modelId="{738CBE15-8FD3-484B-927D-8AAEA2973755}" type="presOf" srcId="{3CE5CCC5-A5CA-4DED-8631-1973D33F25B0}" destId="{31D8D092-EE6B-4274-97AB-0F4F35E3A80E}" srcOrd="0" destOrd="0" presId="urn:microsoft.com/office/officeart/2005/8/layout/hierarchy1"/>
    <dgm:cxn modelId="{13F9CDE1-FB0C-4189-A2E2-E4737239AF5C}" type="presParOf" srcId="{D8A30897-21AC-4683-AB17-518F396F184B}" destId="{6ACB18F5-704A-4B50-9084-E5A5EA6D69AA}" srcOrd="0" destOrd="0" presId="urn:microsoft.com/office/officeart/2005/8/layout/hierarchy1"/>
    <dgm:cxn modelId="{BF13B94D-CD78-42BD-8499-8CA0D657335E}" type="presParOf" srcId="{6ACB18F5-704A-4B50-9084-E5A5EA6D69AA}" destId="{D040BAF7-3974-4804-9CF0-354437EA948A}" srcOrd="0" destOrd="0" presId="urn:microsoft.com/office/officeart/2005/8/layout/hierarchy1"/>
    <dgm:cxn modelId="{568DA0D9-2FF4-4AE6-B877-669CCD1352BE}" type="presParOf" srcId="{D040BAF7-3974-4804-9CF0-354437EA948A}" destId="{DCCD96B2-4E72-462A-8943-358B852E7164}" srcOrd="0" destOrd="0" presId="urn:microsoft.com/office/officeart/2005/8/layout/hierarchy1"/>
    <dgm:cxn modelId="{D7510788-65F4-42D1-907B-7B59CAF624D4}" type="presParOf" srcId="{D040BAF7-3974-4804-9CF0-354437EA948A}" destId="{F4A3C524-3573-4D93-BC4D-5DC528D5DEDC}" srcOrd="1" destOrd="0" presId="urn:microsoft.com/office/officeart/2005/8/layout/hierarchy1"/>
    <dgm:cxn modelId="{86D53960-186A-42E7-9B85-1CDA284D0DEC}" type="presParOf" srcId="{6ACB18F5-704A-4B50-9084-E5A5EA6D69AA}" destId="{2C14E575-3C37-4999-9CE3-E0C325C34E27}" srcOrd="1" destOrd="0" presId="urn:microsoft.com/office/officeart/2005/8/layout/hierarchy1"/>
    <dgm:cxn modelId="{92450391-AAE7-4430-96AB-98AB743A04BC}" type="presParOf" srcId="{2C14E575-3C37-4999-9CE3-E0C325C34E27}" destId="{91975DB4-11A3-4703-AE5C-BFF12D965371}" srcOrd="0" destOrd="0" presId="urn:microsoft.com/office/officeart/2005/8/layout/hierarchy1"/>
    <dgm:cxn modelId="{5ECEF6FE-D946-468C-930F-5877FD4C307D}" type="presParOf" srcId="{2C14E575-3C37-4999-9CE3-E0C325C34E27}" destId="{EDDCD495-62A6-47FA-AD74-E06221B1D273}" srcOrd="1" destOrd="0" presId="urn:microsoft.com/office/officeart/2005/8/layout/hierarchy1"/>
    <dgm:cxn modelId="{A037589C-26C1-4C23-A692-304EF841FC45}" type="presParOf" srcId="{EDDCD495-62A6-47FA-AD74-E06221B1D273}" destId="{8A509320-F87D-466A-A6A2-BF1FE65555C8}" srcOrd="0" destOrd="0" presId="urn:microsoft.com/office/officeart/2005/8/layout/hierarchy1"/>
    <dgm:cxn modelId="{011C4ACC-78EB-4485-9F72-B69050C4F5D7}" type="presParOf" srcId="{8A509320-F87D-466A-A6A2-BF1FE65555C8}" destId="{51D211A1-B7D5-4AE6-A8D5-BDB812E0BA2E}" srcOrd="0" destOrd="0" presId="urn:microsoft.com/office/officeart/2005/8/layout/hierarchy1"/>
    <dgm:cxn modelId="{3DF4647E-C211-4947-B34B-7E74595B4F16}" type="presParOf" srcId="{8A509320-F87D-466A-A6A2-BF1FE65555C8}" destId="{31D8D092-EE6B-4274-97AB-0F4F35E3A80E}" srcOrd="1" destOrd="0" presId="urn:microsoft.com/office/officeart/2005/8/layout/hierarchy1"/>
    <dgm:cxn modelId="{ABFD61E3-7F85-4241-B104-24D5F86FF229}" type="presParOf" srcId="{EDDCD495-62A6-47FA-AD74-E06221B1D273}" destId="{AAEEE09A-55F3-40E7-AA55-1A3FBF3E2EBD}" srcOrd="1" destOrd="0" presId="urn:microsoft.com/office/officeart/2005/8/layout/hierarchy1"/>
    <dgm:cxn modelId="{923EBAA5-5A7C-45FA-A37E-4166ED510EA5}" type="presParOf" srcId="{2C14E575-3C37-4999-9CE3-E0C325C34E27}" destId="{E1C10234-2A27-46C2-BC32-C0FC07999E27}" srcOrd="2" destOrd="0" presId="urn:microsoft.com/office/officeart/2005/8/layout/hierarchy1"/>
    <dgm:cxn modelId="{FD2C3D4A-C683-492C-A2BB-1E08251094A6}" type="presParOf" srcId="{2C14E575-3C37-4999-9CE3-E0C325C34E27}" destId="{7D219863-A6D1-4B23-A9C3-5D83709DC8F7}" srcOrd="3" destOrd="0" presId="urn:microsoft.com/office/officeart/2005/8/layout/hierarchy1"/>
    <dgm:cxn modelId="{001D7942-5EF9-496A-8062-6E4F2D7250C7}" type="presParOf" srcId="{7D219863-A6D1-4B23-A9C3-5D83709DC8F7}" destId="{4D13AB33-B17B-43B0-89C3-C2EEA67D90AF}" srcOrd="0" destOrd="0" presId="urn:microsoft.com/office/officeart/2005/8/layout/hierarchy1"/>
    <dgm:cxn modelId="{B405B709-23F8-44B8-8D63-02103ED61A0D}" type="presParOf" srcId="{4D13AB33-B17B-43B0-89C3-C2EEA67D90AF}" destId="{AADC9FA3-90A7-451D-B277-BCA3F1E56CA3}" srcOrd="0" destOrd="0" presId="urn:microsoft.com/office/officeart/2005/8/layout/hierarchy1"/>
    <dgm:cxn modelId="{DF4082DD-5C9A-4108-A405-3A4FFED318FA}" type="presParOf" srcId="{4D13AB33-B17B-43B0-89C3-C2EEA67D90AF}" destId="{769C71AF-EEDE-4967-9CF2-3ABE15A5055C}" srcOrd="1" destOrd="0" presId="urn:microsoft.com/office/officeart/2005/8/layout/hierarchy1"/>
    <dgm:cxn modelId="{25C9AE1E-2DB4-42EA-A89B-CCEC7CEC8467}" type="presParOf" srcId="{7D219863-A6D1-4B23-A9C3-5D83709DC8F7}" destId="{2DE4132B-5FDE-4F23-BA78-47AFCB593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0F397-3E75-4CA7-BC32-0A0FF18C60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E90AF-C7A6-4A5C-8A45-DC94481E2DEB}">
      <dgm:prSet phldrT="[Текст]"/>
      <dgm:spPr/>
      <dgm:t>
        <a:bodyPr/>
        <a:lstStyle/>
        <a:p>
          <a:r>
            <a:rPr lang="ru-RU" b="1" dirty="0" smtClean="0"/>
            <a:t>плоды</a:t>
          </a:r>
          <a:endParaRPr lang="ru-RU" b="1" dirty="0"/>
        </a:p>
      </dgm:t>
    </dgm:pt>
    <dgm:pt modelId="{A82B8B5C-68BC-4D7B-B5D2-550BD6C7EEF5}" type="parTrans" cxnId="{2A0FC153-0800-4EAF-ADF4-E400ADAEA7FD}">
      <dgm:prSet/>
      <dgm:spPr/>
      <dgm:t>
        <a:bodyPr/>
        <a:lstStyle/>
        <a:p>
          <a:endParaRPr lang="ru-RU"/>
        </a:p>
      </dgm:t>
    </dgm:pt>
    <dgm:pt modelId="{E941DAAE-CC5A-4278-9FAC-759F9D145781}" type="sibTrans" cxnId="{2A0FC153-0800-4EAF-ADF4-E400ADAEA7FD}">
      <dgm:prSet/>
      <dgm:spPr/>
      <dgm:t>
        <a:bodyPr/>
        <a:lstStyle/>
        <a:p>
          <a:endParaRPr lang="ru-RU"/>
        </a:p>
      </dgm:t>
    </dgm:pt>
    <dgm:pt modelId="{3CE5CCC5-A5CA-4DED-8631-1973D33F25B0}">
      <dgm:prSet phldrT="[Текст]"/>
      <dgm:spPr/>
      <dgm:t>
        <a:bodyPr/>
        <a:lstStyle/>
        <a:p>
          <a:r>
            <a:rPr lang="ru-RU" b="1" dirty="0" smtClean="0"/>
            <a:t>сухие</a:t>
          </a:r>
          <a:endParaRPr lang="ru-RU" b="1" dirty="0"/>
        </a:p>
      </dgm:t>
    </dgm:pt>
    <dgm:pt modelId="{A0322305-01AD-4D6C-8853-5975F4F71C52}" type="parTrans" cxnId="{B4AC1128-C518-439C-9B6B-AC7396FF2D3B}">
      <dgm:prSet/>
      <dgm:spPr/>
      <dgm:t>
        <a:bodyPr/>
        <a:lstStyle/>
        <a:p>
          <a:endParaRPr lang="ru-RU"/>
        </a:p>
      </dgm:t>
    </dgm:pt>
    <dgm:pt modelId="{E1067D59-7696-48BA-BF0F-EC7DE102D751}" type="sibTrans" cxnId="{B4AC1128-C518-439C-9B6B-AC7396FF2D3B}">
      <dgm:prSet/>
      <dgm:spPr/>
      <dgm:t>
        <a:bodyPr/>
        <a:lstStyle/>
        <a:p>
          <a:endParaRPr lang="ru-RU"/>
        </a:p>
      </dgm:t>
    </dgm:pt>
    <dgm:pt modelId="{45E06A79-B3BE-40C2-8DB7-8AF2C7EB80A6}">
      <dgm:prSet phldrT="[Текст]"/>
      <dgm:spPr/>
      <dgm:t>
        <a:bodyPr/>
        <a:lstStyle/>
        <a:p>
          <a:r>
            <a:rPr lang="ru-RU" b="1" dirty="0" smtClean="0"/>
            <a:t>сочные</a:t>
          </a:r>
          <a:endParaRPr lang="ru-RU" b="1" dirty="0"/>
        </a:p>
      </dgm:t>
    </dgm:pt>
    <dgm:pt modelId="{8E282E5B-78CC-4300-8DD8-B72DDB754A6B}" type="parTrans" cxnId="{E99EEC34-0942-47D5-AEDC-28D28D26F127}">
      <dgm:prSet/>
      <dgm:spPr/>
      <dgm:t>
        <a:bodyPr/>
        <a:lstStyle/>
        <a:p>
          <a:endParaRPr lang="ru-RU"/>
        </a:p>
      </dgm:t>
    </dgm:pt>
    <dgm:pt modelId="{5C1CBAC4-07A8-44E4-B0B7-C56B5483D7FA}" type="sibTrans" cxnId="{E99EEC34-0942-47D5-AEDC-28D28D26F127}">
      <dgm:prSet/>
      <dgm:spPr/>
      <dgm:t>
        <a:bodyPr/>
        <a:lstStyle/>
        <a:p>
          <a:endParaRPr lang="ru-RU"/>
        </a:p>
      </dgm:t>
    </dgm:pt>
    <dgm:pt modelId="{D8A30897-21AC-4683-AB17-518F396F184B}" type="pres">
      <dgm:prSet presAssocID="{DEA0F397-3E75-4CA7-BC32-0A0FF18C60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CB18F5-704A-4B50-9084-E5A5EA6D69AA}" type="pres">
      <dgm:prSet presAssocID="{059E90AF-C7A6-4A5C-8A45-DC94481E2DEB}" presName="hierRoot1" presStyleCnt="0"/>
      <dgm:spPr/>
    </dgm:pt>
    <dgm:pt modelId="{D040BAF7-3974-4804-9CF0-354437EA948A}" type="pres">
      <dgm:prSet presAssocID="{059E90AF-C7A6-4A5C-8A45-DC94481E2DEB}" presName="composite" presStyleCnt="0"/>
      <dgm:spPr/>
    </dgm:pt>
    <dgm:pt modelId="{DCCD96B2-4E72-462A-8943-358B852E7164}" type="pres">
      <dgm:prSet presAssocID="{059E90AF-C7A6-4A5C-8A45-DC94481E2DEB}" presName="background" presStyleLbl="node0" presStyleIdx="0" presStyleCnt="1"/>
      <dgm:spPr/>
      <dgm:t>
        <a:bodyPr/>
        <a:lstStyle/>
        <a:p>
          <a:endParaRPr lang="ru-RU"/>
        </a:p>
      </dgm:t>
    </dgm:pt>
    <dgm:pt modelId="{F4A3C524-3573-4D93-BC4D-5DC528D5DEDC}" type="pres">
      <dgm:prSet presAssocID="{059E90AF-C7A6-4A5C-8A45-DC94481E2DEB}" presName="text" presStyleLbl="fgAcc0" presStyleIdx="0" presStyleCnt="1" custLinFactNeighborX="-4251" custLinFactNeighborY="-3365">
        <dgm:presLayoutVars>
          <dgm:chPref val="3"/>
        </dgm:presLayoutVars>
      </dgm:prSet>
      <dgm:spPr/>
    </dgm:pt>
    <dgm:pt modelId="{2C14E575-3C37-4999-9CE3-E0C325C34E27}" type="pres">
      <dgm:prSet presAssocID="{059E90AF-C7A6-4A5C-8A45-DC94481E2DEB}" presName="hierChild2" presStyleCnt="0"/>
      <dgm:spPr/>
    </dgm:pt>
    <dgm:pt modelId="{91975DB4-11A3-4703-AE5C-BFF12D965371}" type="pres">
      <dgm:prSet presAssocID="{A0322305-01AD-4D6C-8853-5975F4F71C52}" presName="Name10" presStyleLbl="parChTrans1D2" presStyleIdx="0" presStyleCnt="2"/>
      <dgm:spPr/>
    </dgm:pt>
    <dgm:pt modelId="{EDDCD495-62A6-47FA-AD74-E06221B1D273}" type="pres">
      <dgm:prSet presAssocID="{3CE5CCC5-A5CA-4DED-8631-1973D33F25B0}" presName="hierRoot2" presStyleCnt="0"/>
      <dgm:spPr/>
    </dgm:pt>
    <dgm:pt modelId="{8A509320-F87D-466A-A6A2-BF1FE65555C8}" type="pres">
      <dgm:prSet presAssocID="{3CE5CCC5-A5CA-4DED-8631-1973D33F25B0}" presName="composite2" presStyleCnt="0"/>
      <dgm:spPr/>
    </dgm:pt>
    <dgm:pt modelId="{51D211A1-B7D5-4AE6-A8D5-BDB812E0BA2E}" type="pres">
      <dgm:prSet presAssocID="{3CE5CCC5-A5CA-4DED-8631-1973D33F25B0}" presName="background2" presStyleLbl="node2" presStyleIdx="0" presStyleCnt="2"/>
      <dgm:spPr/>
    </dgm:pt>
    <dgm:pt modelId="{31D8D092-EE6B-4274-97AB-0F4F35E3A80E}" type="pres">
      <dgm:prSet presAssocID="{3CE5CCC5-A5CA-4DED-8631-1973D33F25B0}" presName="text2" presStyleLbl="fgAcc2" presStyleIdx="0" presStyleCnt="2">
        <dgm:presLayoutVars>
          <dgm:chPref val="3"/>
        </dgm:presLayoutVars>
      </dgm:prSet>
      <dgm:spPr/>
    </dgm:pt>
    <dgm:pt modelId="{AAEEE09A-55F3-40E7-AA55-1A3FBF3E2EBD}" type="pres">
      <dgm:prSet presAssocID="{3CE5CCC5-A5CA-4DED-8631-1973D33F25B0}" presName="hierChild3" presStyleCnt="0"/>
      <dgm:spPr/>
    </dgm:pt>
    <dgm:pt modelId="{E1C10234-2A27-46C2-BC32-C0FC07999E27}" type="pres">
      <dgm:prSet presAssocID="{8E282E5B-78CC-4300-8DD8-B72DDB754A6B}" presName="Name10" presStyleLbl="parChTrans1D2" presStyleIdx="1" presStyleCnt="2"/>
      <dgm:spPr/>
    </dgm:pt>
    <dgm:pt modelId="{7D219863-A6D1-4B23-A9C3-5D83709DC8F7}" type="pres">
      <dgm:prSet presAssocID="{45E06A79-B3BE-40C2-8DB7-8AF2C7EB80A6}" presName="hierRoot2" presStyleCnt="0"/>
      <dgm:spPr/>
    </dgm:pt>
    <dgm:pt modelId="{4D13AB33-B17B-43B0-89C3-C2EEA67D90AF}" type="pres">
      <dgm:prSet presAssocID="{45E06A79-B3BE-40C2-8DB7-8AF2C7EB80A6}" presName="composite2" presStyleCnt="0"/>
      <dgm:spPr/>
    </dgm:pt>
    <dgm:pt modelId="{AADC9FA3-90A7-451D-B277-BCA3F1E56CA3}" type="pres">
      <dgm:prSet presAssocID="{45E06A79-B3BE-40C2-8DB7-8AF2C7EB80A6}" presName="background2" presStyleLbl="node2" presStyleIdx="1" presStyleCnt="2"/>
      <dgm:spPr/>
    </dgm:pt>
    <dgm:pt modelId="{769C71AF-EEDE-4967-9CF2-3ABE15A5055C}" type="pres">
      <dgm:prSet presAssocID="{45E06A79-B3BE-40C2-8DB7-8AF2C7EB80A6}" presName="text2" presStyleLbl="fgAcc2" presStyleIdx="1" presStyleCnt="2" custLinFactNeighborX="7820" custLinFactNeighborY="8623">
        <dgm:presLayoutVars>
          <dgm:chPref val="3"/>
        </dgm:presLayoutVars>
      </dgm:prSet>
      <dgm:spPr/>
    </dgm:pt>
    <dgm:pt modelId="{2DE4132B-5FDE-4F23-BA78-47AFCB59375C}" type="pres">
      <dgm:prSet presAssocID="{45E06A79-B3BE-40C2-8DB7-8AF2C7EB80A6}" presName="hierChild3" presStyleCnt="0"/>
      <dgm:spPr/>
    </dgm:pt>
  </dgm:ptLst>
  <dgm:cxnLst>
    <dgm:cxn modelId="{2A0FC153-0800-4EAF-ADF4-E400ADAEA7FD}" srcId="{DEA0F397-3E75-4CA7-BC32-0A0FF18C60DF}" destId="{059E90AF-C7A6-4A5C-8A45-DC94481E2DEB}" srcOrd="0" destOrd="0" parTransId="{A82B8B5C-68BC-4D7B-B5D2-550BD6C7EEF5}" sibTransId="{E941DAAE-CC5A-4278-9FAC-759F9D145781}"/>
    <dgm:cxn modelId="{E99EEC34-0942-47D5-AEDC-28D28D26F127}" srcId="{059E90AF-C7A6-4A5C-8A45-DC94481E2DEB}" destId="{45E06A79-B3BE-40C2-8DB7-8AF2C7EB80A6}" srcOrd="1" destOrd="0" parTransId="{8E282E5B-78CC-4300-8DD8-B72DDB754A6B}" sibTransId="{5C1CBAC4-07A8-44E4-B0B7-C56B5483D7FA}"/>
    <dgm:cxn modelId="{1ABAC753-D2C1-488D-8201-DDAB72B67E39}" type="presOf" srcId="{DEA0F397-3E75-4CA7-BC32-0A0FF18C60DF}" destId="{D8A30897-21AC-4683-AB17-518F396F184B}" srcOrd="0" destOrd="0" presId="urn:microsoft.com/office/officeart/2005/8/layout/hierarchy1"/>
    <dgm:cxn modelId="{39496260-CB64-4068-8907-051ECBF2F235}" type="presOf" srcId="{45E06A79-B3BE-40C2-8DB7-8AF2C7EB80A6}" destId="{769C71AF-EEDE-4967-9CF2-3ABE15A5055C}" srcOrd="0" destOrd="0" presId="urn:microsoft.com/office/officeart/2005/8/layout/hierarchy1"/>
    <dgm:cxn modelId="{A25D9989-E47A-4947-B5E5-F6A45BF40009}" type="presOf" srcId="{059E90AF-C7A6-4A5C-8A45-DC94481E2DEB}" destId="{F4A3C524-3573-4D93-BC4D-5DC528D5DEDC}" srcOrd="0" destOrd="0" presId="urn:microsoft.com/office/officeart/2005/8/layout/hierarchy1"/>
    <dgm:cxn modelId="{FAD098EE-1628-4E2A-B63D-39B59F9C629A}" type="presOf" srcId="{A0322305-01AD-4D6C-8853-5975F4F71C52}" destId="{91975DB4-11A3-4703-AE5C-BFF12D965371}" srcOrd="0" destOrd="0" presId="urn:microsoft.com/office/officeart/2005/8/layout/hierarchy1"/>
    <dgm:cxn modelId="{2156BF16-3BBC-4422-A2D7-08775476FBFA}" type="presOf" srcId="{3CE5CCC5-A5CA-4DED-8631-1973D33F25B0}" destId="{31D8D092-EE6B-4274-97AB-0F4F35E3A80E}" srcOrd="0" destOrd="0" presId="urn:microsoft.com/office/officeart/2005/8/layout/hierarchy1"/>
    <dgm:cxn modelId="{B4AC1128-C518-439C-9B6B-AC7396FF2D3B}" srcId="{059E90AF-C7A6-4A5C-8A45-DC94481E2DEB}" destId="{3CE5CCC5-A5CA-4DED-8631-1973D33F25B0}" srcOrd="0" destOrd="0" parTransId="{A0322305-01AD-4D6C-8853-5975F4F71C52}" sibTransId="{E1067D59-7696-48BA-BF0F-EC7DE102D751}"/>
    <dgm:cxn modelId="{DAFCB088-8953-4DE7-8809-415D87A1F815}" type="presOf" srcId="{8E282E5B-78CC-4300-8DD8-B72DDB754A6B}" destId="{E1C10234-2A27-46C2-BC32-C0FC07999E27}" srcOrd="0" destOrd="0" presId="urn:microsoft.com/office/officeart/2005/8/layout/hierarchy1"/>
    <dgm:cxn modelId="{FE41F007-187B-40D8-B3DB-FF57F98B5478}" type="presParOf" srcId="{D8A30897-21AC-4683-AB17-518F396F184B}" destId="{6ACB18F5-704A-4B50-9084-E5A5EA6D69AA}" srcOrd="0" destOrd="0" presId="urn:microsoft.com/office/officeart/2005/8/layout/hierarchy1"/>
    <dgm:cxn modelId="{4B1EA1CB-ADC4-41CE-84BC-5512645708A6}" type="presParOf" srcId="{6ACB18F5-704A-4B50-9084-E5A5EA6D69AA}" destId="{D040BAF7-3974-4804-9CF0-354437EA948A}" srcOrd="0" destOrd="0" presId="urn:microsoft.com/office/officeart/2005/8/layout/hierarchy1"/>
    <dgm:cxn modelId="{9344407E-D68A-494E-B5BC-0CA0365DDF75}" type="presParOf" srcId="{D040BAF7-3974-4804-9CF0-354437EA948A}" destId="{DCCD96B2-4E72-462A-8943-358B852E7164}" srcOrd="0" destOrd="0" presId="urn:microsoft.com/office/officeart/2005/8/layout/hierarchy1"/>
    <dgm:cxn modelId="{615EA7F3-FC1F-4975-8597-C7D73390A577}" type="presParOf" srcId="{D040BAF7-3974-4804-9CF0-354437EA948A}" destId="{F4A3C524-3573-4D93-BC4D-5DC528D5DEDC}" srcOrd="1" destOrd="0" presId="urn:microsoft.com/office/officeart/2005/8/layout/hierarchy1"/>
    <dgm:cxn modelId="{49DA2101-81DA-4A7A-BC67-315953A9629C}" type="presParOf" srcId="{6ACB18F5-704A-4B50-9084-E5A5EA6D69AA}" destId="{2C14E575-3C37-4999-9CE3-E0C325C34E27}" srcOrd="1" destOrd="0" presId="urn:microsoft.com/office/officeart/2005/8/layout/hierarchy1"/>
    <dgm:cxn modelId="{70E3FDAC-37EF-4C3F-B329-C57120B4A0C3}" type="presParOf" srcId="{2C14E575-3C37-4999-9CE3-E0C325C34E27}" destId="{91975DB4-11A3-4703-AE5C-BFF12D965371}" srcOrd="0" destOrd="0" presId="urn:microsoft.com/office/officeart/2005/8/layout/hierarchy1"/>
    <dgm:cxn modelId="{1433DC76-2E3A-4B09-9C60-24D6783DFBDC}" type="presParOf" srcId="{2C14E575-3C37-4999-9CE3-E0C325C34E27}" destId="{EDDCD495-62A6-47FA-AD74-E06221B1D273}" srcOrd="1" destOrd="0" presId="urn:microsoft.com/office/officeart/2005/8/layout/hierarchy1"/>
    <dgm:cxn modelId="{C0BC9AAB-380D-4596-9AD7-B8B667213711}" type="presParOf" srcId="{EDDCD495-62A6-47FA-AD74-E06221B1D273}" destId="{8A509320-F87D-466A-A6A2-BF1FE65555C8}" srcOrd="0" destOrd="0" presId="urn:microsoft.com/office/officeart/2005/8/layout/hierarchy1"/>
    <dgm:cxn modelId="{5E32844B-385E-4DB1-8ED8-E017079B2929}" type="presParOf" srcId="{8A509320-F87D-466A-A6A2-BF1FE65555C8}" destId="{51D211A1-B7D5-4AE6-A8D5-BDB812E0BA2E}" srcOrd="0" destOrd="0" presId="urn:microsoft.com/office/officeart/2005/8/layout/hierarchy1"/>
    <dgm:cxn modelId="{D5C5D698-680D-4F49-B321-915FF954DE4F}" type="presParOf" srcId="{8A509320-F87D-466A-A6A2-BF1FE65555C8}" destId="{31D8D092-EE6B-4274-97AB-0F4F35E3A80E}" srcOrd="1" destOrd="0" presId="urn:microsoft.com/office/officeart/2005/8/layout/hierarchy1"/>
    <dgm:cxn modelId="{0292A594-9610-419D-A6DA-782D5D446FA4}" type="presParOf" srcId="{EDDCD495-62A6-47FA-AD74-E06221B1D273}" destId="{AAEEE09A-55F3-40E7-AA55-1A3FBF3E2EBD}" srcOrd="1" destOrd="0" presId="urn:microsoft.com/office/officeart/2005/8/layout/hierarchy1"/>
    <dgm:cxn modelId="{FEDC43DE-B2CB-43EC-B97E-E13EDF550DB1}" type="presParOf" srcId="{2C14E575-3C37-4999-9CE3-E0C325C34E27}" destId="{E1C10234-2A27-46C2-BC32-C0FC07999E27}" srcOrd="2" destOrd="0" presId="urn:microsoft.com/office/officeart/2005/8/layout/hierarchy1"/>
    <dgm:cxn modelId="{A8FDD6F0-855C-4BC0-BF88-E44A2F05DB93}" type="presParOf" srcId="{2C14E575-3C37-4999-9CE3-E0C325C34E27}" destId="{7D219863-A6D1-4B23-A9C3-5D83709DC8F7}" srcOrd="3" destOrd="0" presId="urn:microsoft.com/office/officeart/2005/8/layout/hierarchy1"/>
    <dgm:cxn modelId="{0550CA17-2CEE-4FBF-894A-9A210D993664}" type="presParOf" srcId="{7D219863-A6D1-4B23-A9C3-5D83709DC8F7}" destId="{4D13AB33-B17B-43B0-89C3-C2EEA67D90AF}" srcOrd="0" destOrd="0" presId="urn:microsoft.com/office/officeart/2005/8/layout/hierarchy1"/>
    <dgm:cxn modelId="{A6869376-D740-4325-A79A-C719E6E3976A}" type="presParOf" srcId="{4D13AB33-B17B-43B0-89C3-C2EEA67D90AF}" destId="{AADC9FA3-90A7-451D-B277-BCA3F1E56CA3}" srcOrd="0" destOrd="0" presId="urn:microsoft.com/office/officeart/2005/8/layout/hierarchy1"/>
    <dgm:cxn modelId="{AB7BF80A-724C-4F75-B41C-5E717E3A7F6E}" type="presParOf" srcId="{4D13AB33-B17B-43B0-89C3-C2EEA67D90AF}" destId="{769C71AF-EEDE-4967-9CF2-3ABE15A5055C}" srcOrd="1" destOrd="0" presId="urn:microsoft.com/office/officeart/2005/8/layout/hierarchy1"/>
    <dgm:cxn modelId="{401BC051-C62A-44AC-BD29-D4A2EC2207BE}" type="presParOf" srcId="{7D219863-A6D1-4B23-A9C3-5D83709DC8F7}" destId="{2DE4132B-5FDE-4F23-BA78-47AFCB593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8DFFF-E10F-490A-965B-AD841C139E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A4C5B8-BD8E-4D45-B2F5-94942E4D7FB3}">
      <dgm:prSet phldrT="[Текст]" custT="1"/>
      <dgm:spPr/>
      <dgm:t>
        <a:bodyPr/>
        <a:lstStyle/>
        <a:p>
          <a:pPr>
            <a:spcAft>
              <a:spcPts val="800"/>
            </a:spcAft>
          </a:pPr>
          <a:endParaRPr lang="ru-RU" sz="4400" b="1" dirty="0" smtClean="0"/>
        </a:p>
        <a:p>
          <a:pPr>
            <a:spcAft>
              <a:spcPts val="800"/>
            </a:spcAft>
          </a:pPr>
          <a:r>
            <a:rPr lang="ru-RU" sz="4400" b="1" dirty="0" smtClean="0"/>
            <a:t>Семя</a:t>
          </a:r>
        </a:p>
        <a:p>
          <a:pPr>
            <a:spcAft>
              <a:spcPts val="800"/>
            </a:spcAft>
          </a:pPr>
          <a:r>
            <a:rPr lang="ru-RU" sz="4400" b="1" dirty="0" smtClean="0"/>
            <a:t>фасоли</a:t>
          </a:r>
        </a:p>
        <a:p>
          <a:pPr>
            <a:spcAft>
              <a:spcPct val="35000"/>
            </a:spcAft>
          </a:pPr>
          <a:endParaRPr lang="ru-RU" sz="6000" b="1" dirty="0"/>
        </a:p>
      </dgm:t>
    </dgm:pt>
    <dgm:pt modelId="{F3B6FDDD-7D3C-433C-98FE-571C94C4AA41}" type="parTrans" cxnId="{C0938505-8255-4673-B4CD-FE2A3F6FF8DA}">
      <dgm:prSet/>
      <dgm:spPr/>
      <dgm:t>
        <a:bodyPr/>
        <a:lstStyle/>
        <a:p>
          <a:endParaRPr lang="ru-RU"/>
        </a:p>
      </dgm:t>
    </dgm:pt>
    <dgm:pt modelId="{60E440CD-EAE4-4461-8D3F-6A81F2A57237}" type="sibTrans" cxnId="{C0938505-8255-4673-B4CD-FE2A3F6FF8DA}">
      <dgm:prSet/>
      <dgm:spPr/>
      <dgm:t>
        <a:bodyPr/>
        <a:lstStyle/>
        <a:p>
          <a:endParaRPr lang="ru-RU"/>
        </a:p>
      </dgm:t>
    </dgm:pt>
    <dgm:pt modelId="{FF9745AF-7828-4BEE-9F7E-9A16FCE17AC1}">
      <dgm:prSet phldrT="[Текст]"/>
      <dgm:spPr/>
      <dgm:t>
        <a:bodyPr/>
        <a:lstStyle/>
        <a:p>
          <a:r>
            <a:rPr lang="ru-RU" b="1" dirty="0" smtClean="0"/>
            <a:t>?</a:t>
          </a:r>
          <a:endParaRPr lang="ru-RU" b="1" dirty="0"/>
        </a:p>
      </dgm:t>
    </dgm:pt>
    <dgm:pt modelId="{514E26DC-39F3-4F63-9A89-C1FA93C9FB68}" type="parTrans" cxnId="{DB3395C4-258D-409D-8A15-B0BAD960CF61}">
      <dgm:prSet/>
      <dgm:spPr/>
      <dgm:t>
        <a:bodyPr/>
        <a:lstStyle/>
        <a:p>
          <a:endParaRPr lang="ru-RU"/>
        </a:p>
      </dgm:t>
    </dgm:pt>
    <dgm:pt modelId="{9D9D813A-8539-41C1-B038-AD0E7FCCF111}" type="sibTrans" cxnId="{DB3395C4-258D-409D-8A15-B0BAD960CF61}">
      <dgm:prSet/>
      <dgm:spPr/>
      <dgm:t>
        <a:bodyPr/>
        <a:lstStyle/>
        <a:p>
          <a:endParaRPr lang="ru-RU"/>
        </a:p>
      </dgm:t>
    </dgm:pt>
    <dgm:pt modelId="{0E65E415-8641-4B08-8608-A20FA08DF5BE}">
      <dgm:prSet/>
      <dgm:spPr/>
      <dgm:t>
        <a:bodyPr/>
        <a:lstStyle/>
        <a:p>
          <a:r>
            <a:rPr lang="ru-RU" b="1" dirty="0" smtClean="0"/>
            <a:t>?</a:t>
          </a:r>
          <a:endParaRPr lang="ru-RU" dirty="0"/>
        </a:p>
      </dgm:t>
    </dgm:pt>
    <dgm:pt modelId="{03E263DB-4B47-42D5-B888-9F7FC9221553}" type="parTrans" cxnId="{9F026393-D2E6-4484-A994-656A0274785F}">
      <dgm:prSet/>
      <dgm:spPr/>
      <dgm:t>
        <a:bodyPr/>
        <a:lstStyle/>
        <a:p>
          <a:endParaRPr lang="ru-RU"/>
        </a:p>
      </dgm:t>
    </dgm:pt>
    <dgm:pt modelId="{960D80B1-2D5A-4C53-BF94-D650FD99FA01}" type="sibTrans" cxnId="{9F026393-D2E6-4484-A994-656A0274785F}">
      <dgm:prSet/>
      <dgm:spPr/>
      <dgm:t>
        <a:bodyPr/>
        <a:lstStyle/>
        <a:p>
          <a:endParaRPr lang="ru-RU"/>
        </a:p>
      </dgm:t>
    </dgm:pt>
    <dgm:pt modelId="{A52E9AC6-71F7-444B-A0B4-0E6BAFC06A4E}">
      <dgm:prSet/>
      <dgm:spPr/>
      <dgm:t>
        <a:bodyPr/>
        <a:lstStyle/>
        <a:p>
          <a:r>
            <a:rPr lang="ru-RU" b="1" smtClean="0"/>
            <a:t>?</a:t>
          </a:r>
          <a:endParaRPr lang="ru-RU"/>
        </a:p>
      </dgm:t>
    </dgm:pt>
    <dgm:pt modelId="{F6DD60E4-99C9-42DF-8154-8D2026254592}" type="parTrans" cxnId="{C60A6DD3-9247-4CF2-90D8-16D286D00325}">
      <dgm:prSet/>
      <dgm:spPr/>
      <dgm:t>
        <a:bodyPr/>
        <a:lstStyle/>
        <a:p>
          <a:endParaRPr lang="ru-RU"/>
        </a:p>
      </dgm:t>
    </dgm:pt>
    <dgm:pt modelId="{E561CEC3-A657-4F51-8FC8-3571D4B56D22}" type="sibTrans" cxnId="{C60A6DD3-9247-4CF2-90D8-16D286D00325}">
      <dgm:prSet/>
      <dgm:spPr/>
      <dgm:t>
        <a:bodyPr/>
        <a:lstStyle/>
        <a:p>
          <a:endParaRPr lang="ru-RU"/>
        </a:p>
      </dgm:t>
    </dgm:pt>
    <dgm:pt modelId="{3855BB9F-498A-44D8-A0D4-A5CE67FD34BB}" type="pres">
      <dgm:prSet presAssocID="{2CB8DFFF-E10F-490A-965B-AD841C139E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CD8C1-6C29-44DD-9713-1A95A505D130}" type="pres">
      <dgm:prSet presAssocID="{8CA4C5B8-BD8E-4D45-B2F5-94942E4D7FB3}" presName="hierRoot1" presStyleCnt="0"/>
      <dgm:spPr/>
    </dgm:pt>
    <dgm:pt modelId="{13BC6CE2-9C47-4759-B5FF-AC1950F21498}" type="pres">
      <dgm:prSet presAssocID="{8CA4C5B8-BD8E-4D45-B2F5-94942E4D7FB3}" presName="composite" presStyleCnt="0"/>
      <dgm:spPr/>
    </dgm:pt>
    <dgm:pt modelId="{F308BBC6-A8D7-435D-B042-9869C36BC8F8}" type="pres">
      <dgm:prSet presAssocID="{8CA4C5B8-BD8E-4D45-B2F5-94942E4D7FB3}" presName="background" presStyleLbl="node0" presStyleIdx="0" presStyleCnt="1"/>
      <dgm:spPr/>
      <dgm:t>
        <a:bodyPr/>
        <a:lstStyle/>
        <a:p>
          <a:endParaRPr lang="ru-RU"/>
        </a:p>
      </dgm:t>
    </dgm:pt>
    <dgm:pt modelId="{45FC30C5-A7B0-4F7F-AC8D-A1473C874F8F}" type="pres">
      <dgm:prSet presAssocID="{8CA4C5B8-BD8E-4D45-B2F5-94942E4D7FB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6828D-94F1-41D9-84DA-6E370BA0FC6F}" type="pres">
      <dgm:prSet presAssocID="{8CA4C5B8-BD8E-4D45-B2F5-94942E4D7FB3}" presName="hierChild2" presStyleCnt="0"/>
      <dgm:spPr/>
    </dgm:pt>
    <dgm:pt modelId="{C4FE6E8D-8752-46C5-AC44-83A31317D8FC}" type="pres">
      <dgm:prSet presAssocID="{514E26DC-39F3-4F63-9A89-C1FA93C9FB68}" presName="Name10" presStyleLbl="parChTrans1D2" presStyleIdx="0" presStyleCnt="3"/>
      <dgm:spPr/>
    </dgm:pt>
    <dgm:pt modelId="{32D0A5C5-B4CE-4A6B-AC11-082E0FC11721}" type="pres">
      <dgm:prSet presAssocID="{FF9745AF-7828-4BEE-9F7E-9A16FCE17AC1}" presName="hierRoot2" presStyleCnt="0"/>
      <dgm:spPr/>
    </dgm:pt>
    <dgm:pt modelId="{368DA3C3-3391-4BDB-8D70-380F858A09FC}" type="pres">
      <dgm:prSet presAssocID="{FF9745AF-7828-4BEE-9F7E-9A16FCE17AC1}" presName="composite2" presStyleCnt="0"/>
      <dgm:spPr/>
    </dgm:pt>
    <dgm:pt modelId="{8F45018C-711D-4A08-958A-218C7A6C3CC8}" type="pres">
      <dgm:prSet presAssocID="{FF9745AF-7828-4BEE-9F7E-9A16FCE17AC1}" presName="background2" presStyleLbl="node2" presStyleIdx="0" presStyleCnt="3"/>
      <dgm:spPr/>
    </dgm:pt>
    <dgm:pt modelId="{0F7C3114-C1B4-4967-B890-08C92B4BC24E}" type="pres">
      <dgm:prSet presAssocID="{FF9745AF-7828-4BEE-9F7E-9A16FCE17A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0F711-32EA-46CA-8858-45890E7628A0}" type="pres">
      <dgm:prSet presAssocID="{FF9745AF-7828-4BEE-9F7E-9A16FCE17AC1}" presName="hierChild3" presStyleCnt="0"/>
      <dgm:spPr/>
    </dgm:pt>
    <dgm:pt modelId="{C5569CBD-39B9-4B24-B287-1111DD2EBE9D}" type="pres">
      <dgm:prSet presAssocID="{03E263DB-4B47-42D5-B888-9F7FC9221553}" presName="Name10" presStyleLbl="parChTrans1D2" presStyleIdx="1" presStyleCnt="3"/>
      <dgm:spPr/>
    </dgm:pt>
    <dgm:pt modelId="{143293C9-387E-40F6-9C1A-777CB0B92CA0}" type="pres">
      <dgm:prSet presAssocID="{0E65E415-8641-4B08-8608-A20FA08DF5BE}" presName="hierRoot2" presStyleCnt="0"/>
      <dgm:spPr/>
    </dgm:pt>
    <dgm:pt modelId="{156801E5-C429-4B53-9B24-72169270BBDA}" type="pres">
      <dgm:prSet presAssocID="{0E65E415-8641-4B08-8608-A20FA08DF5BE}" presName="composite2" presStyleCnt="0"/>
      <dgm:spPr/>
    </dgm:pt>
    <dgm:pt modelId="{6F38847A-15E3-4E93-89AD-CF88ADA4AF5C}" type="pres">
      <dgm:prSet presAssocID="{0E65E415-8641-4B08-8608-A20FA08DF5BE}" presName="background2" presStyleLbl="node2" presStyleIdx="1" presStyleCnt="3"/>
      <dgm:spPr/>
    </dgm:pt>
    <dgm:pt modelId="{A3801ED2-2AFE-478C-932E-79CD471AC0EB}" type="pres">
      <dgm:prSet presAssocID="{0E65E415-8641-4B08-8608-A20FA08DF5BE}" presName="text2" presStyleLbl="fgAcc2" presStyleIdx="1" presStyleCnt="3">
        <dgm:presLayoutVars>
          <dgm:chPref val="3"/>
        </dgm:presLayoutVars>
      </dgm:prSet>
      <dgm:spPr/>
    </dgm:pt>
    <dgm:pt modelId="{D6E452FE-4F98-4A87-93C1-000953F3C22C}" type="pres">
      <dgm:prSet presAssocID="{0E65E415-8641-4B08-8608-A20FA08DF5BE}" presName="hierChild3" presStyleCnt="0"/>
      <dgm:spPr/>
    </dgm:pt>
    <dgm:pt modelId="{1AC1BA9E-D29D-4FD5-8ED6-7CC463F4FC33}" type="pres">
      <dgm:prSet presAssocID="{F6DD60E4-99C9-42DF-8154-8D2026254592}" presName="Name10" presStyleLbl="parChTrans1D2" presStyleIdx="2" presStyleCnt="3"/>
      <dgm:spPr/>
    </dgm:pt>
    <dgm:pt modelId="{95D2949E-AF18-4E32-A720-3E6F27A326E0}" type="pres">
      <dgm:prSet presAssocID="{A52E9AC6-71F7-444B-A0B4-0E6BAFC06A4E}" presName="hierRoot2" presStyleCnt="0"/>
      <dgm:spPr/>
    </dgm:pt>
    <dgm:pt modelId="{77553FCF-2178-482C-9672-037628C0DE3A}" type="pres">
      <dgm:prSet presAssocID="{A52E9AC6-71F7-444B-A0B4-0E6BAFC06A4E}" presName="composite2" presStyleCnt="0"/>
      <dgm:spPr/>
    </dgm:pt>
    <dgm:pt modelId="{60764BC1-7FCD-41E5-A6C9-BA745F1210DD}" type="pres">
      <dgm:prSet presAssocID="{A52E9AC6-71F7-444B-A0B4-0E6BAFC06A4E}" presName="background2" presStyleLbl="node2" presStyleIdx="2" presStyleCnt="3"/>
      <dgm:spPr/>
    </dgm:pt>
    <dgm:pt modelId="{B958C665-D38C-4EC0-A15C-FF45365B83A6}" type="pres">
      <dgm:prSet presAssocID="{A52E9AC6-71F7-444B-A0B4-0E6BAFC06A4E}" presName="text2" presStyleLbl="fgAcc2" presStyleIdx="2" presStyleCnt="3">
        <dgm:presLayoutVars>
          <dgm:chPref val="3"/>
        </dgm:presLayoutVars>
      </dgm:prSet>
      <dgm:spPr/>
    </dgm:pt>
    <dgm:pt modelId="{0FE9D487-F272-4957-8029-F28DB43C5E9C}" type="pres">
      <dgm:prSet presAssocID="{A52E9AC6-71F7-444B-A0B4-0E6BAFC06A4E}" presName="hierChild3" presStyleCnt="0"/>
      <dgm:spPr/>
    </dgm:pt>
  </dgm:ptLst>
  <dgm:cxnLst>
    <dgm:cxn modelId="{566BB275-1D68-41B1-9888-130B61E0BD65}" type="presOf" srcId="{A52E9AC6-71F7-444B-A0B4-0E6BAFC06A4E}" destId="{B958C665-D38C-4EC0-A15C-FF45365B83A6}" srcOrd="0" destOrd="0" presId="urn:microsoft.com/office/officeart/2005/8/layout/hierarchy1"/>
    <dgm:cxn modelId="{C0938505-8255-4673-B4CD-FE2A3F6FF8DA}" srcId="{2CB8DFFF-E10F-490A-965B-AD841C139EB5}" destId="{8CA4C5B8-BD8E-4D45-B2F5-94942E4D7FB3}" srcOrd="0" destOrd="0" parTransId="{F3B6FDDD-7D3C-433C-98FE-571C94C4AA41}" sibTransId="{60E440CD-EAE4-4461-8D3F-6A81F2A57237}"/>
    <dgm:cxn modelId="{DB3395C4-258D-409D-8A15-B0BAD960CF61}" srcId="{8CA4C5B8-BD8E-4D45-B2F5-94942E4D7FB3}" destId="{FF9745AF-7828-4BEE-9F7E-9A16FCE17AC1}" srcOrd="0" destOrd="0" parTransId="{514E26DC-39F3-4F63-9A89-C1FA93C9FB68}" sibTransId="{9D9D813A-8539-41C1-B038-AD0E7FCCF111}"/>
    <dgm:cxn modelId="{A1C42291-94FE-46FC-9A0E-D7C1065384E0}" type="presOf" srcId="{0E65E415-8641-4B08-8608-A20FA08DF5BE}" destId="{A3801ED2-2AFE-478C-932E-79CD471AC0EB}" srcOrd="0" destOrd="0" presId="urn:microsoft.com/office/officeart/2005/8/layout/hierarchy1"/>
    <dgm:cxn modelId="{0AF7CDA1-80F5-4FCF-A056-B8186EE0CCB5}" type="presOf" srcId="{F6DD60E4-99C9-42DF-8154-8D2026254592}" destId="{1AC1BA9E-D29D-4FD5-8ED6-7CC463F4FC33}" srcOrd="0" destOrd="0" presId="urn:microsoft.com/office/officeart/2005/8/layout/hierarchy1"/>
    <dgm:cxn modelId="{95529C96-49B5-4A78-BD5F-2E662A2E5F46}" type="presOf" srcId="{514E26DC-39F3-4F63-9A89-C1FA93C9FB68}" destId="{C4FE6E8D-8752-46C5-AC44-83A31317D8FC}" srcOrd="0" destOrd="0" presId="urn:microsoft.com/office/officeart/2005/8/layout/hierarchy1"/>
    <dgm:cxn modelId="{9F026393-D2E6-4484-A994-656A0274785F}" srcId="{8CA4C5B8-BD8E-4D45-B2F5-94942E4D7FB3}" destId="{0E65E415-8641-4B08-8608-A20FA08DF5BE}" srcOrd="1" destOrd="0" parTransId="{03E263DB-4B47-42D5-B888-9F7FC9221553}" sibTransId="{960D80B1-2D5A-4C53-BF94-D650FD99FA01}"/>
    <dgm:cxn modelId="{AB0D8A78-CD76-4CF1-A903-E02C85CB3BA3}" type="presOf" srcId="{2CB8DFFF-E10F-490A-965B-AD841C139EB5}" destId="{3855BB9F-498A-44D8-A0D4-A5CE67FD34BB}" srcOrd="0" destOrd="0" presId="urn:microsoft.com/office/officeart/2005/8/layout/hierarchy1"/>
    <dgm:cxn modelId="{A3C54A16-1A81-46C5-80DA-7A87DDBE53FD}" type="presOf" srcId="{8CA4C5B8-BD8E-4D45-B2F5-94942E4D7FB3}" destId="{45FC30C5-A7B0-4F7F-AC8D-A1473C874F8F}" srcOrd="0" destOrd="0" presId="urn:microsoft.com/office/officeart/2005/8/layout/hierarchy1"/>
    <dgm:cxn modelId="{744A91EE-A17C-465E-8B57-ED3211E43F95}" type="presOf" srcId="{03E263DB-4B47-42D5-B888-9F7FC9221553}" destId="{C5569CBD-39B9-4B24-B287-1111DD2EBE9D}" srcOrd="0" destOrd="0" presId="urn:microsoft.com/office/officeart/2005/8/layout/hierarchy1"/>
    <dgm:cxn modelId="{52093582-1B74-4277-9274-EE3A6EC1DE28}" type="presOf" srcId="{FF9745AF-7828-4BEE-9F7E-9A16FCE17AC1}" destId="{0F7C3114-C1B4-4967-B890-08C92B4BC24E}" srcOrd="0" destOrd="0" presId="urn:microsoft.com/office/officeart/2005/8/layout/hierarchy1"/>
    <dgm:cxn modelId="{C60A6DD3-9247-4CF2-90D8-16D286D00325}" srcId="{8CA4C5B8-BD8E-4D45-B2F5-94942E4D7FB3}" destId="{A52E9AC6-71F7-444B-A0B4-0E6BAFC06A4E}" srcOrd="2" destOrd="0" parTransId="{F6DD60E4-99C9-42DF-8154-8D2026254592}" sibTransId="{E561CEC3-A657-4F51-8FC8-3571D4B56D22}"/>
    <dgm:cxn modelId="{E6F0A5E6-35B4-4068-AD2D-8ECDAEC63C76}" type="presParOf" srcId="{3855BB9F-498A-44D8-A0D4-A5CE67FD34BB}" destId="{3F2CD8C1-6C29-44DD-9713-1A95A505D130}" srcOrd="0" destOrd="0" presId="urn:microsoft.com/office/officeart/2005/8/layout/hierarchy1"/>
    <dgm:cxn modelId="{92B9A4C9-F2AC-46A0-9306-50A0268F7517}" type="presParOf" srcId="{3F2CD8C1-6C29-44DD-9713-1A95A505D130}" destId="{13BC6CE2-9C47-4759-B5FF-AC1950F21498}" srcOrd="0" destOrd="0" presId="urn:microsoft.com/office/officeart/2005/8/layout/hierarchy1"/>
    <dgm:cxn modelId="{51956DA4-C83C-4780-956B-3EB21D631F0C}" type="presParOf" srcId="{13BC6CE2-9C47-4759-B5FF-AC1950F21498}" destId="{F308BBC6-A8D7-435D-B042-9869C36BC8F8}" srcOrd="0" destOrd="0" presId="urn:microsoft.com/office/officeart/2005/8/layout/hierarchy1"/>
    <dgm:cxn modelId="{2E5A605A-3655-4748-9941-91B7577CF6B6}" type="presParOf" srcId="{13BC6CE2-9C47-4759-B5FF-AC1950F21498}" destId="{45FC30C5-A7B0-4F7F-AC8D-A1473C874F8F}" srcOrd="1" destOrd="0" presId="urn:microsoft.com/office/officeart/2005/8/layout/hierarchy1"/>
    <dgm:cxn modelId="{4A265209-5C27-4FFE-A558-F988AEE70058}" type="presParOf" srcId="{3F2CD8C1-6C29-44DD-9713-1A95A505D130}" destId="{8826828D-94F1-41D9-84DA-6E370BA0FC6F}" srcOrd="1" destOrd="0" presId="urn:microsoft.com/office/officeart/2005/8/layout/hierarchy1"/>
    <dgm:cxn modelId="{0AC0A3DE-E7C8-4302-A5FF-48EF793735AF}" type="presParOf" srcId="{8826828D-94F1-41D9-84DA-6E370BA0FC6F}" destId="{C4FE6E8D-8752-46C5-AC44-83A31317D8FC}" srcOrd="0" destOrd="0" presId="urn:microsoft.com/office/officeart/2005/8/layout/hierarchy1"/>
    <dgm:cxn modelId="{A558C788-2798-4605-B08F-A9442D33AFD1}" type="presParOf" srcId="{8826828D-94F1-41D9-84DA-6E370BA0FC6F}" destId="{32D0A5C5-B4CE-4A6B-AC11-082E0FC11721}" srcOrd="1" destOrd="0" presId="urn:microsoft.com/office/officeart/2005/8/layout/hierarchy1"/>
    <dgm:cxn modelId="{3F2E55CF-377C-4F26-82B3-017B0C487B7A}" type="presParOf" srcId="{32D0A5C5-B4CE-4A6B-AC11-082E0FC11721}" destId="{368DA3C3-3391-4BDB-8D70-380F858A09FC}" srcOrd="0" destOrd="0" presId="urn:microsoft.com/office/officeart/2005/8/layout/hierarchy1"/>
    <dgm:cxn modelId="{B69CA7CA-DF9A-499F-B2A8-CA63A7C48FBE}" type="presParOf" srcId="{368DA3C3-3391-4BDB-8D70-380F858A09FC}" destId="{8F45018C-711D-4A08-958A-218C7A6C3CC8}" srcOrd="0" destOrd="0" presId="urn:microsoft.com/office/officeart/2005/8/layout/hierarchy1"/>
    <dgm:cxn modelId="{A8CBA413-C013-4D56-8642-D63961E6200D}" type="presParOf" srcId="{368DA3C3-3391-4BDB-8D70-380F858A09FC}" destId="{0F7C3114-C1B4-4967-B890-08C92B4BC24E}" srcOrd="1" destOrd="0" presId="urn:microsoft.com/office/officeart/2005/8/layout/hierarchy1"/>
    <dgm:cxn modelId="{3BC5A5FA-10D7-4C18-B117-32488D22124D}" type="presParOf" srcId="{32D0A5C5-B4CE-4A6B-AC11-082E0FC11721}" destId="{9550F711-32EA-46CA-8858-45890E7628A0}" srcOrd="1" destOrd="0" presId="urn:microsoft.com/office/officeart/2005/8/layout/hierarchy1"/>
    <dgm:cxn modelId="{B76E32B7-DBE7-4143-95A6-C0DEFBF54773}" type="presParOf" srcId="{8826828D-94F1-41D9-84DA-6E370BA0FC6F}" destId="{C5569CBD-39B9-4B24-B287-1111DD2EBE9D}" srcOrd="2" destOrd="0" presId="urn:microsoft.com/office/officeart/2005/8/layout/hierarchy1"/>
    <dgm:cxn modelId="{D06955F1-B1E2-40D1-8E09-03650FEC51AD}" type="presParOf" srcId="{8826828D-94F1-41D9-84DA-6E370BA0FC6F}" destId="{143293C9-387E-40F6-9C1A-777CB0B92CA0}" srcOrd="3" destOrd="0" presId="urn:microsoft.com/office/officeart/2005/8/layout/hierarchy1"/>
    <dgm:cxn modelId="{370BDCD5-9380-47BE-9D73-71891A4D701D}" type="presParOf" srcId="{143293C9-387E-40F6-9C1A-777CB0B92CA0}" destId="{156801E5-C429-4B53-9B24-72169270BBDA}" srcOrd="0" destOrd="0" presId="urn:microsoft.com/office/officeart/2005/8/layout/hierarchy1"/>
    <dgm:cxn modelId="{95D6B709-A73D-4F32-8DC4-4752C70D0D7C}" type="presParOf" srcId="{156801E5-C429-4B53-9B24-72169270BBDA}" destId="{6F38847A-15E3-4E93-89AD-CF88ADA4AF5C}" srcOrd="0" destOrd="0" presId="urn:microsoft.com/office/officeart/2005/8/layout/hierarchy1"/>
    <dgm:cxn modelId="{B831E54C-00F4-421C-BBC7-3B5D2A0A96E8}" type="presParOf" srcId="{156801E5-C429-4B53-9B24-72169270BBDA}" destId="{A3801ED2-2AFE-478C-932E-79CD471AC0EB}" srcOrd="1" destOrd="0" presId="urn:microsoft.com/office/officeart/2005/8/layout/hierarchy1"/>
    <dgm:cxn modelId="{38866188-F0C2-459F-AF17-259DACD87246}" type="presParOf" srcId="{143293C9-387E-40F6-9C1A-777CB0B92CA0}" destId="{D6E452FE-4F98-4A87-93C1-000953F3C22C}" srcOrd="1" destOrd="0" presId="urn:microsoft.com/office/officeart/2005/8/layout/hierarchy1"/>
    <dgm:cxn modelId="{61CB5D7B-67FA-4A3E-8A6A-1240F8DB899E}" type="presParOf" srcId="{8826828D-94F1-41D9-84DA-6E370BA0FC6F}" destId="{1AC1BA9E-D29D-4FD5-8ED6-7CC463F4FC33}" srcOrd="4" destOrd="0" presId="urn:microsoft.com/office/officeart/2005/8/layout/hierarchy1"/>
    <dgm:cxn modelId="{69149EEB-3836-4F51-B544-F903592C8E57}" type="presParOf" srcId="{8826828D-94F1-41D9-84DA-6E370BA0FC6F}" destId="{95D2949E-AF18-4E32-A720-3E6F27A326E0}" srcOrd="5" destOrd="0" presId="urn:microsoft.com/office/officeart/2005/8/layout/hierarchy1"/>
    <dgm:cxn modelId="{237D0FFC-4CDB-40AD-904D-5EDD055AD8D9}" type="presParOf" srcId="{95D2949E-AF18-4E32-A720-3E6F27A326E0}" destId="{77553FCF-2178-482C-9672-037628C0DE3A}" srcOrd="0" destOrd="0" presId="urn:microsoft.com/office/officeart/2005/8/layout/hierarchy1"/>
    <dgm:cxn modelId="{9737351D-6F3F-4C1E-886E-09E4C2AFF142}" type="presParOf" srcId="{77553FCF-2178-482C-9672-037628C0DE3A}" destId="{60764BC1-7FCD-41E5-A6C9-BA745F1210DD}" srcOrd="0" destOrd="0" presId="urn:microsoft.com/office/officeart/2005/8/layout/hierarchy1"/>
    <dgm:cxn modelId="{B901E6DC-E8BF-4964-B04D-781177667DE9}" type="presParOf" srcId="{77553FCF-2178-482C-9672-037628C0DE3A}" destId="{B958C665-D38C-4EC0-A15C-FF45365B83A6}" srcOrd="1" destOrd="0" presId="urn:microsoft.com/office/officeart/2005/8/layout/hierarchy1"/>
    <dgm:cxn modelId="{5BA3015C-E193-4B5C-926C-87C79642E211}" type="presParOf" srcId="{95D2949E-AF18-4E32-A720-3E6F27A326E0}" destId="{0FE9D487-F272-4957-8029-F28DB43C5E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B8DFFF-E10F-490A-965B-AD841C139E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A4C5B8-BD8E-4D45-B2F5-94942E4D7FB3}">
      <dgm:prSet phldrT="[Текст]" custT="1"/>
      <dgm:spPr/>
      <dgm:t>
        <a:bodyPr/>
        <a:lstStyle/>
        <a:p>
          <a:pPr>
            <a:spcAft>
              <a:spcPts val="800"/>
            </a:spcAft>
          </a:pPr>
          <a:endParaRPr lang="ru-RU" sz="4400" b="1" dirty="0" smtClean="0"/>
        </a:p>
        <a:p>
          <a:pPr>
            <a:spcAft>
              <a:spcPts val="800"/>
            </a:spcAft>
          </a:pPr>
          <a:r>
            <a:rPr lang="ru-RU" sz="4400" b="1" dirty="0" smtClean="0"/>
            <a:t>Семя</a:t>
          </a:r>
        </a:p>
        <a:p>
          <a:pPr>
            <a:spcAft>
              <a:spcPts val="800"/>
            </a:spcAft>
          </a:pPr>
          <a:r>
            <a:rPr lang="ru-RU" sz="4400" b="1" dirty="0" smtClean="0"/>
            <a:t>фасоли</a:t>
          </a:r>
        </a:p>
        <a:p>
          <a:pPr>
            <a:spcAft>
              <a:spcPct val="35000"/>
            </a:spcAft>
          </a:pPr>
          <a:endParaRPr lang="ru-RU" sz="6000" b="1" dirty="0"/>
        </a:p>
      </dgm:t>
    </dgm:pt>
    <dgm:pt modelId="{F3B6FDDD-7D3C-433C-98FE-571C94C4AA41}" type="parTrans" cxnId="{C0938505-8255-4673-B4CD-FE2A3F6FF8DA}">
      <dgm:prSet/>
      <dgm:spPr/>
      <dgm:t>
        <a:bodyPr/>
        <a:lstStyle/>
        <a:p>
          <a:endParaRPr lang="ru-RU"/>
        </a:p>
      </dgm:t>
    </dgm:pt>
    <dgm:pt modelId="{60E440CD-EAE4-4461-8D3F-6A81F2A57237}" type="sibTrans" cxnId="{C0938505-8255-4673-B4CD-FE2A3F6FF8DA}">
      <dgm:prSet/>
      <dgm:spPr/>
      <dgm:t>
        <a:bodyPr/>
        <a:lstStyle/>
        <a:p>
          <a:endParaRPr lang="ru-RU"/>
        </a:p>
      </dgm:t>
    </dgm:pt>
    <dgm:pt modelId="{FF9745AF-7828-4BEE-9F7E-9A16FCE17AC1}">
      <dgm:prSet phldrT="[Текст]"/>
      <dgm:spPr/>
      <dgm:t>
        <a:bodyPr/>
        <a:lstStyle/>
        <a:p>
          <a:r>
            <a:rPr lang="ru-RU" b="1" dirty="0" smtClean="0"/>
            <a:t>кожура</a:t>
          </a:r>
          <a:endParaRPr lang="ru-RU" b="1" dirty="0"/>
        </a:p>
      </dgm:t>
    </dgm:pt>
    <dgm:pt modelId="{514E26DC-39F3-4F63-9A89-C1FA93C9FB68}" type="parTrans" cxnId="{DB3395C4-258D-409D-8A15-B0BAD960CF61}">
      <dgm:prSet/>
      <dgm:spPr/>
      <dgm:t>
        <a:bodyPr/>
        <a:lstStyle/>
        <a:p>
          <a:endParaRPr lang="ru-RU"/>
        </a:p>
      </dgm:t>
    </dgm:pt>
    <dgm:pt modelId="{9D9D813A-8539-41C1-B038-AD0E7FCCF111}" type="sibTrans" cxnId="{DB3395C4-258D-409D-8A15-B0BAD960CF61}">
      <dgm:prSet/>
      <dgm:spPr/>
      <dgm:t>
        <a:bodyPr/>
        <a:lstStyle/>
        <a:p>
          <a:endParaRPr lang="ru-RU"/>
        </a:p>
      </dgm:t>
    </dgm:pt>
    <dgm:pt modelId="{00899CE4-1DF9-45F9-A47B-B308349170F7}">
      <dgm:prSet phldrT="[Текст]"/>
      <dgm:spPr/>
      <dgm:t>
        <a:bodyPr/>
        <a:lstStyle/>
        <a:p>
          <a:r>
            <a:rPr lang="ru-RU" b="1" dirty="0" smtClean="0"/>
            <a:t>две </a:t>
          </a:r>
          <a:r>
            <a:rPr lang="ru-RU" b="1" dirty="0" err="1" smtClean="0"/>
            <a:t>семядолии</a:t>
          </a:r>
          <a:endParaRPr lang="ru-RU" b="1" dirty="0"/>
        </a:p>
      </dgm:t>
    </dgm:pt>
    <dgm:pt modelId="{B0EE6902-9BDA-46C6-AD8C-969DC15AF1B5}" type="parTrans" cxnId="{4F451687-C2FE-4D61-87D4-412E5222EF0A}">
      <dgm:prSet/>
      <dgm:spPr/>
      <dgm:t>
        <a:bodyPr/>
        <a:lstStyle/>
        <a:p>
          <a:endParaRPr lang="ru-RU"/>
        </a:p>
      </dgm:t>
    </dgm:pt>
    <dgm:pt modelId="{848BDBB0-E541-4EA1-A1CF-DB004D1F48E7}" type="sibTrans" cxnId="{4F451687-C2FE-4D61-87D4-412E5222EF0A}">
      <dgm:prSet/>
      <dgm:spPr/>
      <dgm:t>
        <a:bodyPr/>
        <a:lstStyle/>
        <a:p>
          <a:endParaRPr lang="ru-RU"/>
        </a:p>
      </dgm:t>
    </dgm:pt>
    <dgm:pt modelId="{DED2799E-2ECD-4B1E-8340-A543BDD7C89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зародыш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FBF2B41-F6D4-49D4-B0F7-2AF3DB0D122E}" type="parTrans" cxnId="{93F0A1F9-4B5B-436F-BB73-13DD68554B4B}">
      <dgm:prSet/>
      <dgm:spPr/>
      <dgm:t>
        <a:bodyPr/>
        <a:lstStyle/>
        <a:p>
          <a:endParaRPr lang="ru-RU"/>
        </a:p>
      </dgm:t>
    </dgm:pt>
    <dgm:pt modelId="{A3EE08CF-DDDD-4CFC-883C-69C9DFE92C99}" type="sibTrans" cxnId="{93F0A1F9-4B5B-436F-BB73-13DD68554B4B}">
      <dgm:prSet/>
      <dgm:spPr/>
      <dgm:t>
        <a:bodyPr/>
        <a:lstStyle/>
        <a:p>
          <a:endParaRPr lang="ru-RU"/>
        </a:p>
      </dgm:t>
    </dgm:pt>
    <dgm:pt modelId="{3855BB9F-498A-44D8-A0D4-A5CE67FD34BB}" type="pres">
      <dgm:prSet presAssocID="{2CB8DFFF-E10F-490A-965B-AD841C139E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CD8C1-6C29-44DD-9713-1A95A505D130}" type="pres">
      <dgm:prSet presAssocID="{8CA4C5B8-BD8E-4D45-B2F5-94942E4D7FB3}" presName="hierRoot1" presStyleCnt="0"/>
      <dgm:spPr/>
    </dgm:pt>
    <dgm:pt modelId="{13BC6CE2-9C47-4759-B5FF-AC1950F21498}" type="pres">
      <dgm:prSet presAssocID="{8CA4C5B8-BD8E-4D45-B2F5-94942E4D7FB3}" presName="composite" presStyleCnt="0"/>
      <dgm:spPr/>
    </dgm:pt>
    <dgm:pt modelId="{F308BBC6-A8D7-435D-B042-9869C36BC8F8}" type="pres">
      <dgm:prSet presAssocID="{8CA4C5B8-BD8E-4D45-B2F5-94942E4D7FB3}" presName="background" presStyleLbl="node0" presStyleIdx="0" presStyleCnt="1"/>
      <dgm:spPr/>
      <dgm:t>
        <a:bodyPr/>
        <a:lstStyle/>
        <a:p>
          <a:endParaRPr lang="ru-RU"/>
        </a:p>
      </dgm:t>
    </dgm:pt>
    <dgm:pt modelId="{45FC30C5-A7B0-4F7F-AC8D-A1473C874F8F}" type="pres">
      <dgm:prSet presAssocID="{8CA4C5B8-BD8E-4D45-B2F5-94942E4D7FB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6828D-94F1-41D9-84DA-6E370BA0FC6F}" type="pres">
      <dgm:prSet presAssocID="{8CA4C5B8-BD8E-4D45-B2F5-94942E4D7FB3}" presName="hierChild2" presStyleCnt="0"/>
      <dgm:spPr/>
    </dgm:pt>
    <dgm:pt modelId="{C4FE6E8D-8752-46C5-AC44-83A31317D8FC}" type="pres">
      <dgm:prSet presAssocID="{514E26DC-39F3-4F63-9A89-C1FA93C9FB68}" presName="Name10" presStyleLbl="parChTrans1D2" presStyleIdx="0" presStyleCnt="3"/>
      <dgm:spPr/>
    </dgm:pt>
    <dgm:pt modelId="{32D0A5C5-B4CE-4A6B-AC11-082E0FC11721}" type="pres">
      <dgm:prSet presAssocID="{FF9745AF-7828-4BEE-9F7E-9A16FCE17AC1}" presName="hierRoot2" presStyleCnt="0"/>
      <dgm:spPr/>
    </dgm:pt>
    <dgm:pt modelId="{368DA3C3-3391-4BDB-8D70-380F858A09FC}" type="pres">
      <dgm:prSet presAssocID="{FF9745AF-7828-4BEE-9F7E-9A16FCE17AC1}" presName="composite2" presStyleCnt="0"/>
      <dgm:spPr/>
    </dgm:pt>
    <dgm:pt modelId="{8F45018C-711D-4A08-958A-218C7A6C3CC8}" type="pres">
      <dgm:prSet presAssocID="{FF9745AF-7828-4BEE-9F7E-9A16FCE17AC1}" presName="background2" presStyleLbl="node2" presStyleIdx="0" presStyleCnt="3"/>
      <dgm:spPr/>
    </dgm:pt>
    <dgm:pt modelId="{0F7C3114-C1B4-4967-B890-08C92B4BC24E}" type="pres">
      <dgm:prSet presAssocID="{FF9745AF-7828-4BEE-9F7E-9A16FCE17A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0F711-32EA-46CA-8858-45890E7628A0}" type="pres">
      <dgm:prSet presAssocID="{FF9745AF-7828-4BEE-9F7E-9A16FCE17AC1}" presName="hierChild3" presStyleCnt="0"/>
      <dgm:spPr/>
    </dgm:pt>
    <dgm:pt modelId="{D974FD45-4931-4097-AB27-07A0EC85F99C}" type="pres">
      <dgm:prSet presAssocID="{B0EE6902-9BDA-46C6-AD8C-969DC15AF1B5}" presName="Name10" presStyleLbl="parChTrans1D2" presStyleIdx="1" presStyleCnt="3"/>
      <dgm:spPr/>
    </dgm:pt>
    <dgm:pt modelId="{257DBFA2-659B-474D-B892-BEC29B6B1569}" type="pres">
      <dgm:prSet presAssocID="{00899CE4-1DF9-45F9-A47B-B308349170F7}" presName="hierRoot2" presStyleCnt="0"/>
      <dgm:spPr/>
    </dgm:pt>
    <dgm:pt modelId="{1E6670E1-4EB4-4D5F-88E0-C3FDDE2439DF}" type="pres">
      <dgm:prSet presAssocID="{00899CE4-1DF9-45F9-A47B-B308349170F7}" presName="composite2" presStyleCnt="0"/>
      <dgm:spPr/>
    </dgm:pt>
    <dgm:pt modelId="{EB6DE5C7-AEA3-42FD-9CA6-FBE2A7A06773}" type="pres">
      <dgm:prSet presAssocID="{00899CE4-1DF9-45F9-A47B-B308349170F7}" presName="background2" presStyleLbl="node2" presStyleIdx="1" presStyleCnt="3"/>
      <dgm:spPr/>
    </dgm:pt>
    <dgm:pt modelId="{2F355E52-563F-474B-BF5E-503BA7433B9C}" type="pres">
      <dgm:prSet presAssocID="{00899CE4-1DF9-45F9-A47B-B308349170F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FEF24-7DB5-4A5A-B481-259EF6CE7DE3}" type="pres">
      <dgm:prSet presAssocID="{00899CE4-1DF9-45F9-A47B-B308349170F7}" presName="hierChild3" presStyleCnt="0"/>
      <dgm:spPr/>
    </dgm:pt>
    <dgm:pt modelId="{01EA2B0F-F264-41A5-BEBF-96BD6DF1E0A4}" type="pres">
      <dgm:prSet presAssocID="{8FBF2B41-F6D4-49D4-B0F7-2AF3DB0D122E}" presName="Name10" presStyleLbl="parChTrans1D2" presStyleIdx="2" presStyleCnt="3"/>
      <dgm:spPr/>
    </dgm:pt>
    <dgm:pt modelId="{51692068-543E-42F1-AFAC-D66B6D6CD9AF}" type="pres">
      <dgm:prSet presAssocID="{DED2799E-2ECD-4B1E-8340-A543BDD7C895}" presName="hierRoot2" presStyleCnt="0"/>
      <dgm:spPr/>
    </dgm:pt>
    <dgm:pt modelId="{6F9E2605-0743-4208-A59F-14981FDF27A9}" type="pres">
      <dgm:prSet presAssocID="{DED2799E-2ECD-4B1E-8340-A543BDD7C895}" presName="composite2" presStyleCnt="0"/>
      <dgm:spPr/>
    </dgm:pt>
    <dgm:pt modelId="{D83C856C-0C87-4F87-B944-75633E84E670}" type="pres">
      <dgm:prSet presAssocID="{DED2799E-2ECD-4B1E-8340-A543BDD7C895}" presName="background2" presStyleLbl="node2" presStyleIdx="2" presStyleCnt="3"/>
      <dgm:spPr/>
    </dgm:pt>
    <dgm:pt modelId="{3C8071F1-2CCB-4D46-83A5-B73EEC8023AE}" type="pres">
      <dgm:prSet presAssocID="{DED2799E-2ECD-4B1E-8340-A543BDD7C895}" presName="text2" presStyleLbl="fgAcc2" presStyleIdx="2" presStyleCnt="3" custLinFactNeighborX="619" custLinFactNeighborY="-481">
        <dgm:presLayoutVars>
          <dgm:chPref val="3"/>
        </dgm:presLayoutVars>
      </dgm:prSet>
      <dgm:spPr/>
    </dgm:pt>
    <dgm:pt modelId="{0EC6DD5D-E0F2-4179-ABA6-9ED06C5BD718}" type="pres">
      <dgm:prSet presAssocID="{DED2799E-2ECD-4B1E-8340-A543BDD7C895}" presName="hierChild3" presStyleCnt="0"/>
      <dgm:spPr/>
    </dgm:pt>
  </dgm:ptLst>
  <dgm:cxnLst>
    <dgm:cxn modelId="{C0938505-8255-4673-B4CD-FE2A3F6FF8DA}" srcId="{2CB8DFFF-E10F-490A-965B-AD841C139EB5}" destId="{8CA4C5B8-BD8E-4D45-B2F5-94942E4D7FB3}" srcOrd="0" destOrd="0" parTransId="{F3B6FDDD-7D3C-433C-98FE-571C94C4AA41}" sibTransId="{60E440CD-EAE4-4461-8D3F-6A81F2A57237}"/>
    <dgm:cxn modelId="{4F451687-C2FE-4D61-87D4-412E5222EF0A}" srcId="{8CA4C5B8-BD8E-4D45-B2F5-94942E4D7FB3}" destId="{00899CE4-1DF9-45F9-A47B-B308349170F7}" srcOrd="1" destOrd="0" parTransId="{B0EE6902-9BDA-46C6-AD8C-969DC15AF1B5}" sibTransId="{848BDBB0-E541-4EA1-A1CF-DB004D1F48E7}"/>
    <dgm:cxn modelId="{6DA9AF1C-7A0D-457D-B6FB-11859FE23BDF}" type="presOf" srcId="{B0EE6902-9BDA-46C6-AD8C-969DC15AF1B5}" destId="{D974FD45-4931-4097-AB27-07A0EC85F99C}" srcOrd="0" destOrd="0" presId="urn:microsoft.com/office/officeart/2005/8/layout/hierarchy1"/>
    <dgm:cxn modelId="{CDE619B8-3F81-411B-BB94-DE5B4ED45480}" type="presOf" srcId="{2CB8DFFF-E10F-490A-965B-AD841C139EB5}" destId="{3855BB9F-498A-44D8-A0D4-A5CE67FD34BB}" srcOrd="0" destOrd="0" presId="urn:microsoft.com/office/officeart/2005/8/layout/hierarchy1"/>
    <dgm:cxn modelId="{C07156FF-8E54-4D58-8917-8E8B82AE9072}" type="presOf" srcId="{DED2799E-2ECD-4B1E-8340-A543BDD7C895}" destId="{3C8071F1-2CCB-4D46-83A5-B73EEC8023AE}" srcOrd="0" destOrd="0" presId="urn:microsoft.com/office/officeart/2005/8/layout/hierarchy1"/>
    <dgm:cxn modelId="{88A1F4C2-09B8-4B0C-8577-AE976BC0BB4F}" type="presOf" srcId="{8CA4C5B8-BD8E-4D45-B2F5-94942E4D7FB3}" destId="{45FC30C5-A7B0-4F7F-AC8D-A1473C874F8F}" srcOrd="0" destOrd="0" presId="urn:microsoft.com/office/officeart/2005/8/layout/hierarchy1"/>
    <dgm:cxn modelId="{2F99A1A8-16DD-403F-A077-A43FB0827CBE}" type="presOf" srcId="{FF9745AF-7828-4BEE-9F7E-9A16FCE17AC1}" destId="{0F7C3114-C1B4-4967-B890-08C92B4BC24E}" srcOrd="0" destOrd="0" presId="urn:microsoft.com/office/officeart/2005/8/layout/hierarchy1"/>
    <dgm:cxn modelId="{93F0A1F9-4B5B-436F-BB73-13DD68554B4B}" srcId="{8CA4C5B8-BD8E-4D45-B2F5-94942E4D7FB3}" destId="{DED2799E-2ECD-4B1E-8340-A543BDD7C895}" srcOrd="2" destOrd="0" parTransId="{8FBF2B41-F6D4-49D4-B0F7-2AF3DB0D122E}" sibTransId="{A3EE08CF-DDDD-4CFC-883C-69C9DFE92C99}"/>
    <dgm:cxn modelId="{86A87CFB-60C9-4A9A-86AD-FFA82312D8CD}" type="presOf" srcId="{00899CE4-1DF9-45F9-A47B-B308349170F7}" destId="{2F355E52-563F-474B-BF5E-503BA7433B9C}" srcOrd="0" destOrd="0" presId="urn:microsoft.com/office/officeart/2005/8/layout/hierarchy1"/>
    <dgm:cxn modelId="{DB3395C4-258D-409D-8A15-B0BAD960CF61}" srcId="{8CA4C5B8-BD8E-4D45-B2F5-94942E4D7FB3}" destId="{FF9745AF-7828-4BEE-9F7E-9A16FCE17AC1}" srcOrd="0" destOrd="0" parTransId="{514E26DC-39F3-4F63-9A89-C1FA93C9FB68}" sibTransId="{9D9D813A-8539-41C1-B038-AD0E7FCCF111}"/>
    <dgm:cxn modelId="{36FE9F59-6E4E-42DB-98FA-5B0BCEA1F21C}" type="presOf" srcId="{514E26DC-39F3-4F63-9A89-C1FA93C9FB68}" destId="{C4FE6E8D-8752-46C5-AC44-83A31317D8FC}" srcOrd="0" destOrd="0" presId="urn:microsoft.com/office/officeart/2005/8/layout/hierarchy1"/>
    <dgm:cxn modelId="{487DBD58-9863-4868-ABBC-41F0E1D3057C}" type="presOf" srcId="{8FBF2B41-F6D4-49D4-B0F7-2AF3DB0D122E}" destId="{01EA2B0F-F264-41A5-BEBF-96BD6DF1E0A4}" srcOrd="0" destOrd="0" presId="urn:microsoft.com/office/officeart/2005/8/layout/hierarchy1"/>
    <dgm:cxn modelId="{0052C699-8FD0-4A58-868B-33055050242D}" type="presParOf" srcId="{3855BB9F-498A-44D8-A0D4-A5CE67FD34BB}" destId="{3F2CD8C1-6C29-44DD-9713-1A95A505D130}" srcOrd="0" destOrd="0" presId="urn:microsoft.com/office/officeart/2005/8/layout/hierarchy1"/>
    <dgm:cxn modelId="{752330EF-C50E-400A-9479-E177041E6010}" type="presParOf" srcId="{3F2CD8C1-6C29-44DD-9713-1A95A505D130}" destId="{13BC6CE2-9C47-4759-B5FF-AC1950F21498}" srcOrd="0" destOrd="0" presId="urn:microsoft.com/office/officeart/2005/8/layout/hierarchy1"/>
    <dgm:cxn modelId="{AEC3A7ED-66FF-446B-94AF-A5A913C74256}" type="presParOf" srcId="{13BC6CE2-9C47-4759-B5FF-AC1950F21498}" destId="{F308BBC6-A8D7-435D-B042-9869C36BC8F8}" srcOrd="0" destOrd="0" presId="urn:microsoft.com/office/officeart/2005/8/layout/hierarchy1"/>
    <dgm:cxn modelId="{5817ACA1-C740-4BAE-B9B9-170FB98AE34E}" type="presParOf" srcId="{13BC6CE2-9C47-4759-B5FF-AC1950F21498}" destId="{45FC30C5-A7B0-4F7F-AC8D-A1473C874F8F}" srcOrd="1" destOrd="0" presId="urn:microsoft.com/office/officeart/2005/8/layout/hierarchy1"/>
    <dgm:cxn modelId="{1CC31B58-2818-432F-8A59-AD8BC36A97B8}" type="presParOf" srcId="{3F2CD8C1-6C29-44DD-9713-1A95A505D130}" destId="{8826828D-94F1-41D9-84DA-6E370BA0FC6F}" srcOrd="1" destOrd="0" presId="urn:microsoft.com/office/officeart/2005/8/layout/hierarchy1"/>
    <dgm:cxn modelId="{0EEBA11F-CE57-4A4A-9A89-57796281D40F}" type="presParOf" srcId="{8826828D-94F1-41D9-84DA-6E370BA0FC6F}" destId="{C4FE6E8D-8752-46C5-AC44-83A31317D8FC}" srcOrd="0" destOrd="0" presId="urn:microsoft.com/office/officeart/2005/8/layout/hierarchy1"/>
    <dgm:cxn modelId="{04F9ED73-2881-489C-AAE1-582DD7F8011D}" type="presParOf" srcId="{8826828D-94F1-41D9-84DA-6E370BA0FC6F}" destId="{32D0A5C5-B4CE-4A6B-AC11-082E0FC11721}" srcOrd="1" destOrd="0" presId="urn:microsoft.com/office/officeart/2005/8/layout/hierarchy1"/>
    <dgm:cxn modelId="{C20699DF-22F7-42C6-AFFD-387E9373A43B}" type="presParOf" srcId="{32D0A5C5-B4CE-4A6B-AC11-082E0FC11721}" destId="{368DA3C3-3391-4BDB-8D70-380F858A09FC}" srcOrd="0" destOrd="0" presId="urn:microsoft.com/office/officeart/2005/8/layout/hierarchy1"/>
    <dgm:cxn modelId="{3F192AA0-42D4-4106-9C2B-D58F8A4EF89D}" type="presParOf" srcId="{368DA3C3-3391-4BDB-8D70-380F858A09FC}" destId="{8F45018C-711D-4A08-958A-218C7A6C3CC8}" srcOrd="0" destOrd="0" presId="urn:microsoft.com/office/officeart/2005/8/layout/hierarchy1"/>
    <dgm:cxn modelId="{11715DCC-D988-40A2-A70D-CC7B27B639B8}" type="presParOf" srcId="{368DA3C3-3391-4BDB-8D70-380F858A09FC}" destId="{0F7C3114-C1B4-4967-B890-08C92B4BC24E}" srcOrd="1" destOrd="0" presId="urn:microsoft.com/office/officeart/2005/8/layout/hierarchy1"/>
    <dgm:cxn modelId="{97D32907-B5FF-415B-98B3-12FBA767F323}" type="presParOf" srcId="{32D0A5C5-B4CE-4A6B-AC11-082E0FC11721}" destId="{9550F711-32EA-46CA-8858-45890E7628A0}" srcOrd="1" destOrd="0" presId="urn:microsoft.com/office/officeart/2005/8/layout/hierarchy1"/>
    <dgm:cxn modelId="{1D15D17E-06C3-4CBD-BDD9-9B7B305904C3}" type="presParOf" srcId="{8826828D-94F1-41D9-84DA-6E370BA0FC6F}" destId="{D974FD45-4931-4097-AB27-07A0EC85F99C}" srcOrd="2" destOrd="0" presId="urn:microsoft.com/office/officeart/2005/8/layout/hierarchy1"/>
    <dgm:cxn modelId="{3FC720C3-9BE6-4738-AAFE-D48E3DFC7A3C}" type="presParOf" srcId="{8826828D-94F1-41D9-84DA-6E370BA0FC6F}" destId="{257DBFA2-659B-474D-B892-BEC29B6B1569}" srcOrd="3" destOrd="0" presId="urn:microsoft.com/office/officeart/2005/8/layout/hierarchy1"/>
    <dgm:cxn modelId="{FF6EE6B1-71C2-40FF-B18E-7C058FA1DB20}" type="presParOf" srcId="{257DBFA2-659B-474D-B892-BEC29B6B1569}" destId="{1E6670E1-4EB4-4D5F-88E0-C3FDDE2439DF}" srcOrd="0" destOrd="0" presId="urn:microsoft.com/office/officeart/2005/8/layout/hierarchy1"/>
    <dgm:cxn modelId="{784593BA-B089-4CAA-A4F7-2F2058ABB699}" type="presParOf" srcId="{1E6670E1-4EB4-4D5F-88E0-C3FDDE2439DF}" destId="{EB6DE5C7-AEA3-42FD-9CA6-FBE2A7A06773}" srcOrd="0" destOrd="0" presId="urn:microsoft.com/office/officeart/2005/8/layout/hierarchy1"/>
    <dgm:cxn modelId="{423C8271-C90F-48E6-9E50-D2D0A80D1C86}" type="presParOf" srcId="{1E6670E1-4EB4-4D5F-88E0-C3FDDE2439DF}" destId="{2F355E52-563F-474B-BF5E-503BA7433B9C}" srcOrd="1" destOrd="0" presId="urn:microsoft.com/office/officeart/2005/8/layout/hierarchy1"/>
    <dgm:cxn modelId="{8C2CB251-AE15-4D55-9E62-B07DD3C07B30}" type="presParOf" srcId="{257DBFA2-659B-474D-B892-BEC29B6B1569}" destId="{C9EFEF24-7DB5-4A5A-B481-259EF6CE7DE3}" srcOrd="1" destOrd="0" presId="urn:microsoft.com/office/officeart/2005/8/layout/hierarchy1"/>
    <dgm:cxn modelId="{16CF73A2-B818-4ABE-A13B-D156C9EBB62F}" type="presParOf" srcId="{8826828D-94F1-41D9-84DA-6E370BA0FC6F}" destId="{01EA2B0F-F264-41A5-BEBF-96BD6DF1E0A4}" srcOrd="4" destOrd="0" presId="urn:microsoft.com/office/officeart/2005/8/layout/hierarchy1"/>
    <dgm:cxn modelId="{BDA9A727-E241-4E03-A12A-239190CFB889}" type="presParOf" srcId="{8826828D-94F1-41D9-84DA-6E370BA0FC6F}" destId="{51692068-543E-42F1-AFAC-D66B6D6CD9AF}" srcOrd="5" destOrd="0" presId="urn:microsoft.com/office/officeart/2005/8/layout/hierarchy1"/>
    <dgm:cxn modelId="{7BCB1754-0002-4BAD-80FD-2B867FECB872}" type="presParOf" srcId="{51692068-543E-42F1-AFAC-D66B6D6CD9AF}" destId="{6F9E2605-0743-4208-A59F-14981FDF27A9}" srcOrd="0" destOrd="0" presId="urn:microsoft.com/office/officeart/2005/8/layout/hierarchy1"/>
    <dgm:cxn modelId="{D68BEDDA-3179-4974-B155-12D745C33739}" type="presParOf" srcId="{6F9E2605-0743-4208-A59F-14981FDF27A9}" destId="{D83C856C-0C87-4F87-B944-75633E84E670}" srcOrd="0" destOrd="0" presId="urn:microsoft.com/office/officeart/2005/8/layout/hierarchy1"/>
    <dgm:cxn modelId="{4635F2FA-F7D9-4207-9D3A-990DA069163B}" type="presParOf" srcId="{6F9E2605-0743-4208-A59F-14981FDF27A9}" destId="{3C8071F1-2CCB-4D46-83A5-B73EEC8023AE}" srcOrd="1" destOrd="0" presId="urn:microsoft.com/office/officeart/2005/8/layout/hierarchy1"/>
    <dgm:cxn modelId="{78CE2592-CC7F-457C-BF63-2E3AFD0F89F5}" type="presParOf" srcId="{51692068-543E-42F1-AFAC-D66B6D6CD9AF}" destId="{0EC6DD5D-E0F2-4179-ABA6-9ED06C5BD7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D893DB-8C1B-4060-84F0-7CF04EEAF8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6FFFC-595E-49E2-A8B7-2D5EE32AE6D7}">
      <dgm:prSet phldrT="[Текст]" custT="1"/>
      <dgm:spPr/>
      <dgm:t>
        <a:bodyPr/>
        <a:lstStyle/>
        <a:p>
          <a:r>
            <a:rPr lang="ru-RU" sz="3600" b="1" dirty="0" smtClean="0"/>
            <a:t>зародыш</a:t>
          </a:r>
          <a:endParaRPr lang="ru-RU" sz="3600" b="1" dirty="0"/>
        </a:p>
      </dgm:t>
    </dgm:pt>
    <dgm:pt modelId="{A92E76F5-2F30-4A36-8F2E-11A11DD496B8}" type="parTrans" cxnId="{39133EDA-B67F-4D14-9F69-43E4513E1B66}">
      <dgm:prSet/>
      <dgm:spPr/>
      <dgm:t>
        <a:bodyPr/>
        <a:lstStyle/>
        <a:p>
          <a:endParaRPr lang="ru-RU"/>
        </a:p>
      </dgm:t>
    </dgm:pt>
    <dgm:pt modelId="{24C27EC0-781B-42E2-9644-74506E8F0EB1}" type="sibTrans" cxnId="{39133EDA-B67F-4D14-9F69-43E4513E1B66}">
      <dgm:prSet/>
      <dgm:spPr/>
      <dgm:t>
        <a:bodyPr/>
        <a:lstStyle/>
        <a:p>
          <a:endParaRPr lang="ru-RU"/>
        </a:p>
      </dgm:t>
    </dgm:pt>
    <dgm:pt modelId="{7B3AC520-CC06-47F2-AA3A-B6F9A65DB5E9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E276A5E-E4D5-4746-8F72-6F85588C4996}" type="parTrans" cxnId="{F2CA24A4-B4F2-4C0E-BBCF-2C7C79048427}">
      <dgm:prSet/>
      <dgm:spPr/>
      <dgm:t>
        <a:bodyPr/>
        <a:lstStyle/>
        <a:p>
          <a:endParaRPr lang="ru-RU"/>
        </a:p>
      </dgm:t>
    </dgm:pt>
    <dgm:pt modelId="{4600C377-675C-42CC-971F-398D403EF09B}" type="sibTrans" cxnId="{F2CA24A4-B4F2-4C0E-BBCF-2C7C79048427}">
      <dgm:prSet/>
      <dgm:spPr/>
      <dgm:t>
        <a:bodyPr/>
        <a:lstStyle/>
        <a:p>
          <a:endParaRPr lang="ru-RU"/>
        </a:p>
      </dgm:t>
    </dgm:pt>
    <dgm:pt modelId="{1D50268C-A74A-4C4D-83FE-83C1E7DCF3A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8036C59-7319-4A0E-B421-2ED7D0036135}" type="parTrans" cxnId="{A658308A-9C8A-4477-9271-DF2DE2163891}">
      <dgm:prSet/>
      <dgm:spPr/>
      <dgm:t>
        <a:bodyPr/>
        <a:lstStyle/>
        <a:p>
          <a:endParaRPr lang="ru-RU"/>
        </a:p>
      </dgm:t>
    </dgm:pt>
    <dgm:pt modelId="{53FD0D65-0051-400A-95E1-A7EC73B5A60E}" type="sibTrans" cxnId="{A658308A-9C8A-4477-9271-DF2DE2163891}">
      <dgm:prSet/>
      <dgm:spPr/>
      <dgm:t>
        <a:bodyPr/>
        <a:lstStyle/>
        <a:p>
          <a:endParaRPr lang="ru-RU"/>
        </a:p>
      </dgm:t>
    </dgm:pt>
    <dgm:pt modelId="{383CF15A-E501-4B31-B5BC-2CB75ED17A70}">
      <dgm:prSet/>
      <dgm:spPr/>
      <dgm:t>
        <a:bodyPr/>
        <a:lstStyle/>
        <a:p>
          <a:endParaRPr lang="ru-RU" dirty="0"/>
        </a:p>
      </dgm:t>
    </dgm:pt>
    <dgm:pt modelId="{79FB9AD9-C0C3-496D-882C-D688E8E3C5F8}" type="parTrans" cxnId="{856AF55F-9162-4B96-815C-10768B85E529}">
      <dgm:prSet/>
      <dgm:spPr/>
      <dgm:t>
        <a:bodyPr/>
        <a:lstStyle/>
        <a:p>
          <a:endParaRPr lang="ru-RU"/>
        </a:p>
      </dgm:t>
    </dgm:pt>
    <dgm:pt modelId="{9ADB9C7D-FDA0-462A-B8AA-65664328FACF}" type="sibTrans" cxnId="{856AF55F-9162-4B96-815C-10768B85E529}">
      <dgm:prSet/>
      <dgm:spPr/>
      <dgm:t>
        <a:bodyPr/>
        <a:lstStyle/>
        <a:p>
          <a:endParaRPr lang="ru-RU"/>
        </a:p>
      </dgm:t>
    </dgm:pt>
    <dgm:pt modelId="{A6A18696-6487-47BF-A3FF-09D4E8556589}" type="pres">
      <dgm:prSet presAssocID="{04D893DB-8C1B-4060-84F0-7CF04EEAF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AA74A1-8DAD-49A1-968A-E83971574DD9}" type="pres">
      <dgm:prSet presAssocID="{B3A6FFFC-595E-49E2-A8B7-2D5EE32AE6D7}" presName="hierRoot1" presStyleCnt="0"/>
      <dgm:spPr/>
    </dgm:pt>
    <dgm:pt modelId="{CBAED174-F194-4D51-8C79-9809F4A86B3F}" type="pres">
      <dgm:prSet presAssocID="{B3A6FFFC-595E-49E2-A8B7-2D5EE32AE6D7}" presName="composite" presStyleCnt="0"/>
      <dgm:spPr/>
    </dgm:pt>
    <dgm:pt modelId="{636D9C4F-0A42-4F83-BEB7-19DC8F65E193}" type="pres">
      <dgm:prSet presAssocID="{B3A6FFFC-595E-49E2-A8B7-2D5EE32AE6D7}" presName="background" presStyleLbl="node0" presStyleIdx="0" presStyleCnt="1"/>
      <dgm:spPr/>
    </dgm:pt>
    <dgm:pt modelId="{885A8623-277C-44E9-A981-C1C6F2A17EE0}" type="pres">
      <dgm:prSet presAssocID="{B3A6FFFC-595E-49E2-A8B7-2D5EE32AE6D7}" presName="text" presStyleLbl="fgAcc0" presStyleIdx="0" presStyleCnt="1" custLinFactNeighborX="0" custLinFactNeighborY="-43173">
        <dgm:presLayoutVars>
          <dgm:chPref val="3"/>
        </dgm:presLayoutVars>
      </dgm:prSet>
      <dgm:spPr/>
    </dgm:pt>
    <dgm:pt modelId="{B5D9B1A0-CAD7-40F6-8FEA-78924F67115E}" type="pres">
      <dgm:prSet presAssocID="{B3A6FFFC-595E-49E2-A8B7-2D5EE32AE6D7}" presName="hierChild2" presStyleCnt="0"/>
      <dgm:spPr/>
    </dgm:pt>
    <dgm:pt modelId="{5CED9100-7131-4E6D-812B-C827B3D08018}" type="pres">
      <dgm:prSet presAssocID="{1E276A5E-E4D5-4746-8F72-6F85588C4996}" presName="Name10" presStyleLbl="parChTrans1D2" presStyleIdx="0" presStyleCnt="3"/>
      <dgm:spPr/>
    </dgm:pt>
    <dgm:pt modelId="{F60CC9FE-6D6F-49DE-8EC8-67DC3F9A285D}" type="pres">
      <dgm:prSet presAssocID="{7B3AC520-CC06-47F2-AA3A-B6F9A65DB5E9}" presName="hierRoot2" presStyleCnt="0"/>
      <dgm:spPr/>
    </dgm:pt>
    <dgm:pt modelId="{6CD8ECA6-B229-4033-A98B-5BF1D0DCE33B}" type="pres">
      <dgm:prSet presAssocID="{7B3AC520-CC06-47F2-AA3A-B6F9A65DB5E9}" presName="composite2" presStyleCnt="0"/>
      <dgm:spPr/>
    </dgm:pt>
    <dgm:pt modelId="{7ACB28C9-7AE7-4159-BDEA-D2E926AE1852}" type="pres">
      <dgm:prSet presAssocID="{7B3AC520-CC06-47F2-AA3A-B6F9A65DB5E9}" presName="background2" presStyleLbl="node2" presStyleIdx="0" presStyleCnt="3"/>
      <dgm:spPr/>
    </dgm:pt>
    <dgm:pt modelId="{30B7F60D-05F3-4127-B8DF-30F8D5BBA2CF}" type="pres">
      <dgm:prSet presAssocID="{7B3AC520-CC06-47F2-AA3A-B6F9A65DB5E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80784-3567-40B3-BDED-6B1F8EC57696}" type="pres">
      <dgm:prSet presAssocID="{7B3AC520-CC06-47F2-AA3A-B6F9A65DB5E9}" presName="hierChild3" presStyleCnt="0"/>
      <dgm:spPr/>
    </dgm:pt>
    <dgm:pt modelId="{26D405D9-3C4F-468F-8575-78FEA600DC4E}" type="pres">
      <dgm:prSet presAssocID="{48036C59-7319-4A0E-B421-2ED7D0036135}" presName="Name10" presStyleLbl="parChTrans1D2" presStyleIdx="1" presStyleCnt="3"/>
      <dgm:spPr/>
    </dgm:pt>
    <dgm:pt modelId="{14264780-9D5F-4181-AE62-F42388EABB3D}" type="pres">
      <dgm:prSet presAssocID="{1D50268C-A74A-4C4D-83FE-83C1E7DCF3A6}" presName="hierRoot2" presStyleCnt="0"/>
      <dgm:spPr/>
    </dgm:pt>
    <dgm:pt modelId="{179E6C75-6A93-4A93-B301-5F20D13B11C7}" type="pres">
      <dgm:prSet presAssocID="{1D50268C-A74A-4C4D-83FE-83C1E7DCF3A6}" presName="composite2" presStyleCnt="0"/>
      <dgm:spPr/>
    </dgm:pt>
    <dgm:pt modelId="{7FA7E684-8F4A-41C1-8DAD-9BCE7C740288}" type="pres">
      <dgm:prSet presAssocID="{1D50268C-A74A-4C4D-83FE-83C1E7DCF3A6}" presName="background2" presStyleLbl="node2" presStyleIdx="1" presStyleCnt="3"/>
      <dgm:spPr/>
    </dgm:pt>
    <dgm:pt modelId="{9ED1F293-ACDD-4F33-B241-D46D34175821}" type="pres">
      <dgm:prSet presAssocID="{1D50268C-A74A-4C4D-83FE-83C1E7DCF3A6}" presName="text2" presStyleLbl="fgAcc2" presStyleIdx="1" presStyleCnt="3" custLinFactNeighborX="4321" custLinFactNeighborY="-2426">
        <dgm:presLayoutVars>
          <dgm:chPref val="3"/>
        </dgm:presLayoutVars>
      </dgm:prSet>
      <dgm:spPr/>
    </dgm:pt>
    <dgm:pt modelId="{D13DE3BA-A00C-4E53-BE04-54A44C210CCE}" type="pres">
      <dgm:prSet presAssocID="{1D50268C-A74A-4C4D-83FE-83C1E7DCF3A6}" presName="hierChild3" presStyleCnt="0"/>
      <dgm:spPr/>
    </dgm:pt>
    <dgm:pt modelId="{9BDB4F06-22EF-428A-A07C-591B6A31FE9A}" type="pres">
      <dgm:prSet presAssocID="{79FB9AD9-C0C3-496D-882C-D688E8E3C5F8}" presName="Name10" presStyleLbl="parChTrans1D2" presStyleIdx="2" presStyleCnt="3"/>
      <dgm:spPr/>
    </dgm:pt>
    <dgm:pt modelId="{5855DFCE-9287-42A1-996E-BC6E51349342}" type="pres">
      <dgm:prSet presAssocID="{383CF15A-E501-4B31-B5BC-2CB75ED17A70}" presName="hierRoot2" presStyleCnt="0"/>
      <dgm:spPr/>
    </dgm:pt>
    <dgm:pt modelId="{A75C3347-BC0C-45A2-8678-10A807CA2314}" type="pres">
      <dgm:prSet presAssocID="{383CF15A-E501-4B31-B5BC-2CB75ED17A70}" presName="composite2" presStyleCnt="0"/>
      <dgm:spPr/>
    </dgm:pt>
    <dgm:pt modelId="{BBA9F971-4DD8-498A-89DC-11FABF01F58E}" type="pres">
      <dgm:prSet presAssocID="{383CF15A-E501-4B31-B5BC-2CB75ED17A70}" presName="background2" presStyleLbl="node2" presStyleIdx="2" presStyleCnt="3"/>
      <dgm:spPr/>
    </dgm:pt>
    <dgm:pt modelId="{13EF0C44-53C3-4E87-8B7B-B5B7A2520C2B}" type="pres">
      <dgm:prSet presAssocID="{383CF15A-E501-4B31-B5BC-2CB75ED17A70}" presName="text2" presStyleLbl="fgAcc2" presStyleIdx="2" presStyleCnt="3">
        <dgm:presLayoutVars>
          <dgm:chPref val="3"/>
        </dgm:presLayoutVars>
      </dgm:prSet>
      <dgm:spPr/>
    </dgm:pt>
    <dgm:pt modelId="{96544E35-390C-48B1-A6E5-E7F77294218D}" type="pres">
      <dgm:prSet presAssocID="{383CF15A-E501-4B31-B5BC-2CB75ED17A70}" presName="hierChild3" presStyleCnt="0"/>
      <dgm:spPr/>
    </dgm:pt>
  </dgm:ptLst>
  <dgm:cxnLst>
    <dgm:cxn modelId="{39133EDA-B67F-4D14-9F69-43E4513E1B66}" srcId="{04D893DB-8C1B-4060-84F0-7CF04EEAF88C}" destId="{B3A6FFFC-595E-49E2-A8B7-2D5EE32AE6D7}" srcOrd="0" destOrd="0" parTransId="{A92E76F5-2F30-4A36-8F2E-11A11DD496B8}" sibTransId="{24C27EC0-781B-42E2-9644-74506E8F0EB1}"/>
    <dgm:cxn modelId="{C898EC29-3673-48D3-92EA-8754FCDCCC56}" type="presOf" srcId="{1D50268C-A74A-4C4D-83FE-83C1E7DCF3A6}" destId="{9ED1F293-ACDD-4F33-B241-D46D34175821}" srcOrd="0" destOrd="0" presId="urn:microsoft.com/office/officeart/2005/8/layout/hierarchy1"/>
    <dgm:cxn modelId="{A658308A-9C8A-4477-9271-DF2DE2163891}" srcId="{B3A6FFFC-595E-49E2-A8B7-2D5EE32AE6D7}" destId="{1D50268C-A74A-4C4D-83FE-83C1E7DCF3A6}" srcOrd="1" destOrd="0" parTransId="{48036C59-7319-4A0E-B421-2ED7D0036135}" sibTransId="{53FD0D65-0051-400A-95E1-A7EC73B5A60E}"/>
    <dgm:cxn modelId="{856AF55F-9162-4B96-815C-10768B85E529}" srcId="{B3A6FFFC-595E-49E2-A8B7-2D5EE32AE6D7}" destId="{383CF15A-E501-4B31-B5BC-2CB75ED17A70}" srcOrd="2" destOrd="0" parTransId="{79FB9AD9-C0C3-496D-882C-D688E8E3C5F8}" sibTransId="{9ADB9C7D-FDA0-462A-B8AA-65664328FACF}"/>
    <dgm:cxn modelId="{F72D432B-1E99-48EE-B875-AE96329C3F8A}" type="presOf" srcId="{48036C59-7319-4A0E-B421-2ED7D0036135}" destId="{26D405D9-3C4F-468F-8575-78FEA600DC4E}" srcOrd="0" destOrd="0" presId="urn:microsoft.com/office/officeart/2005/8/layout/hierarchy1"/>
    <dgm:cxn modelId="{DAC719A6-B6C6-4A03-B52B-B85315FED5D1}" type="presOf" srcId="{79FB9AD9-C0C3-496D-882C-D688E8E3C5F8}" destId="{9BDB4F06-22EF-428A-A07C-591B6A31FE9A}" srcOrd="0" destOrd="0" presId="urn:microsoft.com/office/officeart/2005/8/layout/hierarchy1"/>
    <dgm:cxn modelId="{BD4C7831-4D63-42E7-B84B-860EEA989BBC}" type="presOf" srcId="{7B3AC520-CC06-47F2-AA3A-B6F9A65DB5E9}" destId="{30B7F60D-05F3-4127-B8DF-30F8D5BBA2CF}" srcOrd="0" destOrd="0" presId="urn:microsoft.com/office/officeart/2005/8/layout/hierarchy1"/>
    <dgm:cxn modelId="{B7812F33-6B2D-46D0-9771-BFBAE03902D2}" type="presOf" srcId="{1E276A5E-E4D5-4746-8F72-6F85588C4996}" destId="{5CED9100-7131-4E6D-812B-C827B3D08018}" srcOrd="0" destOrd="0" presId="urn:microsoft.com/office/officeart/2005/8/layout/hierarchy1"/>
    <dgm:cxn modelId="{DDFC7C95-2BFF-494C-8E4A-ABA22E8721C0}" type="presOf" srcId="{B3A6FFFC-595E-49E2-A8B7-2D5EE32AE6D7}" destId="{885A8623-277C-44E9-A981-C1C6F2A17EE0}" srcOrd="0" destOrd="0" presId="urn:microsoft.com/office/officeart/2005/8/layout/hierarchy1"/>
    <dgm:cxn modelId="{CFE62F43-2EE4-4C80-AAAE-032F0FF5D3F8}" type="presOf" srcId="{383CF15A-E501-4B31-B5BC-2CB75ED17A70}" destId="{13EF0C44-53C3-4E87-8B7B-B5B7A2520C2B}" srcOrd="0" destOrd="0" presId="urn:microsoft.com/office/officeart/2005/8/layout/hierarchy1"/>
    <dgm:cxn modelId="{F2CA24A4-B4F2-4C0E-BBCF-2C7C79048427}" srcId="{B3A6FFFC-595E-49E2-A8B7-2D5EE32AE6D7}" destId="{7B3AC520-CC06-47F2-AA3A-B6F9A65DB5E9}" srcOrd="0" destOrd="0" parTransId="{1E276A5E-E4D5-4746-8F72-6F85588C4996}" sibTransId="{4600C377-675C-42CC-971F-398D403EF09B}"/>
    <dgm:cxn modelId="{BCF8871F-12AE-4867-8C4D-3F2B8805A5E7}" type="presOf" srcId="{04D893DB-8C1B-4060-84F0-7CF04EEAF88C}" destId="{A6A18696-6487-47BF-A3FF-09D4E8556589}" srcOrd="0" destOrd="0" presId="urn:microsoft.com/office/officeart/2005/8/layout/hierarchy1"/>
    <dgm:cxn modelId="{B3F6EE60-8F37-4758-BE6C-DDB2C722A2B7}" type="presParOf" srcId="{A6A18696-6487-47BF-A3FF-09D4E8556589}" destId="{00AA74A1-8DAD-49A1-968A-E83971574DD9}" srcOrd="0" destOrd="0" presId="urn:microsoft.com/office/officeart/2005/8/layout/hierarchy1"/>
    <dgm:cxn modelId="{8DB195B5-A7DA-4BD7-8DFA-92D99643510D}" type="presParOf" srcId="{00AA74A1-8DAD-49A1-968A-E83971574DD9}" destId="{CBAED174-F194-4D51-8C79-9809F4A86B3F}" srcOrd="0" destOrd="0" presId="urn:microsoft.com/office/officeart/2005/8/layout/hierarchy1"/>
    <dgm:cxn modelId="{BEC4C11C-BDF4-430B-8558-34E0B0AB5AA0}" type="presParOf" srcId="{CBAED174-F194-4D51-8C79-9809F4A86B3F}" destId="{636D9C4F-0A42-4F83-BEB7-19DC8F65E193}" srcOrd="0" destOrd="0" presId="urn:microsoft.com/office/officeart/2005/8/layout/hierarchy1"/>
    <dgm:cxn modelId="{DB3265E9-D942-465C-957C-59DE8D55ED5A}" type="presParOf" srcId="{CBAED174-F194-4D51-8C79-9809F4A86B3F}" destId="{885A8623-277C-44E9-A981-C1C6F2A17EE0}" srcOrd="1" destOrd="0" presId="urn:microsoft.com/office/officeart/2005/8/layout/hierarchy1"/>
    <dgm:cxn modelId="{4C459E75-7511-40CB-A9C2-FD20E556DD48}" type="presParOf" srcId="{00AA74A1-8DAD-49A1-968A-E83971574DD9}" destId="{B5D9B1A0-CAD7-40F6-8FEA-78924F67115E}" srcOrd="1" destOrd="0" presId="urn:microsoft.com/office/officeart/2005/8/layout/hierarchy1"/>
    <dgm:cxn modelId="{139E0304-8407-4723-AC1E-1DC8882639A8}" type="presParOf" srcId="{B5D9B1A0-CAD7-40F6-8FEA-78924F67115E}" destId="{5CED9100-7131-4E6D-812B-C827B3D08018}" srcOrd="0" destOrd="0" presId="urn:microsoft.com/office/officeart/2005/8/layout/hierarchy1"/>
    <dgm:cxn modelId="{EA5781BF-BF26-43A6-9A03-F52D9D89A7E4}" type="presParOf" srcId="{B5D9B1A0-CAD7-40F6-8FEA-78924F67115E}" destId="{F60CC9FE-6D6F-49DE-8EC8-67DC3F9A285D}" srcOrd="1" destOrd="0" presId="urn:microsoft.com/office/officeart/2005/8/layout/hierarchy1"/>
    <dgm:cxn modelId="{3FCF2555-7E9A-4349-B654-E2DA12D2C824}" type="presParOf" srcId="{F60CC9FE-6D6F-49DE-8EC8-67DC3F9A285D}" destId="{6CD8ECA6-B229-4033-A98B-5BF1D0DCE33B}" srcOrd="0" destOrd="0" presId="urn:microsoft.com/office/officeart/2005/8/layout/hierarchy1"/>
    <dgm:cxn modelId="{79B7947C-F97D-4EC6-A2F0-44F047F83C65}" type="presParOf" srcId="{6CD8ECA6-B229-4033-A98B-5BF1D0DCE33B}" destId="{7ACB28C9-7AE7-4159-BDEA-D2E926AE1852}" srcOrd="0" destOrd="0" presId="urn:microsoft.com/office/officeart/2005/8/layout/hierarchy1"/>
    <dgm:cxn modelId="{DB6D3148-E802-4077-9EF5-AD456A440E7E}" type="presParOf" srcId="{6CD8ECA6-B229-4033-A98B-5BF1D0DCE33B}" destId="{30B7F60D-05F3-4127-B8DF-30F8D5BBA2CF}" srcOrd="1" destOrd="0" presId="urn:microsoft.com/office/officeart/2005/8/layout/hierarchy1"/>
    <dgm:cxn modelId="{68B414A2-CB25-4595-8E54-EB9A855BFA4E}" type="presParOf" srcId="{F60CC9FE-6D6F-49DE-8EC8-67DC3F9A285D}" destId="{99A80784-3567-40B3-BDED-6B1F8EC57696}" srcOrd="1" destOrd="0" presId="urn:microsoft.com/office/officeart/2005/8/layout/hierarchy1"/>
    <dgm:cxn modelId="{28AA47A9-E4E3-4533-B741-A062A43EADB3}" type="presParOf" srcId="{B5D9B1A0-CAD7-40F6-8FEA-78924F67115E}" destId="{26D405D9-3C4F-468F-8575-78FEA600DC4E}" srcOrd="2" destOrd="0" presId="urn:microsoft.com/office/officeart/2005/8/layout/hierarchy1"/>
    <dgm:cxn modelId="{CE1258DF-5441-4480-BCCC-D497055D0486}" type="presParOf" srcId="{B5D9B1A0-CAD7-40F6-8FEA-78924F67115E}" destId="{14264780-9D5F-4181-AE62-F42388EABB3D}" srcOrd="3" destOrd="0" presId="urn:microsoft.com/office/officeart/2005/8/layout/hierarchy1"/>
    <dgm:cxn modelId="{64DA25C3-E08C-4BF5-B57B-4CBC553599CA}" type="presParOf" srcId="{14264780-9D5F-4181-AE62-F42388EABB3D}" destId="{179E6C75-6A93-4A93-B301-5F20D13B11C7}" srcOrd="0" destOrd="0" presId="urn:microsoft.com/office/officeart/2005/8/layout/hierarchy1"/>
    <dgm:cxn modelId="{A13377C5-C5A1-4262-81E2-B2B522D8AAC3}" type="presParOf" srcId="{179E6C75-6A93-4A93-B301-5F20D13B11C7}" destId="{7FA7E684-8F4A-41C1-8DAD-9BCE7C740288}" srcOrd="0" destOrd="0" presId="urn:microsoft.com/office/officeart/2005/8/layout/hierarchy1"/>
    <dgm:cxn modelId="{7B2B429F-9F6B-4A6C-9319-F1EF2D13E5B3}" type="presParOf" srcId="{179E6C75-6A93-4A93-B301-5F20D13B11C7}" destId="{9ED1F293-ACDD-4F33-B241-D46D34175821}" srcOrd="1" destOrd="0" presId="urn:microsoft.com/office/officeart/2005/8/layout/hierarchy1"/>
    <dgm:cxn modelId="{4535D69C-8A5C-4D3F-9851-B4B36D2D124D}" type="presParOf" srcId="{14264780-9D5F-4181-AE62-F42388EABB3D}" destId="{D13DE3BA-A00C-4E53-BE04-54A44C210CCE}" srcOrd="1" destOrd="0" presId="urn:microsoft.com/office/officeart/2005/8/layout/hierarchy1"/>
    <dgm:cxn modelId="{D5160544-87FA-4758-AEC0-459435D0D2B5}" type="presParOf" srcId="{B5D9B1A0-CAD7-40F6-8FEA-78924F67115E}" destId="{9BDB4F06-22EF-428A-A07C-591B6A31FE9A}" srcOrd="4" destOrd="0" presId="urn:microsoft.com/office/officeart/2005/8/layout/hierarchy1"/>
    <dgm:cxn modelId="{3D47B94F-1F95-4754-8FCB-A5D1B9B690F3}" type="presParOf" srcId="{B5D9B1A0-CAD7-40F6-8FEA-78924F67115E}" destId="{5855DFCE-9287-42A1-996E-BC6E51349342}" srcOrd="5" destOrd="0" presId="urn:microsoft.com/office/officeart/2005/8/layout/hierarchy1"/>
    <dgm:cxn modelId="{28AE05E3-0589-4360-80AF-58D531B32A79}" type="presParOf" srcId="{5855DFCE-9287-42A1-996E-BC6E51349342}" destId="{A75C3347-BC0C-45A2-8678-10A807CA2314}" srcOrd="0" destOrd="0" presId="urn:microsoft.com/office/officeart/2005/8/layout/hierarchy1"/>
    <dgm:cxn modelId="{9D8D7E0F-A598-46A1-A3DD-8201A90CAFD8}" type="presParOf" srcId="{A75C3347-BC0C-45A2-8678-10A807CA2314}" destId="{BBA9F971-4DD8-498A-89DC-11FABF01F58E}" srcOrd="0" destOrd="0" presId="urn:microsoft.com/office/officeart/2005/8/layout/hierarchy1"/>
    <dgm:cxn modelId="{887BCB1B-B4B7-44C9-9DAC-1016D4691AEE}" type="presParOf" srcId="{A75C3347-BC0C-45A2-8678-10A807CA2314}" destId="{13EF0C44-53C3-4E87-8B7B-B5B7A2520C2B}" srcOrd="1" destOrd="0" presId="urn:microsoft.com/office/officeart/2005/8/layout/hierarchy1"/>
    <dgm:cxn modelId="{4FC284E8-36CD-4B52-A6D2-57F3C0893B43}" type="presParOf" srcId="{5855DFCE-9287-42A1-996E-BC6E51349342}" destId="{96544E35-390C-48B1-A6E5-E7F7729421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D893DB-8C1B-4060-84F0-7CF04EEAF8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6FFFC-595E-49E2-A8B7-2D5EE32AE6D7}">
      <dgm:prSet phldrT="[Текст]" custT="1"/>
      <dgm:spPr/>
      <dgm:t>
        <a:bodyPr/>
        <a:lstStyle/>
        <a:p>
          <a:r>
            <a:rPr lang="ru-RU" sz="3600" b="1" dirty="0" smtClean="0"/>
            <a:t>зародыш</a:t>
          </a:r>
          <a:endParaRPr lang="ru-RU" sz="3600" b="1" dirty="0"/>
        </a:p>
      </dgm:t>
    </dgm:pt>
    <dgm:pt modelId="{A92E76F5-2F30-4A36-8F2E-11A11DD496B8}" type="parTrans" cxnId="{39133EDA-B67F-4D14-9F69-43E4513E1B66}">
      <dgm:prSet/>
      <dgm:spPr/>
      <dgm:t>
        <a:bodyPr/>
        <a:lstStyle/>
        <a:p>
          <a:endParaRPr lang="ru-RU"/>
        </a:p>
      </dgm:t>
    </dgm:pt>
    <dgm:pt modelId="{24C27EC0-781B-42E2-9644-74506E8F0EB1}" type="sibTrans" cxnId="{39133EDA-B67F-4D14-9F69-43E4513E1B66}">
      <dgm:prSet/>
      <dgm:spPr/>
      <dgm:t>
        <a:bodyPr/>
        <a:lstStyle/>
        <a:p>
          <a:endParaRPr lang="ru-RU"/>
        </a:p>
      </dgm:t>
    </dgm:pt>
    <dgm:pt modelId="{7B3AC520-CC06-47F2-AA3A-B6F9A65DB5E9}">
      <dgm:prSet phldrT="[Текст]"/>
      <dgm:spPr/>
      <dgm:t>
        <a:bodyPr/>
        <a:lstStyle/>
        <a:p>
          <a:r>
            <a:rPr lang="ru-RU" dirty="0" smtClean="0"/>
            <a:t>корешок</a:t>
          </a:r>
          <a:endParaRPr lang="ru-RU" dirty="0"/>
        </a:p>
      </dgm:t>
    </dgm:pt>
    <dgm:pt modelId="{1E276A5E-E4D5-4746-8F72-6F85588C4996}" type="parTrans" cxnId="{F2CA24A4-B4F2-4C0E-BBCF-2C7C79048427}">
      <dgm:prSet/>
      <dgm:spPr/>
      <dgm:t>
        <a:bodyPr/>
        <a:lstStyle/>
        <a:p>
          <a:endParaRPr lang="ru-RU"/>
        </a:p>
      </dgm:t>
    </dgm:pt>
    <dgm:pt modelId="{4600C377-675C-42CC-971F-398D403EF09B}" type="sibTrans" cxnId="{F2CA24A4-B4F2-4C0E-BBCF-2C7C79048427}">
      <dgm:prSet/>
      <dgm:spPr/>
      <dgm:t>
        <a:bodyPr/>
        <a:lstStyle/>
        <a:p>
          <a:endParaRPr lang="ru-RU"/>
        </a:p>
      </dgm:t>
    </dgm:pt>
    <dgm:pt modelId="{1D50268C-A74A-4C4D-83FE-83C1E7DCF3A6}">
      <dgm:prSet phldrT="[Текст]"/>
      <dgm:spPr/>
      <dgm:t>
        <a:bodyPr/>
        <a:lstStyle/>
        <a:p>
          <a:r>
            <a:rPr lang="ru-RU" dirty="0" smtClean="0"/>
            <a:t>стебелёк</a:t>
          </a:r>
          <a:endParaRPr lang="ru-RU" dirty="0"/>
        </a:p>
      </dgm:t>
    </dgm:pt>
    <dgm:pt modelId="{48036C59-7319-4A0E-B421-2ED7D0036135}" type="parTrans" cxnId="{A658308A-9C8A-4477-9271-DF2DE2163891}">
      <dgm:prSet/>
      <dgm:spPr/>
      <dgm:t>
        <a:bodyPr/>
        <a:lstStyle/>
        <a:p>
          <a:endParaRPr lang="ru-RU"/>
        </a:p>
      </dgm:t>
    </dgm:pt>
    <dgm:pt modelId="{53FD0D65-0051-400A-95E1-A7EC73B5A60E}" type="sibTrans" cxnId="{A658308A-9C8A-4477-9271-DF2DE2163891}">
      <dgm:prSet/>
      <dgm:spPr/>
      <dgm:t>
        <a:bodyPr/>
        <a:lstStyle/>
        <a:p>
          <a:endParaRPr lang="ru-RU"/>
        </a:p>
      </dgm:t>
    </dgm:pt>
    <dgm:pt modelId="{383CF15A-E501-4B31-B5BC-2CB75ED17A70}">
      <dgm:prSet/>
      <dgm:spPr/>
      <dgm:t>
        <a:bodyPr/>
        <a:lstStyle/>
        <a:p>
          <a:endParaRPr lang="ru-RU"/>
        </a:p>
      </dgm:t>
    </dgm:pt>
    <dgm:pt modelId="{79FB9AD9-C0C3-496D-882C-D688E8E3C5F8}" type="parTrans" cxnId="{856AF55F-9162-4B96-815C-10768B85E529}">
      <dgm:prSet/>
      <dgm:spPr/>
      <dgm:t>
        <a:bodyPr/>
        <a:lstStyle/>
        <a:p>
          <a:endParaRPr lang="ru-RU"/>
        </a:p>
      </dgm:t>
    </dgm:pt>
    <dgm:pt modelId="{9ADB9C7D-FDA0-462A-B8AA-65664328FACF}" type="sibTrans" cxnId="{856AF55F-9162-4B96-815C-10768B85E529}">
      <dgm:prSet/>
      <dgm:spPr/>
      <dgm:t>
        <a:bodyPr/>
        <a:lstStyle/>
        <a:p>
          <a:endParaRPr lang="ru-RU"/>
        </a:p>
      </dgm:t>
    </dgm:pt>
    <dgm:pt modelId="{A6A18696-6487-47BF-A3FF-09D4E8556589}" type="pres">
      <dgm:prSet presAssocID="{04D893DB-8C1B-4060-84F0-7CF04EEAF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AA74A1-8DAD-49A1-968A-E83971574DD9}" type="pres">
      <dgm:prSet presAssocID="{B3A6FFFC-595E-49E2-A8B7-2D5EE32AE6D7}" presName="hierRoot1" presStyleCnt="0"/>
      <dgm:spPr/>
    </dgm:pt>
    <dgm:pt modelId="{CBAED174-F194-4D51-8C79-9809F4A86B3F}" type="pres">
      <dgm:prSet presAssocID="{B3A6FFFC-595E-49E2-A8B7-2D5EE32AE6D7}" presName="composite" presStyleCnt="0"/>
      <dgm:spPr/>
    </dgm:pt>
    <dgm:pt modelId="{636D9C4F-0A42-4F83-BEB7-19DC8F65E193}" type="pres">
      <dgm:prSet presAssocID="{B3A6FFFC-595E-49E2-A8B7-2D5EE32AE6D7}" presName="background" presStyleLbl="node0" presStyleIdx="0" presStyleCnt="1"/>
      <dgm:spPr/>
    </dgm:pt>
    <dgm:pt modelId="{885A8623-277C-44E9-A981-C1C6F2A17EE0}" type="pres">
      <dgm:prSet presAssocID="{B3A6FFFC-595E-49E2-A8B7-2D5EE32AE6D7}" presName="text" presStyleLbl="fgAcc0" presStyleIdx="0" presStyleCnt="1" custLinFactNeighborX="0" custLinFactNeighborY="-43173">
        <dgm:presLayoutVars>
          <dgm:chPref val="3"/>
        </dgm:presLayoutVars>
      </dgm:prSet>
      <dgm:spPr/>
    </dgm:pt>
    <dgm:pt modelId="{B5D9B1A0-CAD7-40F6-8FEA-78924F67115E}" type="pres">
      <dgm:prSet presAssocID="{B3A6FFFC-595E-49E2-A8B7-2D5EE32AE6D7}" presName="hierChild2" presStyleCnt="0"/>
      <dgm:spPr/>
    </dgm:pt>
    <dgm:pt modelId="{5CED9100-7131-4E6D-812B-C827B3D08018}" type="pres">
      <dgm:prSet presAssocID="{1E276A5E-E4D5-4746-8F72-6F85588C4996}" presName="Name10" presStyleLbl="parChTrans1D2" presStyleIdx="0" presStyleCnt="3"/>
      <dgm:spPr/>
    </dgm:pt>
    <dgm:pt modelId="{F60CC9FE-6D6F-49DE-8EC8-67DC3F9A285D}" type="pres">
      <dgm:prSet presAssocID="{7B3AC520-CC06-47F2-AA3A-B6F9A65DB5E9}" presName="hierRoot2" presStyleCnt="0"/>
      <dgm:spPr/>
    </dgm:pt>
    <dgm:pt modelId="{6CD8ECA6-B229-4033-A98B-5BF1D0DCE33B}" type="pres">
      <dgm:prSet presAssocID="{7B3AC520-CC06-47F2-AA3A-B6F9A65DB5E9}" presName="composite2" presStyleCnt="0"/>
      <dgm:spPr/>
    </dgm:pt>
    <dgm:pt modelId="{7ACB28C9-7AE7-4159-BDEA-D2E926AE1852}" type="pres">
      <dgm:prSet presAssocID="{7B3AC520-CC06-47F2-AA3A-B6F9A65DB5E9}" presName="background2" presStyleLbl="node2" presStyleIdx="0" presStyleCnt="3"/>
      <dgm:spPr/>
    </dgm:pt>
    <dgm:pt modelId="{30B7F60D-05F3-4127-B8DF-30F8D5BBA2CF}" type="pres">
      <dgm:prSet presAssocID="{7B3AC520-CC06-47F2-AA3A-B6F9A65DB5E9}" presName="text2" presStyleLbl="fgAcc2" presStyleIdx="0" presStyleCnt="3">
        <dgm:presLayoutVars>
          <dgm:chPref val="3"/>
        </dgm:presLayoutVars>
      </dgm:prSet>
      <dgm:spPr/>
    </dgm:pt>
    <dgm:pt modelId="{99A80784-3567-40B3-BDED-6B1F8EC57696}" type="pres">
      <dgm:prSet presAssocID="{7B3AC520-CC06-47F2-AA3A-B6F9A65DB5E9}" presName="hierChild3" presStyleCnt="0"/>
      <dgm:spPr/>
    </dgm:pt>
    <dgm:pt modelId="{26D405D9-3C4F-468F-8575-78FEA600DC4E}" type="pres">
      <dgm:prSet presAssocID="{48036C59-7319-4A0E-B421-2ED7D0036135}" presName="Name10" presStyleLbl="parChTrans1D2" presStyleIdx="1" presStyleCnt="3"/>
      <dgm:spPr/>
    </dgm:pt>
    <dgm:pt modelId="{14264780-9D5F-4181-AE62-F42388EABB3D}" type="pres">
      <dgm:prSet presAssocID="{1D50268C-A74A-4C4D-83FE-83C1E7DCF3A6}" presName="hierRoot2" presStyleCnt="0"/>
      <dgm:spPr/>
    </dgm:pt>
    <dgm:pt modelId="{179E6C75-6A93-4A93-B301-5F20D13B11C7}" type="pres">
      <dgm:prSet presAssocID="{1D50268C-A74A-4C4D-83FE-83C1E7DCF3A6}" presName="composite2" presStyleCnt="0"/>
      <dgm:spPr/>
    </dgm:pt>
    <dgm:pt modelId="{7FA7E684-8F4A-41C1-8DAD-9BCE7C740288}" type="pres">
      <dgm:prSet presAssocID="{1D50268C-A74A-4C4D-83FE-83C1E7DCF3A6}" presName="background2" presStyleLbl="node2" presStyleIdx="1" presStyleCnt="3"/>
      <dgm:spPr/>
    </dgm:pt>
    <dgm:pt modelId="{9ED1F293-ACDD-4F33-B241-D46D34175821}" type="pres">
      <dgm:prSet presAssocID="{1D50268C-A74A-4C4D-83FE-83C1E7DCF3A6}" presName="text2" presStyleLbl="fgAcc2" presStyleIdx="1" presStyleCnt="3" custLinFactNeighborX="4321" custLinFactNeighborY="-2426">
        <dgm:presLayoutVars>
          <dgm:chPref val="3"/>
        </dgm:presLayoutVars>
      </dgm:prSet>
      <dgm:spPr/>
    </dgm:pt>
    <dgm:pt modelId="{D13DE3BA-A00C-4E53-BE04-54A44C210CCE}" type="pres">
      <dgm:prSet presAssocID="{1D50268C-A74A-4C4D-83FE-83C1E7DCF3A6}" presName="hierChild3" presStyleCnt="0"/>
      <dgm:spPr/>
    </dgm:pt>
    <dgm:pt modelId="{9BDB4F06-22EF-428A-A07C-591B6A31FE9A}" type="pres">
      <dgm:prSet presAssocID="{79FB9AD9-C0C3-496D-882C-D688E8E3C5F8}" presName="Name10" presStyleLbl="parChTrans1D2" presStyleIdx="2" presStyleCnt="3"/>
      <dgm:spPr/>
    </dgm:pt>
    <dgm:pt modelId="{5855DFCE-9287-42A1-996E-BC6E51349342}" type="pres">
      <dgm:prSet presAssocID="{383CF15A-E501-4B31-B5BC-2CB75ED17A70}" presName="hierRoot2" presStyleCnt="0"/>
      <dgm:spPr/>
    </dgm:pt>
    <dgm:pt modelId="{A75C3347-BC0C-45A2-8678-10A807CA2314}" type="pres">
      <dgm:prSet presAssocID="{383CF15A-E501-4B31-B5BC-2CB75ED17A70}" presName="composite2" presStyleCnt="0"/>
      <dgm:spPr/>
    </dgm:pt>
    <dgm:pt modelId="{BBA9F971-4DD8-498A-89DC-11FABF01F58E}" type="pres">
      <dgm:prSet presAssocID="{383CF15A-E501-4B31-B5BC-2CB75ED17A70}" presName="background2" presStyleLbl="node2" presStyleIdx="2" presStyleCnt="3"/>
      <dgm:spPr/>
    </dgm:pt>
    <dgm:pt modelId="{13EF0C44-53C3-4E87-8B7B-B5B7A2520C2B}" type="pres">
      <dgm:prSet presAssocID="{383CF15A-E501-4B31-B5BC-2CB75ED17A70}" presName="text2" presStyleLbl="fgAcc2" presStyleIdx="2" presStyleCnt="3">
        <dgm:presLayoutVars>
          <dgm:chPref val="3"/>
        </dgm:presLayoutVars>
      </dgm:prSet>
      <dgm:spPr/>
    </dgm:pt>
    <dgm:pt modelId="{96544E35-390C-48B1-A6E5-E7F77294218D}" type="pres">
      <dgm:prSet presAssocID="{383CF15A-E501-4B31-B5BC-2CB75ED17A70}" presName="hierChild3" presStyleCnt="0"/>
      <dgm:spPr/>
    </dgm:pt>
  </dgm:ptLst>
  <dgm:cxnLst>
    <dgm:cxn modelId="{39133EDA-B67F-4D14-9F69-43E4513E1B66}" srcId="{04D893DB-8C1B-4060-84F0-7CF04EEAF88C}" destId="{B3A6FFFC-595E-49E2-A8B7-2D5EE32AE6D7}" srcOrd="0" destOrd="0" parTransId="{A92E76F5-2F30-4A36-8F2E-11A11DD496B8}" sibTransId="{24C27EC0-781B-42E2-9644-74506E8F0EB1}"/>
    <dgm:cxn modelId="{A658308A-9C8A-4477-9271-DF2DE2163891}" srcId="{B3A6FFFC-595E-49E2-A8B7-2D5EE32AE6D7}" destId="{1D50268C-A74A-4C4D-83FE-83C1E7DCF3A6}" srcOrd="1" destOrd="0" parTransId="{48036C59-7319-4A0E-B421-2ED7D0036135}" sibTransId="{53FD0D65-0051-400A-95E1-A7EC73B5A60E}"/>
    <dgm:cxn modelId="{DB950897-29F6-4E60-BB00-C1826AEEAEEE}" type="presOf" srcId="{B3A6FFFC-595E-49E2-A8B7-2D5EE32AE6D7}" destId="{885A8623-277C-44E9-A981-C1C6F2A17EE0}" srcOrd="0" destOrd="0" presId="urn:microsoft.com/office/officeart/2005/8/layout/hierarchy1"/>
    <dgm:cxn modelId="{F2CA24A4-B4F2-4C0E-BBCF-2C7C79048427}" srcId="{B3A6FFFC-595E-49E2-A8B7-2D5EE32AE6D7}" destId="{7B3AC520-CC06-47F2-AA3A-B6F9A65DB5E9}" srcOrd="0" destOrd="0" parTransId="{1E276A5E-E4D5-4746-8F72-6F85588C4996}" sibTransId="{4600C377-675C-42CC-971F-398D403EF09B}"/>
    <dgm:cxn modelId="{F702438F-DE70-4C5A-940C-CD378DE0FD7E}" type="presOf" srcId="{383CF15A-E501-4B31-B5BC-2CB75ED17A70}" destId="{13EF0C44-53C3-4E87-8B7B-B5B7A2520C2B}" srcOrd="0" destOrd="0" presId="urn:microsoft.com/office/officeart/2005/8/layout/hierarchy1"/>
    <dgm:cxn modelId="{5EE05ED3-073D-49F1-98DB-BB5C320A2682}" type="presOf" srcId="{1D50268C-A74A-4C4D-83FE-83C1E7DCF3A6}" destId="{9ED1F293-ACDD-4F33-B241-D46D34175821}" srcOrd="0" destOrd="0" presId="urn:microsoft.com/office/officeart/2005/8/layout/hierarchy1"/>
    <dgm:cxn modelId="{37BC0812-37B3-4C40-9EB4-F99BD433BDFE}" type="presOf" srcId="{04D893DB-8C1B-4060-84F0-7CF04EEAF88C}" destId="{A6A18696-6487-47BF-A3FF-09D4E8556589}" srcOrd="0" destOrd="0" presId="urn:microsoft.com/office/officeart/2005/8/layout/hierarchy1"/>
    <dgm:cxn modelId="{5B2CF046-F4B9-458C-B450-7171EA7463EF}" type="presOf" srcId="{7B3AC520-CC06-47F2-AA3A-B6F9A65DB5E9}" destId="{30B7F60D-05F3-4127-B8DF-30F8D5BBA2CF}" srcOrd="0" destOrd="0" presId="urn:microsoft.com/office/officeart/2005/8/layout/hierarchy1"/>
    <dgm:cxn modelId="{0015E911-1C7D-4D43-9170-9A479614B9C7}" type="presOf" srcId="{1E276A5E-E4D5-4746-8F72-6F85588C4996}" destId="{5CED9100-7131-4E6D-812B-C827B3D08018}" srcOrd="0" destOrd="0" presId="urn:microsoft.com/office/officeart/2005/8/layout/hierarchy1"/>
    <dgm:cxn modelId="{856AF55F-9162-4B96-815C-10768B85E529}" srcId="{B3A6FFFC-595E-49E2-A8B7-2D5EE32AE6D7}" destId="{383CF15A-E501-4B31-B5BC-2CB75ED17A70}" srcOrd="2" destOrd="0" parTransId="{79FB9AD9-C0C3-496D-882C-D688E8E3C5F8}" sibTransId="{9ADB9C7D-FDA0-462A-B8AA-65664328FACF}"/>
    <dgm:cxn modelId="{71B41B2C-5604-473F-A031-DBBC7FC67C40}" type="presOf" srcId="{79FB9AD9-C0C3-496D-882C-D688E8E3C5F8}" destId="{9BDB4F06-22EF-428A-A07C-591B6A31FE9A}" srcOrd="0" destOrd="0" presId="urn:microsoft.com/office/officeart/2005/8/layout/hierarchy1"/>
    <dgm:cxn modelId="{D94A4D8B-BF54-4E91-AA12-0EF210C8FF2A}" type="presOf" srcId="{48036C59-7319-4A0E-B421-2ED7D0036135}" destId="{26D405D9-3C4F-468F-8575-78FEA600DC4E}" srcOrd="0" destOrd="0" presId="urn:microsoft.com/office/officeart/2005/8/layout/hierarchy1"/>
    <dgm:cxn modelId="{D43172EB-34B9-4AEA-96BE-28C3D88FBBEF}" type="presParOf" srcId="{A6A18696-6487-47BF-A3FF-09D4E8556589}" destId="{00AA74A1-8DAD-49A1-968A-E83971574DD9}" srcOrd="0" destOrd="0" presId="urn:microsoft.com/office/officeart/2005/8/layout/hierarchy1"/>
    <dgm:cxn modelId="{DD77D3C9-EE0B-45D3-BCAF-B82E2729C499}" type="presParOf" srcId="{00AA74A1-8DAD-49A1-968A-E83971574DD9}" destId="{CBAED174-F194-4D51-8C79-9809F4A86B3F}" srcOrd="0" destOrd="0" presId="urn:microsoft.com/office/officeart/2005/8/layout/hierarchy1"/>
    <dgm:cxn modelId="{376C97CA-C97F-4D5B-BA73-2ADC1ADAF3AC}" type="presParOf" srcId="{CBAED174-F194-4D51-8C79-9809F4A86B3F}" destId="{636D9C4F-0A42-4F83-BEB7-19DC8F65E193}" srcOrd="0" destOrd="0" presId="urn:microsoft.com/office/officeart/2005/8/layout/hierarchy1"/>
    <dgm:cxn modelId="{0B68A517-E227-46CF-8BED-8114EED86B63}" type="presParOf" srcId="{CBAED174-F194-4D51-8C79-9809F4A86B3F}" destId="{885A8623-277C-44E9-A981-C1C6F2A17EE0}" srcOrd="1" destOrd="0" presId="urn:microsoft.com/office/officeart/2005/8/layout/hierarchy1"/>
    <dgm:cxn modelId="{72E9A3FC-87DD-482A-8554-BE925877A997}" type="presParOf" srcId="{00AA74A1-8DAD-49A1-968A-E83971574DD9}" destId="{B5D9B1A0-CAD7-40F6-8FEA-78924F67115E}" srcOrd="1" destOrd="0" presId="urn:microsoft.com/office/officeart/2005/8/layout/hierarchy1"/>
    <dgm:cxn modelId="{65D0DE4D-4A1C-4FF0-AAE6-42172AB7D398}" type="presParOf" srcId="{B5D9B1A0-CAD7-40F6-8FEA-78924F67115E}" destId="{5CED9100-7131-4E6D-812B-C827B3D08018}" srcOrd="0" destOrd="0" presId="urn:microsoft.com/office/officeart/2005/8/layout/hierarchy1"/>
    <dgm:cxn modelId="{F7F575A4-D38B-4EE3-8EE2-76556302FD5E}" type="presParOf" srcId="{B5D9B1A0-CAD7-40F6-8FEA-78924F67115E}" destId="{F60CC9FE-6D6F-49DE-8EC8-67DC3F9A285D}" srcOrd="1" destOrd="0" presId="urn:microsoft.com/office/officeart/2005/8/layout/hierarchy1"/>
    <dgm:cxn modelId="{40814321-EE75-4BC5-97E0-9E7B75F0B242}" type="presParOf" srcId="{F60CC9FE-6D6F-49DE-8EC8-67DC3F9A285D}" destId="{6CD8ECA6-B229-4033-A98B-5BF1D0DCE33B}" srcOrd="0" destOrd="0" presId="urn:microsoft.com/office/officeart/2005/8/layout/hierarchy1"/>
    <dgm:cxn modelId="{DF6EE9DB-0451-42BB-AB73-B06A508F1096}" type="presParOf" srcId="{6CD8ECA6-B229-4033-A98B-5BF1D0DCE33B}" destId="{7ACB28C9-7AE7-4159-BDEA-D2E926AE1852}" srcOrd="0" destOrd="0" presId="urn:microsoft.com/office/officeart/2005/8/layout/hierarchy1"/>
    <dgm:cxn modelId="{15BC9C41-A024-4AA5-83D1-E2307458C337}" type="presParOf" srcId="{6CD8ECA6-B229-4033-A98B-5BF1D0DCE33B}" destId="{30B7F60D-05F3-4127-B8DF-30F8D5BBA2CF}" srcOrd="1" destOrd="0" presId="urn:microsoft.com/office/officeart/2005/8/layout/hierarchy1"/>
    <dgm:cxn modelId="{2052497B-F175-4B94-8948-617779B548CF}" type="presParOf" srcId="{F60CC9FE-6D6F-49DE-8EC8-67DC3F9A285D}" destId="{99A80784-3567-40B3-BDED-6B1F8EC57696}" srcOrd="1" destOrd="0" presId="urn:microsoft.com/office/officeart/2005/8/layout/hierarchy1"/>
    <dgm:cxn modelId="{1B5B5606-5ABE-4166-9480-7481100BC207}" type="presParOf" srcId="{B5D9B1A0-CAD7-40F6-8FEA-78924F67115E}" destId="{26D405D9-3C4F-468F-8575-78FEA600DC4E}" srcOrd="2" destOrd="0" presId="urn:microsoft.com/office/officeart/2005/8/layout/hierarchy1"/>
    <dgm:cxn modelId="{F5EE2E58-DAE0-4E56-8E91-55449523235B}" type="presParOf" srcId="{B5D9B1A0-CAD7-40F6-8FEA-78924F67115E}" destId="{14264780-9D5F-4181-AE62-F42388EABB3D}" srcOrd="3" destOrd="0" presId="urn:microsoft.com/office/officeart/2005/8/layout/hierarchy1"/>
    <dgm:cxn modelId="{68972C5E-582D-48D9-B1CD-9595E96B1520}" type="presParOf" srcId="{14264780-9D5F-4181-AE62-F42388EABB3D}" destId="{179E6C75-6A93-4A93-B301-5F20D13B11C7}" srcOrd="0" destOrd="0" presId="urn:microsoft.com/office/officeart/2005/8/layout/hierarchy1"/>
    <dgm:cxn modelId="{AA7E8FD0-FFC5-497B-890C-E125BC3B840C}" type="presParOf" srcId="{179E6C75-6A93-4A93-B301-5F20D13B11C7}" destId="{7FA7E684-8F4A-41C1-8DAD-9BCE7C740288}" srcOrd="0" destOrd="0" presId="urn:microsoft.com/office/officeart/2005/8/layout/hierarchy1"/>
    <dgm:cxn modelId="{BCB5F00F-527C-4766-A23E-012B3ED76C95}" type="presParOf" srcId="{179E6C75-6A93-4A93-B301-5F20D13B11C7}" destId="{9ED1F293-ACDD-4F33-B241-D46D34175821}" srcOrd="1" destOrd="0" presId="urn:microsoft.com/office/officeart/2005/8/layout/hierarchy1"/>
    <dgm:cxn modelId="{4A4019EE-91F8-49CD-9DC7-3669CB4B3949}" type="presParOf" srcId="{14264780-9D5F-4181-AE62-F42388EABB3D}" destId="{D13DE3BA-A00C-4E53-BE04-54A44C210CCE}" srcOrd="1" destOrd="0" presId="urn:microsoft.com/office/officeart/2005/8/layout/hierarchy1"/>
    <dgm:cxn modelId="{06BEA01F-2C65-46DC-9F19-50C19BBFAF4D}" type="presParOf" srcId="{B5D9B1A0-CAD7-40F6-8FEA-78924F67115E}" destId="{9BDB4F06-22EF-428A-A07C-591B6A31FE9A}" srcOrd="4" destOrd="0" presId="urn:microsoft.com/office/officeart/2005/8/layout/hierarchy1"/>
    <dgm:cxn modelId="{0C38CD6B-311A-4C6C-9AB9-E5B821E5D057}" type="presParOf" srcId="{B5D9B1A0-CAD7-40F6-8FEA-78924F67115E}" destId="{5855DFCE-9287-42A1-996E-BC6E51349342}" srcOrd="5" destOrd="0" presId="urn:microsoft.com/office/officeart/2005/8/layout/hierarchy1"/>
    <dgm:cxn modelId="{FC28314F-3C1D-4EAD-84FD-C8BAD5881A53}" type="presParOf" srcId="{5855DFCE-9287-42A1-996E-BC6E51349342}" destId="{A75C3347-BC0C-45A2-8678-10A807CA2314}" srcOrd="0" destOrd="0" presId="urn:microsoft.com/office/officeart/2005/8/layout/hierarchy1"/>
    <dgm:cxn modelId="{9BD61F8C-A21C-495B-899C-98C55934B892}" type="presParOf" srcId="{A75C3347-BC0C-45A2-8678-10A807CA2314}" destId="{BBA9F971-4DD8-498A-89DC-11FABF01F58E}" srcOrd="0" destOrd="0" presId="urn:microsoft.com/office/officeart/2005/8/layout/hierarchy1"/>
    <dgm:cxn modelId="{6739DCBD-3C17-422D-B3DD-F1F9F5C1B7CE}" type="presParOf" srcId="{A75C3347-BC0C-45A2-8678-10A807CA2314}" destId="{13EF0C44-53C3-4E87-8B7B-B5B7A2520C2B}" srcOrd="1" destOrd="0" presId="urn:microsoft.com/office/officeart/2005/8/layout/hierarchy1"/>
    <dgm:cxn modelId="{A698504D-6FB3-45D0-A7C8-B2D2DC2625EB}" type="presParOf" srcId="{5855DFCE-9287-42A1-996E-BC6E51349342}" destId="{96544E35-390C-48B1-A6E5-E7F7729421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10234-2A27-46C2-BC32-C0FC07999E27}">
      <dsp:nvSpPr>
        <dsp:cNvPr id="0" name=""/>
        <dsp:cNvSpPr/>
      </dsp:nvSpPr>
      <dsp:spPr>
        <a:xfrm>
          <a:off x="3783905" y="2072210"/>
          <a:ext cx="2383673" cy="1055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32"/>
              </a:lnTo>
              <a:lnTo>
                <a:pt x="2383673" y="742532"/>
              </a:lnTo>
              <a:lnTo>
                <a:pt x="2383673" y="1055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5DB4-11A3-4703-AE5C-BFF12D965371}">
      <dsp:nvSpPr>
        <dsp:cNvPr id="0" name=""/>
        <dsp:cNvSpPr/>
      </dsp:nvSpPr>
      <dsp:spPr>
        <a:xfrm>
          <a:off x="1865322" y="2072210"/>
          <a:ext cx="1918583" cy="1053434"/>
        </a:xfrm>
        <a:custGeom>
          <a:avLst/>
          <a:gdLst/>
          <a:ahLst/>
          <a:cxnLst/>
          <a:rect l="0" t="0" r="0" b="0"/>
          <a:pathLst>
            <a:path>
              <a:moveTo>
                <a:pt x="1918583" y="0"/>
              </a:moveTo>
              <a:lnTo>
                <a:pt x="1918583" y="740850"/>
              </a:lnTo>
              <a:lnTo>
                <a:pt x="0" y="740850"/>
              </a:lnTo>
              <a:lnTo>
                <a:pt x="0" y="105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96B2-4E72-462A-8943-358B852E7164}">
      <dsp:nvSpPr>
        <dsp:cNvPr id="0" name=""/>
        <dsp:cNvSpPr/>
      </dsp:nvSpPr>
      <dsp:spPr>
        <a:xfrm>
          <a:off x="2096797" y="-70417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C524-3573-4D93-BC4D-5DC528D5DEDC}">
      <dsp:nvSpPr>
        <dsp:cNvPr id="0" name=""/>
        <dsp:cNvSpPr/>
      </dsp:nvSpPr>
      <dsp:spPr>
        <a:xfrm>
          <a:off x="2471710" y="285750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плоды</a:t>
          </a:r>
          <a:endParaRPr lang="ru-RU" sz="6500" b="1" kern="1200" dirty="0"/>
        </a:p>
      </dsp:txBody>
      <dsp:txXfrm>
        <a:off x="2471710" y="285750"/>
        <a:ext cx="3374216" cy="2142627"/>
      </dsp:txXfrm>
    </dsp:sp>
    <dsp:sp modelId="{51D211A1-B7D5-4AE6-A8D5-BDB812E0BA2E}">
      <dsp:nvSpPr>
        <dsp:cNvPr id="0" name=""/>
        <dsp:cNvSpPr/>
      </dsp:nvSpPr>
      <dsp:spPr>
        <a:xfrm>
          <a:off x="178214" y="3125644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D092-EE6B-4274-97AB-0F4F35E3A80E}">
      <dsp:nvSpPr>
        <dsp:cNvPr id="0" name=""/>
        <dsp:cNvSpPr/>
      </dsp:nvSpPr>
      <dsp:spPr>
        <a:xfrm>
          <a:off x="553127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сухие</a:t>
          </a:r>
          <a:endParaRPr lang="ru-RU" sz="6500" b="1" kern="1200" dirty="0"/>
        </a:p>
      </dsp:txBody>
      <dsp:txXfrm>
        <a:off x="553127" y="3481811"/>
        <a:ext cx="3374216" cy="2142627"/>
      </dsp:txXfrm>
    </dsp:sp>
    <dsp:sp modelId="{AADC9FA3-90A7-451D-B277-BCA3F1E56CA3}">
      <dsp:nvSpPr>
        <dsp:cNvPr id="0" name=""/>
        <dsp:cNvSpPr/>
      </dsp:nvSpPr>
      <dsp:spPr>
        <a:xfrm>
          <a:off x="4480470" y="3127326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71AF-EEDE-4967-9CF2-3ABE15A5055C}">
      <dsp:nvSpPr>
        <dsp:cNvPr id="0" name=""/>
        <dsp:cNvSpPr/>
      </dsp:nvSpPr>
      <dsp:spPr>
        <a:xfrm>
          <a:off x="4855383" y="3483493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сочные</a:t>
          </a:r>
          <a:endParaRPr lang="ru-RU" sz="6500" b="1" kern="1200" dirty="0"/>
        </a:p>
      </dsp:txBody>
      <dsp:txXfrm>
        <a:off x="4855383" y="3483493"/>
        <a:ext cx="3374216" cy="21426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10234-2A27-46C2-BC32-C0FC07999E27}">
      <dsp:nvSpPr>
        <dsp:cNvPr id="0" name=""/>
        <dsp:cNvSpPr/>
      </dsp:nvSpPr>
      <dsp:spPr>
        <a:xfrm>
          <a:off x="3783905" y="2072210"/>
          <a:ext cx="2383673" cy="1055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32"/>
              </a:lnTo>
              <a:lnTo>
                <a:pt x="2383673" y="742532"/>
              </a:lnTo>
              <a:lnTo>
                <a:pt x="2383673" y="1055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5DB4-11A3-4703-AE5C-BFF12D965371}">
      <dsp:nvSpPr>
        <dsp:cNvPr id="0" name=""/>
        <dsp:cNvSpPr/>
      </dsp:nvSpPr>
      <dsp:spPr>
        <a:xfrm>
          <a:off x="1865322" y="2072210"/>
          <a:ext cx="1918583" cy="1053434"/>
        </a:xfrm>
        <a:custGeom>
          <a:avLst/>
          <a:gdLst/>
          <a:ahLst/>
          <a:cxnLst/>
          <a:rect l="0" t="0" r="0" b="0"/>
          <a:pathLst>
            <a:path>
              <a:moveTo>
                <a:pt x="1918583" y="0"/>
              </a:moveTo>
              <a:lnTo>
                <a:pt x="1918583" y="740850"/>
              </a:lnTo>
              <a:lnTo>
                <a:pt x="0" y="740850"/>
              </a:lnTo>
              <a:lnTo>
                <a:pt x="0" y="105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96B2-4E72-462A-8943-358B852E7164}">
      <dsp:nvSpPr>
        <dsp:cNvPr id="0" name=""/>
        <dsp:cNvSpPr/>
      </dsp:nvSpPr>
      <dsp:spPr>
        <a:xfrm>
          <a:off x="2096797" y="-70417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C524-3573-4D93-BC4D-5DC528D5DEDC}">
      <dsp:nvSpPr>
        <dsp:cNvPr id="0" name=""/>
        <dsp:cNvSpPr/>
      </dsp:nvSpPr>
      <dsp:spPr>
        <a:xfrm>
          <a:off x="2471710" y="285750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плоды</a:t>
          </a:r>
          <a:endParaRPr lang="ru-RU" sz="6500" b="1" kern="1200" dirty="0"/>
        </a:p>
      </dsp:txBody>
      <dsp:txXfrm>
        <a:off x="2471710" y="285750"/>
        <a:ext cx="3374216" cy="2142627"/>
      </dsp:txXfrm>
    </dsp:sp>
    <dsp:sp modelId="{51D211A1-B7D5-4AE6-A8D5-BDB812E0BA2E}">
      <dsp:nvSpPr>
        <dsp:cNvPr id="0" name=""/>
        <dsp:cNvSpPr/>
      </dsp:nvSpPr>
      <dsp:spPr>
        <a:xfrm>
          <a:off x="178214" y="3125644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D092-EE6B-4274-97AB-0F4F35E3A80E}">
      <dsp:nvSpPr>
        <dsp:cNvPr id="0" name=""/>
        <dsp:cNvSpPr/>
      </dsp:nvSpPr>
      <dsp:spPr>
        <a:xfrm>
          <a:off x="553127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?</a:t>
          </a:r>
          <a:endParaRPr lang="ru-RU" sz="6500" b="1" kern="1200" dirty="0"/>
        </a:p>
      </dsp:txBody>
      <dsp:txXfrm>
        <a:off x="553127" y="3481811"/>
        <a:ext cx="3374216" cy="2142627"/>
      </dsp:txXfrm>
    </dsp:sp>
    <dsp:sp modelId="{AADC9FA3-90A7-451D-B277-BCA3F1E56CA3}">
      <dsp:nvSpPr>
        <dsp:cNvPr id="0" name=""/>
        <dsp:cNvSpPr/>
      </dsp:nvSpPr>
      <dsp:spPr>
        <a:xfrm>
          <a:off x="4480470" y="3127326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71AF-EEDE-4967-9CF2-3ABE15A5055C}">
      <dsp:nvSpPr>
        <dsp:cNvPr id="0" name=""/>
        <dsp:cNvSpPr/>
      </dsp:nvSpPr>
      <dsp:spPr>
        <a:xfrm>
          <a:off x="4855383" y="3483493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?</a:t>
          </a:r>
          <a:endParaRPr lang="ru-RU" sz="6500" b="1" kern="1200" dirty="0"/>
        </a:p>
      </dsp:txBody>
      <dsp:txXfrm>
        <a:off x="4855383" y="3483493"/>
        <a:ext cx="3374216" cy="21426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10234-2A27-46C2-BC32-C0FC07999E27}">
      <dsp:nvSpPr>
        <dsp:cNvPr id="0" name=""/>
        <dsp:cNvSpPr/>
      </dsp:nvSpPr>
      <dsp:spPr>
        <a:xfrm>
          <a:off x="3783905" y="2072210"/>
          <a:ext cx="2383673" cy="1055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32"/>
              </a:lnTo>
              <a:lnTo>
                <a:pt x="2383673" y="742532"/>
              </a:lnTo>
              <a:lnTo>
                <a:pt x="2383673" y="1055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5DB4-11A3-4703-AE5C-BFF12D965371}">
      <dsp:nvSpPr>
        <dsp:cNvPr id="0" name=""/>
        <dsp:cNvSpPr/>
      </dsp:nvSpPr>
      <dsp:spPr>
        <a:xfrm>
          <a:off x="1865322" y="2072210"/>
          <a:ext cx="1918583" cy="1053434"/>
        </a:xfrm>
        <a:custGeom>
          <a:avLst/>
          <a:gdLst/>
          <a:ahLst/>
          <a:cxnLst/>
          <a:rect l="0" t="0" r="0" b="0"/>
          <a:pathLst>
            <a:path>
              <a:moveTo>
                <a:pt x="1918583" y="0"/>
              </a:moveTo>
              <a:lnTo>
                <a:pt x="1918583" y="740850"/>
              </a:lnTo>
              <a:lnTo>
                <a:pt x="0" y="740850"/>
              </a:lnTo>
              <a:lnTo>
                <a:pt x="0" y="105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96B2-4E72-462A-8943-358B852E7164}">
      <dsp:nvSpPr>
        <dsp:cNvPr id="0" name=""/>
        <dsp:cNvSpPr/>
      </dsp:nvSpPr>
      <dsp:spPr>
        <a:xfrm>
          <a:off x="2096797" y="-70417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C524-3573-4D93-BC4D-5DC528D5DEDC}">
      <dsp:nvSpPr>
        <dsp:cNvPr id="0" name=""/>
        <dsp:cNvSpPr/>
      </dsp:nvSpPr>
      <dsp:spPr>
        <a:xfrm>
          <a:off x="2471710" y="285750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плоды</a:t>
          </a:r>
          <a:endParaRPr lang="ru-RU" sz="6500" b="1" kern="1200" dirty="0"/>
        </a:p>
      </dsp:txBody>
      <dsp:txXfrm>
        <a:off x="2471710" y="285750"/>
        <a:ext cx="3374216" cy="2142627"/>
      </dsp:txXfrm>
    </dsp:sp>
    <dsp:sp modelId="{51D211A1-B7D5-4AE6-A8D5-BDB812E0BA2E}">
      <dsp:nvSpPr>
        <dsp:cNvPr id="0" name=""/>
        <dsp:cNvSpPr/>
      </dsp:nvSpPr>
      <dsp:spPr>
        <a:xfrm>
          <a:off x="178214" y="3125644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D092-EE6B-4274-97AB-0F4F35E3A80E}">
      <dsp:nvSpPr>
        <dsp:cNvPr id="0" name=""/>
        <dsp:cNvSpPr/>
      </dsp:nvSpPr>
      <dsp:spPr>
        <a:xfrm>
          <a:off x="553127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сухие</a:t>
          </a:r>
          <a:endParaRPr lang="ru-RU" sz="6500" b="1" kern="1200" dirty="0"/>
        </a:p>
      </dsp:txBody>
      <dsp:txXfrm>
        <a:off x="553127" y="3481811"/>
        <a:ext cx="3374216" cy="2142627"/>
      </dsp:txXfrm>
    </dsp:sp>
    <dsp:sp modelId="{AADC9FA3-90A7-451D-B277-BCA3F1E56CA3}">
      <dsp:nvSpPr>
        <dsp:cNvPr id="0" name=""/>
        <dsp:cNvSpPr/>
      </dsp:nvSpPr>
      <dsp:spPr>
        <a:xfrm>
          <a:off x="4480470" y="3127326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71AF-EEDE-4967-9CF2-3ABE15A5055C}">
      <dsp:nvSpPr>
        <dsp:cNvPr id="0" name=""/>
        <dsp:cNvSpPr/>
      </dsp:nvSpPr>
      <dsp:spPr>
        <a:xfrm>
          <a:off x="4855383" y="3483493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сочные</a:t>
          </a:r>
          <a:endParaRPr lang="ru-RU" sz="6500" b="1" kern="1200" dirty="0"/>
        </a:p>
      </dsp:txBody>
      <dsp:txXfrm>
        <a:off x="4855383" y="3483493"/>
        <a:ext cx="3374216" cy="21426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10234-2A27-46C2-BC32-C0FC07999E27}">
      <dsp:nvSpPr>
        <dsp:cNvPr id="0" name=""/>
        <dsp:cNvSpPr/>
      </dsp:nvSpPr>
      <dsp:spPr>
        <a:xfrm>
          <a:off x="3783905" y="2072210"/>
          <a:ext cx="2383673" cy="1055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32"/>
              </a:lnTo>
              <a:lnTo>
                <a:pt x="2383673" y="742532"/>
              </a:lnTo>
              <a:lnTo>
                <a:pt x="2383673" y="1055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5DB4-11A3-4703-AE5C-BFF12D965371}">
      <dsp:nvSpPr>
        <dsp:cNvPr id="0" name=""/>
        <dsp:cNvSpPr/>
      </dsp:nvSpPr>
      <dsp:spPr>
        <a:xfrm>
          <a:off x="1865322" y="2072210"/>
          <a:ext cx="1918583" cy="1053434"/>
        </a:xfrm>
        <a:custGeom>
          <a:avLst/>
          <a:gdLst/>
          <a:ahLst/>
          <a:cxnLst/>
          <a:rect l="0" t="0" r="0" b="0"/>
          <a:pathLst>
            <a:path>
              <a:moveTo>
                <a:pt x="1918583" y="0"/>
              </a:moveTo>
              <a:lnTo>
                <a:pt x="1918583" y="740850"/>
              </a:lnTo>
              <a:lnTo>
                <a:pt x="0" y="740850"/>
              </a:lnTo>
              <a:lnTo>
                <a:pt x="0" y="105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96B2-4E72-462A-8943-358B852E7164}">
      <dsp:nvSpPr>
        <dsp:cNvPr id="0" name=""/>
        <dsp:cNvSpPr/>
      </dsp:nvSpPr>
      <dsp:spPr>
        <a:xfrm>
          <a:off x="2096797" y="-70417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C524-3573-4D93-BC4D-5DC528D5DEDC}">
      <dsp:nvSpPr>
        <dsp:cNvPr id="0" name=""/>
        <dsp:cNvSpPr/>
      </dsp:nvSpPr>
      <dsp:spPr>
        <a:xfrm>
          <a:off x="2471710" y="285750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плоды</a:t>
          </a:r>
          <a:endParaRPr lang="ru-RU" sz="6500" b="1" kern="1200" dirty="0"/>
        </a:p>
      </dsp:txBody>
      <dsp:txXfrm>
        <a:off x="2471710" y="285750"/>
        <a:ext cx="3374216" cy="2142627"/>
      </dsp:txXfrm>
    </dsp:sp>
    <dsp:sp modelId="{51D211A1-B7D5-4AE6-A8D5-BDB812E0BA2E}">
      <dsp:nvSpPr>
        <dsp:cNvPr id="0" name=""/>
        <dsp:cNvSpPr/>
      </dsp:nvSpPr>
      <dsp:spPr>
        <a:xfrm>
          <a:off x="178214" y="3125644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D092-EE6B-4274-97AB-0F4F35E3A80E}">
      <dsp:nvSpPr>
        <dsp:cNvPr id="0" name=""/>
        <dsp:cNvSpPr/>
      </dsp:nvSpPr>
      <dsp:spPr>
        <a:xfrm>
          <a:off x="553127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сухие</a:t>
          </a:r>
          <a:endParaRPr lang="ru-RU" sz="6500" b="1" kern="1200" dirty="0"/>
        </a:p>
      </dsp:txBody>
      <dsp:txXfrm>
        <a:off x="553127" y="3481811"/>
        <a:ext cx="3374216" cy="2142627"/>
      </dsp:txXfrm>
    </dsp:sp>
    <dsp:sp modelId="{AADC9FA3-90A7-451D-B277-BCA3F1E56CA3}">
      <dsp:nvSpPr>
        <dsp:cNvPr id="0" name=""/>
        <dsp:cNvSpPr/>
      </dsp:nvSpPr>
      <dsp:spPr>
        <a:xfrm>
          <a:off x="4480470" y="3127326"/>
          <a:ext cx="3374216" cy="2142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71AF-EEDE-4967-9CF2-3ABE15A5055C}">
      <dsp:nvSpPr>
        <dsp:cNvPr id="0" name=""/>
        <dsp:cNvSpPr/>
      </dsp:nvSpPr>
      <dsp:spPr>
        <a:xfrm>
          <a:off x="4855383" y="3483493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сочные</a:t>
          </a:r>
          <a:endParaRPr lang="ru-RU" sz="6500" b="1" kern="1200" dirty="0"/>
        </a:p>
      </dsp:txBody>
      <dsp:txXfrm>
        <a:off x="4855383" y="3483493"/>
        <a:ext cx="3374216" cy="21426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1BA9E-D29D-4FD5-8ED6-7CC463F4FC33}">
      <dsp:nvSpPr>
        <dsp:cNvPr id="0" name=""/>
        <dsp:cNvSpPr/>
      </dsp:nvSpPr>
      <dsp:spPr>
        <a:xfrm>
          <a:off x="3986212" y="2447187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69CBD-39B9-4B24-B287-1111DD2EBE9D}">
      <dsp:nvSpPr>
        <dsp:cNvPr id="0" name=""/>
        <dsp:cNvSpPr/>
      </dsp:nvSpPr>
      <dsp:spPr>
        <a:xfrm>
          <a:off x="3940492" y="2447187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E6E8D-8752-46C5-AC44-83A31317D8FC}">
      <dsp:nvSpPr>
        <dsp:cNvPr id="0" name=""/>
        <dsp:cNvSpPr/>
      </dsp:nvSpPr>
      <dsp:spPr>
        <a:xfrm>
          <a:off x="1157287" y="2447187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BBC6-A8D7-435D-B042-9869C36BC8F8}">
      <dsp:nvSpPr>
        <dsp:cNvPr id="0" name=""/>
        <dsp:cNvSpPr/>
      </dsp:nvSpPr>
      <dsp:spPr>
        <a:xfrm>
          <a:off x="2828924" y="977432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30C5-A7B0-4F7F-AC8D-A1473C874F8F}">
      <dsp:nvSpPr>
        <dsp:cNvPr id="0" name=""/>
        <dsp:cNvSpPr/>
      </dsp:nvSpPr>
      <dsp:spPr>
        <a:xfrm>
          <a:off x="3086099" y="1221748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endParaRPr lang="ru-RU" sz="4400" b="1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4400" b="1" kern="1200" dirty="0" smtClean="0"/>
            <a:t>Семя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4400" b="1" kern="1200" dirty="0" smtClean="0"/>
            <a:t>фасоли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/>
        </a:p>
      </dsp:txBody>
      <dsp:txXfrm>
        <a:off x="3086099" y="1221748"/>
        <a:ext cx="2314575" cy="1469755"/>
      </dsp:txXfrm>
    </dsp:sp>
    <dsp:sp modelId="{8F45018C-711D-4A08-958A-218C7A6C3CC8}">
      <dsp:nvSpPr>
        <dsp:cNvPr id="0" name=""/>
        <dsp:cNvSpPr/>
      </dsp:nvSpPr>
      <dsp:spPr>
        <a:xfrm>
          <a:off x="0" y="312034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3114-C1B4-4967-B890-08C92B4BC24E}">
      <dsp:nvSpPr>
        <dsp:cNvPr id="0" name=""/>
        <dsp:cNvSpPr/>
      </dsp:nvSpPr>
      <dsp:spPr>
        <a:xfrm>
          <a:off x="257174" y="336465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/>
            <a:t>?</a:t>
          </a:r>
          <a:endParaRPr lang="ru-RU" sz="6400" b="1" kern="1200" dirty="0"/>
        </a:p>
      </dsp:txBody>
      <dsp:txXfrm>
        <a:off x="257174" y="3364659"/>
        <a:ext cx="2314575" cy="1469755"/>
      </dsp:txXfrm>
    </dsp:sp>
    <dsp:sp modelId="{6F38847A-15E3-4E93-89AD-CF88ADA4AF5C}">
      <dsp:nvSpPr>
        <dsp:cNvPr id="0" name=""/>
        <dsp:cNvSpPr/>
      </dsp:nvSpPr>
      <dsp:spPr>
        <a:xfrm>
          <a:off x="2828924" y="312034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01ED2-2AFE-478C-932E-79CD471AC0EB}">
      <dsp:nvSpPr>
        <dsp:cNvPr id="0" name=""/>
        <dsp:cNvSpPr/>
      </dsp:nvSpPr>
      <dsp:spPr>
        <a:xfrm>
          <a:off x="3086099" y="336465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/>
            <a:t>?</a:t>
          </a:r>
          <a:endParaRPr lang="ru-RU" sz="6400" kern="1200" dirty="0"/>
        </a:p>
      </dsp:txBody>
      <dsp:txXfrm>
        <a:off x="3086099" y="3364659"/>
        <a:ext cx="2314575" cy="1469755"/>
      </dsp:txXfrm>
    </dsp:sp>
    <dsp:sp modelId="{60764BC1-7FCD-41E5-A6C9-BA745F1210DD}">
      <dsp:nvSpPr>
        <dsp:cNvPr id="0" name=""/>
        <dsp:cNvSpPr/>
      </dsp:nvSpPr>
      <dsp:spPr>
        <a:xfrm>
          <a:off x="5657850" y="312034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8C665-D38C-4EC0-A15C-FF45365B83A6}">
      <dsp:nvSpPr>
        <dsp:cNvPr id="0" name=""/>
        <dsp:cNvSpPr/>
      </dsp:nvSpPr>
      <dsp:spPr>
        <a:xfrm>
          <a:off x="5915024" y="336465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smtClean="0"/>
            <a:t>?</a:t>
          </a:r>
          <a:endParaRPr lang="ru-RU" sz="6400" kern="1200"/>
        </a:p>
      </dsp:txBody>
      <dsp:txXfrm>
        <a:off x="5915024" y="3364659"/>
        <a:ext cx="2314575" cy="14697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A2B0F-F264-41A5-BEBF-96BD6DF1E0A4}">
      <dsp:nvSpPr>
        <dsp:cNvPr id="0" name=""/>
        <dsp:cNvSpPr/>
      </dsp:nvSpPr>
      <dsp:spPr>
        <a:xfrm>
          <a:off x="3986212" y="2447187"/>
          <a:ext cx="2828925" cy="666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666"/>
              </a:lnTo>
              <a:lnTo>
                <a:pt x="2828925" y="451666"/>
              </a:lnTo>
              <a:lnTo>
                <a:pt x="2828925" y="666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FD45-4931-4097-AB27-07A0EC85F99C}">
      <dsp:nvSpPr>
        <dsp:cNvPr id="0" name=""/>
        <dsp:cNvSpPr/>
      </dsp:nvSpPr>
      <dsp:spPr>
        <a:xfrm>
          <a:off x="3940492" y="2447187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E6E8D-8752-46C5-AC44-83A31317D8FC}">
      <dsp:nvSpPr>
        <dsp:cNvPr id="0" name=""/>
        <dsp:cNvSpPr/>
      </dsp:nvSpPr>
      <dsp:spPr>
        <a:xfrm>
          <a:off x="1157287" y="2447187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BBC6-A8D7-435D-B042-9869C36BC8F8}">
      <dsp:nvSpPr>
        <dsp:cNvPr id="0" name=""/>
        <dsp:cNvSpPr/>
      </dsp:nvSpPr>
      <dsp:spPr>
        <a:xfrm>
          <a:off x="2828924" y="977432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30C5-A7B0-4F7F-AC8D-A1473C874F8F}">
      <dsp:nvSpPr>
        <dsp:cNvPr id="0" name=""/>
        <dsp:cNvSpPr/>
      </dsp:nvSpPr>
      <dsp:spPr>
        <a:xfrm>
          <a:off x="3086099" y="1221748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endParaRPr lang="ru-RU" sz="4400" b="1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4400" b="1" kern="1200" dirty="0" smtClean="0"/>
            <a:t>Семя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4400" b="1" kern="1200" dirty="0" smtClean="0"/>
            <a:t>фасоли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/>
        </a:p>
      </dsp:txBody>
      <dsp:txXfrm>
        <a:off x="3086099" y="1221748"/>
        <a:ext cx="2314575" cy="1469755"/>
      </dsp:txXfrm>
    </dsp:sp>
    <dsp:sp modelId="{8F45018C-711D-4A08-958A-218C7A6C3CC8}">
      <dsp:nvSpPr>
        <dsp:cNvPr id="0" name=""/>
        <dsp:cNvSpPr/>
      </dsp:nvSpPr>
      <dsp:spPr>
        <a:xfrm>
          <a:off x="0" y="312034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3114-C1B4-4967-B890-08C92B4BC24E}">
      <dsp:nvSpPr>
        <dsp:cNvPr id="0" name=""/>
        <dsp:cNvSpPr/>
      </dsp:nvSpPr>
      <dsp:spPr>
        <a:xfrm>
          <a:off x="257174" y="336465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кожура</a:t>
          </a:r>
          <a:endParaRPr lang="ru-RU" sz="3200" b="1" kern="1200" dirty="0"/>
        </a:p>
      </dsp:txBody>
      <dsp:txXfrm>
        <a:off x="257174" y="3364659"/>
        <a:ext cx="2314575" cy="1469755"/>
      </dsp:txXfrm>
    </dsp:sp>
    <dsp:sp modelId="{EB6DE5C7-AEA3-42FD-9CA6-FBE2A7A06773}">
      <dsp:nvSpPr>
        <dsp:cNvPr id="0" name=""/>
        <dsp:cNvSpPr/>
      </dsp:nvSpPr>
      <dsp:spPr>
        <a:xfrm>
          <a:off x="2828924" y="312034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55E52-563F-474B-BF5E-503BA7433B9C}">
      <dsp:nvSpPr>
        <dsp:cNvPr id="0" name=""/>
        <dsp:cNvSpPr/>
      </dsp:nvSpPr>
      <dsp:spPr>
        <a:xfrm>
          <a:off x="3086099" y="336465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две </a:t>
          </a:r>
          <a:r>
            <a:rPr lang="ru-RU" sz="3200" b="1" kern="1200" dirty="0" err="1" smtClean="0"/>
            <a:t>семядолии</a:t>
          </a:r>
          <a:endParaRPr lang="ru-RU" sz="3200" b="1" kern="1200" dirty="0"/>
        </a:p>
      </dsp:txBody>
      <dsp:txXfrm>
        <a:off x="3086099" y="3364659"/>
        <a:ext cx="2314575" cy="1469755"/>
      </dsp:txXfrm>
    </dsp:sp>
    <dsp:sp modelId="{D83C856C-0C87-4F87-B944-75633E84E670}">
      <dsp:nvSpPr>
        <dsp:cNvPr id="0" name=""/>
        <dsp:cNvSpPr/>
      </dsp:nvSpPr>
      <dsp:spPr>
        <a:xfrm>
          <a:off x="5657850" y="311327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071F1-2CCB-4D46-83A5-B73EEC8023AE}">
      <dsp:nvSpPr>
        <dsp:cNvPr id="0" name=""/>
        <dsp:cNvSpPr/>
      </dsp:nvSpPr>
      <dsp:spPr>
        <a:xfrm>
          <a:off x="5915024" y="335758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зародыш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915024" y="3357589"/>
        <a:ext cx="2314575" cy="14697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4F06-22EF-428A-A07C-591B6A31FE9A}">
      <dsp:nvSpPr>
        <dsp:cNvPr id="0" name=""/>
        <dsp:cNvSpPr/>
      </dsp:nvSpPr>
      <dsp:spPr>
        <a:xfrm>
          <a:off x="3986212" y="1684068"/>
          <a:ext cx="2828925" cy="130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273"/>
              </a:lnTo>
              <a:lnTo>
                <a:pt x="2828925" y="1093273"/>
              </a:lnTo>
              <a:lnTo>
                <a:pt x="2828925" y="130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05D9-3C4F-468F-8575-78FEA600DC4E}">
      <dsp:nvSpPr>
        <dsp:cNvPr id="0" name=""/>
        <dsp:cNvSpPr/>
      </dsp:nvSpPr>
      <dsp:spPr>
        <a:xfrm>
          <a:off x="3986212" y="1684068"/>
          <a:ext cx="100012" cy="127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617"/>
              </a:lnTo>
              <a:lnTo>
                <a:pt x="100012" y="1057617"/>
              </a:lnTo>
              <a:lnTo>
                <a:pt x="100012" y="1272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9100-7131-4E6D-812B-C827B3D08018}">
      <dsp:nvSpPr>
        <dsp:cNvPr id="0" name=""/>
        <dsp:cNvSpPr/>
      </dsp:nvSpPr>
      <dsp:spPr>
        <a:xfrm>
          <a:off x="1157287" y="1684068"/>
          <a:ext cx="2828925" cy="1307692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1093273"/>
              </a:lnTo>
              <a:lnTo>
                <a:pt x="0" y="1093273"/>
              </a:lnTo>
              <a:lnTo>
                <a:pt x="0" y="130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9C4F-0A42-4F83-BEB7-19DC8F65E193}">
      <dsp:nvSpPr>
        <dsp:cNvPr id="0" name=""/>
        <dsp:cNvSpPr/>
      </dsp:nvSpPr>
      <dsp:spPr>
        <a:xfrm>
          <a:off x="2828924" y="21431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A8623-277C-44E9-A981-C1C6F2A17EE0}">
      <dsp:nvSpPr>
        <dsp:cNvPr id="0" name=""/>
        <dsp:cNvSpPr/>
      </dsp:nvSpPr>
      <dsp:spPr>
        <a:xfrm>
          <a:off x="3086099" y="45862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зародыш</a:t>
          </a:r>
          <a:endParaRPr lang="ru-RU" sz="3600" b="1" kern="1200" dirty="0"/>
        </a:p>
      </dsp:txBody>
      <dsp:txXfrm>
        <a:off x="3086099" y="458629"/>
        <a:ext cx="2314575" cy="1469755"/>
      </dsp:txXfrm>
    </dsp:sp>
    <dsp:sp modelId="{7ACB28C9-7AE7-4159-BDEA-D2E926AE1852}">
      <dsp:nvSpPr>
        <dsp:cNvPr id="0" name=""/>
        <dsp:cNvSpPr/>
      </dsp:nvSpPr>
      <dsp:spPr>
        <a:xfrm>
          <a:off x="0" y="299176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F60D-05F3-4127-B8DF-30F8D5BBA2CF}">
      <dsp:nvSpPr>
        <dsp:cNvPr id="0" name=""/>
        <dsp:cNvSpPr/>
      </dsp:nvSpPr>
      <dsp:spPr>
        <a:xfrm>
          <a:off x="257174" y="323607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>
        <a:off x="257174" y="3236077"/>
        <a:ext cx="2314575" cy="1469755"/>
      </dsp:txXfrm>
    </dsp:sp>
    <dsp:sp modelId="{7FA7E684-8F4A-41C1-8DAD-9BCE7C740288}">
      <dsp:nvSpPr>
        <dsp:cNvPr id="0" name=""/>
        <dsp:cNvSpPr/>
      </dsp:nvSpPr>
      <dsp:spPr>
        <a:xfrm>
          <a:off x="2928937" y="2956104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1F293-ACDD-4F33-B241-D46D34175821}">
      <dsp:nvSpPr>
        <dsp:cNvPr id="0" name=""/>
        <dsp:cNvSpPr/>
      </dsp:nvSpPr>
      <dsp:spPr>
        <a:xfrm>
          <a:off x="3186112" y="320042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>
        <a:off x="3186112" y="3200421"/>
        <a:ext cx="2314575" cy="1469755"/>
      </dsp:txXfrm>
    </dsp:sp>
    <dsp:sp modelId="{BBA9F971-4DD8-498A-89DC-11FABF01F58E}">
      <dsp:nvSpPr>
        <dsp:cNvPr id="0" name=""/>
        <dsp:cNvSpPr/>
      </dsp:nvSpPr>
      <dsp:spPr>
        <a:xfrm>
          <a:off x="5657850" y="299176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F0C44-53C3-4E87-8B7B-B5B7A2520C2B}">
      <dsp:nvSpPr>
        <dsp:cNvPr id="0" name=""/>
        <dsp:cNvSpPr/>
      </dsp:nvSpPr>
      <dsp:spPr>
        <a:xfrm>
          <a:off x="5915024" y="323607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915024" y="3236077"/>
        <a:ext cx="2314575" cy="14697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4F06-22EF-428A-A07C-591B6A31FE9A}">
      <dsp:nvSpPr>
        <dsp:cNvPr id="0" name=""/>
        <dsp:cNvSpPr/>
      </dsp:nvSpPr>
      <dsp:spPr>
        <a:xfrm>
          <a:off x="3986212" y="1684068"/>
          <a:ext cx="2828925" cy="130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273"/>
              </a:lnTo>
              <a:lnTo>
                <a:pt x="2828925" y="1093273"/>
              </a:lnTo>
              <a:lnTo>
                <a:pt x="2828925" y="130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05D9-3C4F-468F-8575-78FEA600DC4E}">
      <dsp:nvSpPr>
        <dsp:cNvPr id="0" name=""/>
        <dsp:cNvSpPr/>
      </dsp:nvSpPr>
      <dsp:spPr>
        <a:xfrm>
          <a:off x="3986212" y="1684068"/>
          <a:ext cx="100012" cy="127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617"/>
              </a:lnTo>
              <a:lnTo>
                <a:pt x="100012" y="1057617"/>
              </a:lnTo>
              <a:lnTo>
                <a:pt x="100012" y="1272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9100-7131-4E6D-812B-C827B3D08018}">
      <dsp:nvSpPr>
        <dsp:cNvPr id="0" name=""/>
        <dsp:cNvSpPr/>
      </dsp:nvSpPr>
      <dsp:spPr>
        <a:xfrm>
          <a:off x="1157287" y="1684068"/>
          <a:ext cx="2828925" cy="1307692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1093273"/>
              </a:lnTo>
              <a:lnTo>
                <a:pt x="0" y="1093273"/>
              </a:lnTo>
              <a:lnTo>
                <a:pt x="0" y="130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D9C4F-0A42-4F83-BEB7-19DC8F65E193}">
      <dsp:nvSpPr>
        <dsp:cNvPr id="0" name=""/>
        <dsp:cNvSpPr/>
      </dsp:nvSpPr>
      <dsp:spPr>
        <a:xfrm>
          <a:off x="2828924" y="214313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A8623-277C-44E9-A981-C1C6F2A17EE0}">
      <dsp:nvSpPr>
        <dsp:cNvPr id="0" name=""/>
        <dsp:cNvSpPr/>
      </dsp:nvSpPr>
      <dsp:spPr>
        <a:xfrm>
          <a:off x="3086099" y="458629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зародыш</a:t>
          </a:r>
          <a:endParaRPr lang="ru-RU" sz="3600" b="1" kern="1200" dirty="0"/>
        </a:p>
      </dsp:txBody>
      <dsp:txXfrm>
        <a:off x="3086099" y="458629"/>
        <a:ext cx="2314575" cy="1469755"/>
      </dsp:txXfrm>
    </dsp:sp>
    <dsp:sp modelId="{7ACB28C9-7AE7-4159-BDEA-D2E926AE1852}">
      <dsp:nvSpPr>
        <dsp:cNvPr id="0" name=""/>
        <dsp:cNvSpPr/>
      </dsp:nvSpPr>
      <dsp:spPr>
        <a:xfrm>
          <a:off x="0" y="299176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F60D-05F3-4127-B8DF-30F8D5BBA2CF}">
      <dsp:nvSpPr>
        <dsp:cNvPr id="0" name=""/>
        <dsp:cNvSpPr/>
      </dsp:nvSpPr>
      <dsp:spPr>
        <a:xfrm>
          <a:off x="257174" y="323607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корешок</a:t>
          </a:r>
          <a:endParaRPr lang="ru-RU" sz="4000" kern="1200" dirty="0"/>
        </a:p>
      </dsp:txBody>
      <dsp:txXfrm>
        <a:off x="257174" y="3236077"/>
        <a:ext cx="2314575" cy="1469755"/>
      </dsp:txXfrm>
    </dsp:sp>
    <dsp:sp modelId="{7FA7E684-8F4A-41C1-8DAD-9BCE7C740288}">
      <dsp:nvSpPr>
        <dsp:cNvPr id="0" name=""/>
        <dsp:cNvSpPr/>
      </dsp:nvSpPr>
      <dsp:spPr>
        <a:xfrm>
          <a:off x="2928937" y="2956104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1F293-ACDD-4F33-B241-D46D34175821}">
      <dsp:nvSpPr>
        <dsp:cNvPr id="0" name=""/>
        <dsp:cNvSpPr/>
      </dsp:nvSpPr>
      <dsp:spPr>
        <a:xfrm>
          <a:off x="3186112" y="320042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стебелёк</a:t>
          </a:r>
          <a:endParaRPr lang="ru-RU" sz="4000" kern="1200" dirty="0"/>
        </a:p>
      </dsp:txBody>
      <dsp:txXfrm>
        <a:off x="3186112" y="3200421"/>
        <a:ext cx="2314575" cy="1469755"/>
      </dsp:txXfrm>
    </dsp:sp>
    <dsp:sp modelId="{BBA9F971-4DD8-498A-89DC-11FABF01F58E}">
      <dsp:nvSpPr>
        <dsp:cNvPr id="0" name=""/>
        <dsp:cNvSpPr/>
      </dsp:nvSpPr>
      <dsp:spPr>
        <a:xfrm>
          <a:off x="5657850" y="299176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F0C44-53C3-4E87-8B7B-B5B7A2520C2B}">
      <dsp:nvSpPr>
        <dsp:cNvPr id="0" name=""/>
        <dsp:cNvSpPr/>
      </dsp:nvSpPr>
      <dsp:spPr>
        <a:xfrm>
          <a:off x="5915024" y="323607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5915024" y="3236077"/>
        <a:ext cx="2314575" cy="1469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Из чего </a:t>
            </a:r>
            <a:r>
              <a:rPr lang="ru-RU" sz="4000" dirty="0" smtClean="0"/>
              <a:t>образуется плод?</a:t>
            </a:r>
            <a:endParaRPr lang="ru-RU" sz="40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Плод образуется из нижней утолщённой части пестика после опыления</a:t>
            </a:r>
            <a:endParaRPr lang="ru-RU" dirty="0"/>
          </a:p>
        </p:txBody>
      </p:sp>
      <p:pic>
        <p:nvPicPr>
          <p:cNvPr id="119812" name="Picture 4" descr="{B752E1EC-604C-40A4-A941-C8F5224910AC}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286116" y="3214686"/>
            <a:ext cx="2744788" cy="3209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Строение семени фасоли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000504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ru-RU" sz="3200" dirty="0" smtClean="0"/>
              <a:t>Цель: изучить внешнее и внутреннее </a:t>
            </a:r>
            <a:r>
              <a:rPr lang="ru-RU" sz="3200" dirty="0" smtClean="0"/>
              <a:t>строение семени фасоли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Семена фасоли разных сортов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1" descr="семена фасол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468" y="1372254"/>
            <a:ext cx="4800862" cy="534289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хема цунами"/>
          <p:cNvPicPr>
            <a:picLocks noChangeAspect="1" noChangeArrowheads="1"/>
          </p:cNvPicPr>
          <p:nvPr/>
        </p:nvPicPr>
        <p:blipFill>
          <a:blip r:embed="rId2" cstate="print"/>
          <a:srcRect l="70891" t="18724" r="175" b="39301"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21" name="Picture 9" descr="фасоль сухая"/>
          <p:cNvPicPr>
            <a:picLocks noChangeAspect="1" noChangeArrowheads="1"/>
          </p:cNvPicPr>
          <p:nvPr/>
        </p:nvPicPr>
        <p:blipFill>
          <a:blip r:embed="rId3" cstate="print"/>
          <a:srcRect l="44487" b="28012"/>
          <a:stretch>
            <a:fillRect/>
          </a:stretch>
        </p:blipFill>
        <p:spPr bwMode="auto">
          <a:xfrm>
            <a:off x="179388" y="1916113"/>
            <a:ext cx="4859337" cy="4724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219700" y="1916113"/>
            <a:ext cx="3708400" cy="504825"/>
          </a:xfrm>
          <a:prstGeom prst="rect">
            <a:avLst/>
          </a:prstGeom>
          <a:solidFill>
            <a:srgbClr val="73FD94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u="sng" dirty="0">
                <a:solidFill>
                  <a:srgbClr val="FF0066"/>
                </a:solidFill>
              </a:rPr>
              <a:t>Рубчик</a:t>
            </a:r>
            <a:r>
              <a:rPr lang="ru-RU" dirty="0">
                <a:solidFill>
                  <a:srgbClr val="FF0066"/>
                </a:solidFill>
              </a:rPr>
              <a:t> – место прикрепления</a:t>
            </a:r>
          </a:p>
          <a:p>
            <a:pPr algn="ctr"/>
            <a:r>
              <a:rPr lang="ru-RU" dirty="0">
                <a:solidFill>
                  <a:srgbClr val="FF0066"/>
                </a:solidFill>
              </a:rPr>
              <a:t> семени к створкам плода.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3132138" y="2205038"/>
            <a:ext cx="2087562" cy="79216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076825" y="5157788"/>
            <a:ext cx="3924300" cy="923330"/>
          </a:xfrm>
          <a:prstGeom prst="rect">
            <a:avLst/>
          </a:prstGeom>
          <a:solidFill>
            <a:srgbClr val="73FD94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>
                <a:solidFill>
                  <a:srgbClr val="FF0066"/>
                </a:solidFill>
              </a:rPr>
              <a:t>Кожура </a:t>
            </a:r>
            <a:r>
              <a:rPr lang="ru-RU" dirty="0">
                <a:solidFill>
                  <a:srgbClr val="FF0066"/>
                </a:solidFill>
              </a:rPr>
              <a:t>– наружный плотный покров семени, защищающий </a:t>
            </a:r>
            <a:r>
              <a:rPr lang="ru-RU" dirty="0" smtClean="0">
                <a:solidFill>
                  <a:srgbClr val="FF0066"/>
                </a:solidFill>
              </a:rPr>
              <a:t>от </a:t>
            </a:r>
            <a:r>
              <a:rPr lang="ru-RU" dirty="0">
                <a:solidFill>
                  <a:srgbClr val="FF0066"/>
                </a:solidFill>
              </a:rPr>
              <a:t>повреждений, </a:t>
            </a:r>
            <a:r>
              <a:rPr lang="ru-RU" dirty="0" smtClean="0">
                <a:solidFill>
                  <a:srgbClr val="FF0066"/>
                </a:solidFill>
              </a:rPr>
              <a:t>высыхания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3059113" y="4221163"/>
            <a:ext cx="2016125" cy="21605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u="sng" dirty="0" smtClean="0"/>
              <a:t>Кожура </a:t>
            </a:r>
            <a:r>
              <a:rPr lang="ru-RU" sz="6000" dirty="0" smtClean="0"/>
              <a:t>– наружный плотный покров семени, защищающий от повреждений, высыхания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u="sng" dirty="0" smtClean="0"/>
              <a:t>Рубчик</a:t>
            </a:r>
            <a:r>
              <a:rPr lang="ru-RU" sz="7200" dirty="0" smtClean="0"/>
              <a:t> – </a:t>
            </a:r>
            <a:r>
              <a:rPr lang="ru-RU" sz="7200" dirty="0" smtClean="0"/>
              <a:t>место прикрепления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 семени к створкам плода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pic>
        <p:nvPicPr>
          <p:cNvPr id="25602" name="Picture 2" descr="http://files.school-collection.edu.ru/dlrstore/f08ce89f-0047-4c05-a07c-085b2d96dbe7/image%5C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217778" cy="464347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214678" y="3286124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14678" y="3286124"/>
            <a:ext cx="407196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292893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Семядолии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Растения, зародыш которых имеет две семядоли, </a:t>
            </a:r>
            <a:r>
              <a:rPr lang="ru-RU" sz="6000" dirty="0" smtClean="0"/>
              <a:t>называются  </a:t>
            </a:r>
            <a:r>
              <a:rPr lang="ru-RU" sz="6000" u="sng" dirty="0" smtClean="0"/>
              <a:t>двудольными</a:t>
            </a:r>
            <a:r>
              <a:rPr lang="ru-RU" sz="6000" b="1" dirty="0" smtClean="0"/>
              <a:t>.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pic>
        <p:nvPicPr>
          <p:cNvPr id="25602" name="Picture 2" descr="http://files.school-collection.edu.ru/dlrstore/f08ce89f-0047-4c05-a07c-085b2d96dbe7/image%5C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217778" cy="464347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2857488" y="1643050"/>
            <a:ext cx="257176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12144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Зародыш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pic>
        <p:nvPicPr>
          <p:cNvPr id="25602" name="Picture 2" descr="http://files.school-collection.edu.ru/dlrstore/f08ce89f-0047-4c05-a07c-085b2d96dbe7/image%5C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217778" cy="464347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2857488" y="1643050"/>
            <a:ext cx="257176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100010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Почечка</a:t>
            </a:r>
            <a:r>
              <a:rPr lang="ru-RU" sz="3600" dirty="0" smtClean="0"/>
              <a:t> с листочками </a:t>
            </a:r>
            <a:endParaRPr lang="ru-RU" sz="3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428992" y="2500306"/>
            <a:ext cx="285752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43306" y="3000372"/>
            <a:ext cx="2857520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8728" y="3357562"/>
            <a:ext cx="193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стебелёк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28794" y="4857760"/>
            <a:ext cx="19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корешок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Рисунок 1" descr="http://ischenko-ksenia.ucoz.ru/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0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81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5141" y="514351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81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5141" y="514351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6644" y="4000504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0826" y="4143380"/>
            <a:ext cx="193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почечка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sz="4400" dirty="0" smtClean="0"/>
              <a:t>семя фасоли покрыто семенной кожурой и имеет две семядоли, содержащие запас питательных веществ и зародыш, который состоит из трех частей: стебелька, </a:t>
            </a:r>
            <a:r>
              <a:rPr lang="ru-RU" sz="4400" dirty="0" err="1" smtClean="0"/>
              <a:t>почечки</a:t>
            </a:r>
            <a:r>
              <a:rPr lang="ru-RU" sz="4400" dirty="0" smtClean="0"/>
              <a:t> и корешка.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1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72709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32861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6211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47148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78579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5003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Назови части семени фасоли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135729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Найди лишнее: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1.                   2.                  3.</a:t>
            </a:r>
            <a:endParaRPr kumimoji="0" lang="en-US" sz="4000">
              <a:latin typeface="Arial" charset="0"/>
            </a:endParaRPr>
          </a:p>
        </p:txBody>
      </p:sp>
      <p:pic>
        <p:nvPicPr>
          <p:cNvPr id="79876" name="Picture 4" descr="Scan0138"/>
          <p:cNvPicPr>
            <a:picLocks noChangeAspect="1" noChangeArrowheads="1"/>
          </p:cNvPicPr>
          <p:nvPr/>
        </p:nvPicPr>
        <p:blipFill>
          <a:blip r:embed="rId2" cstate="print">
            <a:lum bright="-4000" contrast="8000"/>
          </a:blip>
          <a:srcRect/>
          <a:stretch>
            <a:fillRect/>
          </a:stretch>
        </p:blipFill>
        <p:spPr bwMode="auto">
          <a:xfrm>
            <a:off x="1187450" y="2781300"/>
            <a:ext cx="950913" cy="2016125"/>
          </a:xfrm>
          <a:prstGeom prst="rect">
            <a:avLst/>
          </a:prstGeom>
          <a:noFill/>
        </p:spPr>
      </p:pic>
      <p:pic>
        <p:nvPicPr>
          <p:cNvPr id="79877" name="Picture 5" descr="Scan0135"/>
          <p:cNvPicPr>
            <a:picLocks noChangeAspect="1" noChangeArrowheads="1"/>
          </p:cNvPicPr>
          <p:nvPr/>
        </p:nvPicPr>
        <p:blipFill>
          <a:blip r:embed="rId3" cstate="print">
            <a:lum bright="-4000" contrast="12000"/>
          </a:blip>
          <a:srcRect/>
          <a:stretch>
            <a:fillRect/>
          </a:stretch>
        </p:blipFill>
        <p:spPr bwMode="auto">
          <a:xfrm>
            <a:off x="4140200" y="2852738"/>
            <a:ext cx="1031875" cy="2016125"/>
          </a:xfrm>
          <a:prstGeom prst="rect">
            <a:avLst/>
          </a:prstGeom>
          <a:noFill/>
        </p:spPr>
      </p:pic>
      <p:pic>
        <p:nvPicPr>
          <p:cNvPr id="79878" name="Picture 6" descr="Scan0139"/>
          <p:cNvPicPr>
            <a:picLocks noChangeAspect="1" noChangeArrowheads="1"/>
          </p:cNvPicPr>
          <p:nvPr/>
        </p:nvPicPr>
        <p:blipFill>
          <a:blip r:embed="rId4" cstate="print">
            <a:lum bright="-4000" contrast="10000"/>
          </a:blip>
          <a:srcRect/>
          <a:stretch>
            <a:fillRect/>
          </a:stretch>
        </p:blipFill>
        <p:spPr bwMode="auto">
          <a:xfrm>
            <a:off x="7019925" y="2781300"/>
            <a:ext cx="1301750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Найди лишнее: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1.                   2.                  3.</a:t>
            </a:r>
            <a:endParaRPr kumimoji="0" lang="en-US" sz="4000">
              <a:latin typeface="Arial" charset="0"/>
            </a:endParaRPr>
          </a:p>
        </p:txBody>
      </p:sp>
      <p:pic>
        <p:nvPicPr>
          <p:cNvPr id="80900" name="Picture 4" descr="Scan0136"/>
          <p:cNvPicPr>
            <a:picLocks noChangeAspect="1" noChangeArrowheads="1"/>
          </p:cNvPicPr>
          <p:nvPr/>
        </p:nvPicPr>
        <p:blipFill>
          <a:blip r:embed="rId2" cstate="print">
            <a:lum bright="-4000" contrast="8000"/>
          </a:blip>
          <a:srcRect/>
          <a:stretch>
            <a:fillRect/>
          </a:stretch>
        </p:blipFill>
        <p:spPr bwMode="auto">
          <a:xfrm>
            <a:off x="4211638" y="2205038"/>
            <a:ext cx="992187" cy="3455987"/>
          </a:xfrm>
          <a:prstGeom prst="rect">
            <a:avLst/>
          </a:prstGeom>
          <a:noFill/>
        </p:spPr>
      </p:pic>
      <p:pic>
        <p:nvPicPr>
          <p:cNvPr id="80901" name="Picture 5" descr="Scan0134"/>
          <p:cNvPicPr>
            <a:picLocks noChangeAspect="1" noChangeArrowheads="1"/>
          </p:cNvPicPr>
          <p:nvPr/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7092950" y="2492375"/>
            <a:ext cx="1111250" cy="2854325"/>
          </a:xfrm>
          <a:prstGeom prst="rect">
            <a:avLst/>
          </a:prstGeom>
          <a:noFill/>
        </p:spPr>
      </p:pic>
      <p:pic>
        <p:nvPicPr>
          <p:cNvPr id="80903" name="Picture 7" descr="Scan0135"/>
          <p:cNvPicPr>
            <a:picLocks noChangeAspect="1" noChangeArrowheads="1"/>
          </p:cNvPicPr>
          <p:nvPr/>
        </p:nvPicPr>
        <p:blipFill>
          <a:blip r:embed="rId4" cstate="print">
            <a:lum bright="-4000" contrast="10000"/>
          </a:blip>
          <a:srcRect/>
          <a:stretch>
            <a:fillRect/>
          </a:stretch>
        </p:blipFill>
        <p:spPr bwMode="auto">
          <a:xfrm>
            <a:off x="1258888" y="2924175"/>
            <a:ext cx="955675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Найди лишнее: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1.                   2.                  3.</a:t>
            </a:r>
            <a:endParaRPr kumimoji="0" lang="en-US" sz="4000">
              <a:latin typeface="Arial" charset="0"/>
            </a:endParaRPr>
          </a:p>
        </p:txBody>
      </p:sp>
      <p:pic>
        <p:nvPicPr>
          <p:cNvPr id="83973" name="Picture 5" descr="Scan0134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7092950" y="2492375"/>
            <a:ext cx="1111250" cy="2854325"/>
          </a:xfrm>
          <a:prstGeom prst="rect">
            <a:avLst/>
          </a:prstGeom>
          <a:noFill/>
        </p:spPr>
      </p:pic>
      <p:pic>
        <p:nvPicPr>
          <p:cNvPr id="83974" name="Picture 6" descr="Scan0135"/>
          <p:cNvPicPr>
            <a:picLocks noChangeAspect="1" noChangeArrowheads="1"/>
          </p:cNvPicPr>
          <p:nvPr/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1258888" y="2924175"/>
            <a:ext cx="955675" cy="2016125"/>
          </a:xfrm>
          <a:prstGeom prst="rect">
            <a:avLst/>
          </a:prstGeom>
          <a:noFill/>
        </p:spPr>
      </p:pic>
      <p:pic>
        <p:nvPicPr>
          <p:cNvPr id="83975" name="Picture 7" descr="Scan0137"/>
          <p:cNvPicPr>
            <a:picLocks noChangeAspect="1" noChangeArrowheads="1"/>
          </p:cNvPicPr>
          <p:nvPr/>
        </p:nvPicPr>
        <p:blipFill>
          <a:blip r:embed="rId4" cstate="print">
            <a:lum bright="-4000" contrast="12000"/>
          </a:blip>
          <a:srcRect/>
          <a:stretch>
            <a:fillRect/>
          </a:stretch>
        </p:blipFill>
        <p:spPr bwMode="auto">
          <a:xfrm>
            <a:off x="3563938" y="2349500"/>
            <a:ext cx="1865312" cy="27352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Найди лишнее: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1.                   2.                  3.</a:t>
            </a:r>
            <a:endParaRPr kumimoji="0" lang="en-US" sz="4000">
              <a:latin typeface="Arial" charset="0"/>
            </a:endParaRPr>
          </a:p>
        </p:txBody>
      </p:sp>
      <p:pic>
        <p:nvPicPr>
          <p:cNvPr id="84998" name="Picture 6" descr="Scan0137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708400" y="2492375"/>
            <a:ext cx="1717675" cy="2519363"/>
          </a:xfrm>
          <a:prstGeom prst="rect">
            <a:avLst/>
          </a:prstGeom>
          <a:noFill/>
        </p:spPr>
      </p:pic>
      <p:pic>
        <p:nvPicPr>
          <p:cNvPr id="84999" name="Picture 7" descr="Scan0122"/>
          <p:cNvPicPr>
            <a:picLocks noChangeAspect="1" noChangeArrowheads="1"/>
          </p:cNvPicPr>
          <p:nvPr/>
        </p:nvPicPr>
        <p:blipFill>
          <a:blip r:embed="rId3" cstate="print">
            <a:lum bright="-20000" contrast="38000"/>
          </a:blip>
          <a:srcRect/>
          <a:stretch>
            <a:fillRect/>
          </a:stretch>
        </p:blipFill>
        <p:spPr bwMode="auto">
          <a:xfrm>
            <a:off x="827088" y="2349500"/>
            <a:ext cx="1962150" cy="2736850"/>
          </a:xfrm>
          <a:prstGeom prst="rect">
            <a:avLst/>
          </a:prstGeom>
          <a:noFill/>
        </p:spPr>
      </p:pic>
      <p:pic>
        <p:nvPicPr>
          <p:cNvPr id="85000" name="Picture 8" descr="Scan0139"/>
          <p:cNvPicPr>
            <a:picLocks noChangeAspect="1" noChangeArrowheads="1"/>
          </p:cNvPicPr>
          <p:nvPr/>
        </p:nvPicPr>
        <p:blipFill>
          <a:blip r:embed="rId4" cstate="print">
            <a:lum bright="-16000" contrast="36000"/>
          </a:blip>
          <a:srcRect/>
          <a:stretch>
            <a:fillRect/>
          </a:stretch>
        </p:blipFill>
        <p:spPr bwMode="auto">
          <a:xfrm>
            <a:off x="7019925" y="2708275"/>
            <a:ext cx="1301750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Сравните: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936625" y="4437063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</a:t>
            </a:r>
            <a:r>
              <a:rPr kumimoji="0" lang="ru-RU" sz="3200">
                <a:latin typeface="Arial" charset="0"/>
              </a:rPr>
              <a:t>1.                                      2.</a:t>
            </a:r>
            <a:r>
              <a:rPr kumimoji="0" lang="ru-RU" sz="4000">
                <a:latin typeface="Arial" charset="0"/>
              </a:rPr>
              <a:t>                 </a:t>
            </a:r>
            <a:endParaRPr kumimoji="0" lang="en-US" sz="4000">
              <a:latin typeface="Arial" charset="0"/>
            </a:endParaRPr>
          </a:p>
        </p:txBody>
      </p:sp>
      <p:pic>
        <p:nvPicPr>
          <p:cNvPr id="122885" name="Picture 5" descr="Scan0135"/>
          <p:cNvPicPr>
            <a:picLocks noChangeAspect="1" noChangeArrowheads="1"/>
          </p:cNvPicPr>
          <p:nvPr/>
        </p:nvPicPr>
        <p:blipFill>
          <a:blip r:embed="rId2" cstate="print">
            <a:lum bright="-4000" contrast="12000"/>
          </a:blip>
          <a:srcRect/>
          <a:stretch>
            <a:fillRect/>
          </a:stretch>
        </p:blipFill>
        <p:spPr bwMode="auto">
          <a:xfrm>
            <a:off x="6084888" y="2349500"/>
            <a:ext cx="1031875" cy="2016125"/>
          </a:xfrm>
          <a:prstGeom prst="rect">
            <a:avLst/>
          </a:prstGeom>
          <a:noFill/>
        </p:spPr>
      </p:pic>
      <p:pic>
        <p:nvPicPr>
          <p:cNvPr id="6" name="Picture 5" descr="Scan0134"/>
          <p:cNvPicPr>
            <a:picLocks noChangeAspect="1" noChangeArrowheads="1"/>
          </p:cNvPicPr>
          <p:nvPr/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1357290" y="1714488"/>
            <a:ext cx="1111250" cy="28543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</a:rPr>
              <a:t>Сравните:</a:t>
            </a:r>
            <a:endParaRPr lang="en-US" sz="5400" b="1">
              <a:solidFill>
                <a:schemeClr val="accent2"/>
              </a:solidFill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36625" y="515778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>
                <a:latin typeface="Arial" charset="0"/>
              </a:rPr>
              <a:t>       1.                            2.                 </a:t>
            </a:r>
            <a:endParaRPr kumimoji="0" lang="en-US" sz="4000">
              <a:latin typeface="Arial" charset="0"/>
            </a:endParaRPr>
          </a:p>
        </p:txBody>
      </p:sp>
      <p:pic>
        <p:nvPicPr>
          <p:cNvPr id="125959" name="Picture 7" descr="a_12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133600"/>
            <a:ext cx="2781300" cy="3095625"/>
          </a:xfrm>
          <a:prstGeom prst="rect">
            <a:avLst/>
          </a:prstGeom>
          <a:noFill/>
        </p:spPr>
      </p:pic>
      <p:pic>
        <p:nvPicPr>
          <p:cNvPr id="125960" name="Picture 8" descr="Слива"/>
          <p:cNvPicPr>
            <a:picLocks noChangeAspect="1" noChangeArrowheads="1"/>
          </p:cNvPicPr>
          <p:nvPr/>
        </p:nvPicPr>
        <p:blipFill>
          <a:blip r:embed="rId3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5580063" y="2349500"/>
            <a:ext cx="2184400" cy="2735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194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Из чего образуется плод?</vt:lpstr>
      <vt:lpstr>Слайд 2</vt:lpstr>
      <vt:lpstr>Слайд 3</vt:lpstr>
      <vt:lpstr>Найди лишнее:</vt:lpstr>
      <vt:lpstr>Найди лишнее:</vt:lpstr>
      <vt:lpstr>Найди лишнее:</vt:lpstr>
      <vt:lpstr>Найди лишнее:</vt:lpstr>
      <vt:lpstr>Сравните:</vt:lpstr>
      <vt:lpstr>Сравните:</vt:lpstr>
      <vt:lpstr>Строение семени фасоли</vt:lpstr>
      <vt:lpstr>Семена фасоли разных сортов </vt:lpstr>
      <vt:lpstr>Слайд 12</vt:lpstr>
      <vt:lpstr>Словарь.</vt:lpstr>
      <vt:lpstr>Словарь.</vt:lpstr>
      <vt:lpstr> </vt:lpstr>
      <vt:lpstr>Словарь.</vt:lpstr>
      <vt:lpstr> </vt:lpstr>
      <vt:lpstr> </vt:lpstr>
      <vt:lpstr>Слайд 19</vt:lpstr>
      <vt:lpstr>Слайд 20</vt:lpstr>
      <vt:lpstr>Слайд 21</vt:lpstr>
      <vt:lpstr>Слайд 22</vt:lpstr>
      <vt:lpstr>Слайд 23</vt:lpstr>
      <vt:lpstr>Вывод:</vt:lpstr>
      <vt:lpstr>Назови части семени фасоли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лишнее:</dc:title>
  <cp:lastModifiedBy>1</cp:lastModifiedBy>
  <cp:revision>25</cp:revision>
  <dcterms:modified xsi:type="dcterms:W3CDTF">2011-11-21T20:09:01Z</dcterms:modified>
</cp:coreProperties>
</file>