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948-1AEA-40A2-B995-005AD67B2359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EE5D-869F-403B-9FF2-7554F5F1B5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Интересное о животных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600200"/>
            <a:ext cx="80010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00042"/>
            <a:ext cx="67056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571480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581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13275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571480"/>
            <a:ext cx="7500990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571480"/>
            <a:ext cx="78655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642918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Интересное о животных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3</cp:revision>
  <dcterms:created xsi:type="dcterms:W3CDTF">2012-02-11T12:17:40Z</dcterms:created>
  <dcterms:modified xsi:type="dcterms:W3CDTF">2012-02-11T12:54:56Z</dcterms:modified>
</cp:coreProperties>
</file>