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Птицы – особенности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214686"/>
            <a:ext cx="7715304" cy="3214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Птицы представляют собой хорошо обособленную группу теплокровных позвоночных животных. Одним из наиболее характерных признаков представителей которой является покров из перьев, предохраняющий тело от неблагоприятных изменений температуры и играющий важную роль при полёте.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 descr="06060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19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Журавли - </a:t>
            </a:r>
            <a:r>
              <a:rPr lang="ru-RU" sz="4000" dirty="0" err="1" smtClean="0"/>
              <a:t>журавлеобразные</a:t>
            </a: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926" t="6735" r="49074" b="30971"/>
          <a:stretch>
            <a:fillRect/>
          </a:stretch>
        </p:blipFill>
        <p:spPr>
          <a:xfrm>
            <a:off x="533400" y="1142984"/>
            <a:ext cx="7924800" cy="548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Аисты - </a:t>
            </a:r>
            <a:r>
              <a:rPr lang="ru-RU" sz="4000" dirty="0" err="1" smtClean="0"/>
              <a:t>аистообразные</a:t>
            </a: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926" t="6735" r="31482" b="32655"/>
          <a:stretch>
            <a:fillRect/>
          </a:stretch>
        </p:blipFill>
        <p:spPr>
          <a:xfrm>
            <a:off x="533400" y="857232"/>
            <a:ext cx="8077200" cy="584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Птицы – особенности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143380"/>
            <a:ext cx="7715304" cy="2286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Самым маленьким представителем этого класса считается обитающая на Кубе и острове </a:t>
            </a:r>
            <a:r>
              <a:rPr lang="ru-RU" dirty="0" err="1" smtClean="0">
                <a:solidFill>
                  <a:schemeClr val="tx1"/>
                </a:solidFill>
              </a:rPr>
              <a:t>Хувентуд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колибри-пчёлка </a:t>
            </a:r>
            <a:r>
              <a:rPr lang="ru-RU" dirty="0" smtClean="0">
                <a:solidFill>
                  <a:schemeClr val="tx1"/>
                </a:solidFill>
              </a:rPr>
              <a:t>— длина её самца не превышает 5,7 см, а самым крупным — африканский страус </a:t>
            </a:r>
            <a:r>
              <a:rPr lang="ru-RU" dirty="0" smtClean="0">
                <a:solidFill>
                  <a:schemeClr val="tx1"/>
                </a:solidFill>
              </a:rPr>
              <a:t>высотой </a:t>
            </a:r>
            <a:r>
              <a:rPr lang="ru-RU" dirty="0" smtClean="0">
                <a:solidFill>
                  <a:schemeClr val="tx1"/>
                </a:solidFill>
              </a:rPr>
              <a:t>до 270 см. и массой до 156 кг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926" t="6735" r="55556" b="59593"/>
          <a:stretch>
            <a:fillRect/>
          </a:stretch>
        </p:blipFill>
        <p:spPr>
          <a:xfrm>
            <a:off x="1928794" y="857232"/>
            <a:ext cx="51816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Внешнее строение птиц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2777" t="6735" r="19444" b="57909"/>
          <a:stretch>
            <a:fillRect/>
          </a:stretch>
        </p:blipFill>
        <p:spPr>
          <a:xfrm>
            <a:off x="500034" y="1142984"/>
            <a:ext cx="8327697" cy="4572032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Птицы – особенности класса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l="31250" t="23438" r="3125" b="31250"/>
          <a:stretch>
            <a:fillRect/>
          </a:stretch>
        </p:blipFill>
        <p:spPr bwMode="auto">
          <a:xfrm>
            <a:off x="642910" y="714356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Птицы – особенности класса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-926" t="6735" r="39815" b="34338"/>
          <a:stretch>
            <a:fillRect/>
          </a:stretch>
        </p:blipFill>
        <p:spPr>
          <a:xfrm>
            <a:off x="571472" y="792178"/>
            <a:ext cx="8267728" cy="57800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Птицы – особенности класса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28662" y="3357562"/>
            <a:ext cx="771530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926" t="6735" r="55556" b="47807"/>
          <a:stretch>
            <a:fillRect/>
          </a:stretch>
        </p:blipFill>
        <p:spPr>
          <a:xfrm>
            <a:off x="571472" y="724010"/>
            <a:ext cx="8243886" cy="5867270"/>
          </a:xfrm>
          <a:prstGeom prst="rect">
            <a:avLst/>
          </a:prstGeom>
          <a:solidFill>
            <a:schemeClr val="accent1"/>
          </a:solidFill>
          <a:ln>
            <a:solidFill>
              <a:srgbClr val="00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8534400" y="6553200"/>
            <a:ext cx="1524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pic>
        <p:nvPicPr>
          <p:cNvPr id="4" name="Picture 5" descr="0606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703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Разнообразие клювов у птиц </a:t>
            </a:r>
            <a:r>
              <a:rPr lang="ru-RU" sz="4000" dirty="0" err="1" smtClean="0"/>
              <a:t>связаное</a:t>
            </a:r>
            <a:r>
              <a:rPr lang="ru-RU" sz="4000" dirty="0" smtClean="0"/>
              <a:t> </a:t>
            </a:r>
            <a:r>
              <a:rPr lang="ru-RU" sz="4000" dirty="0" smtClean="0"/>
              <a:t>с разной пищей.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1084" t="13469" r="2779" b="14377"/>
          <a:stretch>
            <a:fillRect/>
          </a:stretch>
        </p:blipFill>
        <p:spPr>
          <a:xfrm>
            <a:off x="1295400" y="1524000"/>
            <a:ext cx="6934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Гуси - </a:t>
            </a:r>
            <a:r>
              <a:rPr lang="ru-RU" sz="4000" dirty="0" err="1" smtClean="0"/>
              <a:t>гусеобразные</a:t>
            </a: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35" r="25000" b="36021"/>
          <a:stretch>
            <a:fillRect/>
          </a:stretch>
        </p:blipFill>
        <p:spPr>
          <a:xfrm>
            <a:off x="457200" y="1071546"/>
            <a:ext cx="8229600" cy="532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114</Words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Птицы – особенности класса</vt:lpstr>
      <vt:lpstr>Птицы – особенности класса</vt:lpstr>
      <vt:lpstr>Внешнее строение птиц</vt:lpstr>
      <vt:lpstr>Птицы – особенности класса</vt:lpstr>
      <vt:lpstr>Птицы – особенности класса</vt:lpstr>
      <vt:lpstr>Птицы – особенности класса</vt:lpstr>
      <vt:lpstr>Слайд 7</vt:lpstr>
      <vt:lpstr>Разнообразие клювов у птиц связаное с разной пищей. </vt:lpstr>
      <vt:lpstr>Гуси - гусеобразные</vt:lpstr>
      <vt:lpstr>Журавли - журавлеобразные</vt:lpstr>
      <vt:lpstr>Аисты - аистообразные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2012-03-12T10:23:02Z</dcterms:created>
  <dcterms:modified xsi:type="dcterms:W3CDTF">2012-04-06T13:17:52Z</dcterms:modified>
</cp:coreProperties>
</file>