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2920-C56B-4EC0-A177-A283FF774F2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0E4B-1489-47F2-9181-7A7231CCC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2920-C56B-4EC0-A177-A283FF774F2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0E4B-1489-47F2-9181-7A7231CCC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2920-C56B-4EC0-A177-A283FF774F2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0E4B-1489-47F2-9181-7A7231CCC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2920-C56B-4EC0-A177-A283FF774F2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0E4B-1489-47F2-9181-7A7231CCC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2920-C56B-4EC0-A177-A283FF774F2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0E4B-1489-47F2-9181-7A7231CCC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2920-C56B-4EC0-A177-A283FF774F2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0E4B-1489-47F2-9181-7A7231CCC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2920-C56B-4EC0-A177-A283FF774F2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0E4B-1489-47F2-9181-7A7231CCC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2920-C56B-4EC0-A177-A283FF774F2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0E4B-1489-47F2-9181-7A7231CCC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2920-C56B-4EC0-A177-A283FF774F2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0E4B-1489-47F2-9181-7A7231CCC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2920-C56B-4EC0-A177-A283FF774F2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0E4B-1489-47F2-9181-7A7231CCC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2920-C56B-4EC0-A177-A283FF774F2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0E4B-1489-47F2-9181-7A7231CCC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D2920-C56B-4EC0-A177-A283FF774F2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0E4B-1489-47F2-9181-7A7231CCC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14356"/>
            <a:ext cx="785818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Обобщение по теме: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«Тип Членистоногие»</a:t>
            </a:r>
            <a:endParaRPr lang="ru-RU" sz="6000" dirty="0" smtClean="0"/>
          </a:p>
        </p:txBody>
      </p:sp>
      <p:pic>
        <p:nvPicPr>
          <p:cNvPr id="1026" name="Picture 2" descr="C:\Documents and Settings\САНЯ\Мои документы\Мои рисунки\Новая папка\Phosphuga_atrata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273657">
            <a:off x="497457" y="3544060"/>
            <a:ext cx="2945684" cy="2080389"/>
          </a:xfrm>
          <a:prstGeom prst="rect">
            <a:avLst/>
          </a:prstGeom>
          <a:noFill/>
        </p:spPr>
      </p:pic>
      <p:pic>
        <p:nvPicPr>
          <p:cNvPr id="1027" name="Picture 3" descr="H:\Photos\IMG0152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000372"/>
            <a:ext cx="2286000" cy="3048000"/>
          </a:xfrm>
          <a:prstGeom prst="rect">
            <a:avLst/>
          </a:prstGeom>
          <a:noFill/>
        </p:spPr>
      </p:pic>
      <p:pic>
        <p:nvPicPr>
          <p:cNvPr id="7" name="Рисунок 6"/>
          <p:cNvPicPr/>
          <p:nvPr/>
        </p:nvPicPr>
        <p:blipFill>
          <a:blip r:embed="rId4">
            <a:clrChange>
              <a:clrFrom>
                <a:srgbClr val="008080"/>
              </a:clrFrom>
              <a:clrTo>
                <a:srgbClr val="0080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357694"/>
            <a:ext cx="235745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САНЯ\Мои документы\Мои рисунки\bio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5143504" cy="3858723"/>
          </a:xfrm>
          <a:prstGeom prst="rect">
            <a:avLst/>
          </a:prstGeom>
          <a:noFill/>
        </p:spPr>
      </p:pic>
      <p:pic>
        <p:nvPicPr>
          <p:cNvPr id="5" name="Picture 2" descr="C:\Documents and Settings\САНЯ\Мои документы\Мои рисунки\1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923915"/>
            <a:ext cx="5286380" cy="393408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САНЯ\Мои документы\Мои рисунки\beetle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-1"/>
            <a:ext cx="5072065" cy="3800343"/>
          </a:xfrm>
          <a:prstGeom prst="rect">
            <a:avLst/>
          </a:prstGeom>
          <a:noFill/>
        </p:spPr>
      </p:pic>
      <p:pic>
        <p:nvPicPr>
          <p:cNvPr id="5" name="Picture 2" descr="C:\Documents and Settings\САНЯ\Мои документы\Мои рисунки\Howtodrawabutterflyma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5245" y="2928934"/>
            <a:ext cx="5238755" cy="39290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САНЯ\Мои документы\Мои рисунки\49459924_IMGOOqzPB7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3714752"/>
          </a:xfrm>
          <a:prstGeom prst="rect">
            <a:avLst/>
          </a:prstGeom>
          <a:noFill/>
        </p:spPr>
      </p:pic>
      <p:pic>
        <p:nvPicPr>
          <p:cNvPr id="6" name="Содержимое 3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60" y="2214554"/>
            <a:ext cx="5715040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008080"/>
              </a:clrFrom>
              <a:clrTo>
                <a:srgbClr val="0080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71480"/>
            <a:ext cx="364333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САНЯ\Мои документы\Мои рисунки\g27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85728"/>
            <a:ext cx="3680873" cy="2714644"/>
          </a:xfrm>
          <a:prstGeom prst="rect">
            <a:avLst/>
          </a:prstGeom>
          <a:noFill/>
        </p:spPr>
      </p:pic>
      <p:pic>
        <p:nvPicPr>
          <p:cNvPr id="6" name="Picture 2" descr="C:\Documents and Settings\САНЯ\Мои документы\Мои рисунки\Новая папка\295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786190"/>
            <a:ext cx="3745732" cy="2786082"/>
          </a:xfrm>
          <a:prstGeom prst="rect">
            <a:avLst/>
          </a:prstGeom>
          <a:noFill/>
        </p:spPr>
      </p:pic>
      <p:pic>
        <p:nvPicPr>
          <p:cNvPr id="7" name="Содержимое 3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500438"/>
            <a:ext cx="357190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-1"/>
          <a:ext cx="9144000" cy="6867039"/>
        </p:xfrm>
        <a:graphic>
          <a:graphicData uri="http://schemas.openxmlformats.org/drawingml/2006/table">
            <a:tbl>
              <a:tblPr/>
              <a:tblGrid>
                <a:gridCol w="2285283"/>
                <a:gridCol w="2286239"/>
                <a:gridCol w="2286239"/>
                <a:gridCol w="2286239"/>
              </a:tblGrid>
              <a:tr h="427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Признаки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Ракообразные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Паукообразные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Насекомые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03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Скелет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</a:rPr>
                        <a:t>хитинизированная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кутикула, пропитана известью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</a:rPr>
                        <a:t>хитинизированная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кутикула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</a:rPr>
                        <a:t>хитинизированная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кутикула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08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Отделы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тела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 (головогрудь и брюшко)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 (головогрудь и брюшко)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3 (голова, грудь, брюшко)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22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Число пар усиков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5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Число пар ног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83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Наличие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крыльев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либо нет, 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либо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 пара, 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либо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 пары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16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Органы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зрения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сложные глаза на стебельках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4 пары простых глаз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сложные фасеточные глаза, между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которыми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от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 до 5 простых глазков.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Дополните:</a:t>
            </a:r>
          </a:p>
          <a:p>
            <a:pPr>
              <a:buNone/>
            </a:pPr>
            <a:r>
              <a:rPr lang="ru-RU" dirty="0"/>
              <a:t>1) насекомые, развивающиеся с неполным метаморфозом, имеют стадии:</a:t>
            </a:r>
          </a:p>
          <a:p>
            <a:pPr algn="ctr">
              <a:buNone/>
            </a:pPr>
            <a:r>
              <a:rPr lang="ru-RU" dirty="0"/>
              <a:t> </a:t>
            </a:r>
            <a:r>
              <a:rPr lang="ru-RU" sz="3600" dirty="0" smtClean="0"/>
              <a:t>Яйцо </a:t>
            </a:r>
            <a:r>
              <a:rPr lang="ru-RU" sz="3600" dirty="0" smtClean="0">
                <a:latin typeface="Times New Roman"/>
                <a:cs typeface="Times New Roman"/>
              </a:rPr>
              <a:t>→ Личинка → Имаго</a:t>
            </a:r>
            <a:endParaRPr lang="ru-RU" sz="3600" dirty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) насекомые, развивающиеся с полным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метаморфозом</a:t>
            </a:r>
            <a:r>
              <a:rPr lang="ru-RU" dirty="0"/>
              <a:t>, имеют стадии:</a:t>
            </a:r>
          </a:p>
          <a:p>
            <a:pPr algn="ctr">
              <a:buNone/>
            </a:pPr>
            <a:r>
              <a:rPr lang="ru-RU" dirty="0"/>
              <a:t> </a:t>
            </a:r>
            <a:r>
              <a:rPr lang="ru-RU" dirty="0" smtClean="0"/>
              <a:t> Яйцо </a:t>
            </a:r>
            <a:r>
              <a:rPr lang="ru-RU" dirty="0" smtClean="0">
                <a:latin typeface="Times New Roman"/>
                <a:cs typeface="Times New Roman"/>
              </a:rPr>
              <a:t>→ Личинка → Куколка → Имаго</a:t>
            </a:r>
            <a:endParaRPr lang="ru-RU" dirty="0"/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) отряды насекомых, с неполным превращением: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а) </a:t>
            </a:r>
            <a:r>
              <a:rPr lang="ru-RU" dirty="0" smtClean="0"/>
              <a:t>Прямокрылые          б</a:t>
            </a:r>
            <a:r>
              <a:rPr lang="ru-RU" dirty="0"/>
              <a:t>) </a:t>
            </a:r>
            <a:r>
              <a:rPr lang="ru-RU" dirty="0" smtClean="0"/>
              <a:t>Стрекозы          </a:t>
            </a:r>
            <a:endParaRPr lang="ru-RU" dirty="0"/>
          </a:p>
          <a:p>
            <a:pPr>
              <a:buNone/>
            </a:pPr>
            <a:r>
              <a:rPr lang="ru-RU" dirty="0"/>
              <a:t>4) отряды насекомых, с полным превращением:</a:t>
            </a:r>
          </a:p>
          <a:p>
            <a:pPr>
              <a:buNone/>
            </a:pPr>
            <a:r>
              <a:rPr lang="ru-RU" dirty="0"/>
              <a:t>    а) </a:t>
            </a:r>
            <a:r>
              <a:rPr lang="ru-RU" dirty="0" smtClean="0"/>
              <a:t>Жёсткокрылые           </a:t>
            </a:r>
            <a:r>
              <a:rPr lang="ru-RU" dirty="0"/>
              <a:t>в</a:t>
            </a:r>
            <a:r>
              <a:rPr lang="ru-RU" dirty="0" smtClean="0"/>
              <a:t>) Перепончатокрылые </a:t>
            </a:r>
            <a:endParaRPr lang="ru-RU" dirty="0"/>
          </a:p>
          <a:p>
            <a:pPr>
              <a:buNone/>
            </a:pPr>
            <a:r>
              <a:rPr lang="ru-RU" dirty="0"/>
              <a:t>    б) </a:t>
            </a:r>
            <a:r>
              <a:rPr lang="ru-RU" dirty="0" smtClean="0"/>
              <a:t>Чешуекрылые            г</a:t>
            </a:r>
            <a:r>
              <a:rPr lang="ru-RU" dirty="0"/>
              <a:t>) </a:t>
            </a:r>
            <a:r>
              <a:rPr lang="ru-RU" dirty="0" smtClean="0"/>
              <a:t>Двукрылые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ift08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357950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лилиния 5"/>
          <p:cNvSpPr/>
          <p:nvPr/>
        </p:nvSpPr>
        <p:spPr>
          <a:xfrm>
            <a:off x="3643306" y="2071678"/>
            <a:ext cx="5242075" cy="4286280"/>
          </a:xfrm>
          <a:custGeom>
            <a:avLst/>
            <a:gdLst>
              <a:gd name="connsiteX0" fmla="*/ 290285 w 5242075"/>
              <a:gd name="connsiteY0" fmla="*/ 621695 h 3258457"/>
              <a:gd name="connsiteX1" fmla="*/ 1596571 w 5242075"/>
              <a:gd name="connsiteY1" fmla="*/ 26609 h 3258457"/>
              <a:gd name="connsiteX2" fmla="*/ 3236685 w 5242075"/>
              <a:gd name="connsiteY2" fmla="*/ 462038 h 3258457"/>
              <a:gd name="connsiteX3" fmla="*/ 4963885 w 5242075"/>
              <a:gd name="connsiteY3" fmla="*/ 1623181 h 3258457"/>
              <a:gd name="connsiteX4" fmla="*/ 4905828 w 5242075"/>
              <a:gd name="connsiteY4" fmla="*/ 2842381 h 3258457"/>
              <a:gd name="connsiteX5" fmla="*/ 3947885 w 5242075"/>
              <a:gd name="connsiteY5" fmla="*/ 3161695 h 3258457"/>
              <a:gd name="connsiteX6" fmla="*/ 1074056 w 5242075"/>
              <a:gd name="connsiteY6" fmla="*/ 2842381 h 3258457"/>
              <a:gd name="connsiteX7" fmla="*/ 130628 w 5242075"/>
              <a:gd name="connsiteY7" fmla="*/ 665238 h 3258457"/>
              <a:gd name="connsiteX8" fmla="*/ 290285 w 5242075"/>
              <a:gd name="connsiteY8" fmla="*/ 621695 h 325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42075" h="3258457">
                <a:moveTo>
                  <a:pt x="290285" y="621695"/>
                </a:moveTo>
                <a:cubicBezTo>
                  <a:pt x="534609" y="515257"/>
                  <a:pt x="1105504" y="53218"/>
                  <a:pt x="1596571" y="26609"/>
                </a:cubicBezTo>
                <a:cubicBezTo>
                  <a:pt x="2087638" y="0"/>
                  <a:pt x="2675466" y="195943"/>
                  <a:pt x="3236685" y="462038"/>
                </a:cubicBezTo>
                <a:cubicBezTo>
                  <a:pt x="3797904" y="728133"/>
                  <a:pt x="4685695" y="1226457"/>
                  <a:pt x="4963885" y="1623181"/>
                </a:cubicBezTo>
                <a:cubicBezTo>
                  <a:pt x="5242075" y="2019905"/>
                  <a:pt x="5075161" y="2585962"/>
                  <a:pt x="4905828" y="2842381"/>
                </a:cubicBezTo>
                <a:cubicBezTo>
                  <a:pt x="4736495" y="3098800"/>
                  <a:pt x="4586514" y="3161695"/>
                  <a:pt x="3947885" y="3161695"/>
                </a:cubicBezTo>
                <a:cubicBezTo>
                  <a:pt x="3309256" y="3161695"/>
                  <a:pt x="1710265" y="3258457"/>
                  <a:pt x="1074056" y="2842381"/>
                </a:cubicBezTo>
                <a:cubicBezTo>
                  <a:pt x="437847" y="2426305"/>
                  <a:pt x="261256" y="1035352"/>
                  <a:pt x="130628" y="665238"/>
                </a:cubicBezTo>
                <a:cubicBezTo>
                  <a:pt x="0" y="295124"/>
                  <a:pt x="45961" y="728133"/>
                  <a:pt x="290285" y="62169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089779">
            <a:off x="3587949" y="2671177"/>
            <a:ext cx="541759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 и работу на уроке!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115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САНЯ</dc:creator>
  <cp:lastModifiedBy>САНЯ</cp:lastModifiedBy>
  <cp:revision>16</cp:revision>
  <dcterms:created xsi:type="dcterms:W3CDTF">2011-01-03T13:51:43Z</dcterms:created>
  <dcterms:modified xsi:type="dcterms:W3CDTF">2011-02-12T14:55:52Z</dcterms:modified>
</cp:coreProperties>
</file>