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72008"/>
            <a:ext cx="8143932" cy="20002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Закаливание — это система специальной тренировки терморегуляторных процессов организма, включающая в себя процедуры, действие которых направлено на повышение устойчивости организма к переохлаждению или перегреванию.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1301667045_444444444444444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480" y="714356"/>
            <a:ext cx="5733655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714356"/>
            <a:ext cx="3643338" cy="607223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Любые спортивные нагрузки и закаливание должны быть контролируемыми – не переусердствуйте, а еще лучше – консультируйтесь с врачами!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e6019b30696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750" y="714356"/>
            <a:ext cx="4554530" cy="58579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72008"/>
            <a:ext cx="8143932" cy="200026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Закаливание — испытанное средство укрепления здоровья. В основе закаливающих процедур лежит многократное воздействие тепла, охлаждения и солнечных лучей. При этом у человека постепенно вырабатывается адаптация к внешней среде.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zdoroviy120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6" y="714356"/>
            <a:ext cx="3929090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5929330"/>
            <a:ext cx="8215370" cy="7143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Закаливание </a:t>
            </a:r>
            <a:r>
              <a:rPr lang="ru-RU" dirty="0" smtClean="0">
                <a:solidFill>
                  <a:schemeClr val="tx1"/>
                </a:solidFill>
              </a:rPr>
              <a:t>необходимо начинать с детства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bebe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714355"/>
            <a:ext cx="5786478" cy="522912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5000636"/>
            <a:ext cx="7858180" cy="164307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Наиболее сильная закаливающая процедура — </a:t>
            </a:r>
            <a:r>
              <a:rPr lang="ru-RU" dirty="0" err="1" smtClean="0">
                <a:solidFill>
                  <a:schemeClr val="tx1"/>
                </a:solidFill>
              </a:rPr>
              <a:t>моржевание</a:t>
            </a:r>
            <a:r>
              <a:rPr lang="ru-RU" dirty="0" smtClean="0">
                <a:solidFill>
                  <a:schemeClr val="tx1"/>
                </a:solidFill>
              </a:rPr>
              <a:t> (плавание в ледяной воде) — имеет ряд противопоказаний, особенно противопоказано: детям, подросткам и людям, постоянно страдающим заболеваниями верхних дыхательных путей.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1e21361a7633dd129a529e0a90652c1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785794"/>
            <a:ext cx="6811075" cy="41434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5000636"/>
            <a:ext cx="7858180" cy="1643074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Моржеванию</a:t>
            </a:r>
            <a:r>
              <a:rPr lang="ru-RU" dirty="0" smtClean="0">
                <a:solidFill>
                  <a:schemeClr val="tx1"/>
                </a:solidFill>
              </a:rPr>
              <a:t> должна предшествовать подготовка организма, заключающаяся в регулярных обливаниях с постепенным снижением температуры воды.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1191910234_lakhtak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5" y="785794"/>
            <a:ext cx="5628127" cy="42148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214926"/>
            <a:ext cx="7858180" cy="1643074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Хождение босиком — ходьба без обуви и носков. Это частое явление в развивающихся странах, но редко встречается в странах с высоким уровнем развития, где в силу исторических причин принято носить обувь.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ealthy_fee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714356"/>
            <a:ext cx="6917188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214926"/>
            <a:ext cx="7858180" cy="1643074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Испокон веков известно, что переохлаждение ног приводит к простудным </a:t>
            </a:r>
            <a:r>
              <a:rPr lang="ru-RU" dirty="0" smtClean="0">
                <a:solidFill>
                  <a:schemeClr val="tx1"/>
                </a:solidFill>
              </a:rPr>
              <a:t>заболеваниям и, возможно к деформациям стопы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31725_122874191072880_116506778376288_252505_6011673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785794"/>
            <a:ext cx="7446733" cy="43577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858180" cy="164307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Обливание </a:t>
            </a:r>
            <a:r>
              <a:rPr lang="ru-RU" dirty="0" smtClean="0">
                <a:solidFill>
                  <a:schemeClr val="tx1"/>
                </a:solidFill>
              </a:rPr>
              <a:t>холодной водой должно чередоваться обливанием теплой </a:t>
            </a:r>
            <a:r>
              <a:rPr lang="ru-RU" dirty="0" smtClean="0">
                <a:solidFill>
                  <a:schemeClr val="tx1"/>
                </a:solidFill>
              </a:rPr>
              <a:t>чтобы </a:t>
            </a:r>
            <a:r>
              <a:rPr lang="ru-RU" dirty="0" smtClean="0">
                <a:solidFill>
                  <a:schemeClr val="tx1"/>
                </a:solidFill>
              </a:rPr>
              <a:t>организм </a:t>
            </a:r>
            <a:r>
              <a:rPr lang="ru-RU" dirty="0" smtClean="0">
                <a:solidFill>
                  <a:schemeClr val="tx1"/>
                </a:solidFill>
              </a:rPr>
              <a:t>не </a:t>
            </a:r>
            <a:r>
              <a:rPr lang="ru-RU" dirty="0" smtClean="0">
                <a:solidFill>
                  <a:schemeClr val="tx1"/>
                </a:solidFill>
              </a:rPr>
              <a:t>переохладился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zakalivanie_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166" y="714356"/>
            <a:ext cx="6134100" cy="45053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1"/>
            <a:ext cx="77724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Закаливание и спорт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858180" cy="164307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После каждого занятия не забывайте выпить горячего чая с лимоном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28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785794"/>
            <a:ext cx="4714908" cy="44001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236</Words>
  <PresentationFormat>Экран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Закаливание и спорт</vt:lpstr>
      <vt:lpstr>Закаливание и спорт</vt:lpstr>
      <vt:lpstr>Закаливание и спорт</vt:lpstr>
      <vt:lpstr>Закаливание и спорт</vt:lpstr>
      <vt:lpstr>Закаливание и спорт</vt:lpstr>
      <vt:lpstr>Закаливание и спорт</vt:lpstr>
      <vt:lpstr>Закаливание и спорт</vt:lpstr>
      <vt:lpstr>Закаливание и спорт</vt:lpstr>
      <vt:lpstr>Закаливание и спорт</vt:lpstr>
      <vt:lpstr>Закаливание и спорт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8</cp:revision>
  <dcterms:created xsi:type="dcterms:W3CDTF">2012-03-12T10:23:02Z</dcterms:created>
  <dcterms:modified xsi:type="dcterms:W3CDTF">2012-03-13T14:47:22Z</dcterms:modified>
</cp:coreProperties>
</file>