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0160" y="142852"/>
            <a:ext cx="8415310" cy="5841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Кровеносная система – большой круг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Большой круг кровообращения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642918"/>
            <a:ext cx="4857784" cy="59507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30161"/>
            <a:ext cx="8501090" cy="5841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Кровеносная система – малый круг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Малый круг кровообращения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714356"/>
            <a:ext cx="5929354" cy="59293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30161"/>
            <a:ext cx="8501090" cy="5841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Кровеносная система – газообмен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Газообмен в легких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642918"/>
            <a:ext cx="5929314" cy="59293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30161"/>
            <a:ext cx="8501090" cy="5841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Кровеносная система – вены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Венозная систем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714396"/>
            <a:ext cx="5715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30161"/>
            <a:ext cx="8501090" cy="5841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Кровеносная система – Сердце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Строение сердц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785834"/>
            <a:ext cx="5715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30161"/>
            <a:ext cx="9001156" cy="5841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Кровеносная система – клапаны сердца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Клапаны сердц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642918"/>
            <a:ext cx="5929314" cy="59293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30161"/>
            <a:ext cx="9001156" cy="5841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Кровеносная система – дуга аорты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Дуга аорты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714396"/>
            <a:ext cx="5715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0161"/>
            <a:ext cx="9144000" cy="5841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Кровеносная система – строение сосудов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Строение сосудов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714396"/>
            <a:ext cx="5715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857232"/>
            <a:ext cx="3929058" cy="4870475"/>
          </a:xfrm>
        </p:spPr>
        <p:txBody>
          <a:bodyPr>
            <a:normAutofit/>
          </a:bodyPr>
          <a:lstStyle/>
          <a:p>
            <a:r>
              <a:rPr lang="ru-RU" dirty="0" smtClean="0"/>
              <a:t>Кровеносная система – гуморальная регуляция</a:t>
            </a:r>
            <a:endParaRPr lang="ru-RU" dirty="0"/>
          </a:p>
        </p:txBody>
      </p:sp>
      <p:pic>
        <p:nvPicPr>
          <p:cNvPr id="5" name="Рисунок 4" descr="Гуморальная регуляция кровообраще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571480"/>
            <a:ext cx="4762500" cy="5715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</Words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Кровеносная система – большой круг</vt:lpstr>
      <vt:lpstr>Кровеносная система – малый круг</vt:lpstr>
      <vt:lpstr>Кровеносная система – газообмен</vt:lpstr>
      <vt:lpstr>Кровеносная система – вены</vt:lpstr>
      <vt:lpstr>Кровеносная система – Сердце</vt:lpstr>
      <vt:lpstr>Кровеносная система – клапаны сердца</vt:lpstr>
      <vt:lpstr>Кровеносная система – дуга аорты</vt:lpstr>
      <vt:lpstr>Кровеносная система – строение сосудов</vt:lpstr>
      <vt:lpstr>Кровеносная система – гуморальная регуляция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2012-03-12T10:23:02Z</dcterms:created>
  <dcterms:modified xsi:type="dcterms:W3CDTF">2012-04-08T08:22:30Z</dcterms:modified>
</cp:coreProperties>
</file>