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FEA0-906C-443A-9162-75EE9B265A5A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0BA47-44AE-4C42-8E0B-7C886DC2F0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143380"/>
            <a:ext cx="9144000" cy="23145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Науки </a:t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человеке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Лена\AppData\Local\Microsoft\Windows\Temporary Internet Files\Content.IE5\RZLZG31G\MM90028365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4098" y="357166"/>
            <a:ext cx="1433225" cy="1285884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47080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Лена\AppData\Local\Microsoft\Windows\Temporary Internet Files\Content.IE5\7OZ7F8V4\MM90004093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1564966" cy="1476382"/>
          </a:xfrm>
          <a:prstGeom prst="rect">
            <a:avLst/>
          </a:prstGeom>
          <a:noFill/>
        </p:spPr>
      </p:pic>
      <p:pic>
        <p:nvPicPr>
          <p:cNvPr id="1033" name="Picture 9" descr="C:\Users\Лена\AppData\Local\Microsoft\Windows\Temporary Internet Files\Content.IE5\7OZ7F8V4\MC90043362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0"/>
            <a:ext cx="3988005" cy="407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C:\Users\Лена\AppData\Local\Microsoft\Windows\Temporary Internet Files\Content.IE5\135FO9L2\MC90029203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3000372"/>
            <a:ext cx="1385316" cy="18114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Науки  о человеке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Науки  о человеке</dc:title>
  <dc:creator>Лена</dc:creator>
  <cp:lastModifiedBy>1</cp:lastModifiedBy>
  <cp:revision>3</cp:revision>
  <dcterms:created xsi:type="dcterms:W3CDTF">2011-02-27T15:34:49Z</dcterms:created>
  <dcterms:modified xsi:type="dcterms:W3CDTF">2021-06-05T14:29:45Z</dcterms:modified>
</cp:coreProperties>
</file>