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72" r:id="rId7"/>
    <p:sldId id="260" r:id="rId8"/>
    <p:sldId id="274" r:id="rId9"/>
    <p:sldId id="275" r:id="rId10"/>
    <p:sldId id="261" r:id="rId11"/>
    <p:sldId id="262" r:id="rId12"/>
    <p:sldId id="269" r:id="rId13"/>
    <p:sldId id="267" r:id="rId14"/>
    <p:sldId id="266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90612-6CF9-4F9E-84CF-065EC526EE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8E70B-22CC-4A80-B044-F0D3B0F1A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15E49-5900-4B2C-8D68-FD29A7BFD1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B732B8-B364-4CA5-9700-DF1A747FF9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1EBC-A11D-4CF8-8377-1749D2DCD5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7333B-4332-45E9-A96B-A0A1652C4E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B7922-7917-4F68-B68C-C7BA93A39D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83E03-C2C2-494B-8CE8-CCB4473064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4D22E-3A66-487B-A793-8FFE8405CE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1EA1F-CC78-4851-92E5-9FFB868F6F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218FD-6842-4F04-82AA-BDF7DA33F8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ED73D-FD4C-46CB-B900-4B62EF3CE5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042CD6-77D2-4DDF-83E3-7AE3F91FE71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/>
              <a:t>Значение физических упражнений для формирования скелета и мышц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Значение тренировки мышц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/>
              <a:t>	Физическое воспитание имеет три составные части: </a:t>
            </a:r>
          </a:p>
          <a:p>
            <a:pPr algn="just">
              <a:buFontTx/>
              <a:buNone/>
            </a:pPr>
            <a:r>
              <a:rPr lang="ru-RU" sz="2400"/>
              <a:t>	- физический труд;</a:t>
            </a:r>
          </a:p>
          <a:p>
            <a:pPr algn="just">
              <a:buFontTx/>
              <a:buNone/>
            </a:pPr>
            <a:r>
              <a:rPr lang="ru-RU" sz="2400"/>
              <a:t>	- физическая культура;</a:t>
            </a:r>
          </a:p>
          <a:p>
            <a:pPr algn="just">
              <a:buFontTx/>
              <a:buNone/>
            </a:pPr>
            <a:r>
              <a:rPr lang="ru-RU" sz="2400"/>
              <a:t>	- спорт.</a:t>
            </a:r>
          </a:p>
          <a:p>
            <a:pPr algn="just">
              <a:buFontTx/>
              <a:buNone/>
            </a:pPr>
            <a:r>
              <a:rPr lang="ru-RU" sz="2400"/>
              <a:t>	В основе каждой – двигательная активность, но каждая часть имеет свои особенности.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8229600" cy="4525962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400"/>
              <a:t>	Физическое воспитание оказывает благоприятное воздействие на весь организм. Заниматься физическими упражнениями нужно: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400"/>
              <a:t>	- систематически;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400"/>
              <a:t>	- последовательно увеличивая	нагрузку;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400"/>
              <a:t>	- необходимо соизмерять нагрузку с возможностями своего организма.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82630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410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260682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412223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3655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>
          <a:xfrm>
            <a:off x="4071934" y="6357958"/>
            <a:ext cx="2643206" cy="5000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Prezentacii.com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sz="2400"/>
              <a:t>	Самый интенсивный рост человека происходит между 14-17 годами. К 18 годам мышечная масса становится как у взрослого человека. По мере роста и развития ребёнка его движения становятся всё более совершенными. Скелет становится устойчивым к нагрузкам.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Правильная осанка – показатель здоровья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sz="2400"/>
              <a:t>	Осанка (по Далю) – красота, приличие, сторойность. </a:t>
            </a:r>
          </a:p>
          <a:p>
            <a:pPr algn="just">
              <a:buFontTx/>
              <a:buNone/>
            </a:pPr>
            <a:r>
              <a:rPr lang="ru-RU" sz="2400"/>
              <a:t>	Признаки хорошей осанки – прямая спина, расправленные плечи, развёрнутая грудь, поднятая голова.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/>
          <a:lstStyle/>
          <a:p>
            <a:r>
              <a:rPr lang="ru-RU" sz="2800"/>
              <a:t>Гибкость позвоночника можно тренировать</a:t>
            </a:r>
          </a:p>
        </p:txBody>
      </p:sp>
      <p:pic>
        <p:nvPicPr>
          <p:cNvPr id="20484" name="Picture 4" descr="723232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96975"/>
            <a:ext cx="7200900" cy="5400675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Искривления позвоночника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/>
              <a:t>	Искривления позвоночника затрудняют деятельность внутренних органов.</a:t>
            </a:r>
          </a:p>
          <a:p>
            <a:pPr algn="just">
              <a:buFontTx/>
              <a:buNone/>
            </a:pPr>
            <a:r>
              <a:rPr lang="ru-RU" sz="2400"/>
              <a:t>	Стадии искривления позвоночника.</a:t>
            </a:r>
          </a:p>
          <a:p>
            <a:pPr algn="just">
              <a:buFontTx/>
              <a:buNone/>
            </a:pPr>
            <a:r>
              <a:rPr lang="ru-RU" sz="2400"/>
              <a:t>	1. Искривление пропадает при перемене позы.</a:t>
            </a:r>
          </a:p>
          <a:p>
            <a:pPr algn="just">
              <a:buFontTx/>
              <a:buNone/>
            </a:pPr>
            <a:r>
              <a:rPr lang="ru-RU" sz="2400"/>
              <a:t>	2. Искривление не пропадает при перемене позы.</a:t>
            </a:r>
          </a:p>
          <a:p>
            <a:pPr algn="just">
              <a:buFontTx/>
              <a:buNone/>
            </a:pPr>
            <a:r>
              <a:rPr lang="ru-RU" sz="2400"/>
              <a:t>	3. Не поддаётся лечению.</a:t>
            </a:r>
          </a:p>
          <a:p>
            <a:pPr>
              <a:buFontTx/>
              <a:buNone/>
            </a:pPr>
            <a:endParaRPr lang="ru-RU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8_080_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Плоскостопие – уплощение свода стопы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3575" y="1412875"/>
            <a:ext cx="5329238" cy="470852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/>
              <a:t>	Причины плоскостопия.</a:t>
            </a:r>
          </a:p>
          <a:p>
            <a:pPr algn="just">
              <a:buFontTx/>
              <a:buNone/>
            </a:pPr>
            <a:r>
              <a:rPr lang="ru-RU" sz="2400"/>
              <a:t>	1. Наследственность.</a:t>
            </a:r>
          </a:p>
          <a:p>
            <a:pPr algn="just">
              <a:buFontTx/>
              <a:buNone/>
            </a:pPr>
            <a:r>
              <a:rPr lang="ru-RU" sz="2400"/>
              <a:t>	2. Неправильное питание.</a:t>
            </a:r>
          </a:p>
          <a:p>
            <a:pPr algn="just">
              <a:buFontTx/>
              <a:buNone/>
            </a:pPr>
            <a:r>
              <a:rPr lang="ru-RU" sz="2400"/>
              <a:t>	3. Неправильно подобранная обувь.</a:t>
            </a:r>
          </a:p>
          <a:p>
            <a:pPr algn="just">
              <a:buFontTx/>
              <a:buNone/>
            </a:pPr>
            <a:r>
              <a:rPr lang="ru-RU" sz="2400"/>
              <a:t>	Последствия плоскостопия – при ходьбе у людей страдающих плоскостопием возникает боль в стопе.	</a:t>
            </a:r>
          </a:p>
          <a:p>
            <a:pPr algn="just">
              <a:buFontTx/>
              <a:buNone/>
            </a:pPr>
            <a:r>
              <a:rPr lang="ru-RU" sz="2400"/>
              <a:t>	При плоскостопии обратиться к врачу.</a:t>
            </a:r>
          </a:p>
        </p:txBody>
      </p:sp>
      <p:pic>
        <p:nvPicPr>
          <p:cNvPr id="6149" name="Picture 5" descr="Деформация стоп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628775"/>
            <a:ext cx="1277937" cy="1860550"/>
          </a:xfrm>
          <a:noFill/>
          <a:ln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39750" y="3789363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Деформация стопы под влиянием обуви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b08_03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62000" y="1681163"/>
            <a:ext cx="7620000" cy="3495675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Плоскостопие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8_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34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Значение физических упражнений для формирования скелета и мышц</vt:lpstr>
      <vt:lpstr>Презентация PowerPoint</vt:lpstr>
      <vt:lpstr>Правильная осанка – показатель здоровья</vt:lpstr>
      <vt:lpstr>Гибкость позвоночника можно тренировать</vt:lpstr>
      <vt:lpstr>Искривления позвоночника</vt:lpstr>
      <vt:lpstr>Презентация PowerPoint</vt:lpstr>
      <vt:lpstr>Плоскостопие – уплощение свода стопы</vt:lpstr>
      <vt:lpstr>Плоскостопие</vt:lpstr>
      <vt:lpstr>Презентация PowerPoint</vt:lpstr>
      <vt:lpstr>Значение тренировки мышц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физических упражнений для формирования скелета и мышц</dc:title>
  <dc:creator>Большаков</dc:creator>
  <cp:lastModifiedBy>1</cp:lastModifiedBy>
  <cp:revision>14</cp:revision>
  <dcterms:created xsi:type="dcterms:W3CDTF">2008-11-16T14:54:14Z</dcterms:created>
  <dcterms:modified xsi:type="dcterms:W3CDTF">2021-06-05T14:41:09Z</dcterms:modified>
</cp:coreProperties>
</file>