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0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38" y="-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1C58-9F92-48C1-8ACC-10E28F106429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EA6D9-0108-4159-BFA2-A2DEE8DDA7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393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1C58-9F92-48C1-8ACC-10E28F106429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EA6D9-0108-4159-BFA2-A2DEE8DDA7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94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1C58-9F92-48C1-8ACC-10E28F106429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EA6D9-0108-4159-BFA2-A2DEE8DDA7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210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1C58-9F92-48C1-8ACC-10E28F106429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EA6D9-0108-4159-BFA2-A2DEE8DDA7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473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1C58-9F92-48C1-8ACC-10E28F106429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EA6D9-0108-4159-BFA2-A2DEE8DDA7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041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1C58-9F92-48C1-8ACC-10E28F106429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EA6D9-0108-4159-BFA2-A2DEE8DDA7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156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1C58-9F92-48C1-8ACC-10E28F106429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EA6D9-0108-4159-BFA2-A2DEE8DDA7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09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1C58-9F92-48C1-8ACC-10E28F106429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EA6D9-0108-4159-BFA2-A2DEE8DDA7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968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1C58-9F92-48C1-8ACC-10E28F106429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EA6D9-0108-4159-BFA2-A2DEE8DDA7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270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1C58-9F92-48C1-8ACC-10E28F106429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EA6D9-0108-4159-BFA2-A2DEE8DDA7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871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1C58-9F92-48C1-8ACC-10E28F106429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EA6D9-0108-4159-BFA2-A2DEE8DDA7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357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alphaModFix amt="4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F1C58-9F92-48C1-8ACC-10E28F106429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EA6D9-0108-4159-BFA2-A2DEE8DDA7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700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44825"/>
            <a:ext cx="7772400" cy="2232248"/>
          </a:xfrm>
          <a:solidFill>
            <a:srgbClr val="FFFF00">
              <a:alpha val="17000"/>
            </a:srgbClr>
          </a:solidFill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Четыре среды жизни на Земле</a:t>
            </a:r>
            <a:endParaRPr lang="ru-RU" sz="6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675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88560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Каким фактором среды называется влияние человека на жизнь растения?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  <a:solidFill>
            <a:srgbClr val="FFFF00">
              <a:alpha val="25000"/>
            </a:srgbClr>
          </a:solidFill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ru-RU" b="1" dirty="0" smtClean="0"/>
              <a:t>Абиотическим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dirty="0" smtClean="0"/>
              <a:t>Антропогенным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dirty="0" smtClean="0"/>
              <a:t>Биологическим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dirty="0" smtClean="0"/>
              <a:t>биотическим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0737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В какой среде произрастает клевер?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  <a:solidFill>
            <a:srgbClr val="FFFF00">
              <a:alpha val="25000"/>
            </a:srgbClr>
          </a:solidFill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ru-RU" b="1" dirty="0" smtClean="0"/>
              <a:t>В наземно-воздушной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dirty="0" smtClean="0"/>
              <a:t>В почвенной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dirty="0" smtClean="0"/>
              <a:t>В водной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dirty="0" smtClean="0"/>
              <a:t>В организменной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88454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Какая среда представлена организмом-хозяином?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  <a:solidFill>
            <a:srgbClr val="FFFF00">
              <a:alpha val="25000"/>
            </a:srgbClr>
          </a:solidFill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ru-RU" b="1" dirty="0" smtClean="0"/>
              <a:t>Наземно-воздушная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dirty="0" smtClean="0"/>
              <a:t>Почвенная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dirty="0" smtClean="0"/>
              <a:t>Организменная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dirty="0" smtClean="0"/>
              <a:t>Водная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3357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Ключ</a:t>
            </a:r>
            <a:endParaRPr lang="ru-RU" sz="7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3195659"/>
              </p:ext>
            </p:extLst>
          </p:nvPr>
        </p:nvGraphicFramePr>
        <p:xfrm>
          <a:off x="539552" y="2204864"/>
          <a:ext cx="8229600" cy="276490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382452">
                <a:tc>
                  <a:txBody>
                    <a:bodyPr/>
                    <a:lstStyle/>
                    <a:p>
                      <a:pPr algn="ctr"/>
                      <a:r>
                        <a:rPr lang="ru-RU" sz="8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8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0" dirty="0" smtClean="0"/>
                        <a:t>2</a:t>
                      </a:r>
                      <a:endParaRPr lang="ru-RU" sz="8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0" dirty="0" smtClean="0"/>
                        <a:t>3</a:t>
                      </a:r>
                      <a:endParaRPr lang="ru-RU" sz="8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0" dirty="0" smtClean="0"/>
                        <a:t>4</a:t>
                      </a:r>
                      <a:endParaRPr lang="ru-RU" sz="8000" dirty="0"/>
                    </a:p>
                  </a:txBody>
                  <a:tcPr anchor="ctr"/>
                </a:tc>
              </a:tr>
              <a:tr h="1382452">
                <a:tc>
                  <a:txBody>
                    <a:bodyPr/>
                    <a:lstStyle/>
                    <a:p>
                      <a:pPr algn="ctr"/>
                      <a:r>
                        <a:rPr lang="en-US" sz="6000" dirty="0" smtClean="0"/>
                        <a:t>D</a:t>
                      </a:r>
                      <a:endParaRPr lang="ru-RU" sz="6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dirty="0" smtClean="0"/>
                        <a:t>B</a:t>
                      </a:r>
                      <a:endParaRPr lang="ru-RU" sz="6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dirty="0" smtClean="0"/>
                        <a:t>A</a:t>
                      </a:r>
                      <a:endParaRPr lang="ru-RU" sz="6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dirty="0" smtClean="0"/>
                        <a:t>C</a:t>
                      </a:r>
                      <a:endParaRPr lang="ru-RU" sz="60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535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Среды жизни растений </a:t>
            </a:r>
          </a:p>
        </p:txBody>
      </p:sp>
      <p:grpSp>
        <p:nvGrpSpPr>
          <p:cNvPr id="3" name="Группа 11"/>
          <p:cNvGrpSpPr>
            <a:grpSpLocks/>
          </p:cNvGrpSpPr>
          <p:nvPr/>
        </p:nvGrpSpPr>
        <p:grpSpPr bwMode="auto">
          <a:xfrm>
            <a:off x="6011863" y="2636838"/>
            <a:ext cx="2447925" cy="2520950"/>
            <a:chOff x="251520" y="1196752"/>
            <a:chExt cx="2448272" cy="2520280"/>
          </a:xfrm>
        </p:grpSpPr>
        <p:pic>
          <p:nvPicPr>
            <p:cNvPr id="13316" name="Picture 4" descr="http://s49.radikal.ru/i125/1109/ed/f3583222cac5.jp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322967" y="2060122"/>
              <a:ext cx="2305377" cy="165691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8" name="Скругленный прямоугольник 7"/>
            <p:cNvSpPr/>
            <p:nvPr/>
          </p:nvSpPr>
          <p:spPr>
            <a:xfrm>
              <a:off x="251520" y="1196752"/>
              <a:ext cx="2448272" cy="792088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Наземно-воздушная</a:t>
              </a:r>
            </a:p>
          </p:txBody>
        </p:sp>
      </p:grpSp>
      <p:grpSp>
        <p:nvGrpSpPr>
          <p:cNvPr id="4" name="Группа 14"/>
          <p:cNvGrpSpPr>
            <a:grpSpLocks/>
          </p:cNvGrpSpPr>
          <p:nvPr/>
        </p:nvGrpSpPr>
        <p:grpSpPr bwMode="auto">
          <a:xfrm>
            <a:off x="3203575" y="4149725"/>
            <a:ext cx="2447925" cy="2519363"/>
            <a:chOff x="6372200" y="4077072"/>
            <a:chExt cx="2448272" cy="2520280"/>
          </a:xfrm>
        </p:grpSpPr>
        <p:pic>
          <p:nvPicPr>
            <p:cNvPr id="13318" name="Picture 6" descr="http://www.homecveti.ru/wp-content/uploads/2012/01/germination-seeds.jpg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6443648" y="4940986"/>
              <a:ext cx="2305377" cy="165636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9" name="Скругленный прямоугольник 8"/>
            <p:cNvSpPr/>
            <p:nvPr/>
          </p:nvSpPr>
          <p:spPr>
            <a:xfrm>
              <a:off x="6372200" y="4077072"/>
              <a:ext cx="2448272" cy="792088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Почвенная </a:t>
              </a:r>
            </a:p>
          </p:txBody>
        </p:sp>
      </p:grp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250825" y="2492375"/>
            <a:ext cx="2449513" cy="2570163"/>
            <a:chOff x="611560" y="4149080"/>
            <a:chExt cx="2448272" cy="2569246"/>
          </a:xfrm>
        </p:grpSpPr>
        <p:pic>
          <p:nvPicPr>
            <p:cNvPr id="13320" name="Picture 8" descr="http://de.shram.kiev.ua/img/health/images/stories/travnik/viscum_album0.jpg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682962" y="5013959"/>
              <a:ext cx="2305468" cy="170436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0" name="Скругленный прямоугольник 9"/>
            <p:cNvSpPr/>
            <p:nvPr/>
          </p:nvSpPr>
          <p:spPr>
            <a:xfrm>
              <a:off x="611560" y="4149080"/>
              <a:ext cx="2448272" cy="792088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5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Организменная</a:t>
              </a:r>
            </a:p>
          </p:txBody>
        </p:sp>
      </p:grpSp>
      <p:grpSp>
        <p:nvGrpSpPr>
          <p:cNvPr id="6" name="Группа 12"/>
          <p:cNvGrpSpPr>
            <a:grpSpLocks/>
          </p:cNvGrpSpPr>
          <p:nvPr/>
        </p:nvGrpSpPr>
        <p:grpSpPr bwMode="auto">
          <a:xfrm>
            <a:off x="3132138" y="1268413"/>
            <a:ext cx="2447925" cy="2520950"/>
            <a:chOff x="4499992" y="1196752"/>
            <a:chExt cx="2448272" cy="2520280"/>
          </a:xfrm>
        </p:grpSpPr>
        <p:pic>
          <p:nvPicPr>
            <p:cNvPr id="13314" name="Picture 2" descr="http://klubkrasoti.ru/content/image/39(13).jpg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4571439" y="2060122"/>
              <a:ext cx="2305377" cy="165691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1" name="Скругленный прямоугольник 10"/>
            <p:cNvSpPr/>
            <p:nvPr/>
          </p:nvSpPr>
          <p:spPr>
            <a:xfrm>
              <a:off x="4499992" y="1196752"/>
              <a:ext cx="2448272" cy="792088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Водная</a:t>
              </a:r>
              <a:r>
                <a:rPr lang="ru-RU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6703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Среды жизни и их обитатели</a:t>
            </a:r>
            <a:endParaRPr lang="ru-RU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6905075"/>
              </p:ext>
            </p:extLst>
          </p:nvPr>
        </p:nvGraphicFramePr>
        <p:xfrm>
          <a:off x="467544" y="1628800"/>
          <a:ext cx="8229600" cy="4707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898619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Среда жизни</a:t>
                      </a:r>
                      <a:r>
                        <a:rPr lang="ru-RU" sz="32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ru-RU" sz="3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Особенности среды </a:t>
                      </a:r>
                      <a:endParaRPr lang="ru-RU" sz="3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Обитатели</a:t>
                      </a:r>
                      <a:r>
                        <a:rPr lang="ru-RU" sz="32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среды</a:t>
                      </a:r>
                      <a:endParaRPr lang="ru-RU" sz="3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898619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effectLst/>
                        </a:rPr>
                        <a:t>Водная </a:t>
                      </a:r>
                      <a:endParaRPr lang="ru-RU" sz="2800" b="1" dirty="0">
                        <a:effectLst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8619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effectLst/>
                        </a:rPr>
                        <a:t>Наземно-воздушная</a:t>
                      </a:r>
                      <a:endParaRPr lang="ru-RU" sz="2800" b="1" dirty="0">
                        <a:effectLst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8619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effectLst/>
                        </a:rPr>
                        <a:t>Почвенная </a:t>
                      </a:r>
                      <a:endParaRPr lang="ru-RU" sz="2800" b="1" dirty="0">
                        <a:effectLst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8619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effectLst/>
                        </a:rPr>
                        <a:t>Организменная </a:t>
                      </a:r>
                      <a:endParaRPr lang="ru-RU" sz="2800" b="1" dirty="0">
                        <a:effectLst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844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Водная среда</a:t>
            </a:r>
            <a:endParaRPr lang="ru-RU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FF00">
              <a:alpha val="25000"/>
            </a:srgbClr>
          </a:solidFill>
        </p:spPr>
        <p:txBody>
          <a:bodyPr>
            <a:normAutofit/>
          </a:bodyPr>
          <a:lstStyle/>
          <a:p>
            <a:r>
              <a:rPr lang="ru-RU" sz="3600" b="1" dirty="0" smtClean="0"/>
              <a:t>Наличие минеральных солей</a:t>
            </a:r>
          </a:p>
          <a:p>
            <a:r>
              <a:rPr lang="ru-RU" sz="3600" b="1" dirty="0" smtClean="0"/>
              <a:t>Мало кислорода</a:t>
            </a:r>
          </a:p>
          <a:p>
            <a:r>
              <a:rPr lang="ru-RU" sz="3600" b="1" dirty="0" smtClean="0"/>
              <a:t>Мало света</a:t>
            </a:r>
          </a:p>
          <a:p>
            <a:r>
              <a:rPr lang="ru-RU" sz="3600" b="1" dirty="0" smtClean="0"/>
              <a:t>Нет резких перепадов температуры</a:t>
            </a:r>
            <a:endParaRPr lang="ru-RU" sz="36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3208744" cy="48965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http://aqamir.ru/pic_plant/36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575" y="1412776"/>
            <a:ext cx="3384376" cy="25382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://img1.liveinternet.ru/images/attach/c/1/61/530/61530558_1279115465_100979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404" y="4144113"/>
            <a:ext cx="3384375" cy="25154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291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Наземно-воздушная</a:t>
            </a:r>
            <a:endParaRPr lang="ru-RU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FF00">
              <a:alpha val="25000"/>
            </a:srgbClr>
          </a:solidFill>
        </p:spPr>
        <p:txBody>
          <a:bodyPr>
            <a:normAutofit/>
          </a:bodyPr>
          <a:lstStyle/>
          <a:p>
            <a:r>
              <a:rPr lang="ru-RU" sz="3600" b="1" dirty="0" smtClean="0"/>
              <a:t>Обилие воздуха</a:t>
            </a:r>
          </a:p>
          <a:p>
            <a:r>
              <a:rPr lang="ru-RU" sz="3600" b="1" dirty="0" smtClean="0"/>
              <a:t>Много света</a:t>
            </a:r>
          </a:p>
          <a:p>
            <a:r>
              <a:rPr lang="ru-RU" sz="3600" b="1" dirty="0" smtClean="0"/>
              <a:t>Большие колебания температуры</a:t>
            </a:r>
          </a:p>
          <a:p>
            <a:r>
              <a:rPr lang="ru-RU" sz="3600" b="1" dirty="0" smtClean="0"/>
              <a:t>Большие колебания влажности</a:t>
            </a:r>
          </a:p>
          <a:p>
            <a:r>
              <a:rPr lang="ru-RU" sz="3600" b="1" dirty="0" smtClean="0"/>
              <a:t>Большая роль ветра</a:t>
            </a:r>
            <a:endParaRPr lang="ru-RU" sz="3600" b="1" dirty="0"/>
          </a:p>
        </p:txBody>
      </p:sp>
      <p:pic>
        <p:nvPicPr>
          <p:cNvPr id="3074" name="Picture 2" descr="http://upload.wikimedia.org/wikipedia/commons/8/83/Socotra_dragon_tre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205136"/>
            <a:ext cx="3867395" cy="26497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tr1.harunyahya.com/functions/thumb.php?image=http://207.44.240.34/Image/galeriler/Ic_Acici_Manzaralar/Ic_Acici_Manzaralar_1325667487327278.jpg&amp;width=64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88" y="4074070"/>
            <a:ext cx="3923727" cy="25810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www.xa-xa.org/uploads/posts/2011-04/1303200544_57ef2b4034b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064524"/>
            <a:ext cx="3960440" cy="25810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7803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Почвенная </a:t>
            </a:r>
            <a:endParaRPr lang="ru-RU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168" y="1218878"/>
            <a:ext cx="8229600" cy="4525963"/>
          </a:xfrm>
          <a:solidFill>
            <a:srgbClr val="FFFF00">
              <a:alpha val="25000"/>
            </a:srgbClr>
          </a:solidFill>
        </p:spPr>
        <p:txBody>
          <a:bodyPr>
            <a:normAutofit/>
          </a:bodyPr>
          <a:lstStyle/>
          <a:p>
            <a:r>
              <a:rPr lang="ru-RU" sz="3600" b="1" dirty="0" smtClean="0"/>
              <a:t>Нет света</a:t>
            </a:r>
          </a:p>
          <a:p>
            <a:r>
              <a:rPr lang="ru-RU" sz="3600" b="1" dirty="0" smtClean="0"/>
              <a:t>Небольшие перепады температуры и влажности в течении суток</a:t>
            </a:r>
          </a:p>
          <a:p>
            <a:r>
              <a:rPr lang="ru-RU" sz="3600" b="1" dirty="0" smtClean="0"/>
              <a:t>Мало кислорода</a:t>
            </a:r>
            <a:endParaRPr lang="ru-RU" sz="3600" b="1" dirty="0"/>
          </a:p>
        </p:txBody>
      </p:sp>
      <p:pic>
        <p:nvPicPr>
          <p:cNvPr id="4098" name="Picture 2" descr="http://zoology.okstate.edu/zoo_lrc/biol1114/sample_tests/pics/germination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26870"/>
            <a:ext cx="3816364" cy="50104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legom.ru/f/blog/photos/green_soil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218878"/>
            <a:ext cx="3456384" cy="25922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www.nationalgeographic.com.tr/ngm/0809/images/mercek/mercek.3.19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005064"/>
            <a:ext cx="3440439" cy="25842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179512" y="2482719"/>
            <a:ext cx="8480999" cy="1743251"/>
          </a:xfrm>
          <a:prstGeom prst="roundRect">
            <a:avLst/>
          </a:prstGeom>
          <a:solidFill>
            <a:srgbClr val="FF00FF">
              <a:alpha val="23922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Почва – это поверхностный плодородный слой суши, образованный из смеси минеральных и органических  веществ </a:t>
            </a:r>
            <a:endParaRPr lang="ru-RU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95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Организменная </a:t>
            </a:r>
            <a:endParaRPr lang="ru-RU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FF00">
              <a:alpha val="25000"/>
            </a:srgbClr>
          </a:solidFill>
        </p:spPr>
        <p:txBody>
          <a:bodyPr>
            <a:normAutofit/>
          </a:bodyPr>
          <a:lstStyle/>
          <a:p>
            <a:r>
              <a:rPr lang="ru-RU" sz="3600" b="1" dirty="0" smtClean="0"/>
              <a:t>Растение-паразит зависит от растения-хозяина</a:t>
            </a:r>
            <a:endParaRPr lang="ru-RU" sz="3600" b="1" dirty="0"/>
          </a:p>
        </p:txBody>
      </p:sp>
      <p:pic>
        <p:nvPicPr>
          <p:cNvPr id="5122" name="Picture 2" descr="http://i12.fastpic.ru/big/2011/0112/5d/4db07bb32c3458844dbf0b6d8decb95d.jpe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39144"/>
            <a:ext cx="3888432" cy="51845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fr.academic.ru/pictures/frwiki/67/Cuscuta_parasite_plant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421984"/>
            <a:ext cx="3888432" cy="51845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3496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525963"/>
          </a:xfrm>
          <a:solidFill>
            <a:srgbClr val="FFFF00">
              <a:alpha val="25000"/>
            </a:srgb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Растения способны жить лишь в той среде, к условиям которой они приспособлены.</a:t>
            </a:r>
            <a:endParaRPr lang="ru-RU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676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Какая наука изучает отношения организмов между собой и окружающей средой?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  <a:solidFill>
            <a:srgbClr val="FFFF00">
              <a:alpha val="25000"/>
            </a:srgbClr>
          </a:solidFill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ru-RU" b="1" dirty="0" smtClean="0"/>
              <a:t>Ботаника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dirty="0" smtClean="0"/>
              <a:t>Биология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dirty="0" smtClean="0"/>
              <a:t>Экономика</a:t>
            </a:r>
          </a:p>
          <a:p>
            <a:pPr marL="514350" indent="-514350">
              <a:buFont typeface="+mj-lt"/>
              <a:buAutoNum type="alphaUcPeriod"/>
            </a:pPr>
            <a:r>
              <a:rPr lang="ru-RU" b="1" dirty="0" smtClean="0"/>
              <a:t>Экология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2277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170</Words>
  <Application>Microsoft Office PowerPoint</Application>
  <PresentationFormat>Экран (4:3)</PresentationFormat>
  <Paragraphs>63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Четыре среды жизни на Земле</vt:lpstr>
      <vt:lpstr>Среды жизни растений </vt:lpstr>
      <vt:lpstr>Среды жизни и их обитатели</vt:lpstr>
      <vt:lpstr>Водная среда</vt:lpstr>
      <vt:lpstr>Наземно-воздушная</vt:lpstr>
      <vt:lpstr>Почвенная </vt:lpstr>
      <vt:lpstr>Организменная </vt:lpstr>
      <vt:lpstr>Презентация PowerPoint</vt:lpstr>
      <vt:lpstr>1. Какая наука изучает отношения организмов между собой и окружающей средой?</vt:lpstr>
      <vt:lpstr>2. Каким фактором среды называется влияние человека на жизнь растения?</vt:lpstr>
      <vt:lpstr>3. В какой среде произрастает клевер?</vt:lpstr>
      <vt:lpstr>4. Какая среда представлена организмом-хозяином?</vt:lpstr>
      <vt:lpstr>Ключ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Четыре среды жизни на Земле</dc:title>
  <dc:creator>user</dc:creator>
  <cp:lastModifiedBy>1</cp:lastModifiedBy>
  <cp:revision>20</cp:revision>
  <dcterms:created xsi:type="dcterms:W3CDTF">2012-09-19T11:14:11Z</dcterms:created>
  <dcterms:modified xsi:type="dcterms:W3CDTF">2021-06-05T14:51:57Z</dcterms:modified>
</cp:coreProperties>
</file>