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5" r:id="rId8"/>
    <p:sldId id="267" r:id="rId9"/>
    <p:sldId id="269"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9" r:id="rId38"/>
    <p:sldId id="298"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FE6A41B-F816-4C3E-86AD-2F4E896C0BFB}" type="datetimeFigureOut">
              <a:rPr lang="ru-RU" smtClean="0"/>
              <a:pPr/>
              <a:t>03.06.2013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458F5D-B7E8-481C-853E-547C08ED0DC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E6A41B-F816-4C3E-86AD-2F4E896C0BFB}" type="datetimeFigureOut">
              <a:rPr lang="ru-RU" smtClean="0"/>
              <a:pPr/>
              <a:t>03.06.2013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458F5D-B7E8-481C-853E-547C08ED0DC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E6A41B-F816-4C3E-86AD-2F4E896C0BFB}" type="datetimeFigureOut">
              <a:rPr lang="ru-RU" smtClean="0"/>
              <a:pPr/>
              <a:t>03.06.2013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458F5D-B7E8-481C-853E-547C08ED0DC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E6A41B-F816-4C3E-86AD-2F4E896C0BFB}" type="datetimeFigureOut">
              <a:rPr lang="ru-RU" smtClean="0"/>
              <a:pPr/>
              <a:t>03.06.2013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458F5D-B7E8-481C-853E-547C08ED0DC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FE6A41B-F816-4C3E-86AD-2F4E896C0BFB}" type="datetimeFigureOut">
              <a:rPr lang="ru-RU" smtClean="0"/>
              <a:pPr/>
              <a:t>03.06.2013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458F5D-B7E8-481C-853E-547C08ED0DC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FE6A41B-F816-4C3E-86AD-2F4E896C0BFB}" type="datetimeFigureOut">
              <a:rPr lang="ru-RU" smtClean="0"/>
              <a:pPr/>
              <a:t>03.06.2013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458F5D-B7E8-481C-853E-547C08ED0DC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FE6A41B-F816-4C3E-86AD-2F4E896C0BFB}" type="datetimeFigureOut">
              <a:rPr lang="ru-RU" smtClean="0"/>
              <a:pPr/>
              <a:t>03.06.2013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A458F5D-B7E8-481C-853E-547C08ED0DC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FE6A41B-F816-4C3E-86AD-2F4E896C0BFB}" type="datetimeFigureOut">
              <a:rPr lang="ru-RU" smtClean="0"/>
              <a:pPr/>
              <a:t>03.06.2013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A458F5D-B7E8-481C-853E-547C08ED0DC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E6A41B-F816-4C3E-86AD-2F4E896C0BFB}" type="datetimeFigureOut">
              <a:rPr lang="ru-RU" smtClean="0"/>
              <a:pPr/>
              <a:t>03.06.2013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A458F5D-B7E8-481C-853E-547C08ED0DC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E6A41B-F816-4C3E-86AD-2F4E896C0BFB}" type="datetimeFigureOut">
              <a:rPr lang="ru-RU" smtClean="0"/>
              <a:pPr/>
              <a:t>03.06.2013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458F5D-B7E8-481C-853E-547C08ED0DC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E6A41B-F816-4C3E-86AD-2F4E896C0BFB}" type="datetimeFigureOut">
              <a:rPr lang="ru-RU" smtClean="0"/>
              <a:pPr/>
              <a:t>03.06.2013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458F5D-B7E8-481C-853E-547C08ED0DC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6A41B-F816-4C3E-86AD-2F4E896C0BFB}" type="datetimeFigureOut">
              <a:rPr lang="ru-RU" smtClean="0"/>
              <a:pPr/>
              <a:t>03.06.2013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58F5D-B7E8-481C-853E-547C08ED0DC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062.radikal.ru/0906/b0/34b45abd2ee3.jpg" TargetMode="External"/><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image" Target="../media/image24.pn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kumushka.com/uploads/posts/2009-07/1248185372_romashka.jpg" TargetMode="External"/><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image" Target="../media/image25.jpe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klintsy.ru/foto/sfoto/1_10064.jpg" TargetMode="External"/><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image" Target="../media/image25.jpe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slide" Target="slide14.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slide" Target="slide14.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slide" Target="slide14.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slide" Target="slide14.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hyperlink" Target="http://smiles.33b.ru/smile.79252.html" TargetMode="External"/><Relationship Id="rId7" Type="http://schemas.openxmlformats.org/officeDocument/2006/relationships/hyperlink" Target="http://smiles.33b.ru/smile.113922.html" TargetMode="Externa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gif"/><Relationship Id="rId4" Type="http://schemas.openxmlformats.org/officeDocument/2006/relationships/image" Target="../media/image37.gif"/><Relationship Id="rId9"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28604"/>
            <a:ext cx="7772400" cy="1470025"/>
          </a:xfrm>
        </p:spPr>
        <p:txBody>
          <a:bodyPr/>
          <a:lstStyle/>
          <a:p>
            <a:r>
              <a:rPr lang="ru-RU" b="1" dirty="0" smtClean="0"/>
              <a:t>Удивительный мир растений</a:t>
            </a:r>
            <a:endParaRPr lang="ru-RU" b="1" dirty="0"/>
          </a:p>
        </p:txBody>
      </p:sp>
      <p:pic>
        <p:nvPicPr>
          <p:cNvPr id="1026" name="Picture 2"/>
          <p:cNvPicPr>
            <a:picLocks noChangeAspect="1" noChangeArrowheads="1"/>
          </p:cNvPicPr>
          <p:nvPr/>
        </p:nvPicPr>
        <p:blipFill>
          <a:blip r:embed="rId2"/>
          <a:srcRect/>
          <a:stretch>
            <a:fillRect/>
          </a:stretch>
        </p:blipFill>
        <p:spPr bwMode="auto">
          <a:xfrm>
            <a:off x="571472" y="2143116"/>
            <a:ext cx="3371858" cy="421482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429124" y="1785926"/>
            <a:ext cx="4176719" cy="3130973"/>
          </a:xfrm>
          <a:prstGeom prst="rect">
            <a:avLst/>
          </a:prstGeom>
          <a:noFill/>
          <a:ln w="9525">
            <a:noFill/>
            <a:miter lim="800000"/>
            <a:headEnd/>
            <a:tailEnd/>
          </a:ln>
          <a:effectLst/>
        </p:spPr>
      </p:pic>
      <p:sp>
        <p:nvSpPr>
          <p:cNvPr id="5" name="Заголовок 1"/>
          <p:cNvSpPr txBox="1">
            <a:spLocks/>
          </p:cNvSpPr>
          <p:nvPr/>
        </p:nvSpPr>
        <p:spPr>
          <a:xfrm>
            <a:off x="4429124" y="5072074"/>
            <a:ext cx="4414814"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smtClean="0">
                <a:latin typeface="+mj-lt"/>
                <a:ea typeface="+mj-ea"/>
                <a:cs typeface="+mj-cs"/>
              </a:rPr>
              <a:t>СШ № 23</a:t>
            </a:r>
            <a:endParaRPr kumimoji="0" lang="ru-RU"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4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Вопрос 3.</a:t>
            </a:r>
            <a:endParaRPr lang="ru-RU" b="1" dirty="0"/>
          </a:p>
        </p:txBody>
      </p:sp>
      <p:sp>
        <p:nvSpPr>
          <p:cNvPr id="3" name="Содержимое 2"/>
          <p:cNvSpPr>
            <a:spLocks noGrp="1"/>
          </p:cNvSpPr>
          <p:nvPr>
            <p:ph idx="1"/>
          </p:nvPr>
        </p:nvSpPr>
        <p:spPr/>
        <p:txBody>
          <a:bodyPr/>
          <a:lstStyle/>
          <a:p>
            <a:r>
              <a:rPr lang="ru-RU" b="1" dirty="0" smtClean="0"/>
              <a:t>Картофель, лук, морковь. </a:t>
            </a:r>
          </a:p>
          <a:p>
            <a:pPr>
              <a:buNone/>
            </a:pPr>
            <a:r>
              <a:rPr lang="ru-RU" b="1" dirty="0" smtClean="0"/>
              <a:t>                        Что объединяет их ?</a:t>
            </a:r>
          </a:p>
          <a:p>
            <a:pPr>
              <a:buNone/>
            </a:pPr>
            <a:r>
              <a:rPr lang="ru-RU" b="1" dirty="0" smtClean="0"/>
              <a:t>               Что в этой компании лишнее?</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8858280" cy="1857388"/>
          </a:xfrm>
        </p:spPr>
        <p:txBody>
          <a:bodyPr>
            <a:normAutofit fontScale="90000"/>
          </a:bodyPr>
          <a:lstStyle/>
          <a:p>
            <a:r>
              <a:rPr lang="ru-RU" sz="3200" dirty="0" smtClean="0"/>
              <a:t>Это органы растений, в которых накапливаются питательные вещества. </a:t>
            </a:r>
            <a:br>
              <a:rPr lang="ru-RU" sz="3200" dirty="0" smtClean="0"/>
            </a:br>
            <a:r>
              <a:rPr lang="ru-RU" sz="3200" dirty="0" smtClean="0"/>
              <a:t>Морковь – корнеплод,</a:t>
            </a:r>
            <a:br>
              <a:rPr lang="ru-RU" sz="3200" dirty="0" smtClean="0"/>
            </a:br>
            <a:r>
              <a:rPr lang="ru-RU" sz="3200" dirty="0" smtClean="0"/>
              <a:t>Картофель и луковица – видоизмененные побеги. </a:t>
            </a:r>
            <a:endParaRPr lang="ru-RU" sz="3200" dirty="0"/>
          </a:p>
        </p:txBody>
      </p:sp>
      <p:sp>
        <p:nvSpPr>
          <p:cNvPr id="3" name="Содержимое 2"/>
          <p:cNvSpPr>
            <a:spLocks noGrp="1"/>
          </p:cNvSpPr>
          <p:nvPr>
            <p:ph idx="1"/>
          </p:nvPr>
        </p:nvSpPr>
        <p:spPr>
          <a:xfrm>
            <a:off x="1435608" y="4857760"/>
            <a:ext cx="7498080" cy="1390640"/>
          </a:xfrm>
        </p:spPr>
        <p:txBody>
          <a:bodyPr/>
          <a:lstStyle/>
          <a:p>
            <a:pPr>
              <a:buNone/>
            </a:pPr>
            <a:r>
              <a:rPr lang="ru-RU" dirty="0" smtClean="0"/>
              <a:t>                                                                                                                                    </a:t>
            </a:r>
            <a:endParaRPr lang="ru-RU" dirty="0"/>
          </a:p>
        </p:txBody>
      </p:sp>
      <p:pic>
        <p:nvPicPr>
          <p:cNvPr id="5122" name="Picture 2" descr="C:\Users\user\Pictures\Биология\800px-Carrots.jpg"/>
          <p:cNvPicPr>
            <a:picLocks noChangeAspect="1" noChangeArrowheads="1"/>
          </p:cNvPicPr>
          <p:nvPr/>
        </p:nvPicPr>
        <p:blipFill>
          <a:blip r:embed="rId2"/>
          <a:srcRect/>
          <a:stretch>
            <a:fillRect/>
          </a:stretch>
        </p:blipFill>
        <p:spPr bwMode="auto">
          <a:xfrm>
            <a:off x="214282" y="2285992"/>
            <a:ext cx="3905277" cy="2928958"/>
          </a:xfrm>
          <a:prstGeom prst="rect">
            <a:avLst/>
          </a:prstGeom>
          <a:noFill/>
        </p:spPr>
      </p:pic>
      <p:pic>
        <p:nvPicPr>
          <p:cNvPr id="5123" name="Picture 3" descr="C:\Users\user\Pictures\Биология\10.jpg"/>
          <p:cNvPicPr>
            <a:picLocks noChangeAspect="1" noChangeArrowheads="1"/>
          </p:cNvPicPr>
          <p:nvPr/>
        </p:nvPicPr>
        <p:blipFill>
          <a:blip r:embed="rId3"/>
          <a:srcRect/>
          <a:stretch>
            <a:fillRect/>
          </a:stretch>
        </p:blipFill>
        <p:spPr bwMode="auto">
          <a:xfrm>
            <a:off x="4714876" y="2143116"/>
            <a:ext cx="4214842" cy="2855556"/>
          </a:xfrm>
          <a:prstGeom prst="rect">
            <a:avLst/>
          </a:prstGeom>
          <a:noFill/>
        </p:spPr>
      </p:pic>
      <p:pic>
        <p:nvPicPr>
          <p:cNvPr id="5124" name="Picture 4" descr="C:\Users\user\Pictures\Биология\Луковицы33.jpg"/>
          <p:cNvPicPr>
            <a:picLocks noChangeAspect="1" noChangeArrowheads="1"/>
          </p:cNvPicPr>
          <p:nvPr/>
        </p:nvPicPr>
        <p:blipFill>
          <a:blip r:embed="rId4"/>
          <a:srcRect/>
          <a:stretch>
            <a:fillRect/>
          </a:stretch>
        </p:blipFill>
        <p:spPr bwMode="auto">
          <a:xfrm>
            <a:off x="3143240" y="4643446"/>
            <a:ext cx="4000528" cy="189358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4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Вопрос 4.</a:t>
            </a:r>
            <a:endParaRPr lang="ru-RU" b="1" dirty="0"/>
          </a:p>
        </p:txBody>
      </p:sp>
      <p:sp>
        <p:nvSpPr>
          <p:cNvPr id="3" name="Содержимое 2"/>
          <p:cNvSpPr>
            <a:spLocks noGrp="1"/>
          </p:cNvSpPr>
          <p:nvPr>
            <p:ph idx="1"/>
          </p:nvPr>
        </p:nvSpPr>
        <p:spPr/>
        <p:txBody>
          <a:bodyPr>
            <a:normAutofit fontScale="92500" lnSpcReduction="10000"/>
          </a:bodyPr>
          <a:lstStyle/>
          <a:p>
            <a:r>
              <a:rPr lang="ru-RU" b="1" dirty="0" smtClean="0"/>
              <a:t>Это лакомство, созревающее на хорошо известном растении.</a:t>
            </a:r>
          </a:p>
          <a:p>
            <a:r>
              <a:rPr lang="ru-RU" b="1" dirty="0" smtClean="0"/>
              <a:t>Его родина Мексика.</a:t>
            </a:r>
          </a:p>
          <a:p>
            <a:r>
              <a:rPr lang="ru-RU" b="1" dirty="0" smtClean="0"/>
              <a:t>В 1874 г. академик Севергин писал:                   « Сие растение почитается способным исцелять раны. Наибольшее употребление семени в пищу попугаям; можно получать из него масло, пережженные семена имеют запах кофея и производят наливку почти столь же приятную».</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Плоды подсолнечника. Семечки.</a:t>
            </a:r>
            <a:endParaRPr lang="ru-RU" dirty="0"/>
          </a:p>
        </p:txBody>
      </p:sp>
      <p:pic>
        <p:nvPicPr>
          <p:cNvPr id="8194" name="Picture 2" descr="C:\Users\user\Pictures\Биология\450px-A_sunflower.jpg"/>
          <p:cNvPicPr>
            <a:picLocks noGrp="1" noChangeAspect="1" noChangeArrowheads="1"/>
          </p:cNvPicPr>
          <p:nvPr>
            <p:ph idx="1"/>
          </p:nvPr>
        </p:nvPicPr>
        <p:blipFill>
          <a:blip r:embed="rId2"/>
          <a:srcRect/>
          <a:stretch>
            <a:fillRect/>
          </a:stretch>
        </p:blipFill>
        <p:spPr bwMode="auto">
          <a:xfrm>
            <a:off x="2714612" y="1357298"/>
            <a:ext cx="3795350" cy="506046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4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Вопрос 5.</a:t>
            </a:r>
            <a:endParaRPr lang="ru-RU" b="1" dirty="0"/>
          </a:p>
        </p:txBody>
      </p:sp>
      <p:sp>
        <p:nvSpPr>
          <p:cNvPr id="3" name="Содержимое 2"/>
          <p:cNvSpPr>
            <a:spLocks noGrp="1"/>
          </p:cNvSpPr>
          <p:nvPr>
            <p:ph idx="1"/>
          </p:nvPr>
        </p:nvSpPr>
        <p:spPr/>
        <p:txBody>
          <a:bodyPr>
            <a:normAutofit fontScale="85000" lnSpcReduction="20000"/>
          </a:bodyPr>
          <a:lstStyle/>
          <a:p>
            <a:r>
              <a:rPr lang="ru-RU" b="1" dirty="0" smtClean="0"/>
              <a:t>Этот талисман носили на груди средневековые рыцари.</a:t>
            </a:r>
          </a:p>
          <a:p>
            <a:r>
              <a:rPr lang="ru-RU" b="1" dirty="0" smtClean="0"/>
              <a:t>Ему предписывали чудесное свойство: якобы он способен предохранять воина от стрел и ударов мечей.</a:t>
            </a:r>
          </a:p>
          <a:p>
            <a:r>
              <a:rPr lang="ru-RU" b="1" dirty="0" smtClean="0"/>
              <a:t>Философы древности, разрезая этот загадочный объект поперёк, объясняли своим ученикам строение вселенной.</a:t>
            </a:r>
          </a:p>
          <a:p>
            <a:r>
              <a:rPr lang="ru-RU" b="1" dirty="0" smtClean="0"/>
              <a:t>Во все времена и у всех народов ему предписывали лечебные свойства, а в средние века считали, что даже его запах предохраняет от заболевания.</a:t>
            </a:r>
            <a:endParaRPr lang="ru-RU"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Луковица.</a:t>
            </a:r>
            <a:endParaRPr lang="ru-RU" b="1" dirty="0"/>
          </a:p>
        </p:txBody>
      </p:sp>
      <p:pic>
        <p:nvPicPr>
          <p:cNvPr id="9218" name="Picture 2" descr="C:\Users\user\Pictures\Биология\Луковицы33.jpg"/>
          <p:cNvPicPr>
            <a:picLocks noGrp="1" noChangeAspect="1" noChangeArrowheads="1"/>
          </p:cNvPicPr>
          <p:nvPr>
            <p:ph idx="1"/>
          </p:nvPr>
        </p:nvPicPr>
        <p:blipFill>
          <a:blip r:embed="rId2"/>
          <a:srcRect/>
          <a:stretch>
            <a:fillRect/>
          </a:stretch>
        </p:blipFill>
        <p:spPr bwMode="auto">
          <a:xfrm>
            <a:off x="285720" y="1714488"/>
            <a:ext cx="8559158" cy="405133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4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85728"/>
            <a:ext cx="7498080" cy="1143000"/>
          </a:xfrm>
        </p:spPr>
        <p:txBody>
          <a:bodyPr/>
          <a:lstStyle/>
          <a:p>
            <a:r>
              <a:rPr lang="ru-RU" b="1" smtClean="0"/>
              <a:t>Вопрос 6.</a:t>
            </a:r>
            <a:endParaRPr lang="ru-RU" b="1" dirty="0"/>
          </a:p>
        </p:txBody>
      </p:sp>
      <p:sp>
        <p:nvSpPr>
          <p:cNvPr id="3" name="Содержимое 2"/>
          <p:cNvSpPr>
            <a:spLocks noGrp="1"/>
          </p:cNvSpPr>
          <p:nvPr>
            <p:ph idx="1"/>
          </p:nvPr>
        </p:nvSpPr>
        <p:spPr/>
        <p:txBody>
          <a:bodyPr/>
          <a:lstStyle/>
          <a:p>
            <a:r>
              <a:rPr lang="ru-RU" b="1" smtClean="0"/>
              <a:t>Это растение является «кормильцем» жителей Индии и Японии,  Индонезии и Китая, Вьетнама и Кореи.</a:t>
            </a:r>
          </a:p>
          <a:p>
            <a:r>
              <a:rPr lang="ru-RU" b="1" smtClean="0"/>
              <a:t>Выращивают его на полях почти постоянно покрытых водой.</a:t>
            </a:r>
          </a:p>
          <a:p>
            <a:r>
              <a:rPr lang="ru-RU" b="1" smtClean="0"/>
              <a:t>Что это за кормилец Востока?</a:t>
            </a:r>
            <a:endParaRPr lang="ru-RU"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lstStyle/>
          <a:p>
            <a:r>
              <a:rPr lang="ru-RU" b="1" dirty="0" smtClean="0"/>
              <a:t>Рис.</a:t>
            </a:r>
            <a:endParaRPr lang="ru-RU" b="1" dirty="0"/>
          </a:p>
        </p:txBody>
      </p:sp>
      <p:pic>
        <p:nvPicPr>
          <p:cNvPr id="10242" name="Picture 2" descr="C:\Users\user\Pictures\Биология\800px-Kew.gardens.rice.arp.jpg"/>
          <p:cNvPicPr>
            <a:picLocks noGrp="1" noChangeAspect="1" noChangeArrowheads="1"/>
          </p:cNvPicPr>
          <p:nvPr>
            <p:ph idx="1"/>
          </p:nvPr>
        </p:nvPicPr>
        <p:blipFill>
          <a:blip r:embed="rId2"/>
          <a:srcRect/>
          <a:stretch>
            <a:fillRect/>
          </a:stretch>
        </p:blipFill>
        <p:spPr bwMode="auto">
          <a:xfrm>
            <a:off x="785786" y="1214422"/>
            <a:ext cx="7572428" cy="542806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4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Вопрос </a:t>
            </a:r>
            <a:r>
              <a:rPr lang="ru-RU" b="1" dirty="0"/>
              <a:t>7</a:t>
            </a:r>
            <a:r>
              <a:rPr lang="ru-RU" b="1" dirty="0" smtClean="0"/>
              <a:t>.</a:t>
            </a:r>
            <a:endParaRPr lang="ru-RU" b="1" dirty="0"/>
          </a:p>
        </p:txBody>
      </p:sp>
      <p:sp>
        <p:nvSpPr>
          <p:cNvPr id="3" name="Содержимое 2"/>
          <p:cNvSpPr>
            <a:spLocks noGrp="1"/>
          </p:cNvSpPr>
          <p:nvPr>
            <p:ph idx="1"/>
          </p:nvPr>
        </p:nvSpPr>
        <p:spPr/>
        <p:txBody>
          <a:bodyPr>
            <a:normAutofit fontScale="92500" lnSpcReduction="20000"/>
          </a:bodyPr>
          <a:lstStyle/>
          <a:p>
            <a:r>
              <a:rPr lang="ru-RU" b="1" dirty="0" smtClean="0"/>
              <a:t>Южная Америка 1532г. Когда испанские солдаты двинулись на индейцев, те выстроились и молча пошли на врага, неся впереди дымящую сковородку, откуда валил дым, время от времени туда подсыпали что-то. Вдруг испанцы начали чихать, ветер дул в их сторону. Воины терли глаза, их ряды сбились, а индейцы убивали врагов томагавками.</a:t>
            </a:r>
          </a:p>
          <a:p>
            <a:r>
              <a:rPr lang="ru-RU" b="1" dirty="0" smtClean="0"/>
              <a:t>Какой порошок подсыпали индейцы на сковородку?</a:t>
            </a:r>
            <a:endParaRPr lang="ru-RU"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lstStyle/>
          <a:p>
            <a:r>
              <a:rPr lang="ru-RU" b="1" dirty="0" smtClean="0"/>
              <a:t>Горький красный перец.</a:t>
            </a:r>
            <a:endParaRPr lang="ru-RU" b="1" dirty="0"/>
          </a:p>
        </p:txBody>
      </p:sp>
      <p:pic>
        <p:nvPicPr>
          <p:cNvPr id="22530" name="Picture 2" descr="C:\Users\user\Pictures\Биология\f_17839814.jpg"/>
          <p:cNvPicPr>
            <a:picLocks noGrp="1" noChangeAspect="1" noChangeArrowheads="1"/>
          </p:cNvPicPr>
          <p:nvPr>
            <p:ph idx="1"/>
          </p:nvPr>
        </p:nvPicPr>
        <p:blipFill>
          <a:blip r:embed="rId2"/>
          <a:srcRect/>
          <a:stretch>
            <a:fillRect/>
          </a:stretch>
        </p:blipFill>
        <p:spPr bwMode="auto">
          <a:xfrm>
            <a:off x="642910" y="1214422"/>
            <a:ext cx="7888645" cy="53537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4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8429684" cy="6369072"/>
          </a:xfrm>
        </p:spPr>
        <p:txBody>
          <a:bodyPr>
            <a:normAutofit fontScale="90000"/>
          </a:bodyPr>
          <a:lstStyle/>
          <a:p>
            <a:pPr algn="l"/>
            <a:r>
              <a:rPr lang="ru-RU" sz="2800" b="1" dirty="0" smtClean="0"/>
              <a:t>«Природа так обо всём позаботилась, что повсюду </a:t>
            </a:r>
            <a:br>
              <a:rPr lang="ru-RU" sz="2800" b="1" dirty="0" smtClean="0"/>
            </a:br>
            <a:r>
              <a:rPr lang="ru-RU" sz="2800" b="1" dirty="0"/>
              <a:t> </a:t>
            </a:r>
            <a:r>
              <a:rPr lang="ru-RU" sz="2800" b="1" dirty="0" smtClean="0"/>
              <a:t>  ты находишь, чему учиться»     </a:t>
            </a:r>
            <a:br>
              <a:rPr lang="ru-RU" sz="2800" b="1" dirty="0" smtClean="0"/>
            </a:br>
            <a:r>
              <a:rPr lang="ru-RU" sz="2800" b="1" dirty="0"/>
              <a:t> </a:t>
            </a:r>
            <a:r>
              <a:rPr lang="ru-RU" sz="2800" b="1" dirty="0" smtClean="0"/>
              <a:t>                                        Леонардо да Винчи</a:t>
            </a:r>
            <a:br>
              <a:rPr lang="ru-RU" sz="2800" b="1" dirty="0" smtClean="0"/>
            </a:br>
            <a:r>
              <a:rPr lang="ru-RU" sz="2800" b="1" dirty="0" smtClean="0"/>
              <a:t/>
            </a:r>
            <a:br>
              <a:rPr lang="ru-RU" sz="2800" b="1" dirty="0" smtClean="0"/>
            </a:br>
            <a:r>
              <a:rPr lang="ru-RU" sz="2800" b="1" dirty="0" smtClean="0"/>
              <a:t>«В природе нет ничего бесполезного» </a:t>
            </a:r>
            <a:br>
              <a:rPr lang="ru-RU" sz="2800" b="1" dirty="0" smtClean="0"/>
            </a:br>
            <a:r>
              <a:rPr lang="ru-RU" sz="2800" b="1" dirty="0"/>
              <a:t> </a:t>
            </a:r>
            <a:r>
              <a:rPr lang="ru-RU" sz="2800" b="1" dirty="0" smtClean="0"/>
              <a:t>                                                                М. Монтень</a:t>
            </a:r>
            <a:br>
              <a:rPr lang="ru-RU" sz="2800" b="1" dirty="0" smtClean="0"/>
            </a:br>
            <a:r>
              <a:rPr lang="ru-RU" sz="2800" b="1" dirty="0" smtClean="0"/>
              <a:t/>
            </a:r>
            <a:br>
              <a:rPr lang="ru-RU" sz="2800" b="1" dirty="0" smtClean="0"/>
            </a:br>
            <a:r>
              <a:rPr lang="ru-RU" sz="2800" b="1" dirty="0" smtClean="0"/>
              <a:t>«У природы чистое сердце» </a:t>
            </a:r>
            <a:br>
              <a:rPr lang="ru-RU" sz="2800" b="1" dirty="0" smtClean="0"/>
            </a:br>
            <a:r>
              <a:rPr lang="ru-RU" sz="2800" b="1" dirty="0"/>
              <a:t> </a:t>
            </a:r>
            <a:r>
              <a:rPr lang="ru-RU" sz="2800" b="1" dirty="0" smtClean="0"/>
              <a:t>                                              Х. </a:t>
            </a:r>
            <a:r>
              <a:rPr lang="ru-RU" sz="2800" b="1" dirty="0" err="1" smtClean="0"/>
              <a:t>Огума</a:t>
            </a:r>
            <a:r>
              <a:rPr lang="ru-RU" sz="2800" b="1" dirty="0" smtClean="0"/>
              <a:t/>
            </a:r>
            <a:br>
              <a:rPr lang="ru-RU" sz="2800" b="1" dirty="0" smtClean="0"/>
            </a:br>
            <a:r>
              <a:rPr lang="ru-RU" sz="2800" b="1" dirty="0" smtClean="0"/>
              <a:t/>
            </a:r>
            <a:br>
              <a:rPr lang="ru-RU" sz="2800" b="1" dirty="0" smtClean="0"/>
            </a:br>
            <a:r>
              <a:rPr lang="ru-RU" sz="2800" b="1" dirty="0" smtClean="0"/>
              <a:t>«Творение природы совершеннее творения искусства»  </a:t>
            </a:r>
            <a:br>
              <a:rPr lang="ru-RU" sz="2800" b="1" dirty="0" smtClean="0"/>
            </a:br>
            <a:r>
              <a:rPr lang="ru-RU" sz="2800" b="1" dirty="0"/>
              <a:t> </a:t>
            </a:r>
            <a:r>
              <a:rPr lang="ru-RU" sz="2800" b="1" dirty="0" smtClean="0"/>
              <a:t>                                                                              Цицерон                                                                              </a:t>
            </a:r>
            <a:br>
              <a:rPr lang="ru-RU" sz="2800" b="1" dirty="0" smtClean="0"/>
            </a:br>
            <a:r>
              <a:rPr lang="ru-RU" sz="2800" dirty="0" smtClean="0"/>
              <a:t/>
            </a:r>
            <a:br>
              <a:rPr lang="ru-RU" sz="2800" dirty="0" smtClean="0"/>
            </a:br>
            <a:endParaRPr lang="ru-RU"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4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Вопрос 8.</a:t>
            </a:r>
            <a:endParaRPr lang="ru-RU" b="1" dirty="0"/>
          </a:p>
        </p:txBody>
      </p:sp>
      <p:sp>
        <p:nvSpPr>
          <p:cNvPr id="3" name="Содержимое 2"/>
          <p:cNvSpPr>
            <a:spLocks noGrp="1"/>
          </p:cNvSpPr>
          <p:nvPr>
            <p:ph idx="1"/>
          </p:nvPr>
        </p:nvSpPr>
        <p:spPr/>
        <p:txBody>
          <a:bodyPr/>
          <a:lstStyle/>
          <a:p>
            <a:r>
              <a:rPr lang="ru-RU" b="1" dirty="0" smtClean="0"/>
              <a:t>В средние века каждое растение имело свое значение, так тюльпан означал гордость, роза-любовь,             </a:t>
            </a:r>
          </a:p>
          <a:p>
            <a:pPr>
              <a:buNone/>
            </a:pPr>
            <a:r>
              <a:rPr lang="ru-RU" b="1" dirty="0"/>
              <a:t> </a:t>
            </a:r>
            <a:r>
              <a:rPr lang="ru-RU" b="1" dirty="0" smtClean="0"/>
              <a:t>   тростник- нерешительность.</a:t>
            </a:r>
          </a:p>
          <a:p>
            <a:r>
              <a:rPr lang="ru-RU" b="1" dirty="0" smtClean="0"/>
              <a:t>Что означал колокольчик?</a:t>
            </a:r>
            <a:endParaRPr lang="ru-RU"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9523696">
            <a:off x="-87936" y="2437495"/>
            <a:ext cx="4663285" cy="1143000"/>
          </a:xfrm>
        </p:spPr>
        <p:txBody>
          <a:bodyPr/>
          <a:lstStyle/>
          <a:p>
            <a:r>
              <a:rPr lang="ru-RU" b="1" dirty="0" smtClean="0"/>
              <a:t>Болтливость.</a:t>
            </a:r>
            <a:endParaRPr lang="ru-RU" b="1" dirty="0"/>
          </a:p>
        </p:txBody>
      </p:sp>
      <p:pic>
        <p:nvPicPr>
          <p:cNvPr id="29698" name="Picture 2" descr="C:\Users\user\Pictures\Биология\38874114.jpg"/>
          <p:cNvPicPr>
            <a:picLocks noGrp="1" noChangeAspect="1" noChangeArrowheads="1"/>
          </p:cNvPicPr>
          <p:nvPr>
            <p:ph idx="1"/>
          </p:nvPr>
        </p:nvPicPr>
        <p:blipFill>
          <a:blip r:embed="rId2"/>
          <a:srcRect/>
          <a:stretch>
            <a:fillRect/>
          </a:stretch>
        </p:blipFill>
        <p:spPr bwMode="auto">
          <a:xfrm>
            <a:off x="4071934" y="714356"/>
            <a:ext cx="4214842" cy="561978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4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Вопрос </a:t>
            </a:r>
            <a:r>
              <a:rPr lang="ru-RU" b="1" dirty="0"/>
              <a:t>9</a:t>
            </a:r>
            <a:r>
              <a:rPr lang="ru-RU" b="1" dirty="0" smtClean="0"/>
              <a:t>.</a:t>
            </a:r>
            <a:endParaRPr lang="ru-RU" b="1" dirty="0"/>
          </a:p>
        </p:txBody>
      </p:sp>
      <p:sp>
        <p:nvSpPr>
          <p:cNvPr id="3" name="Содержимое 2"/>
          <p:cNvSpPr>
            <a:spLocks noGrp="1"/>
          </p:cNvSpPr>
          <p:nvPr>
            <p:ph idx="1"/>
          </p:nvPr>
        </p:nvSpPr>
        <p:spPr/>
        <p:txBody>
          <a:bodyPr/>
          <a:lstStyle/>
          <a:p>
            <a:r>
              <a:rPr lang="ru-RU" b="1" dirty="0" smtClean="0"/>
              <a:t>Лесным богатством называют это дерево за красоту, могущество и долголетие. </a:t>
            </a:r>
          </a:p>
          <a:p>
            <a:r>
              <a:rPr lang="ru-RU" b="1" dirty="0" smtClean="0"/>
              <a:t>По приказу Петра І (1703г.) за </a:t>
            </a:r>
            <a:r>
              <a:rPr lang="ru-RU" b="1" dirty="0" err="1" smtClean="0"/>
              <a:t>посечку</a:t>
            </a:r>
            <a:r>
              <a:rPr lang="ru-RU" b="1" dirty="0" smtClean="0"/>
              <a:t> этого дерева учинялась смертная казнь.</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r>
              <a:rPr lang="ru-RU" b="1" dirty="0" smtClean="0"/>
              <a:t>Дуб</a:t>
            </a:r>
            <a:endParaRPr lang="ru-RU" b="1" dirty="0"/>
          </a:p>
        </p:txBody>
      </p:sp>
      <p:pic>
        <p:nvPicPr>
          <p:cNvPr id="31746" name="Picture 2" descr="C:\Users\user\Pictures\Биология\1227620626_dub.jpg"/>
          <p:cNvPicPr>
            <a:picLocks noGrp="1" noChangeAspect="1" noChangeArrowheads="1"/>
          </p:cNvPicPr>
          <p:nvPr>
            <p:ph idx="1"/>
          </p:nvPr>
        </p:nvPicPr>
        <p:blipFill>
          <a:blip r:embed="rId2"/>
          <a:srcRect/>
          <a:stretch>
            <a:fillRect/>
          </a:stretch>
        </p:blipFill>
        <p:spPr bwMode="auto">
          <a:xfrm>
            <a:off x="785786" y="1285836"/>
            <a:ext cx="7429552" cy="535787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4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Вопрос 10.</a:t>
            </a:r>
            <a:endParaRPr lang="ru-RU" b="1" dirty="0"/>
          </a:p>
        </p:txBody>
      </p:sp>
      <p:sp>
        <p:nvSpPr>
          <p:cNvPr id="3" name="Содержимое 2"/>
          <p:cNvSpPr>
            <a:spLocks noGrp="1"/>
          </p:cNvSpPr>
          <p:nvPr>
            <p:ph idx="1"/>
          </p:nvPr>
        </p:nvSpPr>
        <p:spPr/>
        <p:txBody>
          <a:bodyPr/>
          <a:lstStyle/>
          <a:p>
            <a:r>
              <a:rPr lang="ru-RU" b="1" dirty="0" smtClean="0"/>
              <a:t>Это растение считалось в старинных травниках  «всеобщим предохранительным лекарством от яда, угрызений змей, прилипчивых и заразительных болезней, а наипаче от чумы».</a:t>
            </a:r>
          </a:p>
          <a:p>
            <a:r>
              <a:rPr lang="ru-RU" b="1" dirty="0" smtClean="0"/>
              <a:t>О каком растении идёт речь?</a:t>
            </a:r>
            <a:endParaRPr lang="ru-RU"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2614602" cy="1143000"/>
          </a:xfrm>
        </p:spPr>
        <p:txBody>
          <a:bodyPr/>
          <a:lstStyle/>
          <a:p>
            <a:r>
              <a:rPr lang="ru-RU" b="1" dirty="0" smtClean="0"/>
              <a:t>Чеснок</a:t>
            </a:r>
            <a:endParaRPr lang="ru-RU" b="1" dirty="0"/>
          </a:p>
        </p:txBody>
      </p:sp>
      <p:pic>
        <p:nvPicPr>
          <p:cNvPr id="18434" name="Picture 2"/>
          <p:cNvPicPr>
            <a:picLocks noGrp="1" noChangeAspect="1" noChangeArrowheads="1"/>
          </p:cNvPicPr>
          <p:nvPr>
            <p:ph idx="1"/>
          </p:nvPr>
        </p:nvPicPr>
        <p:blipFill>
          <a:blip r:embed="rId2"/>
          <a:srcRect/>
          <a:stretch>
            <a:fillRect/>
          </a:stretch>
        </p:blipFill>
        <p:spPr bwMode="auto">
          <a:xfrm>
            <a:off x="3428992" y="928670"/>
            <a:ext cx="5500726"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4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lstStyle/>
          <a:p>
            <a:r>
              <a:rPr lang="ru-RU" b="1" dirty="0" smtClean="0"/>
              <a:t>Конкурс «Зелёная аптека»</a:t>
            </a:r>
            <a:endParaRPr lang="ru-RU" b="1" dirty="0"/>
          </a:p>
        </p:txBody>
      </p:sp>
      <p:pic>
        <p:nvPicPr>
          <p:cNvPr id="4" name="Рисунок 1"/>
          <p:cNvPicPr>
            <a:picLocks noGrp="1" noChangeAspect="1" noChangeArrowheads="1"/>
          </p:cNvPicPr>
          <p:nvPr>
            <p:ph idx="1"/>
          </p:nvPr>
        </p:nvPicPr>
        <p:blipFill>
          <a:blip r:embed="rId2"/>
          <a:srcRect/>
          <a:stretch>
            <a:fillRect/>
          </a:stretch>
        </p:blipFill>
        <p:spPr bwMode="auto">
          <a:xfrm>
            <a:off x="2857488" y="1571612"/>
            <a:ext cx="3714776" cy="502360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468313" y="333375"/>
            <a:ext cx="5699125" cy="1143000"/>
          </a:xfrm>
        </p:spPr>
        <p:txBody>
          <a:bodyPr/>
          <a:lstStyle/>
          <a:p>
            <a:pPr eaLnBrk="1" hangingPunct="1">
              <a:defRPr/>
            </a:pPr>
            <a:r>
              <a:rPr lang="ru-RU" smtClean="0">
                <a:solidFill>
                  <a:srgbClr val="009900"/>
                </a:solidFill>
              </a:rPr>
              <a:t>ЧИСТОТЕЛ</a:t>
            </a:r>
          </a:p>
        </p:txBody>
      </p:sp>
      <p:sp>
        <p:nvSpPr>
          <p:cNvPr id="108547" name="Rectangle 3"/>
          <p:cNvSpPr>
            <a:spLocks noGrp="1" noChangeArrowheads="1"/>
          </p:cNvSpPr>
          <p:nvPr>
            <p:ph type="body" idx="4294967295"/>
          </p:nvPr>
        </p:nvSpPr>
        <p:spPr>
          <a:xfrm>
            <a:off x="468313" y="1341438"/>
            <a:ext cx="8229600" cy="2835275"/>
          </a:xfrm>
        </p:spPr>
        <p:txBody>
          <a:bodyPr/>
          <a:lstStyle/>
          <a:p>
            <a:pPr eaLnBrk="1" hangingPunct="1">
              <a:buFont typeface="Wingdings" pitchFamily="2" charset="2"/>
              <a:buNone/>
              <a:defRPr/>
            </a:pPr>
            <a:r>
              <a:rPr lang="ru-RU" sz="3600" b="1">
                <a:solidFill>
                  <a:srgbClr val="009900"/>
                </a:solidFill>
                <a:effectLst>
                  <a:outerShdw blurRad="38100" dist="38100" dir="2700000" algn="tl">
                    <a:srgbClr val="000000"/>
                  </a:outerShdw>
                </a:effectLst>
                <a:cs typeface="Times New Roman" pitchFamily="18" charset="0"/>
              </a:rPr>
              <a:t> От этой чудо - травки</a:t>
            </a:r>
          </a:p>
          <a:p>
            <a:pPr eaLnBrk="1" hangingPunct="1">
              <a:buFont typeface="Wingdings" pitchFamily="2" charset="2"/>
              <a:buNone/>
              <a:defRPr/>
            </a:pPr>
            <a:r>
              <a:rPr lang="ru-RU" sz="3600" b="1">
                <a:solidFill>
                  <a:srgbClr val="009900"/>
                </a:solidFill>
                <a:effectLst>
                  <a:outerShdw blurRad="38100" dist="38100" dir="2700000" algn="tl">
                    <a:srgbClr val="000000"/>
                  </a:outerShdw>
                </a:effectLst>
                <a:cs typeface="Times New Roman" pitchFamily="18" charset="0"/>
              </a:rPr>
              <a:t>Все спасайтесь, бородавки.</a:t>
            </a:r>
          </a:p>
          <a:p>
            <a:pPr eaLnBrk="1" hangingPunct="1">
              <a:buFont typeface="Wingdings" pitchFamily="2" charset="2"/>
              <a:buNone/>
              <a:defRPr/>
            </a:pPr>
            <a:r>
              <a:rPr lang="ru-RU" sz="3600" b="1">
                <a:solidFill>
                  <a:srgbClr val="009900"/>
                </a:solidFill>
                <a:effectLst>
                  <a:outerShdw blurRad="38100" dist="38100" dir="2700000" algn="tl">
                    <a:srgbClr val="000000"/>
                  </a:outerShdw>
                </a:effectLst>
                <a:cs typeface="Times New Roman" pitchFamily="18" charset="0"/>
              </a:rPr>
              <a:t>Соком рыжим только смажем-</a:t>
            </a:r>
          </a:p>
          <a:p>
            <a:pPr eaLnBrk="1" hangingPunct="1">
              <a:buFont typeface="Wingdings" pitchFamily="2" charset="2"/>
              <a:buNone/>
              <a:defRPr/>
            </a:pPr>
            <a:r>
              <a:rPr lang="ru-RU" sz="3600" b="1">
                <a:solidFill>
                  <a:srgbClr val="009900"/>
                </a:solidFill>
                <a:effectLst>
                  <a:outerShdw blurRad="38100" dist="38100" dir="2700000" algn="tl">
                    <a:srgbClr val="000000"/>
                  </a:outerShdw>
                </a:effectLst>
                <a:cs typeface="Times New Roman" pitchFamily="18" charset="0"/>
              </a:rPr>
              <a:t>Не найдем следа их даже.</a:t>
            </a:r>
          </a:p>
        </p:txBody>
      </p:sp>
      <p:pic>
        <p:nvPicPr>
          <p:cNvPr id="25604" name="Picture 5" descr="чистотел"/>
          <p:cNvPicPr>
            <a:picLocks noChangeAspect="1" noChangeArrowheads="1"/>
          </p:cNvPicPr>
          <p:nvPr/>
        </p:nvPicPr>
        <p:blipFill>
          <a:blip r:embed="rId2" cstate="email">
            <a:extLst>
              <a:ext uri="{28A0092B-C50C-407E-A947-70E740481C1C}"/>
            </a:extLst>
          </a:blip>
          <a:srcRect/>
          <a:stretch>
            <a:fillRect/>
          </a:stretch>
        </p:blipFill>
        <p:spPr bwMode="auto">
          <a:xfrm>
            <a:off x="6300788" y="188913"/>
            <a:ext cx="2644775" cy="26638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0421" name="Рисунок 3" descr="a5dc1e6f3fa3.png"/>
          <p:cNvPicPr>
            <a:picLocks noChangeAspect="1"/>
          </p:cNvPicPr>
          <p:nvPr/>
        </p:nvPicPr>
        <p:blipFill>
          <a:blip r:embed="rId3"/>
          <a:srcRect/>
          <a:stretch>
            <a:fillRect/>
          </a:stretch>
        </p:blipFill>
        <p:spPr bwMode="auto">
          <a:xfrm>
            <a:off x="539750" y="4365625"/>
            <a:ext cx="2376488" cy="2301875"/>
          </a:xfrm>
          <a:prstGeom prst="rect">
            <a:avLst/>
          </a:prstGeom>
          <a:noFill/>
          <a:ln w="9525">
            <a:noFill/>
            <a:miter lim="800000"/>
            <a:headEnd/>
            <a:tailEnd/>
          </a:ln>
        </p:spPr>
      </p:pic>
      <p:pic>
        <p:nvPicPr>
          <p:cNvPr id="60422" name="Picture 7" descr="1"/>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6227763" y="3663950"/>
            <a:ext cx="2352675" cy="3194050"/>
          </a:xfrm>
          <a:prstGeom prst="rect">
            <a:avLst/>
          </a:prstGeom>
          <a:noFill/>
          <a:ln w="9525">
            <a:noFill/>
            <a:miter lim="800000"/>
            <a:headEnd/>
            <a:tailEnd/>
          </a:ln>
        </p:spPr>
      </p:pic>
      <p:sp>
        <p:nvSpPr>
          <p:cNvPr id="4" name="Управляющая кнопка: домой 3">
            <a:hlinkClick r:id="rId5" action="ppaction://hlinksldjump" highlightClick="1"/>
          </p:cNvPr>
          <p:cNvSpPr>
            <a:spLocks noChangeArrowheads="1"/>
          </p:cNvSpPr>
          <p:nvPr/>
        </p:nvSpPr>
        <p:spPr bwMode="auto">
          <a:xfrm>
            <a:off x="8388350" y="6021388"/>
            <a:ext cx="576263" cy="620712"/>
          </a:xfrm>
          <a:prstGeom prst="actionButtonHome">
            <a:avLst/>
          </a:prstGeom>
          <a:gradFill rotWithShape="0">
            <a:gsLst>
              <a:gs pos="0">
                <a:srgbClr val="F0EE90"/>
              </a:gs>
              <a:gs pos="100000">
                <a:srgbClr val="FFC000"/>
              </a:gs>
            </a:gsLst>
            <a:lin ang="0" scaled="1"/>
          </a:gradFill>
          <a:ln w="38100" algn="ctr">
            <a:solidFill>
              <a:srgbClr val="FF6600"/>
            </a:solidFill>
            <a:miter lim="800000"/>
            <a:headEnd/>
            <a:tailEnd/>
          </a:ln>
        </p:spPr>
        <p:txBody>
          <a:bodyPr anchor="ctr"/>
          <a:lstStyle/>
          <a:p>
            <a:pPr algn="ctr" fontAlgn="auto">
              <a:spcBef>
                <a:spcPts val="0"/>
              </a:spcBef>
              <a:spcAft>
                <a:spcPts val="0"/>
              </a:spcAft>
              <a:defRPr/>
            </a:pPr>
            <a:endParaRPr lang="ru-RU">
              <a:solidFill>
                <a:schemeClr val="l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wipe(up)">
                                      <p:cBhvr>
                                        <p:cTn id="7" dur="500"/>
                                        <p:tgtEl>
                                          <p:spTgt spid="60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08547">
                                            <p:txEl>
                                              <p:pRg st="0" end="0"/>
                                            </p:txEl>
                                          </p:spTgt>
                                        </p:tgtEl>
                                        <p:attrNameLst>
                                          <p:attrName>style.visibility</p:attrName>
                                        </p:attrNameLst>
                                      </p:cBhvr>
                                      <p:to>
                                        <p:strVal val="visible"/>
                                      </p:to>
                                    </p:set>
                                    <p:anim calcmode="lin" valueType="num">
                                      <p:cBhvr additive="base">
                                        <p:cTn id="12" dur="5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8547">
                                            <p:txEl>
                                              <p:pRg st="0" end="0"/>
                                            </p:txEl>
                                          </p:spTgt>
                                        </p:tgtEl>
                                        <p:attrNameLst>
                                          <p:attrName>ppt_y</p:attrName>
                                        </p:attrNameLst>
                                      </p:cBhvr>
                                      <p:tavLst>
                                        <p:tav tm="0">
                                          <p:val>
                                            <p:strVal val="1+#ppt_h/2"/>
                                          </p:val>
                                        </p:tav>
                                        <p:tav tm="100000">
                                          <p:val>
                                            <p:strVal val="#ppt_y"/>
                                          </p:val>
                                        </p:tav>
                                      </p:tavLst>
                                    </p:anim>
                                  </p:childTnLst>
                                </p:cTn>
                              </p:par>
                              <p:par>
                                <p:cTn id="14" presetID="7" presetClass="entr" presetSubtype="4" fill="hold" grpId="0" nodeType="withEffect">
                                  <p:stCondLst>
                                    <p:cond delay="0"/>
                                  </p:stCondLst>
                                  <p:childTnLst>
                                    <p:set>
                                      <p:cBhvr>
                                        <p:cTn id="15" dur="1" fill="hold">
                                          <p:stCondLst>
                                            <p:cond delay="0"/>
                                          </p:stCondLst>
                                        </p:cTn>
                                        <p:tgtEl>
                                          <p:spTgt spid="108547">
                                            <p:txEl>
                                              <p:pRg st="1" end="1"/>
                                            </p:txEl>
                                          </p:spTgt>
                                        </p:tgtEl>
                                        <p:attrNameLst>
                                          <p:attrName>style.visibility</p:attrName>
                                        </p:attrNameLst>
                                      </p:cBhvr>
                                      <p:to>
                                        <p:strVal val="visible"/>
                                      </p:to>
                                    </p:set>
                                    <p:anim calcmode="lin" valueType="num">
                                      <p:cBhvr additive="base">
                                        <p:cTn id="16" dur="500" fill="hold"/>
                                        <p:tgtEl>
                                          <p:spTgt spid="10854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8547">
                                            <p:txEl>
                                              <p:pRg st="1" end="1"/>
                                            </p:txEl>
                                          </p:spTgt>
                                        </p:tgtEl>
                                        <p:attrNameLst>
                                          <p:attrName>ppt_y</p:attrName>
                                        </p:attrNameLst>
                                      </p:cBhvr>
                                      <p:tavLst>
                                        <p:tav tm="0">
                                          <p:val>
                                            <p:strVal val="1+#ppt_h/2"/>
                                          </p:val>
                                        </p:tav>
                                        <p:tav tm="100000">
                                          <p:val>
                                            <p:strVal val="#ppt_y"/>
                                          </p:val>
                                        </p:tav>
                                      </p:tavLst>
                                    </p:anim>
                                  </p:childTnLst>
                                </p:cTn>
                              </p:par>
                              <p:par>
                                <p:cTn id="18" presetID="7" presetClass="entr" presetSubtype="4" fill="hold" grpId="0" nodeType="withEffect">
                                  <p:stCondLst>
                                    <p:cond delay="0"/>
                                  </p:stCondLst>
                                  <p:childTnLst>
                                    <p:set>
                                      <p:cBhvr>
                                        <p:cTn id="19" dur="1" fill="hold">
                                          <p:stCondLst>
                                            <p:cond delay="0"/>
                                          </p:stCondLst>
                                        </p:cTn>
                                        <p:tgtEl>
                                          <p:spTgt spid="108547">
                                            <p:txEl>
                                              <p:pRg st="2" end="2"/>
                                            </p:txEl>
                                          </p:spTgt>
                                        </p:tgtEl>
                                        <p:attrNameLst>
                                          <p:attrName>style.visibility</p:attrName>
                                        </p:attrNameLst>
                                      </p:cBhvr>
                                      <p:to>
                                        <p:strVal val="visible"/>
                                      </p:to>
                                    </p:set>
                                    <p:anim calcmode="lin" valueType="num">
                                      <p:cBhvr additive="base">
                                        <p:cTn id="20" dur="5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8547">
                                            <p:txEl>
                                              <p:pRg st="2" end="2"/>
                                            </p:txEl>
                                          </p:spTgt>
                                        </p:tgtEl>
                                        <p:attrNameLst>
                                          <p:attrName>ppt_y</p:attrName>
                                        </p:attrNameLst>
                                      </p:cBhvr>
                                      <p:tavLst>
                                        <p:tav tm="0">
                                          <p:val>
                                            <p:strVal val="1+#ppt_h/2"/>
                                          </p:val>
                                        </p:tav>
                                        <p:tav tm="100000">
                                          <p:val>
                                            <p:strVal val="#ppt_y"/>
                                          </p:val>
                                        </p:tav>
                                      </p:tavLst>
                                    </p:anim>
                                  </p:childTnLst>
                                </p:cTn>
                              </p:par>
                              <p:par>
                                <p:cTn id="22" presetID="7" presetClass="entr" presetSubtype="4" fill="hold" grpId="0" nodeType="withEffect">
                                  <p:stCondLst>
                                    <p:cond delay="0"/>
                                  </p:stCondLst>
                                  <p:childTnLst>
                                    <p:set>
                                      <p:cBhvr>
                                        <p:cTn id="23" dur="1" fill="hold">
                                          <p:stCondLst>
                                            <p:cond delay="0"/>
                                          </p:stCondLst>
                                        </p:cTn>
                                        <p:tgtEl>
                                          <p:spTgt spid="108547">
                                            <p:txEl>
                                              <p:pRg st="3" end="3"/>
                                            </p:txEl>
                                          </p:spTgt>
                                        </p:tgtEl>
                                        <p:attrNameLst>
                                          <p:attrName>style.visibility</p:attrName>
                                        </p:attrNameLst>
                                      </p:cBhvr>
                                      <p:to>
                                        <p:strVal val="visible"/>
                                      </p:to>
                                    </p:set>
                                    <p:anim calcmode="lin" valueType="num">
                                      <p:cBhvr additive="base">
                                        <p:cTn id="24" dur="500" fill="hold"/>
                                        <p:tgtEl>
                                          <p:spTgt spid="10854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85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60421"/>
                                        </p:tgtEl>
                                        <p:attrNameLst>
                                          <p:attrName>style.visibility</p:attrName>
                                        </p:attrNameLst>
                                      </p:cBhvr>
                                      <p:to>
                                        <p:strVal val="visible"/>
                                      </p:to>
                                    </p:set>
                                    <p:animEffect transition="in" filter="wipe(up)">
                                      <p:cBhvr>
                                        <p:cTn id="30" dur="500"/>
                                        <p:tgtEl>
                                          <p:spTgt spid="6042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25604"/>
                                        </p:tgtEl>
                                        <p:attrNameLst>
                                          <p:attrName>style.visibility</p:attrName>
                                        </p:attrNameLst>
                                      </p:cBhvr>
                                      <p:to>
                                        <p:strVal val="visible"/>
                                      </p:to>
                                    </p:set>
                                    <p:anim calcmode="lin" valueType="num">
                                      <p:cBhvr>
                                        <p:cTn id="35" dur="2000" fill="hold"/>
                                        <p:tgtEl>
                                          <p:spTgt spid="25604"/>
                                        </p:tgtEl>
                                        <p:attrNameLst>
                                          <p:attrName>ppt_w</p:attrName>
                                        </p:attrNameLst>
                                      </p:cBhvr>
                                      <p:tavLst>
                                        <p:tav tm="0">
                                          <p:val>
                                            <p:fltVal val="0"/>
                                          </p:val>
                                        </p:tav>
                                        <p:tav tm="100000">
                                          <p:val>
                                            <p:strVal val="#ppt_w"/>
                                          </p:val>
                                        </p:tav>
                                      </p:tavLst>
                                    </p:anim>
                                    <p:anim calcmode="lin" valueType="num">
                                      <p:cBhvr>
                                        <p:cTn id="36" dur="2000" fill="hold"/>
                                        <p:tgtEl>
                                          <p:spTgt spid="25604"/>
                                        </p:tgtEl>
                                        <p:attrNameLst>
                                          <p:attrName>ppt_h</p:attrName>
                                        </p:attrNameLst>
                                      </p:cBhvr>
                                      <p:tavLst>
                                        <p:tav tm="0">
                                          <p:val>
                                            <p:fltVal val="0"/>
                                          </p:val>
                                        </p:tav>
                                        <p:tav tm="100000">
                                          <p:val>
                                            <p:strVal val="#ppt_h"/>
                                          </p:val>
                                        </p:tav>
                                      </p:tavLst>
                                    </p:anim>
                                    <p:anim calcmode="lin" valueType="num">
                                      <p:cBhvr>
                                        <p:cTn id="37" dur="2000" fill="hold"/>
                                        <p:tgtEl>
                                          <p:spTgt spid="25604"/>
                                        </p:tgtEl>
                                        <p:attrNameLst>
                                          <p:attrName>style.rotation</p:attrName>
                                        </p:attrNameLst>
                                      </p:cBhvr>
                                      <p:tavLst>
                                        <p:tav tm="0">
                                          <p:val>
                                            <p:fltVal val="360"/>
                                          </p:val>
                                        </p:tav>
                                        <p:tav tm="100000">
                                          <p:val>
                                            <p:fltVal val="0"/>
                                          </p:val>
                                        </p:tav>
                                      </p:tavLst>
                                    </p:anim>
                                    <p:animEffect transition="in" filter="fade">
                                      <p:cBhvr>
                                        <p:cTn id="38" dur="2000"/>
                                        <p:tgtEl>
                                          <p:spTgt spid="2560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108546"/>
                                        </p:tgtEl>
                                        <p:attrNameLst>
                                          <p:attrName>style.visibility</p:attrName>
                                        </p:attrNameLst>
                                      </p:cBhvr>
                                      <p:to>
                                        <p:strVal val="visible"/>
                                      </p:to>
                                    </p:set>
                                    <p:anim calcmode="lin" valueType="num">
                                      <p:cBhvr additive="base">
                                        <p:cTn id="43" dur="3000" fill="hold"/>
                                        <p:tgtEl>
                                          <p:spTgt spid="108546"/>
                                        </p:tgtEl>
                                        <p:attrNameLst>
                                          <p:attrName>ppt_x</p:attrName>
                                        </p:attrNameLst>
                                      </p:cBhvr>
                                      <p:tavLst>
                                        <p:tav tm="0">
                                          <p:val>
                                            <p:strVal val="#ppt_x"/>
                                          </p:val>
                                        </p:tav>
                                        <p:tav tm="100000">
                                          <p:val>
                                            <p:strVal val="#ppt_x"/>
                                          </p:val>
                                        </p:tav>
                                      </p:tavLst>
                                    </p:anim>
                                    <p:anim calcmode="lin" valueType="num">
                                      <p:cBhvr additive="base">
                                        <p:cTn id="44" dur="3000" fill="hold"/>
                                        <p:tgtEl>
                                          <p:spTgt spid="1085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P spid="10854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1116013" y="0"/>
            <a:ext cx="4752975" cy="1143000"/>
          </a:xfrm>
        </p:spPr>
        <p:txBody>
          <a:bodyPr/>
          <a:lstStyle/>
          <a:p>
            <a:pPr eaLnBrk="1" hangingPunct="1">
              <a:defRPr/>
            </a:pPr>
            <a:r>
              <a:rPr lang="ru-RU" smtClean="0">
                <a:solidFill>
                  <a:srgbClr val="009900"/>
                </a:solidFill>
              </a:rPr>
              <a:t>ПОДОРОЖНИК</a:t>
            </a:r>
          </a:p>
        </p:txBody>
      </p:sp>
      <p:sp>
        <p:nvSpPr>
          <p:cNvPr id="106499" name="Rectangle 3"/>
          <p:cNvSpPr>
            <a:spLocks noGrp="1" noChangeArrowheads="1"/>
          </p:cNvSpPr>
          <p:nvPr>
            <p:ph type="body" idx="4294967295"/>
          </p:nvPr>
        </p:nvSpPr>
        <p:spPr>
          <a:xfrm>
            <a:off x="755650" y="1125538"/>
            <a:ext cx="6983413" cy="3117850"/>
          </a:xfrm>
        </p:spPr>
        <p:txBody>
          <a:bodyPr>
            <a:normAutofit lnSpcReduction="10000"/>
          </a:bodyPr>
          <a:lstStyle/>
          <a:p>
            <a:pPr eaLnBrk="1" hangingPunct="1">
              <a:spcBef>
                <a:spcPct val="0"/>
              </a:spcBef>
              <a:buFont typeface="Wingdings" pitchFamily="2" charset="2"/>
              <a:buNone/>
              <a:defRPr/>
            </a:pPr>
            <a:r>
              <a:rPr lang="ru-RU" sz="3600" b="1" smtClean="0">
                <a:solidFill>
                  <a:srgbClr val="008000"/>
                </a:solidFill>
                <a:effectLst>
                  <a:outerShdw blurRad="38100" dist="38100" dir="2700000" algn="tl">
                    <a:srgbClr val="000000"/>
                  </a:outerShdw>
                </a:effectLst>
              </a:rPr>
              <a:t>Тонкий стебель у дорожки,</a:t>
            </a:r>
          </a:p>
          <a:p>
            <a:pPr eaLnBrk="1" hangingPunct="1">
              <a:spcBef>
                <a:spcPct val="0"/>
              </a:spcBef>
              <a:buFont typeface="Wingdings" pitchFamily="2" charset="2"/>
              <a:buNone/>
              <a:defRPr/>
            </a:pPr>
            <a:r>
              <a:rPr lang="ru-RU" sz="3600" b="1" smtClean="0">
                <a:solidFill>
                  <a:srgbClr val="008000"/>
                </a:solidFill>
                <a:effectLst>
                  <a:outerShdw blurRad="38100" dist="38100" dir="2700000" algn="tl">
                    <a:srgbClr val="000000"/>
                  </a:outerShdw>
                </a:effectLst>
              </a:rPr>
              <a:t>На конце его </a:t>
            </a:r>
            <a:r>
              <a:rPr lang="ru-RU" sz="3600" b="1" smtClean="0">
                <a:solidFill>
                  <a:srgbClr val="008000"/>
                </a:solidFill>
                <a:effectLst>
                  <a:outerShdw blurRad="38100" dist="38100" dir="2700000" algn="tl">
                    <a:srgbClr val="000000"/>
                  </a:outerShdw>
                </a:effectLst>
                <a:latin typeface="Arial" charset="0"/>
              </a:rPr>
              <a:t>–</a:t>
            </a:r>
            <a:r>
              <a:rPr lang="ru-RU" sz="3600" b="1" smtClean="0">
                <a:solidFill>
                  <a:srgbClr val="008000"/>
                </a:solidFill>
                <a:effectLst>
                  <a:outerShdw blurRad="38100" dist="38100" dir="2700000" algn="tl">
                    <a:srgbClr val="000000"/>
                  </a:outerShdw>
                </a:effectLst>
              </a:rPr>
              <a:t> серёжки.</a:t>
            </a:r>
          </a:p>
          <a:p>
            <a:pPr eaLnBrk="1" hangingPunct="1">
              <a:spcBef>
                <a:spcPct val="0"/>
              </a:spcBef>
              <a:buFont typeface="Wingdings" pitchFamily="2" charset="2"/>
              <a:buNone/>
              <a:defRPr/>
            </a:pPr>
            <a:r>
              <a:rPr lang="ru-RU" sz="3600" b="1" smtClean="0">
                <a:solidFill>
                  <a:srgbClr val="008000"/>
                </a:solidFill>
                <a:effectLst>
                  <a:outerShdw blurRad="38100" dist="38100" dir="2700000" algn="tl">
                    <a:srgbClr val="000000"/>
                  </a:outerShdw>
                </a:effectLst>
              </a:rPr>
              <a:t>На земле лежат листки </a:t>
            </a:r>
            <a:r>
              <a:rPr lang="ru-RU" sz="3600" b="1" smtClean="0">
                <a:solidFill>
                  <a:srgbClr val="008000"/>
                </a:solidFill>
                <a:effectLst>
                  <a:outerShdw blurRad="38100" dist="38100" dir="2700000" algn="tl">
                    <a:srgbClr val="000000"/>
                  </a:outerShdw>
                </a:effectLst>
                <a:latin typeface="Arial" charset="0"/>
              </a:rPr>
              <a:t>–</a:t>
            </a:r>
            <a:endParaRPr lang="ru-RU" sz="3600" b="1" smtClean="0">
              <a:solidFill>
                <a:srgbClr val="008000"/>
              </a:solidFill>
              <a:effectLst>
                <a:outerShdw blurRad="38100" dist="38100" dir="2700000" algn="tl">
                  <a:srgbClr val="000000"/>
                </a:outerShdw>
              </a:effectLst>
            </a:endParaRPr>
          </a:p>
          <a:p>
            <a:pPr eaLnBrk="1" hangingPunct="1">
              <a:spcBef>
                <a:spcPct val="0"/>
              </a:spcBef>
              <a:buFont typeface="Wingdings" pitchFamily="2" charset="2"/>
              <a:buNone/>
              <a:defRPr/>
            </a:pPr>
            <a:r>
              <a:rPr lang="ru-RU" sz="3600" b="1" smtClean="0">
                <a:solidFill>
                  <a:srgbClr val="008000"/>
                </a:solidFill>
                <a:effectLst>
                  <a:outerShdw blurRad="38100" dist="38100" dir="2700000" algn="tl">
                    <a:srgbClr val="000000"/>
                  </a:outerShdw>
                </a:effectLst>
              </a:rPr>
              <a:t>Небольшие лопушки.</a:t>
            </a:r>
          </a:p>
          <a:p>
            <a:pPr eaLnBrk="1" hangingPunct="1">
              <a:spcBef>
                <a:spcPct val="0"/>
              </a:spcBef>
              <a:buFont typeface="Wingdings" pitchFamily="2" charset="2"/>
              <a:buNone/>
              <a:defRPr/>
            </a:pPr>
            <a:r>
              <a:rPr lang="ru-RU" sz="3600" b="1" smtClean="0">
                <a:solidFill>
                  <a:srgbClr val="008000"/>
                </a:solidFill>
                <a:effectLst>
                  <a:outerShdw blurRad="38100" dist="38100" dir="2700000" algn="tl">
                    <a:srgbClr val="000000"/>
                  </a:outerShdw>
                </a:effectLst>
              </a:rPr>
              <a:t>Нам он, как хороший друг,</a:t>
            </a:r>
          </a:p>
          <a:p>
            <a:pPr eaLnBrk="1" hangingPunct="1">
              <a:spcBef>
                <a:spcPct val="0"/>
              </a:spcBef>
              <a:buFont typeface="Wingdings" pitchFamily="2" charset="2"/>
              <a:buNone/>
              <a:defRPr/>
            </a:pPr>
            <a:r>
              <a:rPr lang="ru-RU" sz="3600" b="1" smtClean="0">
                <a:solidFill>
                  <a:srgbClr val="008000"/>
                </a:solidFill>
                <a:effectLst>
                  <a:outerShdw blurRad="38100" dist="38100" dir="2700000" algn="tl">
                    <a:srgbClr val="000000"/>
                  </a:outerShdw>
                </a:effectLst>
              </a:rPr>
              <a:t>Лечит раны ног и рук</a:t>
            </a:r>
          </a:p>
          <a:p>
            <a:pPr eaLnBrk="1" hangingPunct="1">
              <a:spcBef>
                <a:spcPct val="0"/>
              </a:spcBef>
              <a:buFont typeface="Wingdings" pitchFamily="2" charset="2"/>
              <a:buNone/>
              <a:defRPr/>
            </a:pPr>
            <a:endParaRPr lang="ru-RU" sz="3600" b="1" smtClean="0">
              <a:solidFill>
                <a:srgbClr val="008000"/>
              </a:solidFill>
              <a:effectLst>
                <a:outerShdw blurRad="38100" dist="38100" dir="2700000" algn="tl">
                  <a:srgbClr val="000000"/>
                </a:outerShdw>
              </a:effectLst>
            </a:endParaRPr>
          </a:p>
          <a:p>
            <a:pPr eaLnBrk="1" hangingPunct="1">
              <a:buFont typeface="Wingdings" pitchFamily="2" charset="2"/>
              <a:buNone/>
              <a:defRPr/>
            </a:pPr>
            <a:endParaRPr lang="ru-RU" sz="3600" smtClean="0"/>
          </a:p>
        </p:txBody>
      </p:sp>
      <p:pic>
        <p:nvPicPr>
          <p:cNvPr id="27652" name="Picture 2" descr="Картинка 13 из 2654">
            <a:hlinkClick r:id="rId2"/>
          </p:cNvPr>
          <p:cNvPicPr>
            <a:picLocks noChangeAspect="1" noChangeArrowheads="1"/>
          </p:cNvPicPr>
          <p:nvPr/>
        </p:nvPicPr>
        <p:blipFill>
          <a:blip r:embed="rId3" cstate="email">
            <a:extLst>
              <a:ext uri="{28A0092B-C50C-407E-A947-70E740481C1C}"/>
            </a:extLst>
          </a:blip>
          <a:srcRect/>
          <a:stretch>
            <a:fillRect/>
          </a:stretch>
        </p:blipFill>
        <p:spPr bwMode="auto">
          <a:xfrm>
            <a:off x="6570233" y="424088"/>
            <a:ext cx="2322512" cy="30956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2469" name="Picture 7" descr="1"/>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6516688" y="3663950"/>
            <a:ext cx="2352675" cy="3194050"/>
          </a:xfrm>
          <a:prstGeom prst="rect">
            <a:avLst/>
          </a:prstGeom>
          <a:noFill/>
          <a:ln w="9525">
            <a:noFill/>
            <a:miter lim="800000"/>
            <a:headEnd/>
            <a:tailEnd/>
          </a:ln>
        </p:spPr>
      </p:pic>
      <p:pic>
        <p:nvPicPr>
          <p:cNvPr id="62470" name="Рисунок 3" descr="a5dc1e6f3fa3.png"/>
          <p:cNvPicPr>
            <a:picLocks noChangeAspect="1"/>
          </p:cNvPicPr>
          <p:nvPr/>
        </p:nvPicPr>
        <p:blipFill>
          <a:blip r:embed="rId5"/>
          <a:srcRect/>
          <a:stretch>
            <a:fillRect/>
          </a:stretch>
        </p:blipFill>
        <p:spPr bwMode="auto">
          <a:xfrm>
            <a:off x="539750" y="4556125"/>
            <a:ext cx="2376488" cy="2301875"/>
          </a:xfrm>
          <a:prstGeom prst="rect">
            <a:avLst/>
          </a:prstGeom>
          <a:noFill/>
          <a:ln w="9525">
            <a:noFill/>
            <a:miter lim="800000"/>
            <a:headEnd/>
            <a:tailEnd/>
          </a:ln>
        </p:spPr>
      </p:pic>
      <p:sp>
        <p:nvSpPr>
          <p:cNvPr id="4" name="Управляющая кнопка: домой 3">
            <a:hlinkClick r:id="rId6" action="ppaction://hlinksldjump" highlightClick="1"/>
          </p:cNvPr>
          <p:cNvSpPr>
            <a:spLocks noChangeArrowheads="1"/>
          </p:cNvSpPr>
          <p:nvPr/>
        </p:nvSpPr>
        <p:spPr bwMode="auto">
          <a:xfrm>
            <a:off x="8388350" y="6021388"/>
            <a:ext cx="576263" cy="620712"/>
          </a:xfrm>
          <a:prstGeom prst="actionButtonHome">
            <a:avLst/>
          </a:prstGeom>
          <a:gradFill rotWithShape="0">
            <a:gsLst>
              <a:gs pos="0">
                <a:srgbClr val="F0EE90"/>
              </a:gs>
              <a:gs pos="100000">
                <a:srgbClr val="FFC000"/>
              </a:gs>
            </a:gsLst>
            <a:lin ang="0" scaled="1"/>
          </a:gradFill>
          <a:ln w="38100" algn="ctr">
            <a:solidFill>
              <a:srgbClr val="FF6600"/>
            </a:solidFill>
            <a:miter lim="800000"/>
            <a:headEnd/>
            <a:tailEnd/>
          </a:ln>
        </p:spPr>
        <p:txBody>
          <a:bodyPr anchor="ctr"/>
          <a:lstStyle/>
          <a:p>
            <a:pPr algn="ctr" fontAlgn="auto">
              <a:spcBef>
                <a:spcPts val="0"/>
              </a:spcBef>
              <a:spcAft>
                <a:spcPts val="0"/>
              </a:spcAft>
              <a:defRPr/>
            </a:pPr>
            <a:endParaRPr lang="ru-RU">
              <a:solidFill>
                <a:schemeClr val="l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wipe(up)">
                                      <p:cBhvr>
                                        <p:cTn id="7" dur="500"/>
                                        <p:tgtEl>
                                          <p:spTgt spid="62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06499">
                                            <p:txEl>
                                              <p:pRg st="0" end="0"/>
                                            </p:txEl>
                                          </p:spTgt>
                                        </p:tgtEl>
                                        <p:attrNameLst>
                                          <p:attrName>style.visibility</p:attrName>
                                        </p:attrNameLst>
                                      </p:cBhvr>
                                      <p:to>
                                        <p:strVal val="visible"/>
                                      </p:to>
                                    </p:set>
                                    <p:anim calcmode="lin" valueType="num">
                                      <p:cBhvr additive="base">
                                        <p:cTn id="12" dur="5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6499">
                                            <p:txEl>
                                              <p:pRg st="0" end="0"/>
                                            </p:txEl>
                                          </p:spTgt>
                                        </p:tgtEl>
                                        <p:attrNameLst>
                                          <p:attrName>ppt_y</p:attrName>
                                        </p:attrNameLst>
                                      </p:cBhvr>
                                      <p:tavLst>
                                        <p:tav tm="0">
                                          <p:val>
                                            <p:strVal val="1+#ppt_h/2"/>
                                          </p:val>
                                        </p:tav>
                                        <p:tav tm="100000">
                                          <p:val>
                                            <p:strVal val="#ppt_y"/>
                                          </p:val>
                                        </p:tav>
                                      </p:tavLst>
                                    </p:anim>
                                  </p:childTnLst>
                                </p:cTn>
                              </p:par>
                              <p:par>
                                <p:cTn id="14" presetID="7" presetClass="entr" presetSubtype="4" fill="hold" grpId="0" nodeType="withEffect">
                                  <p:stCondLst>
                                    <p:cond delay="0"/>
                                  </p:stCondLst>
                                  <p:childTnLst>
                                    <p:set>
                                      <p:cBhvr>
                                        <p:cTn id="15" dur="1" fill="hold">
                                          <p:stCondLst>
                                            <p:cond delay="0"/>
                                          </p:stCondLst>
                                        </p:cTn>
                                        <p:tgtEl>
                                          <p:spTgt spid="106499">
                                            <p:txEl>
                                              <p:pRg st="1" end="1"/>
                                            </p:txEl>
                                          </p:spTgt>
                                        </p:tgtEl>
                                        <p:attrNameLst>
                                          <p:attrName>style.visibility</p:attrName>
                                        </p:attrNameLst>
                                      </p:cBhvr>
                                      <p:to>
                                        <p:strVal val="visible"/>
                                      </p:to>
                                    </p:set>
                                    <p:anim calcmode="lin" valueType="num">
                                      <p:cBhvr additive="base">
                                        <p:cTn id="16" dur="500" fill="hold"/>
                                        <p:tgtEl>
                                          <p:spTgt spid="10649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6499">
                                            <p:txEl>
                                              <p:pRg st="1" end="1"/>
                                            </p:txEl>
                                          </p:spTgt>
                                        </p:tgtEl>
                                        <p:attrNameLst>
                                          <p:attrName>ppt_y</p:attrName>
                                        </p:attrNameLst>
                                      </p:cBhvr>
                                      <p:tavLst>
                                        <p:tav tm="0">
                                          <p:val>
                                            <p:strVal val="1+#ppt_h/2"/>
                                          </p:val>
                                        </p:tav>
                                        <p:tav tm="100000">
                                          <p:val>
                                            <p:strVal val="#ppt_y"/>
                                          </p:val>
                                        </p:tav>
                                      </p:tavLst>
                                    </p:anim>
                                  </p:childTnLst>
                                </p:cTn>
                              </p:par>
                              <p:par>
                                <p:cTn id="18" presetID="7" presetClass="entr" presetSubtype="4" fill="hold" grpId="0" nodeType="withEffect">
                                  <p:stCondLst>
                                    <p:cond delay="0"/>
                                  </p:stCondLst>
                                  <p:childTnLst>
                                    <p:set>
                                      <p:cBhvr>
                                        <p:cTn id="19" dur="1" fill="hold">
                                          <p:stCondLst>
                                            <p:cond delay="0"/>
                                          </p:stCondLst>
                                        </p:cTn>
                                        <p:tgtEl>
                                          <p:spTgt spid="106499">
                                            <p:txEl>
                                              <p:pRg st="2" end="2"/>
                                            </p:txEl>
                                          </p:spTgt>
                                        </p:tgtEl>
                                        <p:attrNameLst>
                                          <p:attrName>style.visibility</p:attrName>
                                        </p:attrNameLst>
                                      </p:cBhvr>
                                      <p:to>
                                        <p:strVal val="visible"/>
                                      </p:to>
                                    </p:set>
                                    <p:anim calcmode="lin" valueType="num">
                                      <p:cBhvr additive="base">
                                        <p:cTn id="20" dur="5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6499">
                                            <p:txEl>
                                              <p:pRg st="2" end="2"/>
                                            </p:txEl>
                                          </p:spTgt>
                                        </p:tgtEl>
                                        <p:attrNameLst>
                                          <p:attrName>ppt_y</p:attrName>
                                        </p:attrNameLst>
                                      </p:cBhvr>
                                      <p:tavLst>
                                        <p:tav tm="0">
                                          <p:val>
                                            <p:strVal val="1+#ppt_h/2"/>
                                          </p:val>
                                        </p:tav>
                                        <p:tav tm="100000">
                                          <p:val>
                                            <p:strVal val="#ppt_y"/>
                                          </p:val>
                                        </p:tav>
                                      </p:tavLst>
                                    </p:anim>
                                  </p:childTnLst>
                                </p:cTn>
                              </p:par>
                              <p:par>
                                <p:cTn id="22" presetID="7" presetClass="entr" presetSubtype="4" fill="hold" grpId="0" nodeType="withEffect">
                                  <p:stCondLst>
                                    <p:cond delay="0"/>
                                  </p:stCondLst>
                                  <p:childTnLst>
                                    <p:set>
                                      <p:cBhvr>
                                        <p:cTn id="23" dur="1" fill="hold">
                                          <p:stCondLst>
                                            <p:cond delay="0"/>
                                          </p:stCondLst>
                                        </p:cTn>
                                        <p:tgtEl>
                                          <p:spTgt spid="106499">
                                            <p:txEl>
                                              <p:pRg st="3" end="3"/>
                                            </p:txEl>
                                          </p:spTgt>
                                        </p:tgtEl>
                                        <p:attrNameLst>
                                          <p:attrName>style.visibility</p:attrName>
                                        </p:attrNameLst>
                                      </p:cBhvr>
                                      <p:to>
                                        <p:strVal val="visible"/>
                                      </p:to>
                                    </p:set>
                                    <p:anim calcmode="lin" valueType="num">
                                      <p:cBhvr additive="base">
                                        <p:cTn id="24" dur="500" fill="hold"/>
                                        <p:tgtEl>
                                          <p:spTgt spid="10649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6499">
                                            <p:txEl>
                                              <p:pRg st="3" end="3"/>
                                            </p:txEl>
                                          </p:spTgt>
                                        </p:tgtEl>
                                        <p:attrNameLst>
                                          <p:attrName>ppt_y</p:attrName>
                                        </p:attrNameLst>
                                      </p:cBhvr>
                                      <p:tavLst>
                                        <p:tav tm="0">
                                          <p:val>
                                            <p:strVal val="1+#ppt_h/2"/>
                                          </p:val>
                                        </p:tav>
                                        <p:tav tm="100000">
                                          <p:val>
                                            <p:strVal val="#ppt_y"/>
                                          </p:val>
                                        </p:tav>
                                      </p:tavLst>
                                    </p:anim>
                                  </p:childTnLst>
                                </p:cTn>
                              </p:par>
                              <p:par>
                                <p:cTn id="26" presetID="7" presetClass="entr" presetSubtype="4" fill="hold" grpId="0" nodeType="withEffect">
                                  <p:stCondLst>
                                    <p:cond delay="0"/>
                                  </p:stCondLst>
                                  <p:childTnLst>
                                    <p:set>
                                      <p:cBhvr>
                                        <p:cTn id="27" dur="1" fill="hold">
                                          <p:stCondLst>
                                            <p:cond delay="0"/>
                                          </p:stCondLst>
                                        </p:cTn>
                                        <p:tgtEl>
                                          <p:spTgt spid="106499">
                                            <p:txEl>
                                              <p:pRg st="4" end="4"/>
                                            </p:txEl>
                                          </p:spTgt>
                                        </p:tgtEl>
                                        <p:attrNameLst>
                                          <p:attrName>style.visibility</p:attrName>
                                        </p:attrNameLst>
                                      </p:cBhvr>
                                      <p:to>
                                        <p:strVal val="visible"/>
                                      </p:to>
                                    </p:set>
                                    <p:anim calcmode="lin" valueType="num">
                                      <p:cBhvr additive="base">
                                        <p:cTn id="28" dur="500" fill="hold"/>
                                        <p:tgtEl>
                                          <p:spTgt spid="10649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6499">
                                            <p:txEl>
                                              <p:pRg st="4" end="4"/>
                                            </p:txEl>
                                          </p:spTgt>
                                        </p:tgtEl>
                                        <p:attrNameLst>
                                          <p:attrName>ppt_y</p:attrName>
                                        </p:attrNameLst>
                                      </p:cBhvr>
                                      <p:tavLst>
                                        <p:tav tm="0">
                                          <p:val>
                                            <p:strVal val="1+#ppt_h/2"/>
                                          </p:val>
                                        </p:tav>
                                        <p:tav tm="100000">
                                          <p:val>
                                            <p:strVal val="#ppt_y"/>
                                          </p:val>
                                        </p:tav>
                                      </p:tavLst>
                                    </p:anim>
                                  </p:childTnLst>
                                </p:cTn>
                              </p:par>
                              <p:par>
                                <p:cTn id="30" presetID="7" presetClass="entr" presetSubtype="4" fill="hold" grpId="0" nodeType="withEffect">
                                  <p:stCondLst>
                                    <p:cond delay="0"/>
                                  </p:stCondLst>
                                  <p:childTnLst>
                                    <p:set>
                                      <p:cBhvr>
                                        <p:cTn id="31" dur="1" fill="hold">
                                          <p:stCondLst>
                                            <p:cond delay="0"/>
                                          </p:stCondLst>
                                        </p:cTn>
                                        <p:tgtEl>
                                          <p:spTgt spid="106499">
                                            <p:txEl>
                                              <p:pRg st="5" end="5"/>
                                            </p:txEl>
                                          </p:spTgt>
                                        </p:tgtEl>
                                        <p:attrNameLst>
                                          <p:attrName>style.visibility</p:attrName>
                                        </p:attrNameLst>
                                      </p:cBhvr>
                                      <p:to>
                                        <p:strVal val="visible"/>
                                      </p:to>
                                    </p:set>
                                    <p:anim calcmode="lin" valueType="num">
                                      <p:cBhvr additive="base">
                                        <p:cTn id="32" dur="500" fill="hold"/>
                                        <p:tgtEl>
                                          <p:spTgt spid="10649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64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62470"/>
                                        </p:tgtEl>
                                        <p:attrNameLst>
                                          <p:attrName>style.visibility</p:attrName>
                                        </p:attrNameLst>
                                      </p:cBhvr>
                                      <p:to>
                                        <p:strVal val="visible"/>
                                      </p:to>
                                    </p:set>
                                    <p:animEffect transition="in" filter="wipe(up)">
                                      <p:cBhvr>
                                        <p:cTn id="38" dur="500"/>
                                        <p:tgtEl>
                                          <p:spTgt spid="6247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27652"/>
                                        </p:tgtEl>
                                        <p:attrNameLst>
                                          <p:attrName>style.visibility</p:attrName>
                                        </p:attrNameLst>
                                      </p:cBhvr>
                                      <p:to>
                                        <p:strVal val="visible"/>
                                      </p:to>
                                    </p:set>
                                    <p:anim calcmode="lin" valueType="num">
                                      <p:cBhvr>
                                        <p:cTn id="43" dur="3000" fill="hold"/>
                                        <p:tgtEl>
                                          <p:spTgt spid="27652"/>
                                        </p:tgtEl>
                                        <p:attrNameLst>
                                          <p:attrName>ppt_w</p:attrName>
                                        </p:attrNameLst>
                                      </p:cBhvr>
                                      <p:tavLst>
                                        <p:tav tm="0">
                                          <p:val>
                                            <p:fltVal val="0"/>
                                          </p:val>
                                        </p:tav>
                                        <p:tav tm="100000">
                                          <p:val>
                                            <p:strVal val="#ppt_w"/>
                                          </p:val>
                                        </p:tav>
                                      </p:tavLst>
                                    </p:anim>
                                    <p:anim calcmode="lin" valueType="num">
                                      <p:cBhvr>
                                        <p:cTn id="44" dur="3000" fill="hold"/>
                                        <p:tgtEl>
                                          <p:spTgt spid="27652"/>
                                        </p:tgtEl>
                                        <p:attrNameLst>
                                          <p:attrName>ppt_h</p:attrName>
                                        </p:attrNameLst>
                                      </p:cBhvr>
                                      <p:tavLst>
                                        <p:tav tm="0">
                                          <p:val>
                                            <p:fltVal val="0"/>
                                          </p:val>
                                        </p:tav>
                                        <p:tav tm="100000">
                                          <p:val>
                                            <p:strVal val="#ppt_h"/>
                                          </p:val>
                                        </p:tav>
                                      </p:tavLst>
                                    </p:anim>
                                    <p:anim calcmode="lin" valueType="num">
                                      <p:cBhvr>
                                        <p:cTn id="45" dur="3000" fill="hold"/>
                                        <p:tgtEl>
                                          <p:spTgt spid="27652"/>
                                        </p:tgtEl>
                                        <p:attrNameLst>
                                          <p:attrName>style.rotation</p:attrName>
                                        </p:attrNameLst>
                                      </p:cBhvr>
                                      <p:tavLst>
                                        <p:tav tm="0">
                                          <p:val>
                                            <p:fltVal val="360"/>
                                          </p:val>
                                        </p:tav>
                                        <p:tav tm="100000">
                                          <p:val>
                                            <p:fltVal val="0"/>
                                          </p:val>
                                        </p:tav>
                                      </p:tavLst>
                                    </p:anim>
                                    <p:animEffect transition="in" filter="fade">
                                      <p:cBhvr>
                                        <p:cTn id="46" dur="3000"/>
                                        <p:tgtEl>
                                          <p:spTgt spid="2765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7" presetClass="entr" presetSubtype="4" fill="hold" grpId="0" nodeType="clickEffect">
                                  <p:stCondLst>
                                    <p:cond delay="0"/>
                                  </p:stCondLst>
                                  <p:childTnLst>
                                    <p:set>
                                      <p:cBhvr>
                                        <p:cTn id="50" dur="1" fill="hold">
                                          <p:stCondLst>
                                            <p:cond delay="0"/>
                                          </p:stCondLst>
                                        </p:cTn>
                                        <p:tgtEl>
                                          <p:spTgt spid="106498"/>
                                        </p:tgtEl>
                                        <p:attrNameLst>
                                          <p:attrName>style.visibility</p:attrName>
                                        </p:attrNameLst>
                                      </p:cBhvr>
                                      <p:to>
                                        <p:strVal val="visible"/>
                                      </p:to>
                                    </p:set>
                                    <p:anim calcmode="lin" valueType="num">
                                      <p:cBhvr additive="base">
                                        <p:cTn id="51" dur="3000" fill="hold"/>
                                        <p:tgtEl>
                                          <p:spTgt spid="106498"/>
                                        </p:tgtEl>
                                        <p:attrNameLst>
                                          <p:attrName>ppt_x</p:attrName>
                                        </p:attrNameLst>
                                      </p:cBhvr>
                                      <p:tavLst>
                                        <p:tav tm="0">
                                          <p:val>
                                            <p:strVal val="#ppt_x"/>
                                          </p:val>
                                        </p:tav>
                                        <p:tav tm="100000">
                                          <p:val>
                                            <p:strVal val="#ppt_x"/>
                                          </p:val>
                                        </p:tav>
                                      </p:tavLst>
                                    </p:anim>
                                    <p:anim calcmode="lin" valueType="num">
                                      <p:cBhvr additive="base">
                                        <p:cTn id="52" dur="3000" fill="hold"/>
                                        <p:tgtEl>
                                          <p:spTgt spid="1064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1116013" y="0"/>
            <a:ext cx="3970337" cy="1143000"/>
          </a:xfrm>
        </p:spPr>
        <p:txBody>
          <a:bodyPr/>
          <a:lstStyle/>
          <a:p>
            <a:pPr eaLnBrk="1" hangingPunct="1">
              <a:defRPr/>
            </a:pPr>
            <a:r>
              <a:rPr lang="ru-RU" smtClean="0">
                <a:solidFill>
                  <a:srgbClr val="009900"/>
                </a:solidFill>
              </a:rPr>
              <a:t>РОМАШКА</a:t>
            </a:r>
          </a:p>
        </p:txBody>
      </p:sp>
      <p:sp>
        <p:nvSpPr>
          <p:cNvPr id="105475" name="Rectangle 3"/>
          <p:cNvSpPr>
            <a:spLocks noGrp="1" noChangeArrowheads="1"/>
          </p:cNvSpPr>
          <p:nvPr>
            <p:ph type="body" idx="4294967295"/>
          </p:nvPr>
        </p:nvSpPr>
        <p:spPr>
          <a:xfrm>
            <a:off x="323850" y="908050"/>
            <a:ext cx="8353425" cy="4530725"/>
          </a:xfrm>
        </p:spPr>
        <p:txBody>
          <a:bodyPr/>
          <a:lstStyle/>
          <a:p>
            <a:pPr eaLnBrk="1" hangingPunct="1">
              <a:spcBef>
                <a:spcPct val="0"/>
              </a:spcBef>
              <a:buFont typeface="Wingdings" pitchFamily="2" charset="2"/>
              <a:buNone/>
              <a:defRPr/>
            </a:pPr>
            <a:r>
              <a:rPr lang="ru-RU" b="1" smtClean="0">
                <a:solidFill>
                  <a:srgbClr val="008000"/>
                </a:solidFill>
                <a:effectLst>
                  <a:outerShdw blurRad="38100" dist="38100" dir="2700000" algn="tl">
                    <a:srgbClr val="000000"/>
                  </a:outerShdw>
                </a:effectLst>
              </a:rPr>
              <a:t>Белая корзинка, золотое донце.</a:t>
            </a:r>
          </a:p>
          <a:p>
            <a:pPr eaLnBrk="1" hangingPunct="1">
              <a:spcBef>
                <a:spcPct val="0"/>
              </a:spcBef>
              <a:buFont typeface="Wingdings" pitchFamily="2" charset="2"/>
              <a:buNone/>
              <a:defRPr/>
            </a:pPr>
            <a:r>
              <a:rPr lang="ru-RU" b="1" smtClean="0">
                <a:solidFill>
                  <a:srgbClr val="008000"/>
                </a:solidFill>
                <a:effectLst>
                  <a:outerShdw blurRad="38100" dist="38100" dir="2700000" algn="tl">
                    <a:srgbClr val="000000"/>
                  </a:outerShdw>
                </a:effectLst>
              </a:rPr>
              <a:t>В ней лежит росинка, </a:t>
            </a:r>
          </a:p>
          <a:p>
            <a:pPr eaLnBrk="1" hangingPunct="1">
              <a:spcBef>
                <a:spcPct val="0"/>
              </a:spcBef>
              <a:buFont typeface="Wingdings" pitchFamily="2" charset="2"/>
              <a:buNone/>
              <a:defRPr/>
            </a:pPr>
            <a:r>
              <a:rPr lang="ru-RU" b="1" smtClean="0">
                <a:solidFill>
                  <a:srgbClr val="008000"/>
                </a:solidFill>
                <a:effectLst>
                  <a:outerShdw blurRad="38100" dist="38100" dir="2700000" algn="tl">
                    <a:srgbClr val="000000"/>
                  </a:outerShdw>
                </a:effectLst>
              </a:rPr>
              <a:t>И  сверкает солнце</a:t>
            </a:r>
          </a:p>
          <a:p>
            <a:pPr eaLnBrk="1" hangingPunct="1">
              <a:spcBef>
                <a:spcPct val="0"/>
              </a:spcBef>
              <a:buFont typeface="Wingdings" pitchFamily="2" charset="2"/>
              <a:buNone/>
              <a:defRPr/>
            </a:pPr>
            <a:r>
              <a:rPr lang="ru-RU" b="1" smtClean="0">
                <a:solidFill>
                  <a:srgbClr val="008000"/>
                </a:solidFill>
                <a:effectLst>
                  <a:outerShdw blurRad="38100" dist="38100" dir="2700000" algn="tl">
                    <a:srgbClr val="000000"/>
                  </a:outerShdw>
                </a:effectLst>
              </a:rPr>
              <a:t>Этот маленький цветочек </a:t>
            </a:r>
            <a:r>
              <a:rPr lang="ru-RU" b="1" smtClean="0">
                <a:solidFill>
                  <a:srgbClr val="008000"/>
                </a:solidFill>
                <a:effectLst>
                  <a:outerShdw blurRad="38100" dist="38100" dir="2700000" algn="tl">
                    <a:srgbClr val="000000"/>
                  </a:outerShdw>
                </a:effectLst>
                <a:latin typeface="Arial" charset="0"/>
              </a:rPr>
              <a:t>–</a:t>
            </a:r>
            <a:endParaRPr lang="ru-RU" b="1" smtClean="0">
              <a:solidFill>
                <a:srgbClr val="008000"/>
              </a:solidFill>
              <a:effectLst>
                <a:outerShdw blurRad="38100" dist="38100" dir="2700000" algn="tl">
                  <a:srgbClr val="000000"/>
                </a:outerShdw>
              </a:effectLst>
            </a:endParaRPr>
          </a:p>
          <a:p>
            <a:pPr eaLnBrk="1" hangingPunct="1">
              <a:spcBef>
                <a:spcPct val="0"/>
              </a:spcBef>
              <a:buFont typeface="Wingdings" pitchFamily="2" charset="2"/>
              <a:buNone/>
              <a:defRPr/>
            </a:pPr>
            <a:r>
              <a:rPr lang="ru-RU" b="1" smtClean="0">
                <a:solidFill>
                  <a:srgbClr val="008000"/>
                </a:solidFill>
                <a:effectLst>
                  <a:outerShdw blurRad="38100" dist="38100" dir="2700000" algn="tl">
                    <a:srgbClr val="000000"/>
                  </a:outerShdw>
                </a:effectLst>
              </a:rPr>
              <a:t>Для припарок, для примочек.</a:t>
            </a:r>
            <a:r>
              <a:rPr lang="ru-RU" b="1" smtClean="0">
                <a:solidFill>
                  <a:srgbClr val="008000"/>
                </a:solidFill>
                <a:effectLst>
                  <a:outerShdw blurRad="38100" dist="38100" dir="2700000" algn="tl">
                    <a:srgbClr val="000000"/>
                  </a:outerShdw>
                </a:effectLst>
                <a:latin typeface="Arial" charset="0"/>
              </a:rPr>
              <a:t> </a:t>
            </a:r>
            <a:endParaRPr lang="ru-RU" b="1" smtClean="0">
              <a:solidFill>
                <a:srgbClr val="008000"/>
              </a:solidFill>
              <a:effectLst>
                <a:outerShdw blurRad="38100" dist="38100" dir="2700000" algn="tl">
                  <a:srgbClr val="000000"/>
                </a:outerShdw>
              </a:effectLst>
            </a:endParaRPr>
          </a:p>
          <a:p>
            <a:pPr eaLnBrk="1" hangingPunct="1">
              <a:spcBef>
                <a:spcPct val="0"/>
              </a:spcBef>
              <a:buFont typeface="Wingdings" pitchFamily="2" charset="2"/>
              <a:buNone/>
              <a:defRPr/>
            </a:pPr>
            <a:r>
              <a:rPr lang="ru-RU" b="1" smtClean="0">
                <a:solidFill>
                  <a:srgbClr val="008000"/>
                </a:solidFill>
                <a:effectLst>
                  <a:outerShdw blurRad="38100" dist="38100" dir="2700000" algn="tl">
                    <a:srgbClr val="000000"/>
                  </a:outerShdw>
                </a:effectLst>
              </a:rPr>
              <a:t>Если воспаление, отвар-успокоение.</a:t>
            </a:r>
          </a:p>
          <a:p>
            <a:pPr eaLnBrk="1" hangingPunct="1">
              <a:buFont typeface="Wingdings" pitchFamily="2" charset="2"/>
              <a:buNone/>
              <a:defRPr/>
            </a:pPr>
            <a:endParaRPr lang="ru-RU" sz="3600" smtClean="0"/>
          </a:p>
        </p:txBody>
      </p:sp>
      <p:pic>
        <p:nvPicPr>
          <p:cNvPr id="28676" name="Picture 2" descr="Картинка 8 из 768">
            <a:hlinkClick r:id="rId2"/>
          </p:cNvPr>
          <p:cNvPicPr>
            <a:picLocks noChangeAspect="1" noChangeArrowheads="1"/>
          </p:cNvPicPr>
          <p:nvPr/>
        </p:nvPicPr>
        <p:blipFill>
          <a:blip r:embed="rId3" cstate="email">
            <a:extLst>
              <a:ext uri="{28A0092B-C50C-407E-A947-70E740481C1C}"/>
            </a:extLst>
          </a:blip>
          <a:srcRect/>
          <a:stretch>
            <a:fillRect/>
          </a:stretch>
        </p:blipFill>
        <p:spPr bwMode="auto">
          <a:xfrm>
            <a:off x="6372225" y="476250"/>
            <a:ext cx="2444750" cy="26638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3493" name="Рисунок 3" descr="a5dc1e6f3fa3.png"/>
          <p:cNvPicPr>
            <a:picLocks noChangeAspect="1"/>
          </p:cNvPicPr>
          <p:nvPr/>
        </p:nvPicPr>
        <p:blipFill>
          <a:blip r:embed="rId4"/>
          <a:srcRect/>
          <a:stretch>
            <a:fillRect/>
          </a:stretch>
        </p:blipFill>
        <p:spPr bwMode="auto">
          <a:xfrm>
            <a:off x="755650" y="4221163"/>
            <a:ext cx="2376488" cy="2301875"/>
          </a:xfrm>
          <a:prstGeom prst="rect">
            <a:avLst/>
          </a:prstGeom>
          <a:noFill/>
          <a:ln w="9525">
            <a:noFill/>
            <a:miter lim="800000"/>
            <a:headEnd/>
            <a:tailEnd/>
          </a:ln>
        </p:spPr>
      </p:pic>
      <p:pic>
        <p:nvPicPr>
          <p:cNvPr id="63494" name="Picture 7" descr="1"/>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a:off x="6516688" y="3663950"/>
            <a:ext cx="2352675" cy="3194050"/>
          </a:xfrm>
          <a:prstGeom prst="rect">
            <a:avLst/>
          </a:prstGeom>
          <a:noFill/>
          <a:ln w="9525">
            <a:noFill/>
            <a:miter lim="800000"/>
            <a:headEnd/>
            <a:tailEnd/>
          </a:ln>
        </p:spPr>
      </p:pic>
      <p:sp>
        <p:nvSpPr>
          <p:cNvPr id="4" name="Управляющая кнопка: домой 3">
            <a:hlinkClick r:id="rId6" action="ppaction://hlinksldjump" highlightClick="1"/>
          </p:cNvPr>
          <p:cNvSpPr>
            <a:spLocks noChangeArrowheads="1"/>
          </p:cNvSpPr>
          <p:nvPr/>
        </p:nvSpPr>
        <p:spPr bwMode="auto">
          <a:xfrm>
            <a:off x="8388350" y="6021388"/>
            <a:ext cx="576263" cy="620712"/>
          </a:xfrm>
          <a:prstGeom prst="actionButtonHome">
            <a:avLst/>
          </a:prstGeom>
          <a:gradFill rotWithShape="0">
            <a:gsLst>
              <a:gs pos="0">
                <a:srgbClr val="F0EE90"/>
              </a:gs>
              <a:gs pos="100000">
                <a:srgbClr val="FFC000"/>
              </a:gs>
            </a:gsLst>
            <a:lin ang="0" scaled="1"/>
          </a:gradFill>
          <a:ln w="38100" algn="ctr">
            <a:solidFill>
              <a:srgbClr val="FF6600"/>
            </a:solidFill>
            <a:miter lim="800000"/>
            <a:headEnd/>
            <a:tailEnd/>
          </a:ln>
        </p:spPr>
        <p:txBody>
          <a:bodyPr anchor="ctr"/>
          <a:lstStyle/>
          <a:p>
            <a:pPr algn="ctr" fontAlgn="auto">
              <a:spcBef>
                <a:spcPts val="0"/>
              </a:spcBef>
              <a:spcAft>
                <a:spcPts val="0"/>
              </a:spcAft>
              <a:defRPr/>
            </a:pPr>
            <a:endParaRPr lang="ru-RU">
              <a:solidFill>
                <a:schemeClr val="l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wipe(up)">
                                      <p:cBhvr>
                                        <p:cTn id="7" dur="500"/>
                                        <p:tgtEl>
                                          <p:spTgt spid="634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05475">
                                            <p:txEl>
                                              <p:pRg st="0" end="0"/>
                                            </p:txEl>
                                          </p:spTgt>
                                        </p:tgtEl>
                                        <p:attrNameLst>
                                          <p:attrName>style.visibility</p:attrName>
                                        </p:attrNameLst>
                                      </p:cBhvr>
                                      <p:to>
                                        <p:strVal val="visible"/>
                                      </p:to>
                                    </p:set>
                                    <p:anim calcmode="lin" valueType="num">
                                      <p:cBhvr additive="base">
                                        <p:cTn id="12" dur="500" fill="hold"/>
                                        <p:tgtEl>
                                          <p:spTgt spid="10547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5475">
                                            <p:txEl>
                                              <p:pRg st="0" end="0"/>
                                            </p:txEl>
                                          </p:spTgt>
                                        </p:tgtEl>
                                        <p:attrNameLst>
                                          <p:attrName>ppt_y</p:attrName>
                                        </p:attrNameLst>
                                      </p:cBhvr>
                                      <p:tavLst>
                                        <p:tav tm="0">
                                          <p:val>
                                            <p:strVal val="1+#ppt_h/2"/>
                                          </p:val>
                                        </p:tav>
                                        <p:tav tm="100000">
                                          <p:val>
                                            <p:strVal val="#ppt_y"/>
                                          </p:val>
                                        </p:tav>
                                      </p:tavLst>
                                    </p:anim>
                                  </p:childTnLst>
                                </p:cTn>
                              </p:par>
                              <p:par>
                                <p:cTn id="14" presetID="7" presetClass="entr" presetSubtype="4" fill="hold" grpId="0" nodeType="withEffect">
                                  <p:stCondLst>
                                    <p:cond delay="0"/>
                                  </p:stCondLst>
                                  <p:childTnLst>
                                    <p:set>
                                      <p:cBhvr>
                                        <p:cTn id="15" dur="1" fill="hold">
                                          <p:stCondLst>
                                            <p:cond delay="0"/>
                                          </p:stCondLst>
                                        </p:cTn>
                                        <p:tgtEl>
                                          <p:spTgt spid="105475">
                                            <p:txEl>
                                              <p:pRg st="1" end="1"/>
                                            </p:txEl>
                                          </p:spTgt>
                                        </p:tgtEl>
                                        <p:attrNameLst>
                                          <p:attrName>style.visibility</p:attrName>
                                        </p:attrNameLst>
                                      </p:cBhvr>
                                      <p:to>
                                        <p:strVal val="visible"/>
                                      </p:to>
                                    </p:set>
                                    <p:anim calcmode="lin" valueType="num">
                                      <p:cBhvr additive="base">
                                        <p:cTn id="16" dur="500" fill="hold"/>
                                        <p:tgtEl>
                                          <p:spTgt spid="10547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5475">
                                            <p:txEl>
                                              <p:pRg st="1" end="1"/>
                                            </p:txEl>
                                          </p:spTgt>
                                        </p:tgtEl>
                                        <p:attrNameLst>
                                          <p:attrName>ppt_y</p:attrName>
                                        </p:attrNameLst>
                                      </p:cBhvr>
                                      <p:tavLst>
                                        <p:tav tm="0">
                                          <p:val>
                                            <p:strVal val="1+#ppt_h/2"/>
                                          </p:val>
                                        </p:tav>
                                        <p:tav tm="100000">
                                          <p:val>
                                            <p:strVal val="#ppt_y"/>
                                          </p:val>
                                        </p:tav>
                                      </p:tavLst>
                                    </p:anim>
                                  </p:childTnLst>
                                </p:cTn>
                              </p:par>
                              <p:par>
                                <p:cTn id="18" presetID="7" presetClass="entr" presetSubtype="4" fill="hold" grpId="0" nodeType="withEffect">
                                  <p:stCondLst>
                                    <p:cond delay="0"/>
                                  </p:stCondLst>
                                  <p:childTnLst>
                                    <p:set>
                                      <p:cBhvr>
                                        <p:cTn id="19" dur="1" fill="hold">
                                          <p:stCondLst>
                                            <p:cond delay="0"/>
                                          </p:stCondLst>
                                        </p:cTn>
                                        <p:tgtEl>
                                          <p:spTgt spid="105475">
                                            <p:txEl>
                                              <p:pRg st="2" end="2"/>
                                            </p:txEl>
                                          </p:spTgt>
                                        </p:tgtEl>
                                        <p:attrNameLst>
                                          <p:attrName>style.visibility</p:attrName>
                                        </p:attrNameLst>
                                      </p:cBhvr>
                                      <p:to>
                                        <p:strVal val="visible"/>
                                      </p:to>
                                    </p:set>
                                    <p:anim calcmode="lin" valueType="num">
                                      <p:cBhvr additive="base">
                                        <p:cTn id="20" dur="500" fill="hold"/>
                                        <p:tgtEl>
                                          <p:spTgt spid="10547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5475">
                                            <p:txEl>
                                              <p:pRg st="2" end="2"/>
                                            </p:txEl>
                                          </p:spTgt>
                                        </p:tgtEl>
                                        <p:attrNameLst>
                                          <p:attrName>ppt_y</p:attrName>
                                        </p:attrNameLst>
                                      </p:cBhvr>
                                      <p:tavLst>
                                        <p:tav tm="0">
                                          <p:val>
                                            <p:strVal val="1+#ppt_h/2"/>
                                          </p:val>
                                        </p:tav>
                                        <p:tav tm="100000">
                                          <p:val>
                                            <p:strVal val="#ppt_y"/>
                                          </p:val>
                                        </p:tav>
                                      </p:tavLst>
                                    </p:anim>
                                  </p:childTnLst>
                                </p:cTn>
                              </p:par>
                              <p:par>
                                <p:cTn id="22" presetID="7" presetClass="entr" presetSubtype="4" fill="hold" grpId="0" nodeType="withEffect">
                                  <p:stCondLst>
                                    <p:cond delay="0"/>
                                  </p:stCondLst>
                                  <p:childTnLst>
                                    <p:set>
                                      <p:cBhvr>
                                        <p:cTn id="23" dur="1" fill="hold">
                                          <p:stCondLst>
                                            <p:cond delay="0"/>
                                          </p:stCondLst>
                                        </p:cTn>
                                        <p:tgtEl>
                                          <p:spTgt spid="105475">
                                            <p:txEl>
                                              <p:pRg st="3" end="3"/>
                                            </p:txEl>
                                          </p:spTgt>
                                        </p:tgtEl>
                                        <p:attrNameLst>
                                          <p:attrName>style.visibility</p:attrName>
                                        </p:attrNameLst>
                                      </p:cBhvr>
                                      <p:to>
                                        <p:strVal val="visible"/>
                                      </p:to>
                                    </p:set>
                                    <p:anim calcmode="lin" valueType="num">
                                      <p:cBhvr additive="base">
                                        <p:cTn id="24" dur="500" fill="hold"/>
                                        <p:tgtEl>
                                          <p:spTgt spid="10547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5475">
                                            <p:txEl>
                                              <p:pRg st="3" end="3"/>
                                            </p:txEl>
                                          </p:spTgt>
                                        </p:tgtEl>
                                        <p:attrNameLst>
                                          <p:attrName>ppt_y</p:attrName>
                                        </p:attrNameLst>
                                      </p:cBhvr>
                                      <p:tavLst>
                                        <p:tav tm="0">
                                          <p:val>
                                            <p:strVal val="1+#ppt_h/2"/>
                                          </p:val>
                                        </p:tav>
                                        <p:tav tm="100000">
                                          <p:val>
                                            <p:strVal val="#ppt_y"/>
                                          </p:val>
                                        </p:tav>
                                      </p:tavLst>
                                    </p:anim>
                                  </p:childTnLst>
                                </p:cTn>
                              </p:par>
                              <p:par>
                                <p:cTn id="26" presetID="7" presetClass="entr" presetSubtype="4" fill="hold" grpId="0" nodeType="withEffect">
                                  <p:stCondLst>
                                    <p:cond delay="0"/>
                                  </p:stCondLst>
                                  <p:childTnLst>
                                    <p:set>
                                      <p:cBhvr>
                                        <p:cTn id="27" dur="1" fill="hold">
                                          <p:stCondLst>
                                            <p:cond delay="0"/>
                                          </p:stCondLst>
                                        </p:cTn>
                                        <p:tgtEl>
                                          <p:spTgt spid="105475">
                                            <p:txEl>
                                              <p:pRg st="4" end="4"/>
                                            </p:txEl>
                                          </p:spTgt>
                                        </p:tgtEl>
                                        <p:attrNameLst>
                                          <p:attrName>style.visibility</p:attrName>
                                        </p:attrNameLst>
                                      </p:cBhvr>
                                      <p:to>
                                        <p:strVal val="visible"/>
                                      </p:to>
                                    </p:set>
                                    <p:anim calcmode="lin" valueType="num">
                                      <p:cBhvr additive="base">
                                        <p:cTn id="28" dur="500" fill="hold"/>
                                        <p:tgtEl>
                                          <p:spTgt spid="10547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5475">
                                            <p:txEl>
                                              <p:pRg st="4" end="4"/>
                                            </p:txEl>
                                          </p:spTgt>
                                        </p:tgtEl>
                                        <p:attrNameLst>
                                          <p:attrName>ppt_y</p:attrName>
                                        </p:attrNameLst>
                                      </p:cBhvr>
                                      <p:tavLst>
                                        <p:tav tm="0">
                                          <p:val>
                                            <p:strVal val="1+#ppt_h/2"/>
                                          </p:val>
                                        </p:tav>
                                        <p:tav tm="100000">
                                          <p:val>
                                            <p:strVal val="#ppt_y"/>
                                          </p:val>
                                        </p:tav>
                                      </p:tavLst>
                                    </p:anim>
                                  </p:childTnLst>
                                </p:cTn>
                              </p:par>
                              <p:par>
                                <p:cTn id="30" presetID="7" presetClass="entr" presetSubtype="4" fill="hold" grpId="0" nodeType="withEffect">
                                  <p:stCondLst>
                                    <p:cond delay="0"/>
                                  </p:stCondLst>
                                  <p:childTnLst>
                                    <p:set>
                                      <p:cBhvr>
                                        <p:cTn id="31" dur="1" fill="hold">
                                          <p:stCondLst>
                                            <p:cond delay="0"/>
                                          </p:stCondLst>
                                        </p:cTn>
                                        <p:tgtEl>
                                          <p:spTgt spid="105475">
                                            <p:txEl>
                                              <p:pRg st="5" end="5"/>
                                            </p:txEl>
                                          </p:spTgt>
                                        </p:tgtEl>
                                        <p:attrNameLst>
                                          <p:attrName>style.visibility</p:attrName>
                                        </p:attrNameLst>
                                      </p:cBhvr>
                                      <p:to>
                                        <p:strVal val="visible"/>
                                      </p:to>
                                    </p:set>
                                    <p:anim calcmode="lin" valueType="num">
                                      <p:cBhvr additive="base">
                                        <p:cTn id="32" dur="500" fill="hold"/>
                                        <p:tgtEl>
                                          <p:spTgt spid="10547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54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63493"/>
                                        </p:tgtEl>
                                        <p:attrNameLst>
                                          <p:attrName>style.visibility</p:attrName>
                                        </p:attrNameLst>
                                      </p:cBhvr>
                                      <p:to>
                                        <p:strVal val="visible"/>
                                      </p:to>
                                    </p:set>
                                    <p:animEffect transition="in" filter="wipe(up)">
                                      <p:cBhvr>
                                        <p:cTn id="38" dur="500"/>
                                        <p:tgtEl>
                                          <p:spTgt spid="6349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28676"/>
                                        </p:tgtEl>
                                        <p:attrNameLst>
                                          <p:attrName>style.visibility</p:attrName>
                                        </p:attrNameLst>
                                      </p:cBhvr>
                                      <p:to>
                                        <p:strVal val="visible"/>
                                      </p:to>
                                    </p:set>
                                    <p:anim calcmode="lin" valueType="num">
                                      <p:cBhvr>
                                        <p:cTn id="43" dur="3000" fill="hold"/>
                                        <p:tgtEl>
                                          <p:spTgt spid="28676"/>
                                        </p:tgtEl>
                                        <p:attrNameLst>
                                          <p:attrName>ppt_w</p:attrName>
                                        </p:attrNameLst>
                                      </p:cBhvr>
                                      <p:tavLst>
                                        <p:tav tm="0">
                                          <p:val>
                                            <p:fltVal val="0"/>
                                          </p:val>
                                        </p:tav>
                                        <p:tav tm="100000">
                                          <p:val>
                                            <p:strVal val="#ppt_w"/>
                                          </p:val>
                                        </p:tav>
                                      </p:tavLst>
                                    </p:anim>
                                    <p:anim calcmode="lin" valueType="num">
                                      <p:cBhvr>
                                        <p:cTn id="44" dur="3000" fill="hold"/>
                                        <p:tgtEl>
                                          <p:spTgt spid="28676"/>
                                        </p:tgtEl>
                                        <p:attrNameLst>
                                          <p:attrName>ppt_h</p:attrName>
                                        </p:attrNameLst>
                                      </p:cBhvr>
                                      <p:tavLst>
                                        <p:tav tm="0">
                                          <p:val>
                                            <p:fltVal val="0"/>
                                          </p:val>
                                        </p:tav>
                                        <p:tav tm="100000">
                                          <p:val>
                                            <p:strVal val="#ppt_h"/>
                                          </p:val>
                                        </p:tav>
                                      </p:tavLst>
                                    </p:anim>
                                    <p:anim calcmode="lin" valueType="num">
                                      <p:cBhvr>
                                        <p:cTn id="45" dur="3000" fill="hold"/>
                                        <p:tgtEl>
                                          <p:spTgt spid="28676"/>
                                        </p:tgtEl>
                                        <p:attrNameLst>
                                          <p:attrName>style.rotation</p:attrName>
                                        </p:attrNameLst>
                                      </p:cBhvr>
                                      <p:tavLst>
                                        <p:tav tm="0">
                                          <p:val>
                                            <p:fltVal val="360"/>
                                          </p:val>
                                        </p:tav>
                                        <p:tav tm="100000">
                                          <p:val>
                                            <p:fltVal val="0"/>
                                          </p:val>
                                        </p:tav>
                                      </p:tavLst>
                                    </p:anim>
                                    <p:animEffect transition="in" filter="fade">
                                      <p:cBhvr>
                                        <p:cTn id="46" dur="3000"/>
                                        <p:tgtEl>
                                          <p:spTgt spid="2867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7" presetClass="entr" presetSubtype="4" fill="hold" grpId="0" nodeType="clickEffect">
                                  <p:stCondLst>
                                    <p:cond delay="0"/>
                                  </p:stCondLst>
                                  <p:childTnLst>
                                    <p:set>
                                      <p:cBhvr>
                                        <p:cTn id="50" dur="1" fill="hold">
                                          <p:stCondLst>
                                            <p:cond delay="0"/>
                                          </p:stCondLst>
                                        </p:cTn>
                                        <p:tgtEl>
                                          <p:spTgt spid="105474"/>
                                        </p:tgtEl>
                                        <p:attrNameLst>
                                          <p:attrName>style.visibility</p:attrName>
                                        </p:attrNameLst>
                                      </p:cBhvr>
                                      <p:to>
                                        <p:strVal val="visible"/>
                                      </p:to>
                                    </p:set>
                                    <p:anim calcmode="lin" valueType="num">
                                      <p:cBhvr additive="base">
                                        <p:cTn id="51" dur="3000" fill="hold"/>
                                        <p:tgtEl>
                                          <p:spTgt spid="105474"/>
                                        </p:tgtEl>
                                        <p:attrNameLst>
                                          <p:attrName>ppt_x</p:attrName>
                                        </p:attrNameLst>
                                      </p:cBhvr>
                                      <p:tavLst>
                                        <p:tav tm="0">
                                          <p:val>
                                            <p:strVal val="#ppt_x"/>
                                          </p:val>
                                        </p:tav>
                                        <p:tav tm="100000">
                                          <p:val>
                                            <p:strVal val="#ppt_x"/>
                                          </p:val>
                                        </p:tav>
                                      </p:tavLst>
                                    </p:anim>
                                    <p:anim calcmode="lin" valueType="num">
                                      <p:cBhvr additive="base">
                                        <p:cTn id="52" dur="3000" fill="hold"/>
                                        <p:tgtEl>
                                          <p:spTgt spid="1054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P spid="1054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4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642942"/>
          </a:xfrm>
        </p:spPr>
        <p:txBody>
          <a:bodyPr>
            <a:normAutofit/>
          </a:bodyPr>
          <a:lstStyle/>
          <a:p>
            <a:r>
              <a:rPr lang="ru-RU" sz="3200" b="1" dirty="0" smtClean="0">
                <a:solidFill>
                  <a:srgbClr val="FF0000"/>
                </a:solidFill>
              </a:rPr>
              <a:t>Ядовитые   растения</a:t>
            </a:r>
            <a:endParaRPr lang="ru-RU" sz="3200" b="1" dirty="0">
              <a:solidFill>
                <a:srgbClr val="FF0000"/>
              </a:solidFill>
            </a:endParaRPr>
          </a:p>
        </p:txBody>
      </p:sp>
      <p:pic>
        <p:nvPicPr>
          <p:cNvPr id="2050" name="Picture 2"/>
          <p:cNvPicPr>
            <a:picLocks noChangeAspect="1" noChangeArrowheads="1"/>
          </p:cNvPicPr>
          <p:nvPr/>
        </p:nvPicPr>
        <p:blipFill>
          <a:blip r:embed="rId2"/>
          <a:srcRect/>
          <a:stretch>
            <a:fillRect/>
          </a:stretch>
        </p:blipFill>
        <p:spPr bwMode="auto">
          <a:xfrm>
            <a:off x="214282" y="928670"/>
            <a:ext cx="3071834" cy="2710040"/>
          </a:xfrm>
          <a:prstGeom prst="rect">
            <a:avLst/>
          </a:prstGeom>
          <a:noFill/>
          <a:ln w="9525">
            <a:noFill/>
            <a:miter lim="800000"/>
            <a:headEnd/>
            <a:tailEnd/>
          </a:ln>
          <a:effectLst/>
        </p:spPr>
      </p:pic>
      <p:sp>
        <p:nvSpPr>
          <p:cNvPr id="5" name="Заголовок 1"/>
          <p:cNvSpPr txBox="1">
            <a:spLocks/>
          </p:cNvSpPr>
          <p:nvPr/>
        </p:nvSpPr>
        <p:spPr>
          <a:xfrm>
            <a:off x="0" y="3714752"/>
            <a:ext cx="3357586" cy="428628"/>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b="1" dirty="0" smtClean="0">
                <a:latin typeface="+mj-lt"/>
                <a:ea typeface="+mj-ea"/>
                <a:cs typeface="+mj-cs"/>
              </a:rPr>
              <a:t>Дурман</a:t>
            </a:r>
            <a:endParaRPr kumimoji="0" lang="ru-RU" sz="24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2051" name="Picture 3"/>
          <p:cNvPicPr>
            <a:picLocks noChangeAspect="1" noChangeArrowheads="1"/>
          </p:cNvPicPr>
          <p:nvPr/>
        </p:nvPicPr>
        <p:blipFill>
          <a:blip r:embed="rId3"/>
          <a:srcRect/>
          <a:stretch>
            <a:fillRect/>
          </a:stretch>
        </p:blipFill>
        <p:spPr bwMode="auto">
          <a:xfrm>
            <a:off x="5429256" y="857232"/>
            <a:ext cx="3500462" cy="2833187"/>
          </a:xfrm>
          <a:prstGeom prst="rect">
            <a:avLst/>
          </a:prstGeom>
          <a:noFill/>
          <a:ln w="9525">
            <a:noFill/>
            <a:miter lim="800000"/>
            <a:headEnd/>
            <a:tailEnd/>
          </a:ln>
          <a:effectLst/>
        </p:spPr>
      </p:pic>
      <p:sp>
        <p:nvSpPr>
          <p:cNvPr id="7" name="Заголовок 1"/>
          <p:cNvSpPr txBox="1">
            <a:spLocks/>
          </p:cNvSpPr>
          <p:nvPr/>
        </p:nvSpPr>
        <p:spPr>
          <a:xfrm>
            <a:off x="5786414" y="3714752"/>
            <a:ext cx="3357586" cy="428628"/>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b="1" dirty="0">
                <a:latin typeface="+mj-lt"/>
                <a:ea typeface="+mj-ea"/>
                <a:cs typeface="+mj-cs"/>
              </a:rPr>
              <a:t>Б</a:t>
            </a:r>
            <a:r>
              <a:rPr kumimoji="0" lang="ru-RU" sz="2400" b="1" i="0" u="none" strike="noStrike" kern="1200" cap="none" spc="0" normalizeH="0" baseline="0" noProof="0" dirty="0" err="1" smtClean="0">
                <a:ln>
                  <a:noFill/>
                </a:ln>
                <a:solidFill>
                  <a:schemeClr val="tx1"/>
                </a:solidFill>
                <a:effectLst/>
                <a:uLnTx/>
                <a:uFillTx/>
                <a:latin typeface="+mj-lt"/>
                <a:ea typeface="+mj-ea"/>
                <a:cs typeface="+mj-cs"/>
              </a:rPr>
              <a:t>елена</a:t>
            </a:r>
            <a:endParaRPr kumimoji="0" lang="ru-RU" sz="24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2052" name="Picture 4"/>
          <p:cNvPicPr>
            <a:picLocks noChangeAspect="1" noChangeArrowheads="1"/>
          </p:cNvPicPr>
          <p:nvPr/>
        </p:nvPicPr>
        <p:blipFill>
          <a:blip r:embed="rId4"/>
          <a:srcRect/>
          <a:stretch>
            <a:fillRect/>
          </a:stretch>
        </p:blipFill>
        <p:spPr bwMode="auto">
          <a:xfrm rot="2442908">
            <a:off x="2931988" y="3181736"/>
            <a:ext cx="3500462" cy="2622458"/>
          </a:xfrm>
          <a:prstGeom prst="rect">
            <a:avLst/>
          </a:prstGeom>
          <a:noFill/>
          <a:ln w="9525">
            <a:noFill/>
            <a:miter lim="800000"/>
            <a:headEnd/>
            <a:tailEnd/>
          </a:ln>
          <a:effectLst/>
        </p:spPr>
      </p:pic>
      <p:sp>
        <p:nvSpPr>
          <p:cNvPr id="9" name="Заголовок 1"/>
          <p:cNvSpPr txBox="1">
            <a:spLocks/>
          </p:cNvSpPr>
          <p:nvPr/>
        </p:nvSpPr>
        <p:spPr>
          <a:xfrm>
            <a:off x="1857356" y="5857892"/>
            <a:ext cx="3357586" cy="428628"/>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chemeClr val="tx1"/>
                </a:solidFill>
                <a:effectLst/>
                <a:uLnTx/>
                <a:uFillTx/>
                <a:latin typeface="+mj-lt"/>
                <a:ea typeface="+mj-ea"/>
                <a:cs typeface="+mj-cs"/>
              </a:rPr>
              <a:t>Вороний</a:t>
            </a:r>
            <a:r>
              <a:rPr kumimoji="0" lang="ru-RU" sz="2400" b="1" i="0" u="none" strike="noStrike" kern="1200" cap="none" spc="0" normalizeH="0" noProof="0" dirty="0" smtClean="0">
                <a:ln>
                  <a:noFill/>
                </a:ln>
                <a:solidFill>
                  <a:schemeClr val="tx1"/>
                </a:solidFill>
                <a:effectLst/>
                <a:uLnTx/>
                <a:uFillTx/>
                <a:latin typeface="+mj-lt"/>
                <a:ea typeface="+mj-ea"/>
                <a:cs typeface="+mj-cs"/>
              </a:rPr>
              <a:t> глаз</a:t>
            </a:r>
            <a:endParaRPr kumimoji="0" lang="ru-RU" sz="24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250825" y="260350"/>
            <a:ext cx="4402138" cy="1143000"/>
          </a:xfrm>
        </p:spPr>
        <p:txBody>
          <a:bodyPr/>
          <a:lstStyle/>
          <a:p>
            <a:pPr eaLnBrk="1" hangingPunct="1">
              <a:defRPr/>
            </a:pPr>
            <a:r>
              <a:rPr lang="ru-RU" smtClean="0">
                <a:solidFill>
                  <a:srgbClr val="009900"/>
                </a:solidFill>
              </a:rPr>
              <a:t>ЛИПА</a:t>
            </a:r>
          </a:p>
        </p:txBody>
      </p:sp>
      <p:sp>
        <p:nvSpPr>
          <p:cNvPr id="111619" name="Rectangle 3"/>
          <p:cNvSpPr>
            <a:spLocks noGrp="1" noChangeArrowheads="1"/>
          </p:cNvSpPr>
          <p:nvPr>
            <p:ph type="body" idx="4294967295"/>
          </p:nvPr>
        </p:nvSpPr>
        <p:spPr>
          <a:xfrm>
            <a:off x="0" y="1196975"/>
            <a:ext cx="5905500" cy="3240088"/>
          </a:xfrm>
        </p:spPr>
        <p:txBody>
          <a:bodyPr/>
          <a:lstStyle/>
          <a:p>
            <a:pPr eaLnBrk="1" hangingPunct="1">
              <a:lnSpc>
                <a:spcPct val="80000"/>
              </a:lnSpc>
              <a:buFont typeface="Wingdings" pitchFamily="2" charset="2"/>
              <a:buNone/>
              <a:defRPr/>
            </a:pPr>
            <a:r>
              <a:rPr lang="ru-RU" b="1" smtClean="0">
                <a:solidFill>
                  <a:srgbClr val="009900"/>
                </a:solidFill>
                <a:effectLst>
                  <a:outerShdw blurRad="38100" dist="38100" dir="2700000" algn="tl">
                    <a:srgbClr val="000000"/>
                  </a:outerShdw>
                </a:effectLst>
              </a:rPr>
              <a:t>Простудился, голос сиплый.</a:t>
            </a:r>
          </a:p>
          <a:p>
            <a:pPr eaLnBrk="1" hangingPunct="1">
              <a:lnSpc>
                <a:spcPct val="80000"/>
              </a:lnSpc>
              <a:buFont typeface="Wingdings" pitchFamily="2" charset="2"/>
              <a:buNone/>
              <a:defRPr/>
            </a:pPr>
            <a:r>
              <a:rPr lang="ru-RU" b="1" smtClean="0">
                <a:solidFill>
                  <a:srgbClr val="009900"/>
                </a:solidFill>
                <a:effectLst>
                  <a:outerShdw blurRad="38100" dist="38100" dir="2700000" algn="tl">
                    <a:srgbClr val="000000"/>
                  </a:outerShdw>
                </a:effectLst>
              </a:rPr>
              <a:t>Заболела голова?</a:t>
            </a:r>
          </a:p>
          <a:p>
            <a:pPr eaLnBrk="1" hangingPunct="1">
              <a:lnSpc>
                <a:spcPct val="80000"/>
              </a:lnSpc>
              <a:buFont typeface="Wingdings" pitchFamily="2" charset="2"/>
              <a:buNone/>
              <a:defRPr/>
            </a:pPr>
            <a:r>
              <a:rPr lang="ru-RU" b="1" smtClean="0">
                <a:solidFill>
                  <a:srgbClr val="009900"/>
                </a:solidFill>
                <a:effectLst>
                  <a:outerShdw blurRad="38100" dist="38100" dir="2700000" algn="tl">
                    <a:srgbClr val="000000"/>
                  </a:outerShdw>
                </a:effectLst>
              </a:rPr>
              <a:t>Медом пахнущий цветочек</a:t>
            </a:r>
          </a:p>
          <a:p>
            <a:pPr eaLnBrk="1" hangingPunct="1">
              <a:lnSpc>
                <a:spcPct val="80000"/>
              </a:lnSpc>
              <a:buFont typeface="Wingdings" pitchFamily="2" charset="2"/>
              <a:buNone/>
              <a:defRPr/>
            </a:pPr>
            <a:r>
              <a:rPr lang="ru-RU" b="1" smtClean="0">
                <a:solidFill>
                  <a:srgbClr val="009900"/>
                </a:solidFill>
                <a:effectLst>
                  <a:outerShdw blurRad="38100" dist="38100" dir="2700000" algn="tl">
                    <a:srgbClr val="000000"/>
                  </a:outerShdw>
                </a:effectLst>
              </a:rPr>
              <a:t>Надо заварить скорей,</a:t>
            </a:r>
          </a:p>
          <a:p>
            <a:pPr eaLnBrk="1" hangingPunct="1">
              <a:lnSpc>
                <a:spcPct val="80000"/>
              </a:lnSpc>
              <a:buFont typeface="Wingdings" pitchFamily="2" charset="2"/>
              <a:buNone/>
              <a:defRPr/>
            </a:pPr>
            <a:r>
              <a:rPr lang="ru-RU" b="1" smtClean="0">
                <a:solidFill>
                  <a:srgbClr val="009900"/>
                </a:solidFill>
                <a:effectLst>
                  <a:outerShdw blurRad="38100" dist="38100" dir="2700000" algn="tl">
                    <a:srgbClr val="000000"/>
                  </a:outerShdw>
                </a:effectLst>
              </a:rPr>
              <a:t>Дома посиди денечек</a:t>
            </a:r>
          </a:p>
          <a:p>
            <a:pPr eaLnBrk="1" hangingPunct="1">
              <a:lnSpc>
                <a:spcPct val="80000"/>
              </a:lnSpc>
              <a:buFont typeface="Wingdings" pitchFamily="2" charset="2"/>
              <a:buNone/>
              <a:defRPr/>
            </a:pPr>
            <a:r>
              <a:rPr lang="ru-RU" b="1" smtClean="0">
                <a:solidFill>
                  <a:srgbClr val="009900"/>
                </a:solidFill>
                <a:effectLst>
                  <a:outerShdw blurRad="38100" dist="38100" dir="2700000" algn="tl">
                    <a:srgbClr val="000000"/>
                  </a:outerShdw>
                </a:effectLst>
              </a:rPr>
              <a:t>И волшебный чай попей.</a:t>
            </a:r>
          </a:p>
        </p:txBody>
      </p:sp>
      <p:pic>
        <p:nvPicPr>
          <p:cNvPr id="31748" name="Picture 4" descr="Картинка 6 из 793">
            <a:hlinkClick r:id="rId2"/>
          </p:cNvPr>
          <p:cNvPicPr>
            <a:picLocks noChangeAspect="1" noChangeArrowheads="1"/>
          </p:cNvPicPr>
          <p:nvPr/>
        </p:nvPicPr>
        <p:blipFill>
          <a:blip r:embed="rId3" cstate="email">
            <a:extLst>
              <a:ext uri="{28A0092B-C50C-407E-A947-70E740481C1C}"/>
            </a:extLst>
          </a:blip>
          <a:srcRect/>
          <a:stretch>
            <a:fillRect/>
          </a:stretch>
        </p:blipFill>
        <p:spPr bwMode="auto">
          <a:xfrm>
            <a:off x="5364163" y="404813"/>
            <a:ext cx="3594100" cy="26971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6565" name="Рисунок 3" descr="a5dc1e6f3fa3.png"/>
          <p:cNvPicPr>
            <a:picLocks noChangeAspect="1"/>
          </p:cNvPicPr>
          <p:nvPr/>
        </p:nvPicPr>
        <p:blipFill>
          <a:blip r:embed="rId4"/>
          <a:srcRect/>
          <a:stretch>
            <a:fillRect/>
          </a:stretch>
        </p:blipFill>
        <p:spPr bwMode="auto">
          <a:xfrm>
            <a:off x="900113" y="4292600"/>
            <a:ext cx="2376487" cy="2301875"/>
          </a:xfrm>
          <a:prstGeom prst="rect">
            <a:avLst/>
          </a:prstGeom>
          <a:noFill/>
          <a:ln w="9525">
            <a:noFill/>
            <a:miter lim="800000"/>
            <a:headEnd/>
            <a:tailEnd/>
          </a:ln>
        </p:spPr>
      </p:pic>
      <p:pic>
        <p:nvPicPr>
          <p:cNvPr id="66566" name="Picture 7" descr="1"/>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a:off x="6516688" y="3663950"/>
            <a:ext cx="2352675" cy="3194050"/>
          </a:xfrm>
          <a:prstGeom prst="rect">
            <a:avLst/>
          </a:prstGeom>
          <a:noFill/>
          <a:ln w="9525">
            <a:noFill/>
            <a:miter lim="800000"/>
            <a:headEnd/>
            <a:tailEnd/>
          </a:ln>
        </p:spPr>
      </p:pic>
      <p:sp>
        <p:nvSpPr>
          <p:cNvPr id="4" name="Управляющая кнопка: домой 3">
            <a:hlinkClick r:id="rId6" action="ppaction://hlinksldjump" highlightClick="1"/>
          </p:cNvPr>
          <p:cNvSpPr>
            <a:spLocks noChangeArrowheads="1"/>
          </p:cNvSpPr>
          <p:nvPr/>
        </p:nvSpPr>
        <p:spPr bwMode="auto">
          <a:xfrm>
            <a:off x="8388350" y="6021388"/>
            <a:ext cx="576263" cy="620712"/>
          </a:xfrm>
          <a:prstGeom prst="actionButtonHome">
            <a:avLst/>
          </a:prstGeom>
          <a:gradFill rotWithShape="0">
            <a:gsLst>
              <a:gs pos="0">
                <a:srgbClr val="F0EE90"/>
              </a:gs>
              <a:gs pos="100000">
                <a:srgbClr val="FFC000"/>
              </a:gs>
            </a:gsLst>
            <a:lin ang="0" scaled="1"/>
          </a:gradFill>
          <a:ln w="38100" algn="ctr">
            <a:solidFill>
              <a:srgbClr val="FF6600"/>
            </a:solidFill>
            <a:miter lim="800000"/>
            <a:headEnd/>
            <a:tailEnd/>
          </a:ln>
        </p:spPr>
        <p:txBody>
          <a:bodyPr anchor="ctr"/>
          <a:lstStyle/>
          <a:p>
            <a:pPr algn="ctr" fontAlgn="auto">
              <a:spcBef>
                <a:spcPts val="0"/>
              </a:spcBef>
              <a:spcAft>
                <a:spcPts val="0"/>
              </a:spcAft>
              <a:defRPr/>
            </a:pPr>
            <a:endParaRPr lang="ru-RU">
              <a:solidFill>
                <a:schemeClr val="l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6566"/>
                                        </p:tgtEl>
                                        <p:attrNameLst>
                                          <p:attrName>style.visibility</p:attrName>
                                        </p:attrNameLst>
                                      </p:cBhvr>
                                      <p:to>
                                        <p:strVal val="visible"/>
                                      </p:to>
                                    </p:set>
                                    <p:animEffect transition="in" filter="wipe(up)">
                                      <p:cBhvr>
                                        <p:cTn id="7" dur="500"/>
                                        <p:tgtEl>
                                          <p:spTgt spid="665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11619">
                                            <p:txEl>
                                              <p:pRg st="0" end="0"/>
                                            </p:txEl>
                                          </p:spTgt>
                                        </p:tgtEl>
                                        <p:attrNameLst>
                                          <p:attrName>style.visibility</p:attrName>
                                        </p:attrNameLst>
                                      </p:cBhvr>
                                      <p:to>
                                        <p:strVal val="visible"/>
                                      </p:to>
                                    </p:set>
                                    <p:anim calcmode="lin" valueType="num">
                                      <p:cBhvr additive="base">
                                        <p:cTn id="12" dur="5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1619">
                                            <p:txEl>
                                              <p:pRg st="0" end="0"/>
                                            </p:txEl>
                                          </p:spTgt>
                                        </p:tgtEl>
                                        <p:attrNameLst>
                                          <p:attrName>ppt_y</p:attrName>
                                        </p:attrNameLst>
                                      </p:cBhvr>
                                      <p:tavLst>
                                        <p:tav tm="0">
                                          <p:val>
                                            <p:strVal val="1+#ppt_h/2"/>
                                          </p:val>
                                        </p:tav>
                                        <p:tav tm="100000">
                                          <p:val>
                                            <p:strVal val="#ppt_y"/>
                                          </p:val>
                                        </p:tav>
                                      </p:tavLst>
                                    </p:anim>
                                  </p:childTnLst>
                                </p:cTn>
                              </p:par>
                              <p:par>
                                <p:cTn id="14" presetID="7" presetClass="entr" presetSubtype="4" fill="hold" grpId="0" nodeType="withEffect">
                                  <p:stCondLst>
                                    <p:cond delay="0"/>
                                  </p:stCondLst>
                                  <p:childTnLst>
                                    <p:set>
                                      <p:cBhvr>
                                        <p:cTn id="15" dur="1" fill="hold">
                                          <p:stCondLst>
                                            <p:cond delay="0"/>
                                          </p:stCondLst>
                                        </p:cTn>
                                        <p:tgtEl>
                                          <p:spTgt spid="111619">
                                            <p:txEl>
                                              <p:pRg st="1" end="1"/>
                                            </p:txEl>
                                          </p:spTgt>
                                        </p:tgtEl>
                                        <p:attrNameLst>
                                          <p:attrName>style.visibility</p:attrName>
                                        </p:attrNameLst>
                                      </p:cBhvr>
                                      <p:to>
                                        <p:strVal val="visible"/>
                                      </p:to>
                                    </p:set>
                                    <p:anim calcmode="lin" valueType="num">
                                      <p:cBhvr additive="base">
                                        <p:cTn id="16" dur="5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1619">
                                            <p:txEl>
                                              <p:pRg st="1" end="1"/>
                                            </p:txEl>
                                          </p:spTgt>
                                        </p:tgtEl>
                                        <p:attrNameLst>
                                          <p:attrName>ppt_y</p:attrName>
                                        </p:attrNameLst>
                                      </p:cBhvr>
                                      <p:tavLst>
                                        <p:tav tm="0">
                                          <p:val>
                                            <p:strVal val="1+#ppt_h/2"/>
                                          </p:val>
                                        </p:tav>
                                        <p:tav tm="100000">
                                          <p:val>
                                            <p:strVal val="#ppt_y"/>
                                          </p:val>
                                        </p:tav>
                                      </p:tavLst>
                                    </p:anim>
                                  </p:childTnLst>
                                </p:cTn>
                              </p:par>
                              <p:par>
                                <p:cTn id="18" presetID="7" presetClass="entr" presetSubtype="4" fill="hold" grpId="0" nodeType="withEffect">
                                  <p:stCondLst>
                                    <p:cond delay="0"/>
                                  </p:stCondLst>
                                  <p:childTnLst>
                                    <p:set>
                                      <p:cBhvr>
                                        <p:cTn id="19" dur="1" fill="hold">
                                          <p:stCondLst>
                                            <p:cond delay="0"/>
                                          </p:stCondLst>
                                        </p:cTn>
                                        <p:tgtEl>
                                          <p:spTgt spid="111619">
                                            <p:txEl>
                                              <p:pRg st="2" end="2"/>
                                            </p:txEl>
                                          </p:spTgt>
                                        </p:tgtEl>
                                        <p:attrNameLst>
                                          <p:attrName>style.visibility</p:attrName>
                                        </p:attrNameLst>
                                      </p:cBhvr>
                                      <p:to>
                                        <p:strVal val="visible"/>
                                      </p:to>
                                    </p:set>
                                    <p:anim calcmode="lin" valueType="num">
                                      <p:cBhvr additive="base">
                                        <p:cTn id="20" dur="5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1619">
                                            <p:txEl>
                                              <p:pRg st="2" end="2"/>
                                            </p:txEl>
                                          </p:spTgt>
                                        </p:tgtEl>
                                        <p:attrNameLst>
                                          <p:attrName>ppt_y</p:attrName>
                                        </p:attrNameLst>
                                      </p:cBhvr>
                                      <p:tavLst>
                                        <p:tav tm="0">
                                          <p:val>
                                            <p:strVal val="1+#ppt_h/2"/>
                                          </p:val>
                                        </p:tav>
                                        <p:tav tm="100000">
                                          <p:val>
                                            <p:strVal val="#ppt_y"/>
                                          </p:val>
                                        </p:tav>
                                      </p:tavLst>
                                    </p:anim>
                                  </p:childTnLst>
                                </p:cTn>
                              </p:par>
                              <p:par>
                                <p:cTn id="22" presetID="7" presetClass="entr" presetSubtype="4" fill="hold" grpId="0" nodeType="withEffect">
                                  <p:stCondLst>
                                    <p:cond delay="0"/>
                                  </p:stCondLst>
                                  <p:childTnLst>
                                    <p:set>
                                      <p:cBhvr>
                                        <p:cTn id="23" dur="1" fill="hold">
                                          <p:stCondLst>
                                            <p:cond delay="0"/>
                                          </p:stCondLst>
                                        </p:cTn>
                                        <p:tgtEl>
                                          <p:spTgt spid="111619">
                                            <p:txEl>
                                              <p:pRg st="3" end="3"/>
                                            </p:txEl>
                                          </p:spTgt>
                                        </p:tgtEl>
                                        <p:attrNameLst>
                                          <p:attrName>style.visibility</p:attrName>
                                        </p:attrNameLst>
                                      </p:cBhvr>
                                      <p:to>
                                        <p:strVal val="visible"/>
                                      </p:to>
                                    </p:set>
                                    <p:anim calcmode="lin" valueType="num">
                                      <p:cBhvr additive="base">
                                        <p:cTn id="24" dur="5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1619">
                                            <p:txEl>
                                              <p:pRg st="3" end="3"/>
                                            </p:txEl>
                                          </p:spTgt>
                                        </p:tgtEl>
                                        <p:attrNameLst>
                                          <p:attrName>ppt_y</p:attrName>
                                        </p:attrNameLst>
                                      </p:cBhvr>
                                      <p:tavLst>
                                        <p:tav tm="0">
                                          <p:val>
                                            <p:strVal val="1+#ppt_h/2"/>
                                          </p:val>
                                        </p:tav>
                                        <p:tav tm="100000">
                                          <p:val>
                                            <p:strVal val="#ppt_y"/>
                                          </p:val>
                                        </p:tav>
                                      </p:tavLst>
                                    </p:anim>
                                  </p:childTnLst>
                                </p:cTn>
                              </p:par>
                              <p:par>
                                <p:cTn id="26" presetID="7" presetClass="entr" presetSubtype="4" fill="hold" grpId="0" nodeType="withEffect">
                                  <p:stCondLst>
                                    <p:cond delay="0"/>
                                  </p:stCondLst>
                                  <p:childTnLst>
                                    <p:set>
                                      <p:cBhvr>
                                        <p:cTn id="27" dur="1" fill="hold">
                                          <p:stCondLst>
                                            <p:cond delay="0"/>
                                          </p:stCondLst>
                                        </p:cTn>
                                        <p:tgtEl>
                                          <p:spTgt spid="111619">
                                            <p:txEl>
                                              <p:pRg st="4" end="4"/>
                                            </p:txEl>
                                          </p:spTgt>
                                        </p:tgtEl>
                                        <p:attrNameLst>
                                          <p:attrName>style.visibility</p:attrName>
                                        </p:attrNameLst>
                                      </p:cBhvr>
                                      <p:to>
                                        <p:strVal val="visible"/>
                                      </p:to>
                                    </p:set>
                                    <p:anim calcmode="lin" valueType="num">
                                      <p:cBhvr additive="base">
                                        <p:cTn id="28" dur="500" fill="hold"/>
                                        <p:tgtEl>
                                          <p:spTgt spid="11161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1619">
                                            <p:txEl>
                                              <p:pRg st="4" end="4"/>
                                            </p:txEl>
                                          </p:spTgt>
                                        </p:tgtEl>
                                        <p:attrNameLst>
                                          <p:attrName>ppt_y</p:attrName>
                                        </p:attrNameLst>
                                      </p:cBhvr>
                                      <p:tavLst>
                                        <p:tav tm="0">
                                          <p:val>
                                            <p:strVal val="1+#ppt_h/2"/>
                                          </p:val>
                                        </p:tav>
                                        <p:tav tm="100000">
                                          <p:val>
                                            <p:strVal val="#ppt_y"/>
                                          </p:val>
                                        </p:tav>
                                      </p:tavLst>
                                    </p:anim>
                                  </p:childTnLst>
                                </p:cTn>
                              </p:par>
                              <p:par>
                                <p:cTn id="30" presetID="7" presetClass="entr" presetSubtype="4" fill="hold" grpId="0" nodeType="with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 calcmode="lin" valueType="num">
                                      <p:cBhvr additive="base">
                                        <p:cTn id="32" dur="500" fill="hold"/>
                                        <p:tgtEl>
                                          <p:spTgt spid="11161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16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66565"/>
                                        </p:tgtEl>
                                        <p:attrNameLst>
                                          <p:attrName>style.visibility</p:attrName>
                                        </p:attrNameLst>
                                      </p:cBhvr>
                                      <p:to>
                                        <p:strVal val="visible"/>
                                      </p:to>
                                    </p:set>
                                    <p:animEffect transition="in" filter="wipe(up)">
                                      <p:cBhvr>
                                        <p:cTn id="38" dur="500"/>
                                        <p:tgtEl>
                                          <p:spTgt spid="6656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31748"/>
                                        </p:tgtEl>
                                        <p:attrNameLst>
                                          <p:attrName>style.visibility</p:attrName>
                                        </p:attrNameLst>
                                      </p:cBhvr>
                                      <p:to>
                                        <p:strVal val="visible"/>
                                      </p:to>
                                    </p:set>
                                    <p:anim calcmode="lin" valueType="num">
                                      <p:cBhvr>
                                        <p:cTn id="43" dur="3000" fill="hold"/>
                                        <p:tgtEl>
                                          <p:spTgt spid="31748"/>
                                        </p:tgtEl>
                                        <p:attrNameLst>
                                          <p:attrName>ppt_w</p:attrName>
                                        </p:attrNameLst>
                                      </p:cBhvr>
                                      <p:tavLst>
                                        <p:tav tm="0">
                                          <p:val>
                                            <p:fltVal val="0"/>
                                          </p:val>
                                        </p:tav>
                                        <p:tav tm="100000">
                                          <p:val>
                                            <p:strVal val="#ppt_w"/>
                                          </p:val>
                                        </p:tav>
                                      </p:tavLst>
                                    </p:anim>
                                    <p:anim calcmode="lin" valueType="num">
                                      <p:cBhvr>
                                        <p:cTn id="44" dur="3000" fill="hold"/>
                                        <p:tgtEl>
                                          <p:spTgt spid="31748"/>
                                        </p:tgtEl>
                                        <p:attrNameLst>
                                          <p:attrName>ppt_h</p:attrName>
                                        </p:attrNameLst>
                                      </p:cBhvr>
                                      <p:tavLst>
                                        <p:tav tm="0">
                                          <p:val>
                                            <p:fltVal val="0"/>
                                          </p:val>
                                        </p:tav>
                                        <p:tav tm="100000">
                                          <p:val>
                                            <p:strVal val="#ppt_h"/>
                                          </p:val>
                                        </p:tav>
                                      </p:tavLst>
                                    </p:anim>
                                    <p:anim calcmode="lin" valueType="num">
                                      <p:cBhvr>
                                        <p:cTn id="45" dur="3000" fill="hold"/>
                                        <p:tgtEl>
                                          <p:spTgt spid="31748"/>
                                        </p:tgtEl>
                                        <p:attrNameLst>
                                          <p:attrName>style.rotation</p:attrName>
                                        </p:attrNameLst>
                                      </p:cBhvr>
                                      <p:tavLst>
                                        <p:tav tm="0">
                                          <p:val>
                                            <p:fltVal val="360"/>
                                          </p:val>
                                        </p:tav>
                                        <p:tav tm="100000">
                                          <p:val>
                                            <p:fltVal val="0"/>
                                          </p:val>
                                        </p:tav>
                                      </p:tavLst>
                                    </p:anim>
                                    <p:animEffect transition="in" filter="fade">
                                      <p:cBhvr>
                                        <p:cTn id="46" dur="3000"/>
                                        <p:tgtEl>
                                          <p:spTgt spid="3174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7" presetClass="entr" presetSubtype="4" fill="hold" grpId="0" nodeType="clickEffect">
                                  <p:stCondLst>
                                    <p:cond delay="0"/>
                                  </p:stCondLst>
                                  <p:childTnLst>
                                    <p:set>
                                      <p:cBhvr>
                                        <p:cTn id="50" dur="1" fill="hold">
                                          <p:stCondLst>
                                            <p:cond delay="0"/>
                                          </p:stCondLst>
                                        </p:cTn>
                                        <p:tgtEl>
                                          <p:spTgt spid="111618"/>
                                        </p:tgtEl>
                                        <p:attrNameLst>
                                          <p:attrName>style.visibility</p:attrName>
                                        </p:attrNameLst>
                                      </p:cBhvr>
                                      <p:to>
                                        <p:strVal val="visible"/>
                                      </p:to>
                                    </p:set>
                                    <p:anim calcmode="lin" valueType="num">
                                      <p:cBhvr additive="base">
                                        <p:cTn id="51" dur="3000" fill="hold"/>
                                        <p:tgtEl>
                                          <p:spTgt spid="111618"/>
                                        </p:tgtEl>
                                        <p:attrNameLst>
                                          <p:attrName>ppt_x</p:attrName>
                                        </p:attrNameLst>
                                      </p:cBhvr>
                                      <p:tavLst>
                                        <p:tav tm="0">
                                          <p:val>
                                            <p:strVal val="#ppt_x"/>
                                          </p:val>
                                        </p:tav>
                                        <p:tav tm="100000">
                                          <p:val>
                                            <p:strVal val="#ppt_x"/>
                                          </p:val>
                                        </p:tav>
                                      </p:tavLst>
                                    </p:anim>
                                    <p:anim calcmode="lin" valueType="num">
                                      <p:cBhvr additive="base">
                                        <p:cTn id="52" dur="3000" fill="hold"/>
                                        <p:tgtEl>
                                          <p:spTgt spid="1116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11161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042988" y="0"/>
            <a:ext cx="3959225" cy="863600"/>
          </a:xfrm>
        </p:spPr>
        <p:txBody>
          <a:bodyPr/>
          <a:lstStyle/>
          <a:p>
            <a:pPr eaLnBrk="1" hangingPunct="1">
              <a:defRPr/>
            </a:pPr>
            <a:r>
              <a:rPr lang="ru-RU" smtClean="0">
                <a:solidFill>
                  <a:srgbClr val="009900"/>
                </a:solidFill>
              </a:rPr>
              <a:t>Валериана</a:t>
            </a:r>
          </a:p>
        </p:txBody>
      </p:sp>
      <p:sp>
        <p:nvSpPr>
          <p:cNvPr id="49155" name="Rectangle 3"/>
          <p:cNvSpPr>
            <a:spLocks noGrp="1" noChangeArrowheads="1"/>
          </p:cNvSpPr>
          <p:nvPr>
            <p:ph type="body" idx="4294967295"/>
          </p:nvPr>
        </p:nvSpPr>
        <p:spPr>
          <a:xfrm>
            <a:off x="250825" y="765175"/>
            <a:ext cx="8229600" cy="4530725"/>
          </a:xfrm>
        </p:spPr>
        <p:txBody>
          <a:bodyPr/>
          <a:lstStyle/>
          <a:p>
            <a:pPr eaLnBrk="1" hangingPunct="1">
              <a:lnSpc>
                <a:spcPct val="90000"/>
              </a:lnSpc>
              <a:buFont typeface="Wingdings" pitchFamily="2" charset="2"/>
              <a:buNone/>
              <a:defRPr/>
            </a:pPr>
            <a:r>
              <a:rPr lang="ru-RU" sz="2800" b="1" smtClean="0">
                <a:solidFill>
                  <a:srgbClr val="009900"/>
                </a:solidFill>
                <a:effectLst>
                  <a:outerShdw blurRad="38100" dist="38100" dir="2700000" algn="tl">
                    <a:srgbClr val="000000"/>
                  </a:outerShdw>
                </a:effectLst>
              </a:rPr>
              <a:t>Может выпить хоть три банки</a:t>
            </a:r>
          </a:p>
          <a:p>
            <a:pPr eaLnBrk="1" hangingPunct="1">
              <a:lnSpc>
                <a:spcPct val="90000"/>
              </a:lnSpc>
              <a:buFont typeface="Wingdings" pitchFamily="2" charset="2"/>
              <a:buNone/>
              <a:defRPr/>
            </a:pPr>
            <a:r>
              <a:rPr lang="ru-RU" sz="2800" b="1" smtClean="0">
                <a:solidFill>
                  <a:srgbClr val="009900"/>
                </a:solidFill>
                <a:effectLst>
                  <a:outerShdw blurRad="38100" dist="38100" dir="2700000" algn="tl">
                    <a:srgbClr val="000000"/>
                  </a:outerShdw>
                </a:effectLst>
              </a:rPr>
              <a:t>Кот душистой этой травки.</a:t>
            </a:r>
          </a:p>
          <a:p>
            <a:pPr eaLnBrk="1" hangingPunct="1">
              <a:lnSpc>
                <a:spcPct val="90000"/>
              </a:lnSpc>
              <a:buFont typeface="Wingdings" pitchFamily="2" charset="2"/>
              <a:buNone/>
              <a:defRPr/>
            </a:pPr>
            <a:r>
              <a:rPr lang="ru-RU" sz="2800" b="1" smtClean="0">
                <a:solidFill>
                  <a:srgbClr val="009900"/>
                </a:solidFill>
                <a:effectLst>
                  <a:outerShdw blurRad="38100" dist="38100" dir="2700000" algn="tl">
                    <a:srgbClr val="000000"/>
                  </a:outerShdw>
                </a:effectLst>
              </a:rPr>
              <a:t>Брать пример с него не будем,</a:t>
            </a:r>
          </a:p>
          <a:p>
            <a:pPr eaLnBrk="1" hangingPunct="1">
              <a:lnSpc>
                <a:spcPct val="90000"/>
              </a:lnSpc>
              <a:buFont typeface="Wingdings" pitchFamily="2" charset="2"/>
              <a:buNone/>
              <a:defRPr/>
            </a:pPr>
            <a:r>
              <a:rPr lang="ru-RU" sz="2800" b="1" smtClean="0">
                <a:solidFill>
                  <a:srgbClr val="009900"/>
                </a:solidFill>
                <a:effectLst>
                  <a:outerShdw blurRad="38100" dist="38100" dir="2700000" algn="tl">
                    <a:srgbClr val="000000"/>
                  </a:outerShdw>
                </a:effectLst>
              </a:rPr>
              <a:t>Мы ведь не коты, а люди.</a:t>
            </a:r>
          </a:p>
          <a:p>
            <a:pPr eaLnBrk="1" hangingPunct="1">
              <a:lnSpc>
                <a:spcPct val="90000"/>
              </a:lnSpc>
              <a:buFont typeface="Wingdings" pitchFamily="2" charset="2"/>
              <a:buNone/>
              <a:defRPr/>
            </a:pPr>
            <a:r>
              <a:rPr lang="ru-RU" sz="2800" b="1" smtClean="0">
                <a:solidFill>
                  <a:srgbClr val="009900"/>
                </a:solidFill>
                <a:effectLst>
                  <a:outerShdw blurRad="38100" dist="38100" dir="2700000" algn="tl">
                    <a:srgbClr val="000000"/>
                  </a:outerShdw>
                </a:effectLst>
              </a:rPr>
              <a:t>Пьют ее, когда волненье,</a:t>
            </a:r>
          </a:p>
          <a:p>
            <a:pPr eaLnBrk="1" hangingPunct="1">
              <a:lnSpc>
                <a:spcPct val="90000"/>
              </a:lnSpc>
              <a:buFont typeface="Wingdings" pitchFamily="2" charset="2"/>
              <a:buNone/>
              <a:defRPr/>
            </a:pPr>
            <a:r>
              <a:rPr lang="ru-RU" sz="2800" b="1" smtClean="0">
                <a:solidFill>
                  <a:srgbClr val="009900"/>
                </a:solidFill>
                <a:effectLst>
                  <a:outerShdw blurRad="38100" dist="38100" dir="2700000" algn="tl">
                    <a:srgbClr val="000000"/>
                  </a:outerShdw>
                </a:effectLst>
              </a:rPr>
              <a:t>Что б повысить настроенье.</a:t>
            </a:r>
          </a:p>
          <a:p>
            <a:pPr eaLnBrk="1" hangingPunct="1">
              <a:lnSpc>
                <a:spcPct val="90000"/>
              </a:lnSpc>
              <a:buFont typeface="Wingdings" pitchFamily="2" charset="2"/>
              <a:buNone/>
              <a:defRPr/>
            </a:pPr>
            <a:r>
              <a:rPr lang="ru-RU" sz="2800" b="1" smtClean="0">
                <a:solidFill>
                  <a:srgbClr val="009900"/>
                </a:solidFill>
                <a:effectLst>
                  <a:outerShdw blurRad="38100" dist="38100" dir="2700000" algn="tl">
                    <a:srgbClr val="000000"/>
                  </a:outerShdw>
                </a:effectLst>
              </a:rPr>
              <a:t>Мы же прыгаем и скачем –</a:t>
            </a:r>
          </a:p>
          <a:p>
            <a:pPr eaLnBrk="1" hangingPunct="1">
              <a:lnSpc>
                <a:spcPct val="90000"/>
              </a:lnSpc>
              <a:buFont typeface="Wingdings" pitchFamily="2" charset="2"/>
              <a:buNone/>
              <a:defRPr/>
            </a:pPr>
            <a:r>
              <a:rPr lang="ru-RU" sz="2800" b="1" smtClean="0">
                <a:solidFill>
                  <a:srgbClr val="009900"/>
                </a:solidFill>
                <a:effectLst>
                  <a:outerShdw blurRad="38100" dist="38100" dir="2700000" algn="tl">
                    <a:srgbClr val="000000"/>
                  </a:outerShdw>
                </a:effectLst>
              </a:rPr>
              <a:t>Не нужна она нам, значит.</a:t>
            </a:r>
          </a:p>
        </p:txBody>
      </p:sp>
      <p:pic>
        <p:nvPicPr>
          <p:cNvPr id="33796" name="Picture 5"/>
          <p:cNvPicPr>
            <a:picLocks noChangeAspect="1" noChangeArrowheads="1"/>
          </p:cNvPicPr>
          <p:nvPr/>
        </p:nvPicPr>
        <p:blipFill>
          <a:blip r:embed="rId2" cstate="email">
            <a:extLst>
              <a:ext uri="{28A0092B-C50C-407E-A947-70E740481C1C}"/>
            </a:extLst>
          </a:blip>
          <a:srcRect/>
          <a:stretch>
            <a:fillRect/>
          </a:stretch>
        </p:blipFill>
        <p:spPr bwMode="auto">
          <a:xfrm>
            <a:off x="6012160" y="188640"/>
            <a:ext cx="2658765" cy="355069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8613" name="Рисунок 3" descr="a5dc1e6f3fa3.png"/>
          <p:cNvPicPr>
            <a:picLocks noChangeAspect="1"/>
          </p:cNvPicPr>
          <p:nvPr/>
        </p:nvPicPr>
        <p:blipFill>
          <a:blip r:embed="rId3"/>
          <a:srcRect/>
          <a:stretch>
            <a:fillRect/>
          </a:stretch>
        </p:blipFill>
        <p:spPr bwMode="auto">
          <a:xfrm>
            <a:off x="900113" y="4556125"/>
            <a:ext cx="2376487" cy="2301875"/>
          </a:xfrm>
          <a:prstGeom prst="rect">
            <a:avLst/>
          </a:prstGeom>
          <a:noFill/>
          <a:ln w="9525">
            <a:noFill/>
            <a:miter lim="800000"/>
            <a:headEnd/>
            <a:tailEnd/>
          </a:ln>
        </p:spPr>
      </p:pic>
      <p:pic>
        <p:nvPicPr>
          <p:cNvPr id="68614" name="Picture 7" descr="1"/>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6516688" y="3663950"/>
            <a:ext cx="2352675" cy="3194050"/>
          </a:xfrm>
          <a:prstGeom prst="rect">
            <a:avLst/>
          </a:prstGeom>
          <a:noFill/>
          <a:ln w="9525">
            <a:noFill/>
            <a:miter lim="800000"/>
            <a:headEnd/>
            <a:tailEnd/>
          </a:ln>
        </p:spPr>
      </p:pic>
      <p:sp>
        <p:nvSpPr>
          <p:cNvPr id="4" name="Управляющая кнопка: домой 3">
            <a:hlinkClick r:id="rId5" action="ppaction://hlinksldjump" highlightClick="1"/>
          </p:cNvPr>
          <p:cNvSpPr>
            <a:spLocks noChangeArrowheads="1"/>
          </p:cNvSpPr>
          <p:nvPr/>
        </p:nvSpPr>
        <p:spPr bwMode="auto">
          <a:xfrm>
            <a:off x="8388350" y="6021388"/>
            <a:ext cx="576263" cy="620712"/>
          </a:xfrm>
          <a:prstGeom prst="actionButtonHome">
            <a:avLst/>
          </a:prstGeom>
          <a:gradFill rotWithShape="0">
            <a:gsLst>
              <a:gs pos="0">
                <a:srgbClr val="F0EE90"/>
              </a:gs>
              <a:gs pos="100000">
                <a:srgbClr val="FFC000"/>
              </a:gs>
            </a:gsLst>
            <a:lin ang="0" scaled="1"/>
          </a:gradFill>
          <a:ln w="38100" algn="ctr">
            <a:solidFill>
              <a:srgbClr val="FF6600"/>
            </a:solidFill>
            <a:miter lim="800000"/>
            <a:headEnd/>
            <a:tailEnd/>
          </a:ln>
        </p:spPr>
        <p:txBody>
          <a:bodyPr anchor="ctr"/>
          <a:lstStyle/>
          <a:p>
            <a:pPr algn="ctr" fontAlgn="auto">
              <a:spcBef>
                <a:spcPts val="0"/>
              </a:spcBef>
              <a:spcAft>
                <a:spcPts val="0"/>
              </a:spcAft>
              <a:defRPr/>
            </a:pPr>
            <a:endParaRPr lang="ru-RU">
              <a:solidFill>
                <a:schemeClr val="l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8614"/>
                                        </p:tgtEl>
                                        <p:attrNameLst>
                                          <p:attrName>style.visibility</p:attrName>
                                        </p:attrNameLst>
                                      </p:cBhvr>
                                      <p:to>
                                        <p:strVal val="visible"/>
                                      </p:to>
                                    </p:set>
                                    <p:animEffect transition="in" filter="wipe(up)">
                                      <p:cBhvr>
                                        <p:cTn id="7" dur="500"/>
                                        <p:tgtEl>
                                          <p:spTgt spid="686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anim calcmode="lin" valueType="num">
                                      <p:cBhvr additive="base">
                                        <p:cTn id="12"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9155">
                                            <p:txEl>
                                              <p:pRg st="0" end="0"/>
                                            </p:txEl>
                                          </p:spTgt>
                                        </p:tgtEl>
                                        <p:attrNameLst>
                                          <p:attrName>ppt_y</p:attrName>
                                        </p:attrNameLst>
                                      </p:cBhvr>
                                      <p:tavLst>
                                        <p:tav tm="0">
                                          <p:val>
                                            <p:strVal val="1+#ppt_h/2"/>
                                          </p:val>
                                        </p:tav>
                                        <p:tav tm="100000">
                                          <p:val>
                                            <p:strVal val="#ppt_y"/>
                                          </p:val>
                                        </p:tav>
                                      </p:tavLst>
                                    </p:anim>
                                  </p:childTnLst>
                                </p:cTn>
                              </p:par>
                              <p:par>
                                <p:cTn id="14" presetID="7" presetClass="entr" presetSubtype="4" fill="hold" grpId="0" nodeType="withEffect">
                                  <p:stCondLst>
                                    <p:cond delay="0"/>
                                  </p:stCondLst>
                                  <p:childTnLst>
                                    <p:set>
                                      <p:cBhvr>
                                        <p:cTn id="15" dur="1" fill="hold">
                                          <p:stCondLst>
                                            <p:cond delay="0"/>
                                          </p:stCondLst>
                                        </p:cTn>
                                        <p:tgtEl>
                                          <p:spTgt spid="49155">
                                            <p:txEl>
                                              <p:pRg st="1" end="1"/>
                                            </p:txEl>
                                          </p:spTgt>
                                        </p:tgtEl>
                                        <p:attrNameLst>
                                          <p:attrName>style.visibility</p:attrName>
                                        </p:attrNameLst>
                                      </p:cBhvr>
                                      <p:to>
                                        <p:strVal val="visible"/>
                                      </p:to>
                                    </p:set>
                                    <p:anim calcmode="lin" valueType="num">
                                      <p:cBhvr additive="base">
                                        <p:cTn id="16"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9155">
                                            <p:txEl>
                                              <p:pRg st="1" end="1"/>
                                            </p:txEl>
                                          </p:spTgt>
                                        </p:tgtEl>
                                        <p:attrNameLst>
                                          <p:attrName>ppt_y</p:attrName>
                                        </p:attrNameLst>
                                      </p:cBhvr>
                                      <p:tavLst>
                                        <p:tav tm="0">
                                          <p:val>
                                            <p:strVal val="1+#ppt_h/2"/>
                                          </p:val>
                                        </p:tav>
                                        <p:tav tm="100000">
                                          <p:val>
                                            <p:strVal val="#ppt_y"/>
                                          </p:val>
                                        </p:tav>
                                      </p:tavLst>
                                    </p:anim>
                                  </p:childTnLst>
                                </p:cTn>
                              </p:par>
                              <p:par>
                                <p:cTn id="18" presetID="7" presetClass="entr" presetSubtype="4" fill="hold" grpId="0" nodeType="withEffect">
                                  <p:stCondLst>
                                    <p:cond delay="0"/>
                                  </p:stCondLst>
                                  <p:childTnLst>
                                    <p:set>
                                      <p:cBhvr>
                                        <p:cTn id="19" dur="1" fill="hold">
                                          <p:stCondLst>
                                            <p:cond delay="0"/>
                                          </p:stCondLst>
                                        </p:cTn>
                                        <p:tgtEl>
                                          <p:spTgt spid="49155">
                                            <p:txEl>
                                              <p:pRg st="2" end="2"/>
                                            </p:txEl>
                                          </p:spTgt>
                                        </p:tgtEl>
                                        <p:attrNameLst>
                                          <p:attrName>style.visibility</p:attrName>
                                        </p:attrNameLst>
                                      </p:cBhvr>
                                      <p:to>
                                        <p:strVal val="visible"/>
                                      </p:to>
                                    </p:set>
                                    <p:anim calcmode="lin" valueType="num">
                                      <p:cBhvr additive="base">
                                        <p:cTn id="20"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9155">
                                            <p:txEl>
                                              <p:pRg st="2" end="2"/>
                                            </p:txEl>
                                          </p:spTgt>
                                        </p:tgtEl>
                                        <p:attrNameLst>
                                          <p:attrName>ppt_y</p:attrName>
                                        </p:attrNameLst>
                                      </p:cBhvr>
                                      <p:tavLst>
                                        <p:tav tm="0">
                                          <p:val>
                                            <p:strVal val="1+#ppt_h/2"/>
                                          </p:val>
                                        </p:tav>
                                        <p:tav tm="100000">
                                          <p:val>
                                            <p:strVal val="#ppt_y"/>
                                          </p:val>
                                        </p:tav>
                                      </p:tavLst>
                                    </p:anim>
                                  </p:childTnLst>
                                </p:cTn>
                              </p:par>
                              <p:par>
                                <p:cTn id="22" presetID="7" presetClass="entr" presetSubtype="4" fill="hold" grpId="0" nodeType="withEffect">
                                  <p:stCondLst>
                                    <p:cond delay="0"/>
                                  </p:stCondLst>
                                  <p:childTnLst>
                                    <p:set>
                                      <p:cBhvr>
                                        <p:cTn id="23" dur="1" fill="hold">
                                          <p:stCondLst>
                                            <p:cond delay="0"/>
                                          </p:stCondLst>
                                        </p:cTn>
                                        <p:tgtEl>
                                          <p:spTgt spid="49155">
                                            <p:txEl>
                                              <p:pRg st="3" end="3"/>
                                            </p:txEl>
                                          </p:spTgt>
                                        </p:tgtEl>
                                        <p:attrNameLst>
                                          <p:attrName>style.visibility</p:attrName>
                                        </p:attrNameLst>
                                      </p:cBhvr>
                                      <p:to>
                                        <p:strVal val="visible"/>
                                      </p:to>
                                    </p:set>
                                    <p:anim calcmode="lin" valueType="num">
                                      <p:cBhvr additive="base">
                                        <p:cTn id="24"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9155">
                                            <p:txEl>
                                              <p:pRg st="3" end="3"/>
                                            </p:txEl>
                                          </p:spTgt>
                                        </p:tgtEl>
                                        <p:attrNameLst>
                                          <p:attrName>ppt_y</p:attrName>
                                        </p:attrNameLst>
                                      </p:cBhvr>
                                      <p:tavLst>
                                        <p:tav tm="0">
                                          <p:val>
                                            <p:strVal val="1+#ppt_h/2"/>
                                          </p:val>
                                        </p:tav>
                                        <p:tav tm="100000">
                                          <p:val>
                                            <p:strVal val="#ppt_y"/>
                                          </p:val>
                                        </p:tav>
                                      </p:tavLst>
                                    </p:anim>
                                  </p:childTnLst>
                                </p:cTn>
                              </p:par>
                              <p:par>
                                <p:cTn id="26" presetID="7" presetClass="entr" presetSubtype="4" fill="hold" grpId="0" nodeType="withEffect">
                                  <p:stCondLst>
                                    <p:cond delay="0"/>
                                  </p:stCondLst>
                                  <p:childTnLst>
                                    <p:set>
                                      <p:cBhvr>
                                        <p:cTn id="27" dur="1" fill="hold">
                                          <p:stCondLst>
                                            <p:cond delay="0"/>
                                          </p:stCondLst>
                                        </p:cTn>
                                        <p:tgtEl>
                                          <p:spTgt spid="49155">
                                            <p:txEl>
                                              <p:pRg st="4" end="4"/>
                                            </p:txEl>
                                          </p:spTgt>
                                        </p:tgtEl>
                                        <p:attrNameLst>
                                          <p:attrName>style.visibility</p:attrName>
                                        </p:attrNameLst>
                                      </p:cBhvr>
                                      <p:to>
                                        <p:strVal val="visible"/>
                                      </p:to>
                                    </p:set>
                                    <p:anim calcmode="lin" valueType="num">
                                      <p:cBhvr additive="base">
                                        <p:cTn id="28" dur="5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9155">
                                            <p:txEl>
                                              <p:pRg st="4" end="4"/>
                                            </p:txEl>
                                          </p:spTgt>
                                        </p:tgtEl>
                                        <p:attrNameLst>
                                          <p:attrName>ppt_y</p:attrName>
                                        </p:attrNameLst>
                                      </p:cBhvr>
                                      <p:tavLst>
                                        <p:tav tm="0">
                                          <p:val>
                                            <p:strVal val="1+#ppt_h/2"/>
                                          </p:val>
                                        </p:tav>
                                        <p:tav tm="100000">
                                          <p:val>
                                            <p:strVal val="#ppt_y"/>
                                          </p:val>
                                        </p:tav>
                                      </p:tavLst>
                                    </p:anim>
                                  </p:childTnLst>
                                </p:cTn>
                              </p:par>
                              <p:par>
                                <p:cTn id="30" presetID="7" presetClass="entr" presetSubtype="4" fill="hold" grpId="0" nodeType="with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anim calcmode="lin" valueType="num">
                                      <p:cBhvr additive="base">
                                        <p:cTn id="32" dur="500" fill="hold"/>
                                        <p:tgtEl>
                                          <p:spTgt spid="4915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9155">
                                            <p:txEl>
                                              <p:pRg st="5" end="5"/>
                                            </p:txEl>
                                          </p:spTgt>
                                        </p:tgtEl>
                                        <p:attrNameLst>
                                          <p:attrName>ppt_y</p:attrName>
                                        </p:attrNameLst>
                                      </p:cBhvr>
                                      <p:tavLst>
                                        <p:tav tm="0">
                                          <p:val>
                                            <p:strVal val="1+#ppt_h/2"/>
                                          </p:val>
                                        </p:tav>
                                        <p:tav tm="100000">
                                          <p:val>
                                            <p:strVal val="#ppt_y"/>
                                          </p:val>
                                        </p:tav>
                                      </p:tavLst>
                                    </p:anim>
                                  </p:childTnLst>
                                </p:cTn>
                              </p:par>
                              <p:par>
                                <p:cTn id="34" presetID="7" presetClass="entr" presetSubtype="4" fill="hold" grpId="0" nodeType="withEffect">
                                  <p:stCondLst>
                                    <p:cond delay="0"/>
                                  </p:stCondLst>
                                  <p:childTnLst>
                                    <p:set>
                                      <p:cBhvr>
                                        <p:cTn id="35" dur="1" fill="hold">
                                          <p:stCondLst>
                                            <p:cond delay="0"/>
                                          </p:stCondLst>
                                        </p:cTn>
                                        <p:tgtEl>
                                          <p:spTgt spid="49155">
                                            <p:txEl>
                                              <p:pRg st="6" end="6"/>
                                            </p:txEl>
                                          </p:spTgt>
                                        </p:tgtEl>
                                        <p:attrNameLst>
                                          <p:attrName>style.visibility</p:attrName>
                                        </p:attrNameLst>
                                      </p:cBhvr>
                                      <p:to>
                                        <p:strVal val="visible"/>
                                      </p:to>
                                    </p:set>
                                    <p:anim calcmode="lin" valueType="num">
                                      <p:cBhvr additive="base">
                                        <p:cTn id="36" dur="500" fill="hold"/>
                                        <p:tgtEl>
                                          <p:spTgt spid="4915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9155">
                                            <p:txEl>
                                              <p:pRg st="6" end="6"/>
                                            </p:txEl>
                                          </p:spTgt>
                                        </p:tgtEl>
                                        <p:attrNameLst>
                                          <p:attrName>ppt_y</p:attrName>
                                        </p:attrNameLst>
                                      </p:cBhvr>
                                      <p:tavLst>
                                        <p:tav tm="0">
                                          <p:val>
                                            <p:strVal val="1+#ppt_h/2"/>
                                          </p:val>
                                        </p:tav>
                                        <p:tav tm="100000">
                                          <p:val>
                                            <p:strVal val="#ppt_y"/>
                                          </p:val>
                                        </p:tav>
                                      </p:tavLst>
                                    </p:anim>
                                  </p:childTnLst>
                                </p:cTn>
                              </p:par>
                              <p:par>
                                <p:cTn id="38" presetID="7" presetClass="entr" presetSubtype="4" fill="hold" grpId="0" nodeType="withEffect">
                                  <p:stCondLst>
                                    <p:cond delay="0"/>
                                  </p:stCondLst>
                                  <p:childTnLst>
                                    <p:set>
                                      <p:cBhvr>
                                        <p:cTn id="39" dur="1" fill="hold">
                                          <p:stCondLst>
                                            <p:cond delay="0"/>
                                          </p:stCondLst>
                                        </p:cTn>
                                        <p:tgtEl>
                                          <p:spTgt spid="49155">
                                            <p:txEl>
                                              <p:pRg st="7" end="7"/>
                                            </p:txEl>
                                          </p:spTgt>
                                        </p:tgtEl>
                                        <p:attrNameLst>
                                          <p:attrName>style.visibility</p:attrName>
                                        </p:attrNameLst>
                                      </p:cBhvr>
                                      <p:to>
                                        <p:strVal val="visible"/>
                                      </p:to>
                                    </p:set>
                                    <p:anim calcmode="lin" valueType="num">
                                      <p:cBhvr additive="base">
                                        <p:cTn id="40" dur="500" fill="hold"/>
                                        <p:tgtEl>
                                          <p:spTgt spid="49155">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915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nodeType="clickEffect">
                                  <p:stCondLst>
                                    <p:cond delay="0"/>
                                  </p:stCondLst>
                                  <p:childTnLst>
                                    <p:set>
                                      <p:cBhvr>
                                        <p:cTn id="45" dur="1" fill="hold">
                                          <p:stCondLst>
                                            <p:cond delay="0"/>
                                          </p:stCondLst>
                                        </p:cTn>
                                        <p:tgtEl>
                                          <p:spTgt spid="68613"/>
                                        </p:tgtEl>
                                        <p:attrNameLst>
                                          <p:attrName>style.visibility</p:attrName>
                                        </p:attrNameLst>
                                      </p:cBhvr>
                                      <p:to>
                                        <p:strVal val="visible"/>
                                      </p:to>
                                    </p:set>
                                    <p:animEffect transition="in" filter="wipe(up)">
                                      <p:cBhvr>
                                        <p:cTn id="46" dur="500"/>
                                        <p:tgtEl>
                                          <p:spTgt spid="6861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33796"/>
                                        </p:tgtEl>
                                        <p:attrNameLst>
                                          <p:attrName>style.visibility</p:attrName>
                                        </p:attrNameLst>
                                      </p:cBhvr>
                                      <p:to>
                                        <p:strVal val="visible"/>
                                      </p:to>
                                    </p:set>
                                    <p:anim calcmode="lin" valueType="num">
                                      <p:cBhvr>
                                        <p:cTn id="51" dur="3000" fill="hold"/>
                                        <p:tgtEl>
                                          <p:spTgt spid="33796"/>
                                        </p:tgtEl>
                                        <p:attrNameLst>
                                          <p:attrName>ppt_w</p:attrName>
                                        </p:attrNameLst>
                                      </p:cBhvr>
                                      <p:tavLst>
                                        <p:tav tm="0">
                                          <p:val>
                                            <p:fltVal val="0"/>
                                          </p:val>
                                        </p:tav>
                                        <p:tav tm="100000">
                                          <p:val>
                                            <p:strVal val="#ppt_w"/>
                                          </p:val>
                                        </p:tav>
                                      </p:tavLst>
                                    </p:anim>
                                    <p:anim calcmode="lin" valueType="num">
                                      <p:cBhvr>
                                        <p:cTn id="52" dur="3000" fill="hold"/>
                                        <p:tgtEl>
                                          <p:spTgt spid="33796"/>
                                        </p:tgtEl>
                                        <p:attrNameLst>
                                          <p:attrName>ppt_h</p:attrName>
                                        </p:attrNameLst>
                                      </p:cBhvr>
                                      <p:tavLst>
                                        <p:tav tm="0">
                                          <p:val>
                                            <p:fltVal val="0"/>
                                          </p:val>
                                        </p:tav>
                                        <p:tav tm="100000">
                                          <p:val>
                                            <p:strVal val="#ppt_h"/>
                                          </p:val>
                                        </p:tav>
                                      </p:tavLst>
                                    </p:anim>
                                    <p:anim calcmode="lin" valueType="num">
                                      <p:cBhvr>
                                        <p:cTn id="53" dur="3000" fill="hold"/>
                                        <p:tgtEl>
                                          <p:spTgt spid="33796"/>
                                        </p:tgtEl>
                                        <p:attrNameLst>
                                          <p:attrName>style.rotation</p:attrName>
                                        </p:attrNameLst>
                                      </p:cBhvr>
                                      <p:tavLst>
                                        <p:tav tm="0">
                                          <p:val>
                                            <p:fltVal val="360"/>
                                          </p:val>
                                        </p:tav>
                                        <p:tav tm="100000">
                                          <p:val>
                                            <p:fltVal val="0"/>
                                          </p:val>
                                        </p:tav>
                                      </p:tavLst>
                                    </p:anim>
                                    <p:animEffect transition="in" filter="fade">
                                      <p:cBhvr>
                                        <p:cTn id="54" dur="3000"/>
                                        <p:tgtEl>
                                          <p:spTgt spid="3379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7" presetClass="entr" presetSubtype="4" fill="hold" grpId="0" nodeType="clickEffect">
                                  <p:stCondLst>
                                    <p:cond delay="0"/>
                                  </p:stCondLst>
                                  <p:childTnLst>
                                    <p:set>
                                      <p:cBhvr>
                                        <p:cTn id="58" dur="1" fill="hold">
                                          <p:stCondLst>
                                            <p:cond delay="0"/>
                                          </p:stCondLst>
                                        </p:cTn>
                                        <p:tgtEl>
                                          <p:spTgt spid="49154"/>
                                        </p:tgtEl>
                                        <p:attrNameLst>
                                          <p:attrName>style.visibility</p:attrName>
                                        </p:attrNameLst>
                                      </p:cBhvr>
                                      <p:to>
                                        <p:strVal val="visible"/>
                                      </p:to>
                                    </p:set>
                                    <p:anim calcmode="lin" valueType="num">
                                      <p:cBhvr additive="base">
                                        <p:cTn id="59" dur="3000" fill="hold"/>
                                        <p:tgtEl>
                                          <p:spTgt spid="49154"/>
                                        </p:tgtEl>
                                        <p:attrNameLst>
                                          <p:attrName>ppt_x</p:attrName>
                                        </p:attrNameLst>
                                      </p:cBhvr>
                                      <p:tavLst>
                                        <p:tav tm="0">
                                          <p:val>
                                            <p:strVal val="#ppt_x"/>
                                          </p:val>
                                        </p:tav>
                                        <p:tav tm="100000">
                                          <p:val>
                                            <p:strVal val="#ppt_x"/>
                                          </p:val>
                                        </p:tav>
                                      </p:tavLst>
                                    </p:anim>
                                    <p:anim calcmode="lin" valueType="num">
                                      <p:cBhvr additive="base">
                                        <p:cTn id="60" dur="3000" fill="hold"/>
                                        <p:tgtEl>
                                          <p:spTgt spid="49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611188" y="0"/>
            <a:ext cx="4535487" cy="836613"/>
          </a:xfrm>
        </p:spPr>
        <p:txBody>
          <a:bodyPr/>
          <a:lstStyle/>
          <a:p>
            <a:pPr eaLnBrk="1" hangingPunct="1">
              <a:defRPr/>
            </a:pPr>
            <a:r>
              <a:rPr lang="ru-RU" smtClean="0">
                <a:solidFill>
                  <a:srgbClr val="009900"/>
                </a:solidFill>
              </a:rPr>
              <a:t>Черника</a:t>
            </a:r>
          </a:p>
        </p:txBody>
      </p:sp>
      <p:sp>
        <p:nvSpPr>
          <p:cNvPr id="50179" name="Rectangle 3"/>
          <p:cNvSpPr>
            <a:spLocks noGrp="1" noChangeArrowheads="1"/>
          </p:cNvSpPr>
          <p:nvPr>
            <p:ph type="body" idx="4294967295"/>
          </p:nvPr>
        </p:nvSpPr>
        <p:spPr>
          <a:xfrm>
            <a:off x="323850" y="765175"/>
            <a:ext cx="5688013" cy="4349750"/>
          </a:xfrm>
        </p:spPr>
        <p:txBody>
          <a:bodyPr/>
          <a:lstStyle/>
          <a:p>
            <a:pPr eaLnBrk="1" hangingPunct="1">
              <a:lnSpc>
                <a:spcPct val="90000"/>
              </a:lnSpc>
              <a:buFont typeface="Wingdings" pitchFamily="2" charset="2"/>
              <a:buNone/>
              <a:defRPr/>
            </a:pPr>
            <a:r>
              <a:rPr lang="ru-RU" sz="2800" b="1" smtClean="0">
                <a:solidFill>
                  <a:srgbClr val="009900"/>
                </a:solidFill>
                <a:effectLst>
                  <a:outerShdw blurRad="38100" dist="38100" dir="2700000" algn="tl">
                    <a:srgbClr val="000000"/>
                  </a:outerShdw>
                </a:effectLst>
                <a:cs typeface="Times New Roman" pitchFamily="18" charset="0"/>
              </a:rPr>
              <a:t>Вдаль скорее погляди-ка,</a:t>
            </a:r>
          </a:p>
          <a:p>
            <a:pPr eaLnBrk="1" hangingPunct="1">
              <a:lnSpc>
                <a:spcPct val="90000"/>
              </a:lnSpc>
              <a:buFont typeface="Wingdings" pitchFamily="2" charset="2"/>
              <a:buNone/>
              <a:defRPr/>
            </a:pPr>
            <a:r>
              <a:rPr lang="ru-RU" sz="2800" b="1" smtClean="0">
                <a:solidFill>
                  <a:srgbClr val="009900"/>
                </a:solidFill>
                <a:effectLst>
                  <a:outerShdw blurRad="38100" dist="38100" dir="2700000" algn="tl">
                    <a:srgbClr val="000000"/>
                  </a:outerShdw>
                </a:effectLst>
                <a:cs typeface="Times New Roman" pitchFamily="18" charset="0"/>
              </a:rPr>
              <a:t>Если плохо видишь ты.</a:t>
            </a:r>
          </a:p>
          <a:p>
            <a:pPr eaLnBrk="1" hangingPunct="1">
              <a:lnSpc>
                <a:spcPct val="90000"/>
              </a:lnSpc>
              <a:buFont typeface="Wingdings" pitchFamily="2" charset="2"/>
              <a:buNone/>
              <a:defRPr/>
            </a:pPr>
            <a:r>
              <a:rPr lang="ru-RU" sz="2800" b="1" smtClean="0">
                <a:solidFill>
                  <a:srgbClr val="009900"/>
                </a:solidFill>
                <a:effectLst>
                  <a:outerShdw blurRad="38100" dist="38100" dir="2700000" algn="tl">
                    <a:srgbClr val="000000"/>
                  </a:outerShdw>
                </a:effectLst>
                <a:cs typeface="Times New Roman" pitchFamily="18" charset="0"/>
              </a:rPr>
              <a:t>То тебе нужна </a:t>
            </a:r>
            <a:r>
              <a:rPr lang="ru-RU" sz="2800" b="1" smtClean="0">
                <a:solidFill>
                  <a:srgbClr val="009900"/>
                </a:solidFill>
                <a:effectLst>
                  <a:outerShdw blurRad="38100" dist="38100" dir="2700000" algn="tl">
                    <a:srgbClr val="000000"/>
                  </a:outerShdw>
                </a:effectLst>
              </a:rPr>
              <a:t>она</a:t>
            </a:r>
            <a:r>
              <a:rPr lang="ru-RU" sz="2800" b="1" smtClean="0">
                <a:solidFill>
                  <a:srgbClr val="009900"/>
                </a:solidFill>
                <a:effectLst>
                  <a:outerShdw blurRad="38100" dist="38100" dir="2700000" algn="tl">
                    <a:srgbClr val="000000"/>
                  </a:outerShdw>
                </a:effectLst>
                <a:cs typeface="Times New Roman" pitchFamily="18" charset="0"/>
              </a:rPr>
              <a:t>,</a:t>
            </a:r>
          </a:p>
          <a:p>
            <a:pPr eaLnBrk="1" hangingPunct="1">
              <a:lnSpc>
                <a:spcPct val="90000"/>
              </a:lnSpc>
              <a:buFont typeface="Wingdings" pitchFamily="2" charset="2"/>
              <a:buNone/>
              <a:defRPr/>
            </a:pPr>
            <a:r>
              <a:rPr lang="ru-RU" sz="2800" b="1" smtClean="0">
                <a:solidFill>
                  <a:srgbClr val="009900"/>
                </a:solidFill>
                <a:effectLst>
                  <a:outerShdw blurRad="38100" dist="38100" dir="2700000" algn="tl">
                    <a:srgbClr val="000000"/>
                  </a:outerShdw>
                </a:effectLst>
                <a:cs typeface="Times New Roman" pitchFamily="18" charset="0"/>
              </a:rPr>
              <a:t>Ягодки, </a:t>
            </a:r>
            <a:r>
              <a:rPr lang="ru-RU" sz="2800" b="1" smtClean="0">
                <a:solidFill>
                  <a:srgbClr val="009900"/>
                </a:solidFill>
                <a:effectLst>
                  <a:outerShdw blurRad="38100" dist="38100" dir="2700000" algn="tl">
                    <a:srgbClr val="000000"/>
                  </a:outerShdw>
                </a:effectLst>
              </a:rPr>
              <a:t>а </a:t>
            </a:r>
            <a:r>
              <a:rPr lang="ru-RU" sz="2800" b="1" smtClean="0">
                <a:solidFill>
                  <a:srgbClr val="009900"/>
                </a:solidFill>
                <a:effectLst>
                  <a:outerShdw blurRad="38100" dist="38100" dir="2700000" algn="tl">
                    <a:srgbClr val="000000"/>
                  </a:outerShdw>
                </a:effectLst>
                <a:cs typeface="Times New Roman" pitchFamily="18" charset="0"/>
              </a:rPr>
              <a:t>не цветы.</a:t>
            </a:r>
          </a:p>
          <a:p>
            <a:pPr eaLnBrk="1" hangingPunct="1">
              <a:lnSpc>
                <a:spcPct val="90000"/>
              </a:lnSpc>
              <a:buFont typeface="Wingdings" pitchFamily="2" charset="2"/>
              <a:buNone/>
              <a:defRPr/>
            </a:pPr>
            <a:r>
              <a:rPr lang="ru-RU" sz="2800" b="1" smtClean="0">
                <a:solidFill>
                  <a:srgbClr val="009900"/>
                </a:solidFill>
                <a:effectLst>
                  <a:outerShdw blurRad="38100" dist="38100" dir="2700000" algn="tl">
                    <a:srgbClr val="000000"/>
                  </a:outerShdw>
                </a:effectLst>
                <a:cs typeface="Times New Roman" pitchFamily="18" charset="0"/>
              </a:rPr>
              <a:t>Да не бойся, ешь скорее</a:t>
            </a:r>
          </a:p>
          <a:p>
            <a:pPr eaLnBrk="1" hangingPunct="1">
              <a:lnSpc>
                <a:spcPct val="90000"/>
              </a:lnSpc>
              <a:buFont typeface="Wingdings" pitchFamily="2" charset="2"/>
              <a:buNone/>
              <a:defRPr/>
            </a:pPr>
            <a:r>
              <a:rPr lang="ru-RU" sz="2800" b="1" smtClean="0">
                <a:solidFill>
                  <a:srgbClr val="009900"/>
                </a:solidFill>
                <a:effectLst>
                  <a:outerShdw blurRad="38100" dist="38100" dir="2700000" algn="tl">
                    <a:srgbClr val="000000"/>
                  </a:outerShdw>
                </a:effectLst>
                <a:cs typeface="Times New Roman" pitchFamily="18" charset="0"/>
              </a:rPr>
              <a:t>Угощенье для ребят.</a:t>
            </a:r>
          </a:p>
          <a:p>
            <a:pPr eaLnBrk="1" hangingPunct="1">
              <a:lnSpc>
                <a:spcPct val="90000"/>
              </a:lnSpc>
              <a:buFont typeface="Wingdings" pitchFamily="2" charset="2"/>
              <a:buNone/>
              <a:defRPr/>
            </a:pPr>
            <a:r>
              <a:rPr lang="ru-RU" sz="2800" b="1" smtClean="0">
                <a:solidFill>
                  <a:srgbClr val="009900"/>
                </a:solidFill>
                <a:effectLst>
                  <a:outerShdw blurRad="38100" dist="38100" dir="2700000" algn="tl">
                    <a:srgbClr val="000000"/>
                  </a:outerShdw>
                </a:effectLst>
                <a:cs typeface="Times New Roman" pitchFamily="18" charset="0"/>
              </a:rPr>
              <a:t>От него не почернеешь,</a:t>
            </a:r>
          </a:p>
          <a:p>
            <a:pPr eaLnBrk="1" hangingPunct="1">
              <a:lnSpc>
                <a:spcPct val="90000"/>
              </a:lnSpc>
              <a:buFont typeface="Wingdings" pitchFamily="2" charset="2"/>
              <a:buNone/>
              <a:defRPr/>
            </a:pPr>
            <a:r>
              <a:rPr lang="ru-RU" sz="2800" b="1" smtClean="0">
                <a:solidFill>
                  <a:srgbClr val="009900"/>
                </a:solidFill>
                <a:effectLst>
                  <a:outerShdw blurRad="38100" dist="38100" dir="2700000" algn="tl">
                    <a:srgbClr val="000000"/>
                  </a:outerShdw>
                </a:effectLst>
                <a:cs typeface="Times New Roman" pitchFamily="18" charset="0"/>
              </a:rPr>
              <a:t>Только будет зорче взгляд.</a:t>
            </a:r>
          </a:p>
        </p:txBody>
      </p:sp>
      <p:pic>
        <p:nvPicPr>
          <p:cNvPr id="34820" name="Picture 8"/>
          <p:cNvPicPr>
            <a:picLocks noChangeAspect="1" noChangeArrowheads="1"/>
          </p:cNvPicPr>
          <p:nvPr/>
        </p:nvPicPr>
        <p:blipFill>
          <a:blip r:embed="rId2" cstate="email">
            <a:extLst>
              <a:ext uri="{28A0092B-C50C-407E-A947-70E740481C1C}"/>
            </a:extLst>
          </a:blip>
          <a:srcRect/>
          <a:stretch>
            <a:fillRect/>
          </a:stretch>
        </p:blipFill>
        <p:spPr bwMode="auto">
          <a:xfrm>
            <a:off x="5840973" y="150623"/>
            <a:ext cx="2786906" cy="35133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9637" name="Picture 7" descr="1"/>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6516688" y="3663950"/>
            <a:ext cx="2352675" cy="3194050"/>
          </a:xfrm>
          <a:prstGeom prst="rect">
            <a:avLst/>
          </a:prstGeom>
          <a:noFill/>
          <a:ln w="9525">
            <a:noFill/>
            <a:miter lim="800000"/>
            <a:headEnd/>
            <a:tailEnd/>
          </a:ln>
        </p:spPr>
      </p:pic>
      <p:pic>
        <p:nvPicPr>
          <p:cNvPr id="69638" name="Рисунок 3" descr="a5dc1e6f3fa3.png"/>
          <p:cNvPicPr>
            <a:picLocks noChangeAspect="1"/>
          </p:cNvPicPr>
          <p:nvPr/>
        </p:nvPicPr>
        <p:blipFill>
          <a:blip r:embed="rId4"/>
          <a:srcRect/>
          <a:stretch>
            <a:fillRect/>
          </a:stretch>
        </p:blipFill>
        <p:spPr bwMode="auto">
          <a:xfrm>
            <a:off x="900113" y="4556125"/>
            <a:ext cx="2376487" cy="2301875"/>
          </a:xfrm>
          <a:prstGeom prst="rect">
            <a:avLst/>
          </a:prstGeom>
          <a:noFill/>
          <a:ln w="9525">
            <a:noFill/>
            <a:miter lim="800000"/>
            <a:headEnd/>
            <a:tailEnd/>
          </a:ln>
        </p:spPr>
      </p:pic>
      <p:sp>
        <p:nvSpPr>
          <p:cNvPr id="4" name="Управляющая кнопка: домой 3">
            <a:hlinkClick r:id="rId5" action="ppaction://hlinksldjump" highlightClick="1"/>
          </p:cNvPr>
          <p:cNvSpPr>
            <a:spLocks noChangeArrowheads="1"/>
          </p:cNvSpPr>
          <p:nvPr/>
        </p:nvSpPr>
        <p:spPr bwMode="auto">
          <a:xfrm>
            <a:off x="8388350" y="6021388"/>
            <a:ext cx="576263" cy="620712"/>
          </a:xfrm>
          <a:prstGeom prst="actionButtonHome">
            <a:avLst/>
          </a:prstGeom>
          <a:gradFill rotWithShape="0">
            <a:gsLst>
              <a:gs pos="0">
                <a:srgbClr val="F0EE90"/>
              </a:gs>
              <a:gs pos="100000">
                <a:srgbClr val="FFC000"/>
              </a:gs>
            </a:gsLst>
            <a:lin ang="0" scaled="1"/>
          </a:gradFill>
          <a:ln w="38100" algn="ctr">
            <a:solidFill>
              <a:srgbClr val="FF6600"/>
            </a:solidFill>
            <a:miter lim="800000"/>
            <a:headEnd/>
            <a:tailEnd/>
          </a:ln>
        </p:spPr>
        <p:txBody>
          <a:bodyPr anchor="ctr"/>
          <a:lstStyle/>
          <a:p>
            <a:pPr algn="ctr" fontAlgn="auto">
              <a:spcBef>
                <a:spcPts val="0"/>
              </a:spcBef>
              <a:spcAft>
                <a:spcPts val="0"/>
              </a:spcAft>
              <a:defRPr/>
            </a:pPr>
            <a:endParaRPr lang="ru-RU">
              <a:solidFill>
                <a:schemeClr val="l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9637"/>
                                        </p:tgtEl>
                                        <p:attrNameLst>
                                          <p:attrName>style.visibility</p:attrName>
                                        </p:attrNameLst>
                                      </p:cBhvr>
                                      <p:to>
                                        <p:strVal val="visible"/>
                                      </p:to>
                                    </p:set>
                                    <p:animEffect transition="in" filter="wipe(up)">
                                      <p:cBhvr>
                                        <p:cTn id="7" dur="500"/>
                                        <p:tgtEl>
                                          <p:spTgt spid="696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0179">
                                            <p:txEl>
                                              <p:pRg st="0" end="0"/>
                                            </p:txEl>
                                          </p:spTgt>
                                        </p:tgtEl>
                                        <p:attrNameLst>
                                          <p:attrName>style.visibility</p:attrName>
                                        </p:attrNameLst>
                                      </p:cBhvr>
                                      <p:to>
                                        <p:strVal val="visible"/>
                                      </p:to>
                                    </p:set>
                                    <p:anim calcmode="lin" valueType="num">
                                      <p:cBhvr additive="base">
                                        <p:cTn id="12"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0179">
                                            <p:txEl>
                                              <p:pRg st="0" end="0"/>
                                            </p:txEl>
                                          </p:spTgt>
                                        </p:tgtEl>
                                        <p:attrNameLst>
                                          <p:attrName>ppt_y</p:attrName>
                                        </p:attrNameLst>
                                      </p:cBhvr>
                                      <p:tavLst>
                                        <p:tav tm="0">
                                          <p:val>
                                            <p:strVal val="1+#ppt_h/2"/>
                                          </p:val>
                                        </p:tav>
                                        <p:tav tm="100000">
                                          <p:val>
                                            <p:strVal val="#ppt_y"/>
                                          </p:val>
                                        </p:tav>
                                      </p:tavLst>
                                    </p:anim>
                                  </p:childTnLst>
                                </p:cTn>
                              </p:par>
                              <p:par>
                                <p:cTn id="14" presetID="7" presetClass="entr" presetSubtype="4" fill="hold" grpId="0" nodeType="withEffect">
                                  <p:stCondLst>
                                    <p:cond delay="0"/>
                                  </p:stCondLst>
                                  <p:childTnLst>
                                    <p:set>
                                      <p:cBhvr>
                                        <p:cTn id="15" dur="1" fill="hold">
                                          <p:stCondLst>
                                            <p:cond delay="0"/>
                                          </p:stCondLst>
                                        </p:cTn>
                                        <p:tgtEl>
                                          <p:spTgt spid="50179">
                                            <p:txEl>
                                              <p:pRg st="1" end="1"/>
                                            </p:txEl>
                                          </p:spTgt>
                                        </p:tgtEl>
                                        <p:attrNameLst>
                                          <p:attrName>style.visibility</p:attrName>
                                        </p:attrNameLst>
                                      </p:cBhvr>
                                      <p:to>
                                        <p:strVal val="visible"/>
                                      </p:to>
                                    </p:set>
                                    <p:anim calcmode="lin" valueType="num">
                                      <p:cBhvr additive="base">
                                        <p:cTn id="16"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0179">
                                            <p:txEl>
                                              <p:pRg st="1" end="1"/>
                                            </p:txEl>
                                          </p:spTgt>
                                        </p:tgtEl>
                                        <p:attrNameLst>
                                          <p:attrName>ppt_y</p:attrName>
                                        </p:attrNameLst>
                                      </p:cBhvr>
                                      <p:tavLst>
                                        <p:tav tm="0">
                                          <p:val>
                                            <p:strVal val="1+#ppt_h/2"/>
                                          </p:val>
                                        </p:tav>
                                        <p:tav tm="100000">
                                          <p:val>
                                            <p:strVal val="#ppt_y"/>
                                          </p:val>
                                        </p:tav>
                                      </p:tavLst>
                                    </p:anim>
                                  </p:childTnLst>
                                </p:cTn>
                              </p:par>
                              <p:par>
                                <p:cTn id="18" presetID="7" presetClass="entr" presetSubtype="4" fill="hold" grpId="0" nodeType="withEffect">
                                  <p:stCondLst>
                                    <p:cond delay="0"/>
                                  </p:stCondLst>
                                  <p:childTnLst>
                                    <p:set>
                                      <p:cBhvr>
                                        <p:cTn id="19" dur="1" fill="hold">
                                          <p:stCondLst>
                                            <p:cond delay="0"/>
                                          </p:stCondLst>
                                        </p:cTn>
                                        <p:tgtEl>
                                          <p:spTgt spid="50179">
                                            <p:txEl>
                                              <p:pRg st="2" end="2"/>
                                            </p:txEl>
                                          </p:spTgt>
                                        </p:tgtEl>
                                        <p:attrNameLst>
                                          <p:attrName>style.visibility</p:attrName>
                                        </p:attrNameLst>
                                      </p:cBhvr>
                                      <p:to>
                                        <p:strVal val="visible"/>
                                      </p:to>
                                    </p:set>
                                    <p:anim calcmode="lin" valueType="num">
                                      <p:cBhvr additive="base">
                                        <p:cTn id="20"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0179">
                                            <p:txEl>
                                              <p:pRg st="2" end="2"/>
                                            </p:txEl>
                                          </p:spTgt>
                                        </p:tgtEl>
                                        <p:attrNameLst>
                                          <p:attrName>ppt_y</p:attrName>
                                        </p:attrNameLst>
                                      </p:cBhvr>
                                      <p:tavLst>
                                        <p:tav tm="0">
                                          <p:val>
                                            <p:strVal val="1+#ppt_h/2"/>
                                          </p:val>
                                        </p:tav>
                                        <p:tav tm="100000">
                                          <p:val>
                                            <p:strVal val="#ppt_y"/>
                                          </p:val>
                                        </p:tav>
                                      </p:tavLst>
                                    </p:anim>
                                  </p:childTnLst>
                                </p:cTn>
                              </p:par>
                              <p:par>
                                <p:cTn id="22" presetID="7" presetClass="entr" presetSubtype="4" fill="hold" grpId="0" nodeType="withEffect">
                                  <p:stCondLst>
                                    <p:cond delay="0"/>
                                  </p:stCondLst>
                                  <p:childTnLst>
                                    <p:set>
                                      <p:cBhvr>
                                        <p:cTn id="23" dur="1" fill="hold">
                                          <p:stCondLst>
                                            <p:cond delay="0"/>
                                          </p:stCondLst>
                                        </p:cTn>
                                        <p:tgtEl>
                                          <p:spTgt spid="50179">
                                            <p:txEl>
                                              <p:pRg st="3" end="3"/>
                                            </p:txEl>
                                          </p:spTgt>
                                        </p:tgtEl>
                                        <p:attrNameLst>
                                          <p:attrName>style.visibility</p:attrName>
                                        </p:attrNameLst>
                                      </p:cBhvr>
                                      <p:to>
                                        <p:strVal val="visible"/>
                                      </p:to>
                                    </p:set>
                                    <p:anim calcmode="lin" valueType="num">
                                      <p:cBhvr additive="base">
                                        <p:cTn id="24"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0179">
                                            <p:txEl>
                                              <p:pRg st="3" end="3"/>
                                            </p:txEl>
                                          </p:spTgt>
                                        </p:tgtEl>
                                        <p:attrNameLst>
                                          <p:attrName>ppt_y</p:attrName>
                                        </p:attrNameLst>
                                      </p:cBhvr>
                                      <p:tavLst>
                                        <p:tav tm="0">
                                          <p:val>
                                            <p:strVal val="1+#ppt_h/2"/>
                                          </p:val>
                                        </p:tav>
                                        <p:tav tm="100000">
                                          <p:val>
                                            <p:strVal val="#ppt_y"/>
                                          </p:val>
                                        </p:tav>
                                      </p:tavLst>
                                    </p:anim>
                                  </p:childTnLst>
                                </p:cTn>
                              </p:par>
                              <p:par>
                                <p:cTn id="26" presetID="7" presetClass="entr" presetSubtype="4" fill="hold" grpId="0" nodeType="withEffect">
                                  <p:stCondLst>
                                    <p:cond delay="0"/>
                                  </p:stCondLst>
                                  <p:childTnLst>
                                    <p:set>
                                      <p:cBhvr>
                                        <p:cTn id="27" dur="1" fill="hold">
                                          <p:stCondLst>
                                            <p:cond delay="0"/>
                                          </p:stCondLst>
                                        </p:cTn>
                                        <p:tgtEl>
                                          <p:spTgt spid="50179">
                                            <p:txEl>
                                              <p:pRg st="4" end="4"/>
                                            </p:txEl>
                                          </p:spTgt>
                                        </p:tgtEl>
                                        <p:attrNameLst>
                                          <p:attrName>style.visibility</p:attrName>
                                        </p:attrNameLst>
                                      </p:cBhvr>
                                      <p:to>
                                        <p:strVal val="visible"/>
                                      </p:to>
                                    </p:set>
                                    <p:anim calcmode="lin" valueType="num">
                                      <p:cBhvr additive="base">
                                        <p:cTn id="28"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0179">
                                            <p:txEl>
                                              <p:pRg st="4" end="4"/>
                                            </p:txEl>
                                          </p:spTgt>
                                        </p:tgtEl>
                                        <p:attrNameLst>
                                          <p:attrName>ppt_y</p:attrName>
                                        </p:attrNameLst>
                                      </p:cBhvr>
                                      <p:tavLst>
                                        <p:tav tm="0">
                                          <p:val>
                                            <p:strVal val="1+#ppt_h/2"/>
                                          </p:val>
                                        </p:tav>
                                        <p:tav tm="100000">
                                          <p:val>
                                            <p:strVal val="#ppt_y"/>
                                          </p:val>
                                        </p:tav>
                                      </p:tavLst>
                                    </p:anim>
                                  </p:childTnLst>
                                </p:cTn>
                              </p:par>
                              <p:par>
                                <p:cTn id="30" presetID="7" presetClass="entr" presetSubtype="4" fill="hold" grpId="0" nodeType="withEffect">
                                  <p:stCondLst>
                                    <p:cond delay="0"/>
                                  </p:stCondLst>
                                  <p:childTnLst>
                                    <p:set>
                                      <p:cBhvr>
                                        <p:cTn id="31" dur="1" fill="hold">
                                          <p:stCondLst>
                                            <p:cond delay="0"/>
                                          </p:stCondLst>
                                        </p:cTn>
                                        <p:tgtEl>
                                          <p:spTgt spid="50179">
                                            <p:txEl>
                                              <p:pRg st="5" end="5"/>
                                            </p:txEl>
                                          </p:spTgt>
                                        </p:tgtEl>
                                        <p:attrNameLst>
                                          <p:attrName>style.visibility</p:attrName>
                                        </p:attrNameLst>
                                      </p:cBhvr>
                                      <p:to>
                                        <p:strVal val="visible"/>
                                      </p:to>
                                    </p:set>
                                    <p:anim calcmode="lin" valueType="num">
                                      <p:cBhvr additive="base">
                                        <p:cTn id="32" dur="500" fill="hold"/>
                                        <p:tgtEl>
                                          <p:spTgt spid="5017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0179">
                                            <p:txEl>
                                              <p:pRg st="5" end="5"/>
                                            </p:txEl>
                                          </p:spTgt>
                                        </p:tgtEl>
                                        <p:attrNameLst>
                                          <p:attrName>ppt_y</p:attrName>
                                        </p:attrNameLst>
                                      </p:cBhvr>
                                      <p:tavLst>
                                        <p:tav tm="0">
                                          <p:val>
                                            <p:strVal val="1+#ppt_h/2"/>
                                          </p:val>
                                        </p:tav>
                                        <p:tav tm="100000">
                                          <p:val>
                                            <p:strVal val="#ppt_y"/>
                                          </p:val>
                                        </p:tav>
                                      </p:tavLst>
                                    </p:anim>
                                  </p:childTnLst>
                                </p:cTn>
                              </p:par>
                              <p:par>
                                <p:cTn id="34" presetID="7" presetClass="entr" presetSubtype="4" fill="hold" grpId="0" nodeType="withEffect">
                                  <p:stCondLst>
                                    <p:cond delay="0"/>
                                  </p:stCondLst>
                                  <p:childTnLst>
                                    <p:set>
                                      <p:cBhvr>
                                        <p:cTn id="35" dur="1" fill="hold">
                                          <p:stCondLst>
                                            <p:cond delay="0"/>
                                          </p:stCondLst>
                                        </p:cTn>
                                        <p:tgtEl>
                                          <p:spTgt spid="50179">
                                            <p:txEl>
                                              <p:pRg st="6" end="6"/>
                                            </p:txEl>
                                          </p:spTgt>
                                        </p:tgtEl>
                                        <p:attrNameLst>
                                          <p:attrName>style.visibility</p:attrName>
                                        </p:attrNameLst>
                                      </p:cBhvr>
                                      <p:to>
                                        <p:strVal val="visible"/>
                                      </p:to>
                                    </p:set>
                                    <p:anim calcmode="lin" valueType="num">
                                      <p:cBhvr additive="base">
                                        <p:cTn id="36" dur="500" fill="hold"/>
                                        <p:tgtEl>
                                          <p:spTgt spid="50179">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0179">
                                            <p:txEl>
                                              <p:pRg st="6" end="6"/>
                                            </p:txEl>
                                          </p:spTgt>
                                        </p:tgtEl>
                                        <p:attrNameLst>
                                          <p:attrName>ppt_y</p:attrName>
                                        </p:attrNameLst>
                                      </p:cBhvr>
                                      <p:tavLst>
                                        <p:tav tm="0">
                                          <p:val>
                                            <p:strVal val="1+#ppt_h/2"/>
                                          </p:val>
                                        </p:tav>
                                        <p:tav tm="100000">
                                          <p:val>
                                            <p:strVal val="#ppt_y"/>
                                          </p:val>
                                        </p:tav>
                                      </p:tavLst>
                                    </p:anim>
                                  </p:childTnLst>
                                </p:cTn>
                              </p:par>
                              <p:par>
                                <p:cTn id="38" presetID="7" presetClass="entr" presetSubtype="4" fill="hold" grpId="0" nodeType="withEffect">
                                  <p:stCondLst>
                                    <p:cond delay="0"/>
                                  </p:stCondLst>
                                  <p:childTnLst>
                                    <p:set>
                                      <p:cBhvr>
                                        <p:cTn id="39" dur="1" fill="hold">
                                          <p:stCondLst>
                                            <p:cond delay="0"/>
                                          </p:stCondLst>
                                        </p:cTn>
                                        <p:tgtEl>
                                          <p:spTgt spid="50179">
                                            <p:txEl>
                                              <p:pRg st="7" end="7"/>
                                            </p:txEl>
                                          </p:spTgt>
                                        </p:tgtEl>
                                        <p:attrNameLst>
                                          <p:attrName>style.visibility</p:attrName>
                                        </p:attrNameLst>
                                      </p:cBhvr>
                                      <p:to>
                                        <p:strVal val="visible"/>
                                      </p:to>
                                    </p:set>
                                    <p:anim calcmode="lin" valueType="num">
                                      <p:cBhvr additive="base">
                                        <p:cTn id="40" dur="500" fill="hold"/>
                                        <p:tgtEl>
                                          <p:spTgt spid="50179">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017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nodeType="clickEffect">
                                  <p:stCondLst>
                                    <p:cond delay="0"/>
                                  </p:stCondLst>
                                  <p:childTnLst>
                                    <p:set>
                                      <p:cBhvr>
                                        <p:cTn id="45" dur="1" fill="hold">
                                          <p:stCondLst>
                                            <p:cond delay="0"/>
                                          </p:stCondLst>
                                        </p:cTn>
                                        <p:tgtEl>
                                          <p:spTgt spid="69638"/>
                                        </p:tgtEl>
                                        <p:attrNameLst>
                                          <p:attrName>style.visibility</p:attrName>
                                        </p:attrNameLst>
                                      </p:cBhvr>
                                      <p:to>
                                        <p:strVal val="visible"/>
                                      </p:to>
                                    </p:set>
                                    <p:animEffect transition="in" filter="wipe(up)">
                                      <p:cBhvr>
                                        <p:cTn id="46" dur="500"/>
                                        <p:tgtEl>
                                          <p:spTgt spid="6963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34820"/>
                                        </p:tgtEl>
                                        <p:attrNameLst>
                                          <p:attrName>style.visibility</p:attrName>
                                        </p:attrNameLst>
                                      </p:cBhvr>
                                      <p:to>
                                        <p:strVal val="visible"/>
                                      </p:to>
                                    </p:set>
                                    <p:anim calcmode="lin" valueType="num">
                                      <p:cBhvr>
                                        <p:cTn id="51" dur="3000" fill="hold"/>
                                        <p:tgtEl>
                                          <p:spTgt spid="34820"/>
                                        </p:tgtEl>
                                        <p:attrNameLst>
                                          <p:attrName>ppt_w</p:attrName>
                                        </p:attrNameLst>
                                      </p:cBhvr>
                                      <p:tavLst>
                                        <p:tav tm="0">
                                          <p:val>
                                            <p:fltVal val="0"/>
                                          </p:val>
                                        </p:tav>
                                        <p:tav tm="100000">
                                          <p:val>
                                            <p:strVal val="#ppt_w"/>
                                          </p:val>
                                        </p:tav>
                                      </p:tavLst>
                                    </p:anim>
                                    <p:anim calcmode="lin" valueType="num">
                                      <p:cBhvr>
                                        <p:cTn id="52" dur="3000" fill="hold"/>
                                        <p:tgtEl>
                                          <p:spTgt spid="34820"/>
                                        </p:tgtEl>
                                        <p:attrNameLst>
                                          <p:attrName>ppt_h</p:attrName>
                                        </p:attrNameLst>
                                      </p:cBhvr>
                                      <p:tavLst>
                                        <p:tav tm="0">
                                          <p:val>
                                            <p:fltVal val="0"/>
                                          </p:val>
                                        </p:tav>
                                        <p:tav tm="100000">
                                          <p:val>
                                            <p:strVal val="#ppt_h"/>
                                          </p:val>
                                        </p:tav>
                                      </p:tavLst>
                                    </p:anim>
                                    <p:anim calcmode="lin" valueType="num">
                                      <p:cBhvr>
                                        <p:cTn id="53" dur="3000" fill="hold"/>
                                        <p:tgtEl>
                                          <p:spTgt spid="34820"/>
                                        </p:tgtEl>
                                        <p:attrNameLst>
                                          <p:attrName>style.rotation</p:attrName>
                                        </p:attrNameLst>
                                      </p:cBhvr>
                                      <p:tavLst>
                                        <p:tav tm="0">
                                          <p:val>
                                            <p:fltVal val="360"/>
                                          </p:val>
                                        </p:tav>
                                        <p:tav tm="100000">
                                          <p:val>
                                            <p:fltVal val="0"/>
                                          </p:val>
                                        </p:tav>
                                      </p:tavLst>
                                    </p:anim>
                                    <p:animEffect transition="in" filter="fade">
                                      <p:cBhvr>
                                        <p:cTn id="54" dur="3000"/>
                                        <p:tgtEl>
                                          <p:spTgt spid="3482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7" presetClass="entr" presetSubtype="4" fill="hold" grpId="0" nodeType="clickEffect">
                                  <p:stCondLst>
                                    <p:cond delay="0"/>
                                  </p:stCondLst>
                                  <p:childTnLst>
                                    <p:set>
                                      <p:cBhvr>
                                        <p:cTn id="58" dur="1" fill="hold">
                                          <p:stCondLst>
                                            <p:cond delay="0"/>
                                          </p:stCondLst>
                                        </p:cTn>
                                        <p:tgtEl>
                                          <p:spTgt spid="50178"/>
                                        </p:tgtEl>
                                        <p:attrNameLst>
                                          <p:attrName>style.visibility</p:attrName>
                                        </p:attrNameLst>
                                      </p:cBhvr>
                                      <p:to>
                                        <p:strVal val="visible"/>
                                      </p:to>
                                    </p:set>
                                    <p:anim calcmode="lin" valueType="num">
                                      <p:cBhvr additive="base">
                                        <p:cTn id="59" dur="3000" fill="hold"/>
                                        <p:tgtEl>
                                          <p:spTgt spid="50178"/>
                                        </p:tgtEl>
                                        <p:attrNameLst>
                                          <p:attrName>ppt_x</p:attrName>
                                        </p:attrNameLst>
                                      </p:cBhvr>
                                      <p:tavLst>
                                        <p:tav tm="0">
                                          <p:val>
                                            <p:strVal val="#ppt_x"/>
                                          </p:val>
                                        </p:tav>
                                        <p:tav tm="100000">
                                          <p:val>
                                            <p:strVal val="#ppt_x"/>
                                          </p:val>
                                        </p:tav>
                                      </p:tavLst>
                                    </p:anim>
                                    <p:anim calcmode="lin" valueType="num">
                                      <p:cBhvr additive="base">
                                        <p:cTn id="60" dur="3000" fill="hold"/>
                                        <p:tgtEl>
                                          <p:spTgt spid="50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827088" y="0"/>
            <a:ext cx="3898900" cy="836613"/>
          </a:xfrm>
        </p:spPr>
        <p:txBody>
          <a:bodyPr/>
          <a:lstStyle/>
          <a:p>
            <a:pPr eaLnBrk="1" hangingPunct="1">
              <a:defRPr/>
            </a:pPr>
            <a:r>
              <a:rPr lang="ru-RU" smtClean="0">
                <a:solidFill>
                  <a:srgbClr val="009900"/>
                </a:solidFill>
              </a:rPr>
              <a:t>МАЛИНА</a:t>
            </a:r>
          </a:p>
        </p:txBody>
      </p:sp>
      <p:sp>
        <p:nvSpPr>
          <p:cNvPr id="110595" name="Rectangle 3"/>
          <p:cNvSpPr>
            <a:spLocks noGrp="1" noChangeArrowheads="1"/>
          </p:cNvSpPr>
          <p:nvPr>
            <p:ph type="body" idx="4294967295"/>
          </p:nvPr>
        </p:nvSpPr>
        <p:spPr>
          <a:xfrm>
            <a:off x="285720" y="785794"/>
            <a:ext cx="8229600" cy="4530725"/>
          </a:xfrm>
        </p:spPr>
        <p:txBody>
          <a:bodyPr/>
          <a:lstStyle/>
          <a:p>
            <a:pPr eaLnBrk="1" hangingPunct="1">
              <a:lnSpc>
                <a:spcPct val="90000"/>
              </a:lnSpc>
              <a:buFont typeface="Wingdings" pitchFamily="2" charset="2"/>
              <a:buNone/>
              <a:defRPr/>
            </a:pPr>
            <a:r>
              <a:rPr lang="ru-RU" sz="2800" b="1" dirty="0" smtClean="0">
                <a:solidFill>
                  <a:srgbClr val="009900"/>
                </a:solidFill>
                <a:effectLst>
                  <a:outerShdw blurRad="38100" dist="38100" dir="2700000" algn="tl">
                    <a:srgbClr val="000000"/>
                  </a:outerShdw>
                </a:effectLst>
                <a:cs typeface="Times New Roman" pitchFamily="18" charset="0"/>
              </a:rPr>
              <a:t>У тебя температура</a:t>
            </a:r>
          </a:p>
          <a:p>
            <a:pPr eaLnBrk="1" hangingPunct="1">
              <a:lnSpc>
                <a:spcPct val="90000"/>
              </a:lnSpc>
              <a:buFont typeface="Wingdings" pitchFamily="2" charset="2"/>
              <a:buNone/>
              <a:defRPr/>
            </a:pPr>
            <a:r>
              <a:rPr lang="ru-RU" sz="2800" b="1" dirty="0" smtClean="0">
                <a:solidFill>
                  <a:srgbClr val="009900"/>
                </a:solidFill>
                <a:effectLst>
                  <a:outerShdw blurRad="38100" dist="38100" dir="2700000" algn="tl">
                    <a:srgbClr val="000000"/>
                  </a:outerShdw>
                </a:effectLst>
                <a:cs typeface="Times New Roman" pitchFamily="18" charset="0"/>
              </a:rPr>
              <a:t>Подскочила невзначай?</a:t>
            </a:r>
          </a:p>
          <a:p>
            <a:pPr eaLnBrk="1" hangingPunct="1">
              <a:lnSpc>
                <a:spcPct val="90000"/>
              </a:lnSpc>
              <a:buFont typeface="Wingdings" pitchFamily="2" charset="2"/>
              <a:buNone/>
              <a:defRPr/>
            </a:pPr>
            <a:r>
              <a:rPr lang="ru-RU" sz="2800" b="1" dirty="0" smtClean="0">
                <a:solidFill>
                  <a:srgbClr val="009900"/>
                </a:solidFill>
                <a:effectLst>
                  <a:outerShdw blurRad="38100" dist="38100" dir="2700000" algn="tl">
                    <a:srgbClr val="000000"/>
                  </a:outerShdw>
                </a:effectLst>
                <a:cs typeface="Times New Roman" pitchFamily="18" charset="0"/>
              </a:rPr>
              <a:t>Пей не горькую микстуру,</a:t>
            </a:r>
          </a:p>
          <a:p>
            <a:pPr eaLnBrk="1" hangingPunct="1">
              <a:lnSpc>
                <a:spcPct val="90000"/>
              </a:lnSpc>
              <a:buFont typeface="Wingdings" pitchFamily="2" charset="2"/>
              <a:buNone/>
              <a:defRPr/>
            </a:pPr>
            <a:r>
              <a:rPr lang="ru-RU" sz="2800" b="1" dirty="0" smtClean="0">
                <a:solidFill>
                  <a:srgbClr val="009900"/>
                </a:solidFill>
                <a:effectLst>
                  <a:outerShdw blurRad="38100" dist="38100" dir="2700000" algn="tl">
                    <a:srgbClr val="000000"/>
                  </a:outerShdw>
                </a:effectLst>
                <a:cs typeface="Times New Roman" pitchFamily="18" charset="0"/>
              </a:rPr>
              <a:t>А с </a:t>
            </a:r>
            <a:r>
              <a:rPr lang="ru-RU" sz="2800" b="1" dirty="0" smtClean="0">
                <a:solidFill>
                  <a:srgbClr val="009900"/>
                </a:solidFill>
                <a:effectLst>
                  <a:outerShdw blurRad="38100" dist="38100" dir="2700000" algn="tl">
                    <a:srgbClr val="000000"/>
                  </a:outerShdw>
                </a:effectLst>
              </a:rPr>
              <a:t>ней ты пей </a:t>
            </a:r>
            <a:r>
              <a:rPr lang="ru-RU" sz="2800" b="1" dirty="0" smtClean="0">
                <a:solidFill>
                  <a:srgbClr val="009900"/>
                </a:solidFill>
                <a:effectLst>
                  <a:outerShdw blurRad="38100" dist="38100" dir="2700000" algn="tl">
                    <a:srgbClr val="000000"/>
                  </a:outerShdw>
                </a:effectLst>
                <a:cs typeface="Times New Roman" pitchFamily="18" charset="0"/>
              </a:rPr>
              <a:t>сладкий чай.</a:t>
            </a:r>
          </a:p>
          <a:p>
            <a:pPr eaLnBrk="1" hangingPunct="1">
              <a:lnSpc>
                <a:spcPct val="90000"/>
              </a:lnSpc>
              <a:buFont typeface="Wingdings" pitchFamily="2" charset="2"/>
              <a:buNone/>
              <a:defRPr/>
            </a:pPr>
            <a:r>
              <a:rPr lang="ru-RU" sz="2800" b="1" dirty="0" smtClean="0">
                <a:solidFill>
                  <a:srgbClr val="009900"/>
                </a:solidFill>
                <a:effectLst>
                  <a:outerShdw blurRad="38100" dist="38100" dir="2700000" algn="tl">
                    <a:srgbClr val="000000"/>
                  </a:outerShdw>
                </a:effectLst>
                <a:cs typeface="Times New Roman" pitchFamily="18" charset="0"/>
              </a:rPr>
              <a:t>Не найти лекарств вкуснее,</a:t>
            </a:r>
          </a:p>
          <a:p>
            <a:pPr eaLnBrk="1" hangingPunct="1">
              <a:lnSpc>
                <a:spcPct val="90000"/>
              </a:lnSpc>
              <a:buFont typeface="Wingdings" pitchFamily="2" charset="2"/>
              <a:buNone/>
              <a:defRPr/>
            </a:pPr>
            <a:r>
              <a:rPr lang="ru-RU" sz="2800" b="1" dirty="0" smtClean="0">
                <a:solidFill>
                  <a:srgbClr val="009900"/>
                </a:solidFill>
                <a:effectLst>
                  <a:outerShdw blurRad="38100" dist="38100" dir="2700000" algn="tl">
                    <a:srgbClr val="000000"/>
                  </a:outerShdw>
                </a:effectLst>
                <a:cs typeface="Times New Roman" pitchFamily="18" charset="0"/>
              </a:rPr>
              <a:t>Уж поверь, на слово мне.</a:t>
            </a:r>
          </a:p>
          <a:p>
            <a:pPr eaLnBrk="1" hangingPunct="1">
              <a:lnSpc>
                <a:spcPct val="90000"/>
              </a:lnSpc>
              <a:buFont typeface="Wingdings" pitchFamily="2" charset="2"/>
              <a:buNone/>
              <a:defRPr/>
            </a:pPr>
            <a:r>
              <a:rPr lang="ru-RU" sz="2800" b="1" dirty="0" smtClean="0">
                <a:solidFill>
                  <a:srgbClr val="009900"/>
                </a:solidFill>
                <a:effectLst>
                  <a:outerShdw blurRad="38100" dist="38100" dir="2700000" algn="tl">
                    <a:srgbClr val="000000"/>
                  </a:outerShdw>
                </a:effectLst>
                <a:cs typeface="Times New Roman" pitchFamily="18" charset="0"/>
              </a:rPr>
              <a:t>От </a:t>
            </a:r>
            <a:r>
              <a:rPr lang="ru-RU" sz="2800" b="1" dirty="0" smtClean="0">
                <a:solidFill>
                  <a:srgbClr val="009900"/>
                </a:solidFill>
                <a:effectLst>
                  <a:outerShdw blurRad="38100" dist="38100" dir="2700000" algn="tl">
                    <a:srgbClr val="000000"/>
                  </a:outerShdw>
                </a:effectLst>
              </a:rPr>
              <a:t>неё ты</a:t>
            </a:r>
            <a:r>
              <a:rPr lang="ru-RU" sz="2800" b="1" dirty="0" smtClean="0">
                <a:solidFill>
                  <a:srgbClr val="009900"/>
                </a:solidFill>
                <a:effectLst>
                  <a:outerShdw blurRad="38100" dist="38100" dir="2700000" algn="tl">
                    <a:srgbClr val="000000"/>
                  </a:outerShdw>
                </a:effectLst>
                <a:cs typeface="Times New Roman" pitchFamily="18" charset="0"/>
              </a:rPr>
              <a:t> пропотеешь,</a:t>
            </a:r>
          </a:p>
          <a:p>
            <a:pPr eaLnBrk="1" hangingPunct="1">
              <a:lnSpc>
                <a:spcPct val="90000"/>
              </a:lnSpc>
              <a:buFont typeface="Wingdings" pitchFamily="2" charset="2"/>
              <a:buNone/>
              <a:defRPr/>
            </a:pPr>
            <a:r>
              <a:rPr lang="ru-RU" sz="2800" b="1" dirty="0" smtClean="0">
                <a:solidFill>
                  <a:srgbClr val="009900"/>
                </a:solidFill>
                <a:effectLst>
                  <a:outerShdw blurRad="38100" dist="38100" dir="2700000" algn="tl">
                    <a:srgbClr val="000000"/>
                  </a:outerShdw>
                </a:effectLst>
                <a:cs typeface="Times New Roman" pitchFamily="18" charset="0"/>
              </a:rPr>
              <a:t>И опять здоров вполне.</a:t>
            </a:r>
          </a:p>
        </p:txBody>
      </p:sp>
      <p:pic>
        <p:nvPicPr>
          <p:cNvPr id="70660" name="Рисунок 3" descr="a5dc1e6f3fa3.png"/>
          <p:cNvPicPr>
            <a:picLocks noChangeAspect="1"/>
          </p:cNvPicPr>
          <p:nvPr/>
        </p:nvPicPr>
        <p:blipFill>
          <a:blip r:embed="rId2"/>
          <a:srcRect/>
          <a:stretch>
            <a:fillRect/>
          </a:stretch>
        </p:blipFill>
        <p:spPr bwMode="auto">
          <a:xfrm>
            <a:off x="1042988" y="4556125"/>
            <a:ext cx="2376487" cy="2301875"/>
          </a:xfrm>
          <a:prstGeom prst="rect">
            <a:avLst/>
          </a:prstGeom>
          <a:noFill/>
          <a:ln w="9525">
            <a:noFill/>
            <a:miter lim="800000"/>
            <a:headEnd/>
            <a:tailEnd/>
          </a:ln>
        </p:spPr>
      </p:pic>
      <p:pic>
        <p:nvPicPr>
          <p:cNvPr id="70661" name="Picture 7" descr="1"/>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6227763" y="3663950"/>
            <a:ext cx="2352675" cy="3194050"/>
          </a:xfrm>
          <a:prstGeom prst="rect">
            <a:avLst/>
          </a:prstGeom>
          <a:noFill/>
          <a:ln w="9525">
            <a:noFill/>
            <a:miter lim="800000"/>
            <a:headEnd/>
            <a:tailEnd/>
          </a:ln>
        </p:spPr>
      </p:pic>
      <p:pic>
        <p:nvPicPr>
          <p:cNvPr id="35846" name="Picture 9"/>
          <p:cNvPicPr>
            <a:picLocks noChangeAspect="1" noChangeArrowheads="1"/>
          </p:cNvPicPr>
          <p:nvPr/>
        </p:nvPicPr>
        <p:blipFill>
          <a:blip r:embed="rId4" cstate="email">
            <a:extLst>
              <a:ext uri="{28A0092B-C50C-407E-A947-70E740481C1C}"/>
            </a:extLst>
          </a:blip>
          <a:srcRect/>
          <a:stretch>
            <a:fillRect/>
          </a:stretch>
        </p:blipFill>
        <p:spPr bwMode="auto">
          <a:xfrm>
            <a:off x="5633539" y="255588"/>
            <a:ext cx="2946899" cy="34083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extLst>
        </p:spPr>
      </p:pic>
      <p:sp>
        <p:nvSpPr>
          <p:cNvPr id="4" name="Управляющая кнопка: домой 3">
            <a:hlinkClick r:id="rId5" action="ppaction://hlinksldjump" highlightClick="1"/>
          </p:cNvPr>
          <p:cNvSpPr>
            <a:spLocks noChangeArrowheads="1"/>
          </p:cNvSpPr>
          <p:nvPr/>
        </p:nvSpPr>
        <p:spPr bwMode="auto">
          <a:xfrm>
            <a:off x="8388350" y="6021388"/>
            <a:ext cx="576263" cy="620712"/>
          </a:xfrm>
          <a:prstGeom prst="actionButtonHome">
            <a:avLst/>
          </a:prstGeom>
          <a:gradFill rotWithShape="0">
            <a:gsLst>
              <a:gs pos="0">
                <a:srgbClr val="F0EE90"/>
              </a:gs>
              <a:gs pos="100000">
                <a:srgbClr val="FFC000"/>
              </a:gs>
            </a:gsLst>
            <a:lin ang="0" scaled="1"/>
          </a:gradFill>
          <a:ln w="38100" algn="ctr">
            <a:solidFill>
              <a:srgbClr val="FF6600"/>
            </a:solidFill>
            <a:miter lim="800000"/>
            <a:headEnd/>
            <a:tailEnd/>
          </a:ln>
        </p:spPr>
        <p:txBody>
          <a:bodyPr anchor="ctr"/>
          <a:lstStyle/>
          <a:p>
            <a:pPr algn="ctr" fontAlgn="auto">
              <a:spcBef>
                <a:spcPts val="0"/>
              </a:spcBef>
              <a:spcAft>
                <a:spcPts val="0"/>
              </a:spcAft>
              <a:defRPr/>
            </a:pPr>
            <a:endParaRPr lang="ru-RU">
              <a:solidFill>
                <a:schemeClr val="l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wipe(up)">
                                      <p:cBhvr>
                                        <p:cTn id="7" dur="500"/>
                                        <p:tgtEl>
                                          <p:spTgt spid="706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10595">
                                            <p:txEl>
                                              <p:pRg st="0" end="0"/>
                                            </p:txEl>
                                          </p:spTgt>
                                        </p:tgtEl>
                                        <p:attrNameLst>
                                          <p:attrName>style.visibility</p:attrName>
                                        </p:attrNameLst>
                                      </p:cBhvr>
                                      <p:to>
                                        <p:strVal val="visible"/>
                                      </p:to>
                                    </p:set>
                                    <p:anim calcmode="lin" valueType="num">
                                      <p:cBhvr additive="base">
                                        <p:cTn id="12" dur="5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0595">
                                            <p:txEl>
                                              <p:pRg st="0" end="0"/>
                                            </p:txEl>
                                          </p:spTgt>
                                        </p:tgtEl>
                                        <p:attrNameLst>
                                          <p:attrName>ppt_y</p:attrName>
                                        </p:attrNameLst>
                                      </p:cBhvr>
                                      <p:tavLst>
                                        <p:tav tm="0">
                                          <p:val>
                                            <p:strVal val="1+#ppt_h/2"/>
                                          </p:val>
                                        </p:tav>
                                        <p:tav tm="100000">
                                          <p:val>
                                            <p:strVal val="#ppt_y"/>
                                          </p:val>
                                        </p:tav>
                                      </p:tavLst>
                                    </p:anim>
                                  </p:childTnLst>
                                </p:cTn>
                              </p:par>
                              <p:par>
                                <p:cTn id="14" presetID="7" presetClass="entr" presetSubtype="4" fill="hold" grpId="0" nodeType="withEffect">
                                  <p:stCondLst>
                                    <p:cond delay="0"/>
                                  </p:stCondLst>
                                  <p:childTnLst>
                                    <p:set>
                                      <p:cBhvr>
                                        <p:cTn id="15" dur="1" fill="hold">
                                          <p:stCondLst>
                                            <p:cond delay="0"/>
                                          </p:stCondLst>
                                        </p:cTn>
                                        <p:tgtEl>
                                          <p:spTgt spid="110595">
                                            <p:txEl>
                                              <p:pRg st="1" end="1"/>
                                            </p:txEl>
                                          </p:spTgt>
                                        </p:tgtEl>
                                        <p:attrNameLst>
                                          <p:attrName>style.visibility</p:attrName>
                                        </p:attrNameLst>
                                      </p:cBhvr>
                                      <p:to>
                                        <p:strVal val="visible"/>
                                      </p:to>
                                    </p:set>
                                    <p:anim calcmode="lin" valueType="num">
                                      <p:cBhvr additive="base">
                                        <p:cTn id="16" dur="5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0595">
                                            <p:txEl>
                                              <p:pRg st="1" end="1"/>
                                            </p:txEl>
                                          </p:spTgt>
                                        </p:tgtEl>
                                        <p:attrNameLst>
                                          <p:attrName>ppt_y</p:attrName>
                                        </p:attrNameLst>
                                      </p:cBhvr>
                                      <p:tavLst>
                                        <p:tav tm="0">
                                          <p:val>
                                            <p:strVal val="1+#ppt_h/2"/>
                                          </p:val>
                                        </p:tav>
                                        <p:tav tm="100000">
                                          <p:val>
                                            <p:strVal val="#ppt_y"/>
                                          </p:val>
                                        </p:tav>
                                      </p:tavLst>
                                    </p:anim>
                                  </p:childTnLst>
                                </p:cTn>
                              </p:par>
                              <p:par>
                                <p:cTn id="18" presetID="7" presetClass="entr" presetSubtype="4" fill="hold" grpId="0" nodeType="withEffect">
                                  <p:stCondLst>
                                    <p:cond delay="0"/>
                                  </p:stCondLst>
                                  <p:childTnLst>
                                    <p:set>
                                      <p:cBhvr>
                                        <p:cTn id="19" dur="1" fill="hold">
                                          <p:stCondLst>
                                            <p:cond delay="0"/>
                                          </p:stCondLst>
                                        </p:cTn>
                                        <p:tgtEl>
                                          <p:spTgt spid="110595">
                                            <p:txEl>
                                              <p:pRg st="2" end="2"/>
                                            </p:txEl>
                                          </p:spTgt>
                                        </p:tgtEl>
                                        <p:attrNameLst>
                                          <p:attrName>style.visibility</p:attrName>
                                        </p:attrNameLst>
                                      </p:cBhvr>
                                      <p:to>
                                        <p:strVal val="visible"/>
                                      </p:to>
                                    </p:set>
                                    <p:anim calcmode="lin" valueType="num">
                                      <p:cBhvr additive="base">
                                        <p:cTn id="20" dur="5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0595">
                                            <p:txEl>
                                              <p:pRg st="2" end="2"/>
                                            </p:txEl>
                                          </p:spTgt>
                                        </p:tgtEl>
                                        <p:attrNameLst>
                                          <p:attrName>ppt_y</p:attrName>
                                        </p:attrNameLst>
                                      </p:cBhvr>
                                      <p:tavLst>
                                        <p:tav tm="0">
                                          <p:val>
                                            <p:strVal val="1+#ppt_h/2"/>
                                          </p:val>
                                        </p:tav>
                                        <p:tav tm="100000">
                                          <p:val>
                                            <p:strVal val="#ppt_y"/>
                                          </p:val>
                                        </p:tav>
                                      </p:tavLst>
                                    </p:anim>
                                  </p:childTnLst>
                                </p:cTn>
                              </p:par>
                              <p:par>
                                <p:cTn id="22" presetID="7" presetClass="entr" presetSubtype="4" fill="hold" grpId="0" nodeType="withEffect">
                                  <p:stCondLst>
                                    <p:cond delay="0"/>
                                  </p:stCondLst>
                                  <p:childTnLst>
                                    <p:set>
                                      <p:cBhvr>
                                        <p:cTn id="23" dur="1" fill="hold">
                                          <p:stCondLst>
                                            <p:cond delay="0"/>
                                          </p:stCondLst>
                                        </p:cTn>
                                        <p:tgtEl>
                                          <p:spTgt spid="110595">
                                            <p:txEl>
                                              <p:pRg st="3" end="3"/>
                                            </p:txEl>
                                          </p:spTgt>
                                        </p:tgtEl>
                                        <p:attrNameLst>
                                          <p:attrName>style.visibility</p:attrName>
                                        </p:attrNameLst>
                                      </p:cBhvr>
                                      <p:to>
                                        <p:strVal val="visible"/>
                                      </p:to>
                                    </p:set>
                                    <p:anim calcmode="lin" valueType="num">
                                      <p:cBhvr additive="base">
                                        <p:cTn id="24" dur="500" fill="hold"/>
                                        <p:tgtEl>
                                          <p:spTgt spid="11059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0595">
                                            <p:txEl>
                                              <p:pRg st="3" end="3"/>
                                            </p:txEl>
                                          </p:spTgt>
                                        </p:tgtEl>
                                        <p:attrNameLst>
                                          <p:attrName>ppt_y</p:attrName>
                                        </p:attrNameLst>
                                      </p:cBhvr>
                                      <p:tavLst>
                                        <p:tav tm="0">
                                          <p:val>
                                            <p:strVal val="1+#ppt_h/2"/>
                                          </p:val>
                                        </p:tav>
                                        <p:tav tm="100000">
                                          <p:val>
                                            <p:strVal val="#ppt_y"/>
                                          </p:val>
                                        </p:tav>
                                      </p:tavLst>
                                    </p:anim>
                                  </p:childTnLst>
                                </p:cTn>
                              </p:par>
                              <p:par>
                                <p:cTn id="26" presetID="7" presetClass="entr" presetSubtype="4" fill="hold" grpId="0" nodeType="withEffect">
                                  <p:stCondLst>
                                    <p:cond delay="0"/>
                                  </p:stCondLst>
                                  <p:childTnLst>
                                    <p:set>
                                      <p:cBhvr>
                                        <p:cTn id="27" dur="1" fill="hold">
                                          <p:stCondLst>
                                            <p:cond delay="0"/>
                                          </p:stCondLst>
                                        </p:cTn>
                                        <p:tgtEl>
                                          <p:spTgt spid="110595">
                                            <p:txEl>
                                              <p:pRg st="4" end="4"/>
                                            </p:txEl>
                                          </p:spTgt>
                                        </p:tgtEl>
                                        <p:attrNameLst>
                                          <p:attrName>style.visibility</p:attrName>
                                        </p:attrNameLst>
                                      </p:cBhvr>
                                      <p:to>
                                        <p:strVal val="visible"/>
                                      </p:to>
                                    </p:set>
                                    <p:anim calcmode="lin" valueType="num">
                                      <p:cBhvr additive="base">
                                        <p:cTn id="28" dur="500" fill="hold"/>
                                        <p:tgtEl>
                                          <p:spTgt spid="11059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0595">
                                            <p:txEl>
                                              <p:pRg st="4" end="4"/>
                                            </p:txEl>
                                          </p:spTgt>
                                        </p:tgtEl>
                                        <p:attrNameLst>
                                          <p:attrName>ppt_y</p:attrName>
                                        </p:attrNameLst>
                                      </p:cBhvr>
                                      <p:tavLst>
                                        <p:tav tm="0">
                                          <p:val>
                                            <p:strVal val="1+#ppt_h/2"/>
                                          </p:val>
                                        </p:tav>
                                        <p:tav tm="100000">
                                          <p:val>
                                            <p:strVal val="#ppt_y"/>
                                          </p:val>
                                        </p:tav>
                                      </p:tavLst>
                                    </p:anim>
                                  </p:childTnLst>
                                </p:cTn>
                              </p:par>
                              <p:par>
                                <p:cTn id="30" presetID="7" presetClass="entr" presetSubtype="4" fill="hold" grpId="0" nodeType="withEffect">
                                  <p:stCondLst>
                                    <p:cond delay="0"/>
                                  </p:stCondLst>
                                  <p:childTnLst>
                                    <p:set>
                                      <p:cBhvr>
                                        <p:cTn id="31" dur="1" fill="hold">
                                          <p:stCondLst>
                                            <p:cond delay="0"/>
                                          </p:stCondLst>
                                        </p:cTn>
                                        <p:tgtEl>
                                          <p:spTgt spid="110595">
                                            <p:txEl>
                                              <p:pRg st="5" end="5"/>
                                            </p:txEl>
                                          </p:spTgt>
                                        </p:tgtEl>
                                        <p:attrNameLst>
                                          <p:attrName>style.visibility</p:attrName>
                                        </p:attrNameLst>
                                      </p:cBhvr>
                                      <p:to>
                                        <p:strVal val="visible"/>
                                      </p:to>
                                    </p:set>
                                    <p:anim calcmode="lin" valueType="num">
                                      <p:cBhvr additive="base">
                                        <p:cTn id="32" dur="500" fill="hold"/>
                                        <p:tgtEl>
                                          <p:spTgt spid="11059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0595">
                                            <p:txEl>
                                              <p:pRg st="5" end="5"/>
                                            </p:txEl>
                                          </p:spTgt>
                                        </p:tgtEl>
                                        <p:attrNameLst>
                                          <p:attrName>ppt_y</p:attrName>
                                        </p:attrNameLst>
                                      </p:cBhvr>
                                      <p:tavLst>
                                        <p:tav tm="0">
                                          <p:val>
                                            <p:strVal val="1+#ppt_h/2"/>
                                          </p:val>
                                        </p:tav>
                                        <p:tav tm="100000">
                                          <p:val>
                                            <p:strVal val="#ppt_y"/>
                                          </p:val>
                                        </p:tav>
                                      </p:tavLst>
                                    </p:anim>
                                  </p:childTnLst>
                                </p:cTn>
                              </p:par>
                              <p:par>
                                <p:cTn id="34" presetID="7" presetClass="entr" presetSubtype="4" fill="hold" grpId="0" nodeType="withEffect">
                                  <p:stCondLst>
                                    <p:cond delay="0"/>
                                  </p:stCondLst>
                                  <p:childTnLst>
                                    <p:set>
                                      <p:cBhvr>
                                        <p:cTn id="35" dur="1" fill="hold">
                                          <p:stCondLst>
                                            <p:cond delay="0"/>
                                          </p:stCondLst>
                                        </p:cTn>
                                        <p:tgtEl>
                                          <p:spTgt spid="110595">
                                            <p:txEl>
                                              <p:pRg st="6" end="6"/>
                                            </p:txEl>
                                          </p:spTgt>
                                        </p:tgtEl>
                                        <p:attrNameLst>
                                          <p:attrName>style.visibility</p:attrName>
                                        </p:attrNameLst>
                                      </p:cBhvr>
                                      <p:to>
                                        <p:strVal val="visible"/>
                                      </p:to>
                                    </p:set>
                                    <p:anim calcmode="lin" valueType="num">
                                      <p:cBhvr additive="base">
                                        <p:cTn id="36" dur="500" fill="hold"/>
                                        <p:tgtEl>
                                          <p:spTgt spid="11059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0595">
                                            <p:txEl>
                                              <p:pRg st="6" end="6"/>
                                            </p:txEl>
                                          </p:spTgt>
                                        </p:tgtEl>
                                        <p:attrNameLst>
                                          <p:attrName>ppt_y</p:attrName>
                                        </p:attrNameLst>
                                      </p:cBhvr>
                                      <p:tavLst>
                                        <p:tav tm="0">
                                          <p:val>
                                            <p:strVal val="1+#ppt_h/2"/>
                                          </p:val>
                                        </p:tav>
                                        <p:tav tm="100000">
                                          <p:val>
                                            <p:strVal val="#ppt_y"/>
                                          </p:val>
                                        </p:tav>
                                      </p:tavLst>
                                    </p:anim>
                                  </p:childTnLst>
                                </p:cTn>
                              </p:par>
                              <p:par>
                                <p:cTn id="38" presetID="7" presetClass="entr" presetSubtype="4" fill="hold" grpId="0" nodeType="withEffect">
                                  <p:stCondLst>
                                    <p:cond delay="0"/>
                                  </p:stCondLst>
                                  <p:childTnLst>
                                    <p:set>
                                      <p:cBhvr>
                                        <p:cTn id="39" dur="1" fill="hold">
                                          <p:stCondLst>
                                            <p:cond delay="0"/>
                                          </p:stCondLst>
                                        </p:cTn>
                                        <p:tgtEl>
                                          <p:spTgt spid="110595">
                                            <p:txEl>
                                              <p:pRg st="7" end="7"/>
                                            </p:txEl>
                                          </p:spTgt>
                                        </p:tgtEl>
                                        <p:attrNameLst>
                                          <p:attrName>style.visibility</p:attrName>
                                        </p:attrNameLst>
                                      </p:cBhvr>
                                      <p:to>
                                        <p:strVal val="visible"/>
                                      </p:to>
                                    </p:set>
                                    <p:anim calcmode="lin" valueType="num">
                                      <p:cBhvr additive="base">
                                        <p:cTn id="40" dur="500" fill="hold"/>
                                        <p:tgtEl>
                                          <p:spTgt spid="110595">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05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nodeType="clickEffect">
                                  <p:stCondLst>
                                    <p:cond delay="0"/>
                                  </p:stCondLst>
                                  <p:childTnLst>
                                    <p:set>
                                      <p:cBhvr>
                                        <p:cTn id="45" dur="1" fill="hold">
                                          <p:stCondLst>
                                            <p:cond delay="0"/>
                                          </p:stCondLst>
                                        </p:cTn>
                                        <p:tgtEl>
                                          <p:spTgt spid="70660"/>
                                        </p:tgtEl>
                                        <p:attrNameLst>
                                          <p:attrName>style.visibility</p:attrName>
                                        </p:attrNameLst>
                                      </p:cBhvr>
                                      <p:to>
                                        <p:strVal val="visible"/>
                                      </p:to>
                                    </p:set>
                                    <p:animEffect transition="in" filter="wipe(up)">
                                      <p:cBhvr>
                                        <p:cTn id="46" dur="500"/>
                                        <p:tgtEl>
                                          <p:spTgt spid="7066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35846"/>
                                        </p:tgtEl>
                                        <p:attrNameLst>
                                          <p:attrName>style.visibility</p:attrName>
                                        </p:attrNameLst>
                                      </p:cBhvr>
                                      <p:to>
                                        <p:strVal val="visible"/>
                                      </p:to>
                                    </p:set>
                                    <p:anim calcmode="lin" valueType="num">
                                      <p:cBhvr>
                                        <p:cTn id="51" dur="3000" fill="hold"/>
                                        <p:tgtEl>
                                          <p:spTgt spid="35846"/>
                                        </p:tgtEl>
                                        <p:attrNameLst>
                                          <p:attrName>ppt_w</p:attrName>
                                        </p:attrNameLst>
                                      </p:cBhvr>
                                      <p:tavLst>
                                        <p:tav tm="0">
                                          <p:val>
                                            <p:fltVal val="0"/>
                                          </p:val>
                                        </p:tav>
                                        <p:tav tm="100000">
                                          <p:val>
                                            <p:strVal val="#ppt_w"/>
                                          </p:val>
                                        </p:tav>
                                      </p:tavLst>
                                    </p:anim>
                                    <p:anim calcmode="lin" valueType="num">
                                      <p:cBhvr>
                                        <p:cTn id="52" dur="3000" fill="hold"/>
                                        <p:tgtEl>
                                          <p:spTgt spid="35846"/>
                                        </p:tgtEl>
                                        <p:attrNameLst>
                                          <p:attrName>ppt_h</p:attrName>
                                        </p:attrNameLst>
                                      </p:cBhvr>
                                      <p:tavLst>
                                        <p:tav tm="0">
                                          <p:val>
                                            <p:fltVal val="0"/>
                                          </p:val>
                                        </p:tav>
                                        <p:tav tm="100000">
                                          <p:val>
                                            <p:strVal val="#ppt_h"/>
                                          </p:val>
                                        </p:tav>
                                      </p:tavLst>
                                    </p:anim>
                                    <p:anim calcmode="lin" valueType="num">
                                      <p:cBhvr>
                                        <p:cTn id="53" dur="3000" fill="hold"/>
                                        <p:tgtEl>
                                          <p:spTgt spid="35846"/>
                                        </p:tgtEl>
                                        <p:attrNameLst>
                                          <p:attrName>style.rotation</p:attrName>
                                        </p:attrNameLst>
                                      </p:cBhvr>
                                      <p:tavLst>
                                        <p:tav tm="0">
                                          <p:val>
                                            <p:fltVal val="360"/>
                                          </p:val>
                                        </p:tav>
                                        <p:tav tm="100000">
                                          <p:val>
                                            <p:fltVal val="0"/>
                                          </p:val>
                                        </p:tav>
                                      </p:tavLst>
                                    </p:anim>
                                    <p:animEffect transition="in" filter="fade">
                                      <p:cBhvr>
                                        <p:cTn id="54" dur="3000"/>
                                        <p:tgtEl>
                                          <p:spTgt spid="3584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7" presetClass="entr" presetSubtype="4" fill="hold" grpId="0" nodeType="clickEffect">
                                  <p:stCondLst>
                                    <p:cond delay="0"/>
                                  </p:stCondLst>
                                  <p:childTnLst>
                                    <p:set>
                                      <p:cBhvr>
                                        <p:cTn id="58" dur="1" fill="hold">
                                          <p:stCondLst>
                                            <p:cond delay="0"/>
                                          </p:stCondLst>
                                        </p:cTn>
                                        <p:tgtEl>
                                          <p:spTgt spid="110594"/>
                                        </p:tgtEl>
                                        <p:attrNameLst>
                                          <p:attrName>style.visibility</p:attrName>
                                        </p:attrNameLst>
                                      </p:cBhvr>
                                      <p:to>
                                        <p:strVal val="visible"/>
                                      </p:to>
                                    </p:set>
                                    <p:anim calcmode="lin" valueType="num">
                                      <p:cBhvr additive="base">
                                        <p:cTn id="59" dur="3000" fill="hold"/>
                                        <p:tgtEl>
                                          <p:spTgt spid="110594"/>
                                        </p:tgtEl>
                                        <p:attrNameLst>
                                          <p:attrName>ppt_x</p:attrName>
                                        </p:attrNameLst>
                                      </p:cBhvr>
                                      <p:tavLst>
                                        <p:tav tm="0">
                                          <p:val>
                                            <p:strVal val="#ppt_x"/>
                                          </p:val>
                                        </p:tav>
                                        <p:tav tm="100000">
                                          <p:val>
                                            <p:strVal val="#ppt_x"/>
                                          </p:val>
                                        </p:tav>
                                      </p:tavLst>
                                    </p:anim>
                                    <p:anim calcmode="lin" valueType="num">
                                      <p:cBhvr additive="base">
                                        <p:cTn id="60" dur="3000" fill="hold"/>
                                        <p:tgtEl>
                                          <p:spTgt spid="1105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323850" y="0"/>
            <a:ext cx="4402138" cy="1143000"/>
          </a:xfrm>
        </p:spPr>
        <p:txBody>
          <a:bodyPr/>
          <a:lstStyle/>
          <a:p>
            <a:pPr eaLnBrk="1" hangingPunct="1">
              <a:defRPr/>
            </a:pPr>
            <a:r>
              <a:rPr lang="ru-RU" smtClean="0">
                <a:solidFill>
                  <a:srgbClr val="009900"/>
                </a:solidFill>
              </a:rPr>
              <a:t>Лук</a:t>
            </a:r>
          </a:p>
        </p:txBody>
      </p:sp>
      <p:sp>
        <p:nvSpPr>
          <p:cNvPr id="111619" name="Rectangle 3"/>
          <p:cNvSpPr>
            <a:spLocks noGrp="1" noChangeArrowheads="1"/>
          </p:cNvSpPr>
          <p:nvPr>
            <p:ph type="body" idx="4294967295"/>
          </p:nvPr>
        </p:nvSpPr>
        <p:spPr>
          <a:xfrm>
            <a:off x="539750" y="1052513"/>
            <a:ext cx="5905500" cy="3240087"/>
          </a:xfrm>
        </p:spPr>
        <p:txBody>
          <a:bodyPr/>
          <a:lstStyle/>
          <a:p>
            <a:pPr eaLnBrk="1" hangingPunct="1">
              <a:lnSpc>
                <a:spcPct val="80000"/>
              </a:lnSpc>
              <a:buFont typeface="Wingdings" pitchFamily="2" charset="2"/>
              <a:buNone/>
              <a:defRPr/>
            </a:pPr>
            <a:r>
              <a:rPr lang="ru-RU" b="1" smtClean="0">
                <a:solidFill>
                  <a:srgbClr val="009900"/>
                </a:solidFill>
                <a:effectLst>
                  <a:outerShdw blurRad="38100" dist="38100" dir="2700000" algn="tl">
                    <a:srgbClr val="000000"/>
                  </a:outerShdw>
                </a:effectLst>
              </a:rPr>
              <a:t>Овощ этот очень крут!</a:t>
            </a:r>
          </a:p>
          <a:p>
            <a:pPr eaLnBrk="1" hangingPunct="1">
              <a:lnSpc>
                <a:spcPct val="80000"/>
              </a:lnSpc>
              <a:buFont typeface="Wingdings" pitchFamily="2" charset="2"/>
              <a:buNone/>
              <a:defRPr/>
            </a:pPr>
            <a:r>
              <a:rPr lang="ru-RU" b="1" smtClean="0">
                <a:solidFill>
                  <a:srgbClr val="009900"/>
                </a:solidFill>
                <a:effectLst>
                  <a:outerShdw blurRad="38100" dist="38100" dir="2700000" algn="tl">
                    <a:srgbClr val="000000"/>
                  </a:outerShdw>
                </a:effectLst>
              </a:rPr>
              <a:t>Убивает всех вокруг.</a:t>
            </a:r>
          </a:p>
          <a:p>
            <a:pPr eaLnBrk="1" hangingPunct="1">
              <a:lnSpc>
                <a:spcPct val="80000"/>
              </a:lnSpc>
              <a:buFont typeface="Wingdings" pitchFamily="2" charset="2"/>
              <a:buNone/>
              <a:defRPr/>
            </a:pPr>
            <a:r>
              <a:rPr lang="ru-RU" b="1" smtClean="0">
                <a:solidFill>
                  <a:srgbClr val="009900"/>
                </a:solidFill>
                <a:effectLst>
                  <a:outerShdw blurRad="38100" dist="38100" dir="2700000" algn="tl">
                    <a:srgbClr val="000000"/>
                  </a:outerShdw>
                </a:effectLst>
              </a:rPr>
              <a:t>Помогут фитонциды</a:t>
            </a:r>
          </a:p>
          <a:p>
            <a:pPr eaLnBrk="1" hangingPunct="1">
              <a:lnSpc>
                <a:spcPct val="80000"/>
              </a:lnSpc>
              <a:buFont typeface="Wingdings" pitchFamily="2" charset="2"/>
              <a:buNone/>
              <a:defRPr/>
            </a:pPr>
            <a:r>
              <a:rPr lang="ru-RU" b="1" smtClean="0">
                <a:solidFill>
                  <a:srgbClr val="009900"/>
                </a:solidFill>
                <a:effectLst>
                  <a:outerShdw blurRad="38100" dist="38100" dir="2700000" algn="tl">
                    <a:srgbClr val="000000"/>
                  </a:outerShdw>
                </a:effectLst>
              </a:rPr>
              <a:t>От оспы и чумы.</a:t>
            </a:r>
          </a:p>
          <a:p>
            <a:pPr eaLnBrk="1" hangingPunct="1">
              <a:lnSpc>
                <a:spcPct val="80000"/>
              </a:lnSpc>
              <a:buFont typeface="Wingdings" pitchFamily="2" charset="2"/>
              <a:buNone/>
              <a:defRPr/>
            </a:pPr>
            <a:r>
              <a:rPr lang="ru-RU" b="1" smtClean="0">
                <a:solidFill>
                  <a:srgbClr val="009900"/>
                </a:solidFill>
                <a:effectLst>
                  <a:outerShdw blurRad="38100" dist="38100" dir="2700000" algn="tl">
                    <a:srgbClr val="000000"/>
                  </a:outerShdw>
                </a:effectLst>
              </a:rPr>
              <a:t>И вылечить простуду</a:t>
            </a:r>
          </a:p>
          <a:p>
            <a:pPr eaLnBrk="1" hangingPunct="1">
              <a:lnSpc>
                <a:spcPct val="80000"/>
              </a:lnSpc>
              <a:buFont typeface="Wingdings" pitchFamily="2" charset="2"/>
              <a:buNone/>
              <a:defRPr/>
            </a:pPr>
            <a:r>
              <a:rPr lang="ru-RU" b="1" smtClean="0">
                <a:solidFill>
                  <a:srgbClr val="009900"/>
                </a:solidFill>
                <a:effectLst>
                  <a:outerShdw blurRad="38100" dist="38100" dir="2700000" algn="tl">
                    <a:srgbClr val="000000"/>
                  </a:outerShdw>
                </a:effectLst>
              </a:rPr>
              <a:t>Им тоже сможем мы</a:t>
            </a:r>
          </a:p>
        </p:txBody>
      </p:sp>
      <p:pic>
        <p:nvPicPr>
          <p:cNvPr id="71684" name="Рисунок 3" descr="a5dc1e6f3fa3.png"/>
          <p:cNvPicPr>
            <a:picLocks noChangeAspect="1"/>
          </p:cNvPicPr>
          <p:nvPr/>
        </p:nvPicPr>
        <p:blipFill>
          <a:blip r:embed="rId2"/>
          <a:srcRect/>
          <a:stretch>
            <a:fillRect/>
          </a:stretch>
        </p:blipFill>
        <p:spPr bwMode="auto">
          <a:xfrm>
            <a:off x="900113" y="4292600"/>
            <a:ext cx="2376487" cy="2301875"/>
          </a:xfrm>
          <a:prstGeom prst="rect">
            <a:avLst/>
          </a:prstGeom>
          <a:noFill/>
          <a:ln w="9525">
            <a:noFill/>
            <a:miter lim="800000"/>
            <a:headEnd/>
            <a:tailEnd/>
          </a:ln>
        </p:spPr>
      </p:pic>
      <p:pic>
        <p:nvPicPr>
          <p:cNvPr id="71685" name="Picture 7" descr="1"/>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6516688" y="3663950"/>
            <a:ext cx="2352675" cy="3194050"/>
          </a:xfrm>
          <a:prstGeom prst="rect">
            <a:avLst/>
          </a:prstGeom>
          <a:noFill/>
          <a:ln w="9525">
            <a:noFill/>
            <a:miter lim="800000"/>
            <a:headEnd/>
            <a:tailEnd/>
          </a:ln>
        </p:spPr>
      </p:pic>
      <p:pic>
        <p:nvPicPr>
          <p:cNvPr id="36870" name="Picture 8"/>
          <p:cNvPicPr>
            <a:picLocks noChangeAspect="1" noChangeArrowheads="1"/>
          </p:cNvPicPr>
          <p:nvPr/>
        </p:nvPicPr>
        <p:blipFill>
          <a:blip r:embed="rId4" cstate="email">
            <a:extLst>
              <a:ext uri="{28A0092B-C50C-407E-A947-70E740481C1C}"/>
            </a:extLst>
          </a:blip>
          <a:srcRect/>
          <a:stretch>
            <a:fillRect/>
          </a:stretch>
        </p:blipFill>
        <p:spPr bwMode="auto">
          <a:xfrm>
            <a:off x="5580112" y="404664"/>
            <a:ext cx="2901901" cy="31033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extLst>
        </p:spPr>
      </p:pic>
      <p:sp>
        <p:nvSpPr>
          <p:cNvPr id="4" name="Управляющая кнопка: домой 3">
            <a:hlinkClick r:id="rId5" action="ppaction://hlinksldjump" highlightClick="1"/>
          </p:cNvPr>
          <p:cNvSpPr>
            <a:spLocks noChangeArrowheads="1"/>
          </p:cNvSpPr>
          <p:nvPr/>
        </p:nvSpPr>
        <p:spPr bwMode="auto">
          <a:xfrm>
            <a:off x="8388350" y="6021388"/>
            <a:ext cx="576263" cy="620712"/>
          </a:xfrm>
          <a:prstGeom prst="actionButtonHome">
            <a:avLst/>
          </a:prstGeom>
          <a:gradFill rotWithShape="0">
            <a:gsLst>
              <a:gs pos="0">
                <a:srgbClr val="F0EE90"/>
              </a:gs>
              <a:gs pos="100000">
                <a:srgbClr val="FFC000"/>
              </a:gs>
            </a:gsLst>
            <a:lin ang="0" scaled="1"/>
          </a:gradFill>
          <a:ln w="38100" algn="ctr">
            <a:solidFill>
              <a:srgbClr val="FF6600"/>
            </a:solidFill>
            <a:miter lim="800000"/>
            <a:headEnd/>
            <a:tailEnd/>
          </a:ln>
        </p:spPr>
        <p:txBody>
          <a:bodyPr anchor="ctr"/>
          <a:lstStyle/>
          <a:p>
            <a:pPr algn="ctr" fontAlgn="auto">
              <a:spcBef>
                <a:spcPts val="0"/>
              </a:spcBef>
              <a:spcAft>
                <a:spcPts val="0"/>
              </a:spcAft>
              <a:defRPr/>
            </a:pPr>
            <a:endParaRPr lang="ru-RU">
              <a:solidFill>
                <a:schemeClr val="l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wipe(up)">
                                      <p:cBhvr>
                                        <p:cTn id="7" dur="500"/>
                                        <p:tgtEl>
                                          <p:spTgt spid="71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11619">
                                            <p:txEl>
                                              <p:pRg st="0" end="0"/>
                                            </p:txEl>
                                          </p:spTgt>
                                        </p:tgtEl>
                                        <p:attrNameLst>
                                          <p:attrName>style.visibility</p:attrName>
                                        </p:attrNameLst>
                                      </p:cBhvr>
                                      <p:to>
                                        <p:strVal val="visible"/>
                                      </p:to>
                                    </p:set>
                                    <p:anim calcmode="lin" valueType="num">
                                      <p:cBhvr additive="base">
                                        <p:cTn id="12" dur="5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1619">
                                            <p:txEl>
                                              <p:pRg st="0" end="0"/>
                                            </p:txEl>
                                          </p:spTgt>
                                        </p:tgtEl>
                                        <p:attrNameLst>
                                          <p:attrName>ppt_y</p:attrName>
                                        </p:attrNameLst>
                                      </p:cBhvr>
                                      <p:tavLst>
                                        <p:tav tm="0">
                                          <p:val>
                                            <p:strVal val="1+#ppt_h/2"/>
                                          </p:val>
                                        </p:tav>
                                        <p:tav tm="100000">
                                          <p:val>
                                            <p:strVal val="#ppt_y"/>
                                          </p:val>
                                        </p:tav>
                                      </p:tavLst>
                                    </p:anim>
                                  </p:childTnLst>
                                </p:cTn>
                              </p:par>
                              <p:par>
                                <p:cTn id="14" presetID="7" presetClass="entr" presetSubtype="4" fill="hold" grpId="0" nodeType="withEffect">
                                  <p:stCondLst>
                                    <p:cond delay="0"/>
                                  </p:stCondLst>
                                  <p:childTnLst>
                                    <p:set>
                                      <p:cBhvr>
                                        <p:cTn id="15" dur="1" fill="hold">
                                          <p:stCondLst>
                                            <p:cond delay="0"/>
                                          </p:stCondLst>
                                        </p:cTn>
                                        <p:tgtEl>
                                          <p:spTgt spid="111619">
                                            <p:txEl>
                                              <p:pRg st="1" end="1"/>
                                            </p:txEl>
                                          </p:spTgt>
                                        </p:tgtEl>
                                        <p:attrNameLst>
                                          <p:attrName>style.visibility</p:attrName>
                                        </p:attrNameLst>
                                      </p:cBhvr>
                                      <p:to>
                                        <p:strVal val="visible"/>
                                      </p:to>
                                    </p:set>
                                    <p:anim calcmode="lin" valueType="num">
                                      <p:cBhvr additive="base">
                                        <p:cTn id="16" dur="5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1619">
                                            <p:txEl>
                                              <p:pRg st="1" end="1"/>
                                            </p:txEl>
                                          </p:spTgt>
                                        </p:tgtEl>
                                        <p:attrNameLst>
                                          <p:attrName>ppt_y</p:attrName>
                                        </p:attrNameLst>
                                      </p:cBhvr>
                                      <p:tavLst>
                                        <p:tav tm="0">
                                          <p:val>
                                            <p:strVal val="1+#ppt_h/2"/>
                                          </p:val>
                                        </p:tav>
                                        <p:tav tm="100000">
                                          <p:val>
                                            <p:strVal val="#ppt_y"/>
                                          </p:val>
                                        </p:tav>
                                      </p:tavLst>
                                    </p:anim>
                                  </p:childTnLst>
                                </p:cTn>
                              </p:par>
                              <p:par>
                                <p:cTn id="18" presetID="7" presetClass="entr" presetSubtype="4" fill="hold" grpId="0" nodeType="withEffect">
                                  <p:stCondLst>
                                    <p:cond delay="0"/>
                                  </p:stCondLst>
                                  <p:childTnLst>
                                    <p:set>
                                      <p:cBhvr>
                                        <p:cTn id="19" dur="1" fill="hold">
                                          <p:stCondLst>
                                            <p:cond delay="0"/>
                                          </p:stCondLst>
                                        </p:cTn>
                                        <p:tgtEl>
                                          <p:spTgt spid="111619">
                                            <p:txEl>
                                              <p:pRg st="2" end="2"/>
                                            </p:txEl>
                                          </p:spTgt>
                                        </p:tgtEl>
                                        <p:attrNameLst>
                                          <p:attrName>style.visibility</p:attrName>
                                        </p:attrNameLst>
                                      </p:cBhvr>
                                      <p:to>
                                        <p:strVal val="visible"/>
                                      </p:to>
                                    </p:set>
                                    <p:anim calcmode="lin" valueType="num">
                                      <p:cBhvr additive="base">
                                        <p:cTn id="20" dur="5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1619">
                                            <p:txEl>
                                              <p:pRg st="2" end="2"/>
                                            </p:txEl>
                                          </p:spTgt>
                                        </p:tgtEl>
                                        <p:attrNameLst>
                                          <p:attrName>ppt_y</p:attrName>
                                        </p:attrNameLst>
                                      </p:cBhvr>
                                      <p:tavLst>
                                        <p:tav tm="0">
                                          <p:val>
                                            <p:strVal val="1+#ppt_h/2"/>
                                          </p:val>
                                        </p:tav>
                                        <p:tav tm="100000">
                                          <p:val>
                                            <p:strVal val="#ppt_y"/>
                                          </p:val>
                                        </p:tav>
                                      </p:tavLst>
                                    </p:anim>
                                  </p:childTnLst>
                                </p:cTn>
                              </p:par>
                              <p:par>
                                <p:cTn id="22" presetID="7" presetClass="entr" presetSubtype="4" fill="hold" grpId="0" nodeType="withEffect">
                                  <p:stCondLst>
                                    <p:cond delay="0"/>
                                  </p:stCondLst>
                                  <p:childTnLst>
                                    <p:set>
                                      <p:cBhvr>
                                        <p:cTn id="23" dur="1" fill="hold">
                                          <p:stCondLst>
                                            <p:cond delay="0"/>
                                          </p:stCondLst>
                                        </p:cTn>
                                        <p:tgtEl>
                                          <p:spTgt spid="111619">
                                            <p:txEl>
                                              <p:pRg st="3" end="3"/>
                                            </p:txEl>
                                          </p:spTgt>
                                        </p:tgtEl>
                                        <p:attrNameLst>
                                          <p:attrName>style.visibility</p:attrName>
                                        </p:attrNameLst>
                                      </p:cBhvr>
                                      <p:to>
                                        <p:strVal val="visible"/>
                                      </p:to>
                                    </p:set>
                                    <p:anim calcmode="lin" valueType="num">
                                      <p:cBhvr additive="base">
                                        <p:cTn id="24" dur="5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1619">
                                            <p:txEl>
                                              <p:pRg st="3" end="3"/>
                                            </p:txEl>
                                          </p:spTgt>
                                        </p:tgtEl>
                                        <p:attrNameLst>
                                          <p:attrName>ppt_y</p:attrName>
                                        </p:attrNameLst>
                                      </p:cBhvr>
                                      <p:tavLst>
                                        <p:tav tm="0">
                                          <p:val>
                                            <p:strVal val="1+#ppt_h/2"/>
                                          </p:val>
                                        </p:tav>
                                        <p:tav tm="100000">
                                          <p:val>
                                            <p:strVal val="#ppt_y"/>
                                          </p:val>
                                        </p:tav>
                                      </p:tavLst>
                                    </p:anim>
                                  </p:childTnLst>
                                </p:cTn>
                              </p:par>
                              <p:par>
                                <p:cTn id="26" presetID="7" presetClass="entr" presetSubtype="4" fill="hold" grpId="0" nodeType="withEffect">
                                  <p:stCondLst>
                                    <p:cond delay="0"/>
                                  </p:stCondLst>
                                  <p:childTnLst>
                                    <p:set>
                                      <p:cBhvr>
                                        <p:cTn id="27" dur="1" fill="hold">
                                          <p:stCondLst>
                                            <p:cond delay="0"/>
                                          </p:stCondLst>
                                        </p:cTn>
                                        <p:tgtEl>
                                          <p:spTgt spid="111619">
                                            <p:txEl>
                                              <p:pRg st="4" end="4"/>
                                            </p:txEl>
                                          </p:spTgt>
                                        </p:tgtEl>
                                        <p:attrNameLst>
                                          <p:attrName>style.visibility</p:attrName>
                                        </p:attrNameLst>
                                      </p:cBhvr>
                                      <p:to>
                                        <p:strVal val="visible"/>
                                      </p:to>
                                    </p:set>
                                    <p:anim calcmode="lin" valueType="num">
                                      <p:cBhvr additive="base">
                                        <p:cTn id="28" dur="500" fill="hold"/>
                                        <p:tgtEl>
                                          <p:spTgt spid="11161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1619">
                                            <p:txEl>
                                              <p:pRg st="4" end="4"/>
                                            </p:txEl>
                                          </p:spTgt>
                                        </p:tgtEl>
                                        <p:attrNameLst>
                                          <p:attrName>ppt_y</p:attrName>
                                        </p:attrNameLst>
                                      </p:cBhvr>
                                      <p:tavLst>
                                        <p:tav tm="0">
                                          <p:val>
                                            <p:strVal val="1+#ppt_h/2"/>
                                          </p:val>
                                        </p:tav>
                                        <p:tav tm="100000">
                                          <p:val>
                                            <p:strVal val="#ppt_y"/>
                                          </p:val>
                                        </p:tav>
                                      </p:tavLst>
                                    </p:anim>
                                  </p:childTnLst>
                                </p:cTn>
                              </p:par>
                              <p:par>
                                <p:cTn id="30" presetID="7" presetClass="entr" presetSubtype="4" fill="hold" grpId="0" nodeType="with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 calcmode="lin" valueType="num">
                                      <p:cBhvr additive="base">
                                        <p:cTn id="32" dur="500" fill="hold"/>
                                        <p:tgtEl>
                                          <p:spTgt spid="11161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16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71684"/>
                                        </p:tgtEl>
                                        <p:attrNameLst>
                                          <p:attrName>style.visibility</p:attrName>
                                        </p:attrNameLst>
                                      </p:cBhvr>
                                      <p:to>
                                        <p:strVal val="visible"/>
                                      </p:to>
                                    </p:set>
                                    <p:animEffect transition="in" filter="wipe(up)">
                                      <p:cBhvr>
                                        <p:cTn id="38" dur="500"/>
                                        <p:tgtEl>
                                          <p:spTgt spid="7168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36870"/>
                                        </p:tgtEl>
                                        <p:attrNameLst>
                                          <p:attrName>style.visibility</p:attrName>
                                        </p:attrNameLst>
                                      </p:cBhvr>
                                      <p:to>
                                        <p:strVal val="visible"/>
                                      </p:to>
                                    </p:set>
                                    <p:anim calcmode="lin" valueType="num">
                                      <p:cBhvr>
                                        <p:cTn id="43" dur="3000" fill="hold"/>
                                        <p:tgtEl>
                                          <p:spTgt spid="36870"/>
                                        </p:tgtEl>
                                        <p:attrNameLst>
                                          <p:attrName>ppt_w</p:attrName>
                                        </p:attrNameLst>
                                      </p:cBhvr>
                                      <p:tavLst>
                                        <p:tav tm="0">
                                          <p:val>
                                            <p:fltVal val="0"/>
                                          </p:val>
                                        </p:tav>
                                        <p:tav tm="100000">
                                          <p:val>
                                            <p:strVal val="#ppt_w"/>
                                          </p:val>
                                        </p:tav>
                                      </p:tavLst>
                                    </p:anim>
                                    <p:anim calcmode="lin" valueType="num">
                                      <p:cBhvr>
                                        <p:cTn id="44" dur="3000" fill="hold"/>
                                        <p:tgtEl>
                                          <p:spTgt spid="36870"/>
                                        </p:tgtEl>
                                        <p:attrNameLst>
                                          <p:attrName>ppt_h</p:attrName>
                                        </p:attrNameLst>
                                      </p:cBhvr>
                                      <p:tavLst>
                                        <p:tav tm="0">
                                          <p:val>
                                            <p:fltVal val="0"/>
                                          </p:val>
                                        </p:tav>
                                        <p:tav tm="100000">
                                          <p:val>
                                            <p:strVal val="#ppt_h"/>
                                          </p:val>
                                        </p:tav>
                                      </p:tavLst>
                                    </p:anim>
                                    <p:anim calcmode="lin" valueType="num">
                                      <p:cBhvr>
                                        <p:cTn id="45" dur="3000" fill="hold"/>
                                        <p:tgtEl>
                                          <p:spTgt spid="36870"/>
                                        </p:tgtEl>
                                        <p:attrNameLst>
                                          <p:attrName>style.rotation</p:attrName>
                                        </p:attrNameLst>
                                      </p:cBhvr>
                                      <p:tavLst>
                                        <p:tav tm="0">
                                          <p:val>
                                            <p:fltVal val="360"/>
                                          </p:val>
                                        </p:tav>
                                        <p:tav tm="100000">
                                          <p:val>
                                            <p:fltVal val="0"/>
                                          </p:val>
                                        </p:tav>
                                      </p:tavLst>
                                    </p:anim>
                                    <p:animEffect transition="in" filter="fade">
                                      <p:cBhvr>
                                        <p:cTn id="46" dur="3000"/>
                                        <p:tgtEl>
                                          <p:spTgt spid="3687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7" presetClass="entr" presetSubtype="4" fill="hold" grpId="0" nodeType="clickEffect">
                                  <p:stCondLst>
                                    <p:cond delay="0"/>
                                  </p:stCondLst>
                                  <p:childTnLst>
                                    <p:set>
                                      <p:cBhvr>
                                        <p:cTn id="50" dur="1" fill="hold">
                                          <p:stCondLst>
                                            <p:cond delay="0"/>
                                          </p:stCondLst>
                                        </p:cTn>
                                        <p:tgtEl>
                                          <p:spTgt spid="111618"/>
                                        </p:tgtEl>
                                        <p:attrNameLst>
                                          <p:attrName>style.visibility</p:attrName>
                                        </p:attrNameLst>
                                      </p:cBhvr>
                                      <p:to>
                                        <p:strVal val="visible"/>
                                      </p:to>
                                    </p:set>
                                    <p:anim calcmode="lin" valueType="num">
                                      <p:cBhvr additive="base">
                                        <p:cTn id="51" dur="3000" fill="hold"/>
                                        <p:tgtEl>
                                          <p:spTgt spid="111618"/>
                                        </p:tgtEl>
                                        <p:attrNameLst>
                                          <p:attrName>ppt_x</p:attrName>
                                        </p:attrNameLst>
                                      </p:cBhvr>
                                      <p:tavLst>
                                        <p:tav tm="0">
                                          <p:val>
                                            <p:strVal val="#ppt_x"/>
                                          </p:val>
                                        </p:tav>
                                        <p:tav tm="100000">
                                          <p:val>
                                            <p:strVal val="#ppt_x"/>
                                          </p:val>
                                        </p:tav>
                                      </p:tavLst>
                                    </p:anim>
                                    <p:anim calcmode="lin" valueType="num">
                                      <p:cBhvr additive="base">
                                        <p:cTn id="52" dur="3000" fill="hold"/>
                                        <p:tgtEl>
                                          <p:spTgt spid="1116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11161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395288" y="-171450"/>
            <a:ext cx="4402137" cy="908050"/>
          </a:xfrm>
        </p:spPr>
        <p:txBody>
          <a:bodyPr/>
          <a:lstStyle/>
          <a:p>
            <a:pPr eaLnBrk="1" hangingPunct="1">
              <a:defRPr/>
            </a:pPr>
            <a:r>
              <a:rPr lang="ru-RU" dirty="0" smtClean="0">
                <a:solidFill>
                  <a:srgbClr val="009900"/>
                </a:solidFill>
              </a:rPr>
              <a:t>Тыква</a:t>
            </a:r>
          </a:p>
        </p:txBody>
      </p:sp>
      <p:sp>
        <p:nvSpPr>
          <p:cNvPr id="111619" name="Rectangle 3"/>
          <p:cNvSpPr>
            <a:spLocks noGrp="1" noChangeArrowheads="1"/>
          </p:cNvSpPr>
          <p:nvPr>
            <p:ph type="body" idx="4294967295"/>
          </p:nvPr>
        </p:nvSpPr>
        <p:spPr>
          <a:xfrm>
            <a:off x="468313" y="620713"/>
            <a:ext cx="5905500" cy="3240087"/>
          </a:xfrm>
        </p:spPr>
        <p:txBody>
          <a:bodyPr>
            <a:normAutofit lnSpcReduction="10000"/>
          </a:bodyPr>
          <a:lstStyle/>
          <a:p>
            <a:pPr marL="609600" indent="-609600" eaLnBrk="1" hangingPunct="1">
              <a:buFont typeface="Wingdings" pitchFamily="2" charset="2"/>
              <a:buNone/>
              <a:defRPr/>
            </a:pPr>
            <a:r>
              <a:rPr lang="ru-RU" b="1" smtClean="0">
                <a:solidFill>
                  <a:srgbClr val="009900"/>
                </a:solidFill>
                <a:effectLst>
                  <a:outerShdw blurRad="38100" dist="38100" dir="2700000" algn="tl">
                    <a:srgbClr val="000000"/>
                  </a:outerShdw>
                </a:effectLst>
              </a:rPr>
              <a:t>Этот плод – аптека наша,</a:t>
            </a:r>
          </a:p>
          <a:p>
            <a:pPr marL="609600" indent="-609600" eaLnBrk="1" hangingPunct="1">
              <a:buFont typeface="Wingdings" pitchFamily="2" charset="2"/>
              <a:buNone/>
              <a:defRPr/>
            </a:pPr>
            <a:r>
              <a:rPr lang="ru-RU" b="1" smtClean="0">
                <a:solidFill>
                  <a:srgbClr val="009900"/>
                </a:solidFill>
                <a:effectLst>
                  <a:outerShdw blurRad="38100" dist="38100" dir="2700000" algn="tl">
                    <a:srgbClr val="000000"/>
                  </a:outerShdw>
                </a:effectLst>
              </a:rPr>
              <a:t>Из него полезна каша,</a:t>
            </a:r>
          </a:p>
          <a:p>
            <a:pPr marL="609600" indent="-609600" eaLnBrk="1" hangingPunct="1">
              <a:buFont typeface="Wingdings" pitchFamily="2" charset="2"/>
              <a:buNone/>
              <a:defRPr/>
            </a:pPr>
            <a:r>
              <a:rPr lang="ru-RU" b="1" smtClean="0">
                <a:solidFill>
                  <a:srgbClr val="009900"/>
                </a:solidFill>
                <a:effectLst>
                  <a:outerShdw blurRad="38100" dist="38100" dir="2700000" algn="tl">
                    <a:srgbClr val="000000"/>
                  </a:outerShdw>
                </a:effectLst>
              </a:rPr>
              <a:t>Семечки – деликатес,</a:t>
            </a:r>
          </a:p>
          <a:p>
            <a:pPr marL="609600" indent="-609600" eaLnBrk="1" hangingPunct="1">
              <a:buFont typeface="Wingdings" pitchFamily="2" charset="2"/>
              <a:buNone/>
              <a:defRPr/>
            </a:pPr>
            <a:r>
              <a:rPr lang="ru-RU" b="1" smtClean="0">
                <a:solidFill>
                  <a:srgbClr val="009900"/>
                </a:solidFill>
                <a:effectLst>
                  <a:outerShdw blurRad="38100" dist="38100" dir="2700000" algn="tl">
                    <a:srgbClr val="000000"/>
                  </a:outerShdw>
                </a:effectLst>
              </a:rPr>
              <a:t>И глистам – противовес.</a:t>
            </a:r>
          </a:p>
          <a:p>
            <a:pPr marL="609600" indent="-609600" eaLnBrk="1" hangingPunct="1">
              <a:buFont typeface="Wingdings" pitchFamily="2" charset="2"/>
              <a:buNone/>
              <a:defRPr/>
            </a:pPr>
            <a:r>
              <a:rPr lang="ru-RU" b="1" smtClean="0">
                <a:solidFill>
                  <a:srgbClr val="009900"/>
                </a:solidFill>
                <a:effectLst>
                  <a:outerShdw blurRad="38100" dist="38100" dir="2700000" algn="tl">
                    <a:srgbClr val="000000"/>
                  </a:outerShdw>
                </a:effectLst>
              </a:rPr>
              <a:t>Диетическое блюдо –</a:t>
            </a:r>
          </a:p>
          <a:p>
            <a:pPr marL="609600" indent="-609600" eaLnBrk="1" hangingPunct="1">
              <a:buFont typeface="Wingdings" pitchFamily="2" charset="2"/>
              <a:buNone/>
              <a:defRPr/>
            </a:pPr>
            <a:r>
              <a:rPr lang="ru-RU" b="1" smtClean="0">
                <a:solidFill>
                  <a:srgbClr val="009900"/>
                </a:solidFill>
                <a:effectLst>
                  <a:outerShdw blurRad="38100" dist="38100" dir="2700000" algn="tl">
                    <a:srgbClr val="000000"/>
                  </a:outerShdw>
                </a:effectLst>
              </a:rPr>
              <a:t>От болезней всех, как чудо!</a:t>
            </a:r>
          </a:p>
        </p:txBody>
      </p:sp>
      <p:pic>
        <p:nvPicPr>
          <p:cNvPr id="74756" name="Рисунок 3" descr="a5dc1e6f3fa3.png"/>
          <p:cNvPicPr>
            <a:picLocks noChangeAspect="1"/>
          </p:cNvPicPr>
          <p:nvPr/>
        </p:nvPicPr>
        <p:blipFill>
          <a:blip r:embed="rId2"/>
          <a:srcRect/>
          <a:stretch>
            <a:fillRect/>
          </a:stretch>
        </p:blipFill>
        <p:spPr bwMode="auto">
          <a:xfrm>
            <a:off x="900113" y="4292600"/>
            <a:ext cx="2376487" cy="2301875"/>
          </a:xfrm>
          <a:prstGeom prst="rect">
            <a:avLst/>
          </a:prstGeom>
          <a:noFill/>
          <a:ln w="9525">
            <a:noFill/>
            <a:miter lim="800000"/>
            <a:headEnd/>
            <a:tailEnd/>
          </a:ln>
        </p:spPr>
      </p:pic>
      <p:pic>
        <p:nvPicPr>
          <p:cNvPr id="74757" name="Picture 7" descr="1"/>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6011863" y="3663950"/>
            <a:ext cx="2352675" cy="3194050"/>
          </a:xfrm>
          <a:prstGeom prst="rect">
            <a:avLst/>
          </a:prstGeom>
          <a:noFill/>
          <a:ln w="9525">
            <a:noFill/>
            <a:miter lim="800000"/>
            <a:headEnd/>
            <a:tailEnd/>
          </a:ln>
        </p:spPr>
      </p:pic>
      <p:pic>
        <p:nvPicPr>
          <p:cNvPr id="39942" name="Picture 2"/>
          <p:cNvPicPr>
            <a:picLocks noChangeAspect="1" noChangeArrowheads="1"/>
          </p:cNvPicPr>
          <p:nvPr/>
        </p:nvPicPr>
        <p:blipFill>
          <a:blip r:embed="rId4" cstate="email">
            <a:extLst>
              <a:ext uri="{28A0092B-C50C-407E-A947-70E740481C1C}"/>
            </a:extLst>
          </a:blip>
          <a:srcRect/>
          <a:stretch>
            <a:fillRect/>
          </a:stretch>
        </p:blipFill>
        <p:spPr bwMode="auto">
          <a:xfrm>
            <a:off x="5953124" y="549275"/>
            <a:ext cx="2723331" cy="2879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extLst>
        </p:spPr>
      </p:pic>
      <p:sp>
        <p:nvSpPr>
          <p:cNvPr id="4" name="Управляющая кнопка: домой 3">
            <a:hlinkClick r:id="rId5" action="ppaction://hlinksldjump" highlightClick="1"/>
          </p:cNvPr>
          <p:cNvSpPr>
            <a:spLocks noChangeArrowheads="1"/>
          </p:cNvSpPr>
          <p:nvPr/>
        </p:nvSpPr>
        <p:spPr bwMode="auto">
          <a:xfrm>
            <a:off x="8388350" y="6021388"/>
            <a:ext cx="576263" cy="620712"/>
          </a:xfrm>
          <a:prstGeom prst="actionButtonHome">
            <a:avLst/>
          </a:prstGeom>
          <a:gradFill rotWithShape="0">
            <a:gsLst>
              <a:gs pos="0">
                <a:srgbClr val="F0EE90"/>
              </a:gs>
              <a:gs pos="100000">
                <a:srgbClr val="FFC000"/>
              </a:gs>
            </a:gsLst>
            <a:lin ang="0" scaled="1"/>
          </a:gradFill>
          <a:ln w="38100" algn="ctr">
            <a:solidFill>
              <a:srgbClr val="FF6600"/>
            </a:solidFill>
            <a:miter lim="800000"/>
            <a:headEnd/>
            <a:tailEnd/>
          </a:ln>
        </p:spPr>
        <p:txBody>
          <a:bodyPr anchor="ctr"/>
          <a:lstStyle/>
          <a:p>
            <a:pPr algn="ctr" fontAlgn="auto">
              <a:spcBef>
                <a:spcPts val="0"/>
              </a:spcBef>
              <a:spcAft>
                <a:spcPts val="0"/>
              </a:spcAft>
              <a:defRPr/>
            </a:pPr>
            <a:endParaRPr lang="ru-RU">
              <a:solidFill>
                <a:schemeClr val="l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wipe(up)">
                                      <p:cBhvr>
                                        <p:cTn id="7" dur="500"/>
                                        <p:tgtEl>
                                          <p:spTgt spid="74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11619">
                                            <p:txEl>
                                              <p:pRg st="0" end="0"/>
                                            </p:txEl>
                                          </p:spTgt>
                                        </p:tgtEl>
                                        <p:attrNameLst>
                                          <p:attrName>style.visibility</p:attrName>
                                        </p:attrNameLst>
                                      </p:cBhvr>
                                      <p:to>
                                        <p:strVal val="visible"/>
                                      </p:to>
                                    </p:set>
                                    <p:anim calcmode="lin" valueType="num">
                                      <p:cBhvr additive="base">
                                        <p:cTn id="12" dur="5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1619">
                                            <p:txEl>
                                              <p:pRg st="0" end="0"/>
                                            </p:txEl>
                                          </p:spTgt>
                                        </p:tgtEl>
                                        <p:attrNameLst>
                                          <p:attrName>ppt_y</p:attrName>
                                        </p:attrNameLst>
                                      </p:cBhvr>
                                      <p:tavLst>
                                        <p:tav tm="0">
                                          <p:val>
                                            <p:strVal val="1+#ppt_h/2"/>
                                          </p:val>
                                        </p:tav>
                                        <p:tav tm="100000">
                                          <p:val>
                                            <p:strVal val="#ppt_y"/>
                                          </p:val>
                                        </p:tav>
                                      </p:tavLst>
                                    </p:anim>
                                  </p:childTnLst>
                                </p:cTn>
                              </p:par>
                              <p:par>
                                <p:cTn id="14" presetID="7" presetClass="entr" presetSubtype="4" fill="hold" grpId="0" nodeType="withEffect">
                                  <p:stCondLst>
                                    <p:cond delay="0"/>
                                  </p:stCondLst>
                                  <p:childTnLst>
                                    <p:set>
                                      <p:cBhvr>
                                        <p:cTn id="15" dur="1" fill="hold">
                                          <p:stCondLst>
                                            <p:cond delay="0"/>
                                          </p:stCondLst>
                                        </p:cTn>
                                        <p:tgtEl>
                                          <p:spTgt spid="111619">
                                            <p:txEl>
                                              <p:pRg st="1" end="1"/>
                                            </p:txEl>
                                          </p:spTgt>
                                        </p:tgtEl>
                                        <p:attrNameLst>
                                          <p:attrName>style.visibility</p:attrName>
                                        </p:attrNameLst>
                                      </p:cBhvr>
                                      <p:to>
                                        <p:strVal val="visible"/>
                                      </p:to>
                                    </p:set>
                                    <p:anim calcmode="lin" valueType="num">
                                      <p:cBhvr additive="base">
                                        <p:cTn id="16" dur="5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1619">
                                            <p:txEl>
                                              <p:pRg st="1" end="1"/>
                                            </p:txEl>
                                          </p:spTgt>
                                        </p:tgtEl>
                                        <p:attrNameLst>
                                          <p:attrName>ppt_y</p:attrName>
                                        </p:attrNameLst>
                                      </p:cBhvr>
                                      <p:tavLst>
                                        <p:tav tm="0">
                                          <p:val>
                                            <p:strVal val="1+#ppt_h/2"/>
                                          </p:val>
                                        </p:tav>
                                        <p:tav tm="100000">
                                          <p:val>
                                            <p:strVal val="#ppt_y"/>
                                          </p:val>
                                        </p:tav>
                                      </p:tavLst>
                                    </p:anim>
                                  </p:childTnLst>
                                </p:cTn>
                              </p:par>
                              <p:par>
                                <p:cTn id="18" presetID="7" presetClass="entr" presetSubtype="4" fill="hold" grpId="0" nodeType="withEffect">
                                  <p:stCondLst>
                                    <p:cond delay="0"/>
                                  </p:stCondLst>
                                  <p:childTnLst>
                                    <p:set>
                                      <p:cBhvr>
                                        <p:cTn id="19" dur="1" fill="hold">
                                          <p:stCondLst>
                                            <p:cond delay="0"/>
                                          </p:stCondLst>
                                        </p:cTn>
                                        <p:tgtEl>
                                          <p:spTgt spid="111619">
                                            <p:txEl>
                                              <p:pRg st="2" end="2"/>
                                            </p:txEl>
                                          </p:spTgt>
                                        </p:tgtEl>
                                        <p:attrNameLst>
                                          <p:attrName>style.visibility</p:attrName>
                                        </p:attrNameLst>
                                      </p:cBhvr>
                                      <p:to>
                                        <p:strVal val="visible"/>
                                      </p:to>
                                    </p:set>
                                    <p:anim calcmode="lin" valueType="num">
                                      <p:cBhvr additive="base">
                                        <p:cTn id="20" dur="5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1619">
                                            <p:txEl>
                                              <p:pRg st="2" end="2"/>
                                            </p:txEl>
                                          </p:spTgt>
                                        </p:tgtEl>
                                        <p:attrNameLst>
                                          <p:attrName>ppt_y</p:attrName>
                                        </p:attrNameLst>
                                      </p:cBhvr>
                                      <p:tavLst>
                                        <p:tav tm="0">
                                          <p:val>
                                            <p:strVal val="1+#ppt_h/2"/>
                                          </p:val>
                                        </p:tav>
                                        <p:tav tm="100000">
                                          <p:val>
                                            <p:strVal val="#ppt_y"/>
                                          </p:val>
                                        </p:tav>
                                      </p:tavLst>
                                    </p:anim>
                                  </p:childTnLst>
                                </p:cTn>
                              </p:par>
                              <p:par>
                                <p:cTn id="22" presetID="7" presetClass="entr" presetSubtype="4" fill="hold" grpId="0" nodeType="withEffect">
                                  <p:stCondLst>
                                    <p:cond delay="0"/>
                                  </p:stCondLst>
                                  <p:childTnLst>
                                    <p:set>
                                      <p:cBhvr>
                                        <p:cTn id="23" dur="1" fill="hold">
                                          <p:stCondLst>
                                            <p:cond delay="0"/>
                                          </p:stCondLst>
                                        </p:cTn>
                                        <p:tgtEl>
                                          <p:spTgt spid="111619">
                                            <p:txEl>
                                              <p:pRg st="3" end="3"/>
                                            </p:txEl>
                                          </p:spTgt>
                                        </p:tgtEl>
                                        <p:attrNameLst>
                                          <p:attrName>style.visibility</p:attrName>
                                        </p:attrNameLst>
                                      </p:cBhvr>
                                      <p:to>
                                        <p:strVal val="visible"/>
                                      </p:to>
                                    </p:set>
                                    <p:anim calcmode="lin" valueType="num">
                                      <p:cBhvr additive="base">
                                        <p:cTn id="24" dur="5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1619">
                                            <p:txEl>
                                              <p:pRg st="3" end="3"/>
                                            </p:txEl>
                                          </p:spTgt>
                                        </p:tgtEl>
                                        <p:attrNameLst>
                                          <p:attrName>ppt_y</p:attrName>
                                        </p:attrNameLst>
                                      </p:cBhvr>
                                      <p:tavLst>
                                        <p:tav tm="0">
                                          <p:val>
                                            <p:strVal val="1+#ppt_h/2"/>
                                          </p:val>
                                        </p:tav>
                                        <p:tav tm="100000">
                                          <p:val>
                                            <p:strVal val="#ppt_y"/>
                                          </p:val>
                                        </p:tav>
                                      </p:tavLst>
                                    </p:anim>
                                  </p:childTnLst>
                                </p:cTn>
                              </p:par>
                              <p:par>
                                <p:cTn id="26" presetID="7" presetClass="entr" presetSubtype="4" fill="hold" grpId="0" nodeType="withEffect">
                                  <p:stCondLst>
                                    <p:cond delay="0"/>
                                  </p:stCondLst>
                                  <p:childTnLst>
                                    <p:set>
                                      <p:cBhvr>
                                        <p:cTn id="27" dur="1" fill="hold">
                                          <p:stCondLst>
                                            <p:cond delay="0"/>
                                          </p:stCondLst>
                                        </p:cTn>
                                        <p:tgtEl>
                                          <p:spTgt spid="111619">
                                            <p:txEl>
                                              <p:pRg st="4" end="4"/>
                                            </p:txEl>
                                          </p:spTgt>
                                        </p:tgtEl>
                                        <p:attrNameLst>
                                          <p:attrName>style.visibility</p:attrName>
                                        </p:attrNameLst>
                                      </p:cBhvr>
                                      <p:to>
                                        <p:strVal val="visible"/>
                                      </p:to>
                                    </p:set>
                                    <p:anim calcmode="lin" valueType="num">
                                      <p:cBhvr additive="base">
                                        <p:cTn id="28" dur="500" fill="hold"/>
                                        <p:tgtEl>
                                          <p:spTgt spid="11161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1619">
                                            <p:txEl>
                                              <p:pRg st="4" end="4"/>
                                            </p:txEl>
                                          </p:spTgt>
                                        </p:tgtEl>
                                        <p:attrNameLst>
                                          <p:attrName>ppt_y</p:attrName>
                                        </p:attrNameLst>
                                      </p:cBhvr>
                                      <p:tavLst>
                                        <p:tav tm="0">
                                          <p:val>
                                            <p:strVal val="1+#ppt_h/2"/>
                                          </p:val>
                                        </p:tav>
                                        <p:tav tm="100000">
                                          <p:val>
                                            <p:strVal val="#ppt_y"/>
                                          </p:val>
                                        </p:tav>
                                      </p:tavLst>
                                    </p:anim>
                                  </p:childTnLst>
                                </p:cTn>
                              </p:par>
                              <p:par>
                                <p:cTn id="30" presetID="7" presetClass="entr" presetSubtype="4" fill="hold" grpId="0" nodeType="with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 calcmode="lin" valueType="num">
                                      <p:cBhvr additive="base">
                                        <p:cTn id="32" dur="500" fill="hold"/>
                                        <p:tgtEl>
                                          <p:spTgt spid="11161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16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74756"/>
                                        </p:tgtEl>
                                        <p:attrNameLst>
                                          <p:attrName>style.visibility</p:attrName>
                                        </p:attrNameLst>
                                      </p:cBhvr>
                                      <p:to>
                                        <p:strVal val="visible"/>
                                      </p:to>
                                    </p:set>
                                    <p:animEffect transition="in" filter="wipe(up)">
                                      <p:cBhvr>
                                        <p:cTn id="38" dur="500"/>
                                        <p:tgtEl>
                                          <p:spTgt spid="7475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39942"/>
                                        </p:tgtEl>
                                        <p:attrNameLst>
                                          <p:attrName>style.visibility</p:attrName>
                                        </p:attrNameLst>
                                      </p:cBhvr>
                                      <p:to>
                                        <p:strVal val="visible"/>
                                      </p:to>
                                    </p:set>
                                    <p:anim calcmode="lin" valueType="num">
                                      <p:cBhvr>
                                        <p:cTn id="43" dur="3000" fill="hold"/>
                                        <p:tgtEl>
                                          <p:spTgt spid="39942"/>
                                        </p:tgtEl>
                                        <p:attrNameLst>
                                          <p:attrName>ppt_w</p:attrName>
                                        </p:attrNameLst>
                                      </p:cBhvr>
                                      <p:tavLst>
                                        <p:tav tm="0">
                                          <p:val>
                                            <p:fltVal val="0"/>
                                          </p:val>
                                        </p:tav>
                                        <p:tav tm="100000">
                                          <p:val>
                                            <p:strVal val="#ppt_w"/>
                                          </p:val>
                                        </p:tav>
                                      </p:tavLst>
                                    </p:anim>
                                    <p:anim calcmode="lin" valueType="num">
                                      <p:cBhvr>
                                        <p:cTn id="44" dur="3000" fill="hold"/>
                                        <p:tgtEl>
                                          <p:spTgt spid="39942"/>
                                        </p:tgtEl>
                                        <p:attrNameLst>
                                          <p:attrName>ppt_h</p:attrName>
                                        </p:attrNameLst>
                                      </p:cBhvr>
                                      <p:tavLst>
                                        <p:tav tm="0">
                                          <p:val>
                                            <p:fltVal val="0"/>
                                          </p:val>
                                        </p:tav>
                                        <p:tav tm="100000">
                                          <p:val>
                                            <p:strVal val="#ppt_h"/>
                                          </p:val>
                                        </p:tav>
                                      </p:tavLst>
                                    </p:anim>
                                    <p:anim calcmode="lin" valueType="num">
                                      <p:cBhvr>
                                        <p:cTn id="45" dur="3000" fill="hold"/>
                                        <p:tgtEl>
                                          <p:spTgt spid="39942"/>
                                        </p:tgtEl>
                                        <p:attrNameLst>
                                          <p:attrName>style.rotation</p:attrName>
                                        </p:attrNameLst>
                                      </p:cBhvr>
                                      <p:tavLst>
                                        <p:tav tm="0">
                                          <p:val>
                                            <p:fltVal val="360"/>
                                          </p:val>
                                        </p:tav>
                                        <p:tav tm="100000">
                                          <p:val>
                                            <p:fltVal val="0"/>
                                          </p:val>
                                        </p:tav>
                                      </p:tavLst>
                                    </p:anim>
                                    <p:animEffect transition="in" filter="fade">
                                      <p:cBhvr>
                                        <p:cTn id="46" dur="3000"/>
                                        <p:tgtEl>
                                          <p:spTgt spid="3994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7" presetClass="entr" presetSubtype="4" fill="hold" grpId="0" nodeType="clickEffect">
                                  <p:stCondLst>
                                    <p:cond delay="0"/>
                                  </p:stCondLst>
                                  <p:childTnLst>
                                    <p:set>
                                      <p:cBhvr>
                                        <p:cTn id="50" dur="1" fill="hold">
                                          <p:stCondLst>
                                            <p:cond delay="0"/>
                                          </p:stCondLst>
                                        </p:cTn>
                                        <p:tgtEl>
                                          <p:spTgt spid="111618"/>
                                        </p:tgtEl>
                                        <p:attrNameLst>
                                          <p:attrName>style.visibility</p:attrName>
                                        </p:attrNameLst>
                                      </p:cBhvr>
                                      <p:to>
                                        <p:strVal val="visible"/>
                                      </p:to>
                                    </p:set>
                                    <p:anim calcmode="lin" valueType="num">
                                      <p:cBhvr additive="base">
                                        <p:cTn id="51" dur="3000" fill="hold"/>
                                        <p:tgtEl>
                                          <p:spTgt spid="111618"/>
                                        </p:tgtEl>
                                        <p:attrNameLst>
                                          <p:attrName>ppt_x</p:attrName>
                                        </p:attrNameLst>
                                      </p:cBhvr>
                                      <p:tavLst>
                                        <p:tav tm="0">
                                          <p:val>
                                            <p:strVal val="#ppt_x"/>
                                          </p:val>
                                        </p:tav>
                                        <p:tav tm="100000">
                                          <p:val>
                                            <p:strVal val="#ppt_x"/>
                                          </p:val>
                                        </p:tav>
                                      </p:tavLst>
                                    </p:anim>
                                    <p:anim calcmode="lin" valueType="num">
                                      <p:cBhvr additive="base">
                                        <p:cTn id="52" dur="3000" fill="hold"/>
                                        <p:tgtEl>
                                          <p:spTgt spid="1116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11161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4572000" y="188913"/>
            <a:ext cx="4402138" cy="908050"/>
          </a:xfrm>
        </p:spPr>
        <p:txBody>
          <a:bodyPr/>
          <a:lstStyle/>
          <a:p>
            <a:pPr eaLnBrk="1" hangingPunct="1">
              <a:defRPr/>
            </a:pPr>
            <a:r>
              <a:rPr lang="ru-RU" smtClean="0">
                <a:solidFill>
                  <a:srgbClr val="009900"/>
                </a:solidFill>
              </a:rPr>
              <a:t>Плоды яблони</a:t>
            </a:r>
          </a:p>
        </p:txBody>
      </p:sp>
      <p:sp>
        <p:nvSpPr>
          <p:cNvPr id="111619" name="Rectangle 3"/>
          <p:cNvSpPr>
            <a:spLocks noGrp="1" noChangeArrowheads="1"/>
          </p:cNvSpPr>
          <p:nvPr>
            <p:ph type="body" idx="4294967295"/>
          </p:nvPr>
        </p:nvSpPr>
        <p:spPr>
          <a:xfrm>
            <a:off x="250825" y="260350"/>
            <a:ext cx="5832475" cy="3240088"/>
          </a:xfrm>
        </p:spPr>
        <p:txBody>
          <a:bodyPr>
            <a:normAutofit fontScale="92500" lnSpcReduction="20000"/>
          </a:bodyPr>
          <a:lstStyle/>
          <a:p>
            <a:pPr marL="609600" indent="-609600" eaLnBrk="1" hangingPunct="1">
              <a:buFont typeface="Wingdings" pitchFamily="2" charset="2"/>
              <a:buNone/>
              <a:defRPr/>
            </a:pPr>
            <a:r>
              <a:rPr lang="ru-RU" sz="2800" b="1" smtClean="0">
                <a:solidFill>
                  <a:srgbClr val="009900"/>
                </a:solidFill>
                <a:effectLst>
                  <a:outerShdw blurRad="38100" dist="38100" dir="2700000" algn="tl">
                    <a:srgbClr val="000000"/>
                  </a:outerShdw>
                </a:effectLst>
              </a:rPr>
              <a:t>Эти вкусные плоды </a:t>
            </a:r>
          </a:p>
          <a:p>
            <a:pPr marL="609600" indent="-609600" eaLnBrk="1" hangingPunct="1">
              <a:buFont typeface="Wingdings" pitchFamily="2" charset="2"/>
              <a:buNone/>
              <a:defRPr/>
            </a:pPr>
            <a:r>
              <a:rPr lang="ru-RU" sz="2800" b="1" smtClean="0">
                <a:solidFill>
                  <a:srgbClr val="009900"/>
                </a:solidFill>
                <a:effectLst>
                  <a:outerShdw blurRad="38100" dist="38100" dir="2700000" algn="tl">
                    <a:srgbClr val="000000"/>
                  </a:outerShdw>
                </a:effectLst>
              </a:rPr>
              <a:t>Всем знакомы с древности.</a:t>
            </a:r>
          </a:p>
          <a:p>
            <a:pPr marL="609600" indent="-609600" eaLnBrk="1" hangingPunct="1">
              <a:buFont typeface="Wingdings" pitchFamily="2" charset="2"/>
              <a:buNone/>
              <a:defRPr/>
            </a:pPr>
            <a:r>
              <a:rPr lang="ru-RU" sz="2800" b="1" smtClean="0">
                <a:solidFill>
                  <a:srgbClr val="009900"/>
                </a:solidFill>
                <a:effectLst>
                  <a:outerShdw blurRad="38100" dist="38100" dir="2700000" algn="tl">
                    <a:srgbClr val="000000"/>
                  </a:outerShdw>
                </a:effectLst>
              </a:rPr>
              <a:t>Все, кто ели, не болели,</a:t>
            </a:r>
          </a:p>
          <a:p>
            <a:pPr marL="609600" indent="-609600" eaLnBrk="1" hangingPunct="1">
              <a:buFont typeface="Wingdings" pitchFamily="2" charset="2"/>
              <a:buNone/>
              <a:defRPr/>
            </a:pPr>
            <a:r>
              <a:rPr lang="ru-RU" sz="2800" b="1" smtClean="0">
                <a:solidFill>
                  <a:srgbClr val="009900"/>
                </a:solidFill>
                <a:effectLst>
                  <a:outerShdw blurRad="38100" dist="38100" dir="2700000" algn="tl">
                    <a:srgbClr val="000000"/>
                  </a:outerShdw>
                </a:effectLst>
              </a:rPr>
              <a:t>Зубы белые блестели,</a:t>
            </a:r>
          </a:p>
          <a:p>
            <a:pPr marL="609600" indent="-609600" eaLnBrk="1" hangingPunct="1">
              <a:buFont typeface="Wingdings" pitchFamily="2" charset="2"/>
              <a:buNone/>
              <a:defRPr/>
            </a:pPr>
            <a:r>
              <a:rPr lang="ru-RU" sz="2800" b="1" smtClean="0">
                <a:solidFill>
                  <a:srgbClr val="009900"/>
                </a:solidFill>
                <a:effectLst>
                  <a:outerShdw blurRad="38100" dist="38100" dir="2700000" algn="tl">
                    <a:srgbClr val="000000"/>
                  </a:outerShdw>
                </a:effectLst>
              </a:rPr>
              <a:t>Малокровие, ожирение</a:t>
            </a:r>
          </a:p>
          <a:p>
            <a:pPr marL="609600" indent="-609600" eaLnBrk="1" hangingPunct="1">
              <a:buFont typeface="Wingdings" pitchFamily="2" charset="2"/>
              <a:buNone/>
              <a:defRPr/>
            </a:pPr>
            <a:r>
              <a:rPr lang="ru-RU" sz="2800" b="1" smtClean="0">
                <a:solidFill>
                  <a:srgbClr val="009900"/>
                </a:solidFill>
                <a:effectLst>
                  <a:outerShdw blurRad="38100" dist="38100" dir="2700000" algn="tl">
                    <a:srgbClr val="000000"/>
                  </a:outerShdw>
                </a:effectLst>
              </a:rPr>
              <a:t>Побеждают без сомнения.</a:t>
            </a:r>
          </a:p>
          <a:p>
            <a:pPr marL="609600" indent="-609600" eaLnBrk="1" hangingPunct="1">
              <a:buFont typeface="Wingdings" pitchFamily="2" charset="2"/>
              <a:buNone/>
              <a:defRPr/>
            </a:pPr>
            <a:r>
              <a:rPr lang="ru-RU" sz="2800" b="1" smtClean="0">
                <a:solidFill>
                  <a:srgbClr val="009900"/>
                </a:solidFill>
                <a:effectLst>
                  <a:outerShdw blurRad="38100" dist="38100" dir="2700000" algn="tl">
                    <a:srgbClr val="000000"/>
                  </a:outerShdw>
                </a:effectLst>
              </a:rPr>
              <a:t>Есть варенье, сок, пюре</a:t>
            </a:r>
          </a:p>
          <a:p>
            <a:pPr marL="609600" indent="-609600" eaLnBrk="1" hangingPunct="1">
              <a:buFont typeface="Wingdings" pitchFamily="2" charset="2"/>
              <a:buNone/>
              <a:defRPr/>
            </a:pPr>
            <a:r>
              <a:rPr lang="ru-RU" sz="2800" b="1" smtClean="0">
                <a:solidFill>
                  <a:srgbClr val="009900"/>
                </a:solidFill>
                <a:effectLst>
                  <a:outerShdw blurRad="38100" dist="38100" dir="2700000" algn="tl">
                    <a:srgbClr val="000000"/>
                  </a:outerShdw>
                </a:effectLst>
              </a:rPr>
              <a:t>И аптека во дворе.</a:t>
            </a:r>
          </a:p>
          <a:p>
            <a:pPr marL="609600" indent="-609600" eaLnBrk="1" hangingPunct="1">
              <a:buFont typeface="Wingdings" pitchFamily="2" charset="2"/>
              <a:buNone/>
              <a:defRPr/>
            </a:pPr>
            <a:endParaRPr lang="ru-RU" sz="2800" b="1" smtClean="0">
              <a:solidFill>
                <a:srgbClr val="009900"/>
              </a:solidFill>
              <a:effectLst>
                <a:outerShdw blurRad="38100" dist="38100" dir="2700000" algn="tl">
                  <a:srgbClr val="000000"/>
                </a:outerShdw>
              </a:effectLst>
            </a:endParaRPr>
          </a:p>
        </p:txBody>
      </p:sp>
      <p:pic>
        <p:nvPicPr>
          <p:cNvPr id="79876" name="Рисунок 3" descr="a5dc1e6f3fa3.png"/>
          <p:cNvPicPr>
            <a:picLocks noChangeAspect="1"/>
          </p:cNvPicPr>
          <p:nvPr/>
        </p:nvPicPr>
        <p:blipFill>
          <a:blip r:embed="rId2"/>
          <a:srcRect/>
          <a:stretch>
            <a:fillRect/>
          </a:stretch>
        </p:blipFill>
        <p:spPr bwMode="auto">
          <a:xfrm>
            <a:off x="1042988" y="4365625"/>
            <a:ext cx="2376487" cy="2301875"/>
          </a:xfrm>
          <a:prstGeom prst="rect">
            <a:avLst/>
          </a:prstGeom>
          <a:noFill/>
          <a:ln w="9525">
            <a:noFill/>
            <a:miter lim="800000"/>
            <a:headEnd/>
            <a:tailEnd/>
          </a:ln>
        </p:spPr>
      </p:pic>
      <p:pic>
        <p:nvPicPr>
          <p:cNvPr id="79877" name="Picture 7" descr="1"/>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5219700" y="3663950"/>
            <a:ext cx="2352675" cy="3194050"/>
          </a:xfrm>
          <a:prstGeom prst="rect">
            <a:avLst/>
          </a:prstGeom>
          <a:noFill/>
          <a:ln w="9525">
            <a:noFill/>
            <a:miter lim="800000"/>
            <a:headEnd/>
            <a:tailEnd/>
          </a:ln>
        </p:spPr>
      </p:pic>
      <p:pic>
        <p:nvPicPr>
          <p:cNvPr id="45062" name="Picture 7"/>
          <p:cNvPicPr>
            <a:picLocks noChangeAspect="1" noChangeArrowheads="1"/>
          </p:cNvPicPr>
          <p:nvPr/>
        </p:nvPicPr>
        <p:blipFill>
          <a:blip r:embed="rId4" cstate="email">
            <a:extLst>
              <a:ext uri="{28A0092B-C50C-407E-A947-70E740481C1C}"/>
            </a:extLst>
          </a:blip>
          <a:srcRect/>
          <a:stretch>
            <a:fillRect/>
          </a:stretch>
        </p:blipFill>
        <p:spPr bwMode="auto">
          <a:xfrm>
            <a:off x="5580063" y="1143000"/>
            <a:ext cx="2781300" cy="2520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extLst>
        </p:spPr>
      </p:pic>
      <p:sp>
        <p:nvSpPr>
          <p:cNvPr id="4" name="Управляющая кнопка: домой 3">
            <a:hlinkClick r:id="rId5" action="ppaction://hlinksldjump" highlightClick="1"/>
          </p:cNvPr>
          <p:cNvSpPr>
            <a:spLocks noChangeArrowheads="1"/>
          </p:cNvSpPr>
          <p:nvPr/>
        </p:nvSpPr>
        <p:spPr bwMode="auto">
          <a:xfrm>
            <a:off x="8388350" y="6021388"/>
            <a:ext cx="576263" cy="620712"/>
          </a:xfrm>
          <a:prstGeom prst="actionButtonHome">
            <a:avLst/>
          </a:prstGeom>
          <a:gradFill rotWithShape="0">
            <a:gsLst>
              <a:gs pos="0">
                <a:srgbClr val="F0EE90"/>
              </a:gs>
              <a:gs pos="100000">
                <a:srgbClr val="FFC000"/>
              </a:gs>
            </a:gsLst>
            <a:lin ang="0" scaled="1"/>
          </a:gradFill>
          <a:ln w="38100" algn="ctr">
            <a:solidFill>
              <a:srgbClr val="FF6600"/>
            </a:solidFill>
            <a:miter lim="800000"/>
            <a:headEnd/>
            <a:tailEnd/>
          </a:ln>
        </p:spPr>
        <p:txBody>
          <a:bodyPr anchor="ctr"/>
          <a:lstStyle/>
          <a:p>
            <a:pPr algn="ctr" fontAlgn="auto">
              <a:spcBef>
                <a:spcPts val="0"/>
              </a:spcBef>
              <a:spcAft>
                <a:spcPts val="0"/>
              </a:spcAft>
              <a:defRPr/>
            </a:pPr>
            <a:endParaRPr lang="ru-RU">
              <a:solidFill>
                <a:schemeClr val="l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wipe(up)">
                                      <p:cBhvr>
                                        <p:cTn id="7" dur="500"/>
                                        <p:tgtEl>
                                          <p:spTgt spid="798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11619">
                                            <p:txEl>
                                              <p:pRg st="0" end="0"/>
                                            </p:txEl>
                                          </p:spTgt>
                                        </p:tgtEl>
                                        <p:attrNameLst>
                                          <p:attrName>style.visibility</p:attrName>
                                        </p:attrNameLst>
                                      </p:cBhvr>
                                      <p:to>
                                        <p:strVal val="visible"/>
                                      </p:to>
                                    </p:set>
                                    <p:anim calcmode="lin" valueType="num">
                                      <p:cBhvr additive="base">
                                        <p:cTn id="12" dur="5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1619">
                                            <p:txEl>
                                              <p:pRg st="0" end="0"/>
                                            </p:txEl>
                                          </p:spTgt>
                                        </p:tgtEl>
                                        <p:attrNameLst>
                                          <p:attrName>ppt_y</p:attrName>
                                        </p:attrNameLst>
                                      </p:cBhvr>
                                      <p:tavLst>
                                        <p:tav tm="0">
                                          <p:val>
                                            <p:strVal val="1+#ppt_h/2"/>
                                          </p:val>
                                        </p:tav>
                                        <p:tav tm="100000">
                                          <p:val>
                                            <p:strVal val="#ppt_y"/>
                                          </p:val>
                                        </p:tav>
                                      </p:tavLst>
                                    </p:anim>
                                  </p:childTnLst>
                                </p:cTn>
                              </p:par>
                              <p:par>
                                <p:cTn id="14" presetID="7" presetClass="entr" presetSubtype="4" fill="hold" grpId="0" nodeType="withEffect">
                                  <p:stCondLst>
                                    <p:cond delay="0"/>
                                  </p:stCondLst>
                                  <p:childTnLst>
                                    <p:set>
                                      <p:cBhvr>
                                        <p:cTn id="15" dur="1" fill="hold">
                                          <p:stCondLst>
                                            <p:cond delay="0"/>
                                          </p:stCondLst>
                                        </p:cTn>
                                        <p:tgtEl>
                                          <p:spTgt spid="111619">
                                            <p:txEl>
                                              <p:pRg st="1" end="1"/>
                                            </p:txEl>
                                          </p:spTgt>
                                        </p:tgtEl>
                                        <p:attrNameLst>
                                          <p:attrName>style.visibility</p:attrName>
                                        </p:attrNameLst>
                                      </p:cBhvr>
                                      <p:to>
                                        <p:strVal val="visible"/>
                                      </p:to>
                                    </p:set>
                                    <p:anim calcmode="lin" valueType="num">
                                      <p:cBhvr additive="base">
                                        <p:cTn id="16" dur="5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1619">
                                            <p:txEl>
                                              <p:pRg st="1" end="1"/>
                                            </p:txEl>
                                          </p:spTgt>
                                        </p:tgtEl>
                                        <p:attrNameLst>
                                          <p:attrName>ppt_y</p:attrName>
                                        </p:attrNameLst>
                                      </p:cBhvr>
                                      <p:tavLst>
                                        <p:tav tm="0">
                                          <p:val>
                                            <p:strVal val="1+#ppt_h/2"/>
                                          </p:val>
                                        </p:tav>
                                        <p:tav tm="100000">
                                          <p:val>
                                            <p:strVal val="#ppt_y"/>
                                          </p:val>
                                        </p:tav>
                                      </p:tavLst>
                                    </p:anim>
                                  </p:childTnLst>
                                </p:cTn>
                              </p:par>
                              <p:par>
                                <p:cTn id="18" presetID="7" presetClass="entr" presetSubtype="4" fill="hold" grpId="0" nodeType="withEffect">
                                  <p:stCondLst>
                                    <p:cond delay="0"/>
                                  </p:stCondLst>
                                  <p:childTnLst>
                                    <p:set>
                                      <p:cBhvr>
                                        <p:cTn id="19" dur="1" fill="hold">
                                          <p:stCondLst>
                                            <p:cond delay="0"/>
                                          </p:stCondLst>
                                        </p:cTn>
                                        <p:tgtEl>
                                          <p:spTgt spid="111619">
                                            <p:txEl>
                                              <p:pRg st="2" end="2"/>
                                            </p:txEl>
                                          </p:spTgt>
                                        </p:tgtEl>
                                        <p:attrNameLst>
                                          <p:attrName>style.visibility</p:attrName>
                                        </p:attrNameLst>
                                      </p:cBhvr>
                                      <p:to>
                                        <p:strVal val="visible"/>
                                      </p:to>
                                    </p:set>
                                    <p:anim calcmode="lin" valueType="num">
                                      <p:cBhvr additive="base">
                                        <p:cTn id="20" dur="5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1619">
                                            <p:txEl>
                                              <p:pRg st="2" end="2"/>
                                            </p:txEl>
                                          </p:spTgt>
                                        </p:tgtEl>
                                        <p:attrNameLst>
                                          <p:attrName>ppt_y</p:attrName>
                                        </p:attrNameLst>
                                      </p:cBhvr>
                                      <p:tavLst>
                                        <p:tav tm="0">
                                          <p:val>
                                            <p:strVal val="1+#ppt_h/2"/>
                                          </p:val>
                                        </p:tav>
                                        <p:tav tm="100000">
                                          <p:val>
                                            <p:strVal val="#ppt_y"/>
                                          </p:val>
                                        </p:tav>
                                      </p:tavLst>
                                    </p:anim>
                                  </p:childTnLst>
                                </p:cTn>
                              </p:par>
                              <p:par>
                                <p:cTn id="22" presetID="7" presetClass="entr" presetSubtype="4" fill="hold" grpId="0" nodeType="withEffect">
                                  <p:stCondLst>
                                    <p:cond delay="0"/>
                                  </p:stCondLst>
                                  <p:childTnLst>
                                    <p:set>
                                      <p:cBhvr>
                                        <p:cTn id="23" dur="1" fill="hold">
                                          <p:stCondLst>
                                            <p:cond delay="0"/>
                                          </p:stCondLst>
                                        </p:cTn>
                                        <p:tgtEl>
                                          <p:spTgt spid="111619">
                                            <p:txEl>
                                              <p:pRg st="3" end="3"/>
                                            </p:txEl>
                                          </p:spTgt>
                                        </p:tgtEl>
                                        <p:attrNameLst>
                                          <p:attrName>style.visibility</p:attrName>
                                        </p:attrNameLst>
                                      </p:cBhvr>
                                      <p:to>
                                        <p:strVal val="visible"/>
                                      </p:to>
                                    </p:set>
                                    <p:anim calcmode="lin" valueType="num">
                                      <p:cBhvr additive="base">
                                        <p:cTn id="24" dur="5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1619">
                                            <p:txEl>
                                              <p:pRg st="3" end="3"/>
                                            </p:txEl>
                                          </p:spTgt>
                                        </p:tgtEl>
                                        <p:attrNameLst>
                                          <p:attrName>ppt_y</p:attrName>
                                        </p:attrNameLst>
                                      </p:cBhvr>
                                      <p:tavLst>
                                        <p:tav tm="0">
                                          <p:val>
                                            <p:strVal val="1+#ppt_h/2"/>
                                          </p:val>
                                        </p:tav>
                                        <p:tav tm="100000">
                                          <p:val>
                                            <p:strVal val="#ppt_y"/>
                                          </p:val>
                                        </p:tav>
                                      </p:tavLst>
                                    </p:anim>
                                  </p:childTnLst>
                                </p:cTn>
                              </p:par>
                              <p:par>
                                <p:cTn id="26" presetID="7" presetClass="entr" presetSubtype="4" fill="hold" grpId="0" nodeType="withEffect">
                                  <p:stCondLst>
                                    <p:cond delay="0"/>
                                  </p:stCondLst>
                                  <p:childTnLst>
                                    <p:set>
                                      <p:cBhvr>
                                        <p:cTn id="27" dur="1" fill="hold">
                                          <p:stCondLst>
                                            <p:cond delay="0"/>
                                          </p:stCondLst>
                                        </p:cTn>
                                        <p:tgtEl>
                                          <p:spTgt spid="111619">
                                            <p:txEl>
                                              <p:pRg st="4" end="4"/>
                                            </p:txEl>
                                          </p:spTgt>
                                        </p:tgtEl>
                                        <p:attrNameLst>
                                          <p:attrName>style.visibility</p:attrName>
                                        </p:attrNameLst>
                                      </p:cBhvr>
                                      <p:to>
                                        <p:strVal val="visible"/>
                                      </p:to>
                                    </p:set>
                                    <p:anim calcmode="lin" valueType="num">
                                      <p:cBhvr additive="base">
                                        <p:cTn id="28" dur="500" fill="hold"/>
                                        <p:tgtEl>
                                          <p:spTgt spid="11161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1619">
                                            <p:txEl>
                                              <p:pRg st="4" end="4"/>
                                            </p:txEl>
                                          </p:spTgt>
                                        </p:tgtEl>
                                        <p:attrNameLst>
                                          <p:attrName>ppt_y</p:attrName>
                                        </p:attrNameLst>
                                      </p:cBhvr>
                                      <p:tavLst>
                                        <p:tav tm="0">
                                          <p:val>
                                            <p:strVal val="1+#ppt_h/2"/>
                                          </p:val>
                                        </p:tav>
                                        <p:tav tm="100000">
                                          <p:val>
                                            <p:strVal val="#ppt_y"/>
                                          </p:val>
                                        </p:tav>
                                      </p:tavLst>
                                    </p:anim>
                                  </p:childTnLst>
                                </p:cTn>
                              </p:par>
                              <p:par>
                                <p:cTn id="30" presetID="7" presetClass="entr" presetSubtype="4" fill="hold" grpId="0" nodeType="with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 calcmode="lin" valueType="num">
                                      <p:cBhvr additive="base">
                                        <p:cTn id="32" dur="500" fill="hold"/>
                                        <p:tgtEl>
                                          <p:spTgt spid="11161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1619">
                                            <p:txEl>
                                              <p:pRg st="5" end="5"/>
                                            </p:txEl>
                                          </p:spTgt>
                                        </p:tgtEl>
                                        <p:attrNameLst>
                                          <p:attrName>ppt_y</p:attrName>
                                        </p:attrNameLst>
                                      </p:cBhvr>
                                      <p:tavLst>
                                        <p:tav tm="0">
                                          <p:val>
                                            <p:strVal val="1+#ppt_h/2"/>
                                          </p:val>
                                        </p:tav>
                                        <p:tav tm="100000">
                                          <p:val>
                                            <p:strVal val="#ppt_y"/>
                                          </p:val>
                                        </p:tav>
                                      </p:tavLst>
                                    </p:anim>
                                  </p:childTnLst>
                                </p:cTn>
                              </p:par>
                              <p:par>
                                <p:cTn id="34" presetID="7" presetClass="entr" presetSubtype="4" fill="hold" grpId="0" nodeType="withEffect">
                                  <p:stCondLst>
                                    <p:cond delay="0"/>
                                  </p:stCondLst>
                                  <p:childTnLst>
                                    <p:set>
                                      <p:cBhvr>
                                        <p:cTn id="35" dur="1" fill="hold">
                                          <p:stCondLst>
                                            <p:cond delay="0"/>
                                          </p:stCondLst>
                                        </p:cTn>
                                        <p:tgtEl>
                                          <p:spTgt spid="111619">
                                            <p:txEl>
                                              <p:pRg st="6" end="6"/>
                                            </p:txEl>
                                          </p:spTgt>
                                        </p:tgtEl>
                                        <p:attrNameLst>
                                          <p:attrName>style.visibility</p:attrName>
                                        </p:attrNameLst>
                                      </p:cBhvr>
                                      <p:to>
                                        <p:strVal val="visible"/>
                                      </p:to>
                                    </p:set>
                                    <p:anim calcmode="lin" valueType="num">
                                      <p:cBhvr additive="base">
                                        <p:cTn id="36" dur="500" fill="hold"/>
                                        <p:tgtEl>
                                          <p:spTgt spid="111619">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1619">
                                            <p:txEl>
                                              <p:pRg st="6" end="6"/>
                                            </p:txEl>
                                          </p:spTgt>
                                        </p:tgtEl>
                                        <p:attrNameLst>
                                          <p:attrName>ppt_y</p:attrName>
                                        </p:attrNameLst>
                                      </p:cBhvr>
                                      <p:tavLst>
                                        <p:tav tm="0">
                                          <p:val>
                                            <p:strVal val="1+#ppt_h/2"/>
                                          </p:val>
                                        </p:tav>
                                        <p:tav tm="100000">
                                          <p:val>
                                            <p:strVal val="#ppt_y"/>
                                          </p:val>
                                        </p:tav>
                                      </p:tavLst>
                                    </p:anim>
                                  </p:childTnLst>
                                </p:cTn>
                              </p:par>
                              <p:par>
                                <p:cTn id="38" presetID="7" presetClass="entr" presetSubtype="4" fill="hold" grpId="0" nodeType="withEffect">
                                  <p:stCondLst>
                                    <p:cond delay="0"/>
                                  </p:stCondLst>
                                  <p:childTnLst>
                                    <p:set>
                                      <p:cBhvr>
                                        <p:cTn id="39" dur="1" fill="hold">
                                          <p:stCondLst>
                                            <p:cond delay="0"/>
                                          </p:stCondLst>
                                        </p:cTn>
                                        <p:tgtEl>
                                          <p:spTgt spid="111619">
                                            <p:txEl>
                                              <p:pRg st="7" end="7"/>
                                            </p:txEl>
                                          </p:spTgt>
                                        </p:tgtEl>
                                        <p:attrNameLst>
                                          <p:attrName>style.visibility</p:attrName>
                                        </p:attrNameLst>
                                      </p:cBhvr>
                                      <p:to>
                                        <p:strVal val="visible"/>
                                      </p:to>
                                    </p:set>
                                    <p:anim calcmode="lin" valueType="num">
                                      <p:cBhvr additive="base">
                                        <p:cTn id="40" dur="500" fill="hold"/>
                                        <p:tgtEl>
                                          <p:spTgt spid="111619">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16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nodeType="clickEffect">
                                  <p:stCondLst>
                                    <p:cond delay="0"/>
                                  </p:stCondLst>
                                  <p:childTnLst>
                                    <p:set>
                                      <p:cBhvr>
                                        <p:cTn id="45" dur="1" fill="hold">
                                          <p:stCondLst>
                                            <p:cond delay="0"/>
                                          </p:stCondLst>
                                        </p:cTn>
                                        <p:tgtEl>
                                          <p:spTgt spid="79876"/>
                                        </p:tgtEl>
                                        <p:attrNameLst>
                                          <p:attrName>style.visibility</p:attrName>
                                        </p:attrNameLst>
                                      </p:cBhvr>
                                      <p:to>
                                        <p:strVal val="visible"/>
                                      </p:to>
                                    </p:set>
                                    <p:animEffect transition="in" filter="wipe(up)">
                                      <p:cBhvr>
                                        <p:cTn id="46" dur="500"/>
                                        <p:tgtEl>
                                          <p:spTgt spid="7987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45062"/>
                                        </p:tgtEl>
                                        <p:attrNameLst>
                                          <p:attrName>style.visibility</p:attrName>
                                        </p:attrNameLst>
                                      </p:cBhvr>
                                      <p:to>
                                        <p:strVal val="visible"/>
                                      </p:to>
                                    </p:set>
                                    <p:anim calcmode="lin" valueType="num">
                                      <p:cBhvr>
                                        <p:cTn id="51" dur="3000" fill="hold"/>
                                        <p:tgtEl>
                                          <p:spTgt spid="45062"/>
                                        </p:tgtEl>
                                        <p:attrNameLst>
                                          <p:attrName>ppt_w</p:attrName>
                                        </p:attrNameLst>
                                      </p:cBhvr>
                                      <p:tavLst>
                                        <p:tav tm="0">
                                          <p:val>
                                            <p:fltVal val="0"/>
                                          </p:val>
                                        </p:tav>
                                        <p:tav tm="100000">
                                          <p:val>
                                            <p:strVal val="#ppt_w"/>
                                          </p:val>
                                        </p:tav>
                                      </p:tavLst>
                                    </p:anim>
                                    <p:anim calcmode="lin" valueType="num">
                                      <p:cBhvr>
                                        <p:cTn id="52" dur="3000" fill="hold"/>
                                        <p:tgtEl>
                                          <p:spTgt spid="45062"/>
                                        </p:tgtEl>
                                        <p:attrNameLst>
                                          <p:attrName>ppt_h</p:attrName>
                                        </p:attrNameLst>
                                      </p:cBhvr>
                                      <p:tavLst>
                                        <p:tav tm="0">
                                          <p:val>
                                            <p:fltVal val="0"/>
                                          </p:val>
                                        </p:tav>
                                        <p:tav tm="100000">
                                          <p:val>
                                            <p:strVal val="#ppt_h"/>
                                          </p:val>
                                        </p:tav>
                                      </p:tavLst>
                                    </p:anim>
                                    <p:anim calcmode="lin" valueType="num">
                                      <p:cBhvr>
                                        <p:cTn id="53" dur="3000" fill="hold"/>
                                        <p:tgtEl>
                                          <p:spTgt spid="45062"/>
                                        </p:tgtEl>
                                        <p:attrNameLst>
                                          <p:attrName>style.rotation</p:attrName>
                                        </p:attrNameLst>
                                      </p:cBhvr>
                                      <p:tavLst>
                                        <p:tav tm="0">
                                          <p:val>
                                            <p:fltVal val="360"/>
                                          </p:val>
                                        </p:tav>
                                        <p:tav tm="100000">
                                          <p:val>
                                            <p:fltVal val="0"/>
                                          </p:val>
                                        </p:tav>
                                      </p:tavLst>
                                    </p:anim>
                                    <p:animEffect transition="in" filter="fade">
                                      <p:cBhvr>
                                        <p:cTn id="54" dur="3000"/>
                                        <p:tgtEl>
                                          <p:spTgt spid="4506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7" presetClass="entr" presetSubtype="4" fill="hold" grpId="0" nodeType="clickEffect">
                                  <p:stCondLst>
                                    <p:cond delay="0"/>
                                  </p:stCondLst>
                                  <p:childTnLst>
                                    <p:set>
                                      <p:cBhvr>
                                        <p:cTn id="58" dur="1" fill="hold">
                                          <p:stCondLst>
                                            <p:cond delay="0"/>
                                          </p:stCondLst>
                                        </p:cTn>
                                        <p:tgtEl>
                                          <p:spTgt spid="111618"/>
                                        </p:tgtEl>
                                        <p:attrNameLst>
                                          <p:attrName>style.visibility</p:attrName>
                                        </p:attrNameLst>
                                      </p:cBhvr>
                                      <p:to>
                                        <p:strVal val="visible"/>
                                      </p:to>
                                    </p:set>
                                    <p:anim calcmode="lin" valueType="num">
                                      <p:cBhvr additive="base">
                                        <p:cTn id="59" dur="3000" fill="hold"/>
                                        <p:tgtEl>
                                          <p:spTgt spid="111618"/>
                                        </p:tgtEl>
                                        <p:attrNameLst>
                                          <p:attrName>ppt_x</p:attrName>
                                        </p:attrNameLst>
                                      </p:cBhvr>
                                      <p:tavLst>
                                        <p:tav tm="0">
                                          <p:val>
                                            <p:strVal val="#ppt_x"/>
                                          </p:val>
                                        </p:tav>
                                        <p:tav tm="100000">
                                          <p:val>
                                            <p:strVal val="#ppt_x"/>
                                          </p:val>
                                        </p:tav>
                                      </p:tavLst>
                                    </p:anim>
                                    <p:anim calcmode="lin" valueType="num">
                                      <p:cBhvr additive="base">
                                        <p:cTn id="60" dur="3000" fill="hold"/>
                                        <p:tgtEl>
                                          <p:spTgt spid="1116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11161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4800000" scaled="0"/>
        </a:grad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428596" y="1142984"/>
            <a:ext cx="8358246" cy="364333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i="1" dirty="0" smtClean="0">
                <a:latin typeface="+mj-lt"/>
                <a:ea typeface="+mj-ea"/>
                <a:cs typeface="+mj-cs"/>
              </a:rPr>
              <a:t>Конкурс «Сохраним зелёного друга»</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ru-RU" sz="4400" b="1" i="1"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1" u="none" strike="noStrike" kern="1200" cap="none" spc="0" normalizeH="0" baseline="0" noProof="0" dirty="0" smtClean="0">
                <a:ln>
                  <a:noFill/>
                </a:ln>
                <a:effectLst/>
                <a:uLnTx/>
                <a:uFillTx/>
                <a:latin typeface="+mj-lt"/>
                <a:ea typeface="+mj-ea"/>
                <a:cs typeface="+mj-cs"/>
              </a:rPr>
              <a:t>Составить письменно «Правила поведения в природе»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rgbClr val="9CB86E"/>
            </a:gs>
            <a:gs pos="100000">
              <a:srgbClr val="156B13"/>
            </a:gs>
          </a:gsLst>
          <a:lin ang="4800000" scaled="0"/>
        </a:gradFill>
        <a:effectLst/>
      </p:bgPr>
    </p:bg>
    <p:spTree>
      <p:nvGrpSpPr>
        <p:cNvPr id="1" name=""/>
        <p:cNvGrpSpPr/>
        <p:nvPr/>
      </p:nvGrpSpPr>
      <p:grpSpPr>
        <a:xfrm>
          <a:off x="0" y="0"/>
          <a:ext cx="0" cy="0"/>
          <a:chOff x="0" y="0"/>
          <a:chExt cx="0" cy="0"/>
        </a:xfrm>
      </p:grpSpPr>
      <p:pic>
        <p:nvPicPr>
          <p:cNvPr id="41986" name="Picture 2" descr="1"/>
          <p:cNvPicPr>
            <a:picLocks noGrp="1" noChangeAspect="1" noChangeArrowheads="1"/>
          </p:cNvPicPr>
          <p:nvPr>
            <p:ph idx="4294967295"/>
          </p:nvPr>
        </p:nvPicPr>
        <p:blipFill>
          <a:blip r:embed="rId2">
            <a:clrChange>
              <a:clrFrom>
                <a:srgbClr val="FEFEFE"/>
              </a:clrFrom>
              <a:clrTo>
                <a:srgbClr val="FEFEFE">
                  <a:alpha val="0"/>
                </a:srgbClr>
              </a:clrTo>
            </a:clrChange>
          </a:blip>
          <a:srcRect/>
          <a:stretch>
            <a:fillRect/>
          </a:stretch>
        </p:blipFill>
        <p:spPr>
          <a:xfrm>
            <a:off x="1547813" y="908050"/>
            <a:ext cx="4322762" cy="5689600"/>
          </a:xfrm>
          <a:noFill/>
        </p:spPr>
      </p:pic>
      <p:sp>
        <p:nvSpPr>
          <p:cNvPr id="41987" name="AutoShape 3"/>
          <p:cNvSpPr>
            <a:spLocks noChangeArrowheads="1"/>
          </p:cNvSpPr>
          <p:nvPr/>
        </p:nvSpPr>
        <p:spPr bwMode="auto">
          <a:xfrm>
            <a:off x="4067175" y="0"/>
            <a:ext cx="4249738" cy="1800225"/>
          </a:xfrm>
          <a:prstGeom prst="wedgeEllipseCallout">
            <a:avLst>
              <a:gd name="adj1" fmla="val -39875"/>
              <a:gd name="adj2" fmla="val 123102"/>
            </a:avLst>
          </a:prstGeom>
          <a:solidFill>
            <a:srgbClr val="FFFFFF"/>
          </a:solidFill>
          <a:ln w="9525">
            <a:solidFill>
              <a:srgbClr val="000000"/>
            </a:solidFill>
            <a:miter lim="800000"/>
            <a:headEnd/>
            <a:tailEnd/>
          </a:ln>
        </p:spPr>
        <p:txBody>
          <a:bodyPr/>
          <a:lstStyle/>
          <a:p>
            <a:pPr algn="ctr"/>
            <a:endParaRPr lang="uk-UA" sz="4400">
              <a:solidFill>
                <a:schemeClr val="hlink"/>
              </a:solidFill>
              <a:cs typeface="Arial" charset="0"/>
            </a:endParaRPr>
          </a:p>
        </p:txBody>
      </p:sp>
      <p:sp>
        <p:nvSpPr>
          <p:cNvPr id="41988" name="WordArt 4"/>
          <p:cNvSpPr>
            <a:spLocks noChangeArrowheads="1" noChangeShapeType="1" noTextEdit="1"/>
          </p:cNvSpPr>
          <p:nvPr/>
        </p:nvSpPr>
        <p:spPr bwMode="auto">
          <a:xfrm>
            <a:off x="4427538" y="476250"/>
            <a:ext cx="3600450" cy="742950"/>
          </a:xfrm>
          <a:prstGeom prst="rect">
            <a:avLst/>
          </a:prstGeom>
        </p:spPr>
        <p:txBody>
          <a:bodyPr wrap="none" fromWordArt="1">
            <a:prstTxWarp prst="textPlain">
              <a:avLst>
                <a:gd name="adj" fmla="val 50000"/>
              </a:avLst>
            </a:prstTxWarp>
          </a:bodyPr>
          <a:lstStyle/>
          <a:p>
            <a:pPr algn="ctr"/>
            <a:r>
              <a:rPr lang="ru-RU" sz="2400" b="1" kern="10">
                <a:ln w="25400">
                  <a:solidFill>
                    <a:srgbClr val="D66B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Спасибо за участие!</a:t>
            </a:r>
          </a:p>
        </p:txBody>
      </p:sp>
      <p:pic>
        <p:nvPicPr>
          <p:cNvPr id="45061" name="Picture 5" descr="f587588b63b0d39d982257f9f7bf72fa">
            <a:hlinkClick r:id="rId3"/>
          </p:cNvPr>
          <p:cNvPicPr>
            <a:picLocks noChangeAspect="1" noChangeArrowheads="1" noCrop="1"/>
          </p:cNvPicPr>
          <p:nvPr/>
        </p:nvPicPr>
        <p:blipFill>
          <a:blip r:embed="rId4"/>
          <a:srcRect/>
          <a:stretch>
            <a:fillRect/>
          </a:stretch>
        </p:blipFill>
        <p:spPr bwMode="auto">
          <a:xfrm rot="-1440648">
            <a:off x="5219700" y="2492375"/>
            <a:ext cx="944563" cy="1079500"/>
          </a:xfrm>
          <a:prstGeom prst="rect">
            <a:avLst/>
          </a:prstGeom>
          <a:noFill/>
          <a:ln w="9525">
            <a:noFill/>
            <a:miter lim="800000"/>
            <a:headEnd/>
            <a:tailEnd/>
          </a:ln>
        </p:spPr>
      </p:pic>
      <p:pic>
        <p:nvPicPr>
          <p:cNvPr id="41990" name="Picture 6" descr="a34"/>
          <p:cNvPicPr>
            <a:picLocks noChangeAspect="1" noChangeArrowheads="1" noCrop="1"/>
          </p:cNvPicPr>
          <p:nvPr/>
        </p:nvPicPr>
        <p:blipFill>
          <a:blip r:embed="rId5"/>
          <a:srcRect/>
          <a:stretch>
            <a:fillRect/>
          </a:stretch>
        </p:blipFill>
        <p:spPr bwMode="auto">
          <a:xfrm rot="3435747">
            <a:off x="1770857" y="613569"/>
            <a:ext cx="931862" cy="946150"/>
          </a:xfrm>
          <a:prstGeom prst="rect">
            <a:avLst/>
          </a:prstGeom>
          <a:noFill/>
          <a:ln w="9525">
            <a:noFill/>
            <a:miter lim="800000"/>
            <a:headEnd/>
            <a:tailEnd/>
          </a:ln>
        </p:spPr>
      </p:pic>
      <p:pic>
        <p:nvPicPr>
          <p:cNvPr id="45063" name="Picture 7" descr="papi3"/>
          <p:cNvPicPr>
            <a:picLocks noChangeAspect="1" noChangeArrowheads="1" noCrop="1"/>
          </p:cNvPicPr>
          <p:nvPr/>
        </p:nvPicPr>
        <p:blipFill>
          <a:blip r:embed="rId6"/>
          <a:srcRect/>
          <a:stretch>
            <a:fillRect/>
          </a:stretch>
        </p:blipFill>
        <p:spPr bwMode="auto">
          <a:xfrm rot="8080847">
            <a:off x="1612900" y="4229100"/>
            <a:ext cx="765175" cy="606425"/>
          </a:xfrm>
          <a:prstGeom prst="rect">
            <a:avLst/>
          </a:prstGeom>
          <a:noFill/>
          <a:ln w="9525">
            <a:noFill/>
            <a:miter lim="800000"/>
            <a:headEnd/>
            <a:tailEnd/>
          </a:ln>
        </p:spPr>
      </p:pic>
      <p:pic>
        <p:nvPicPr>
          <p:cNvPr id="45064" name="Picture 8" descr="f56178224955611cdf0ebc37321277f5">
            <a:hlinkClick r:id="rId7"/>
          </p:cNvPr>
          <p:cNvPicPr>
            <a:picLocks noChangeAspect="1" noChangeArrowheads="1" noCrop="1"/>
          </p:cNvPicPr>
          <p:nvPr/>
        </p:nvPicPr>
        <p:blipFill>
          <a:blip r:embed="rId8"/>
          <a:srcRect/>
          <a:stretch>
            <a:fillRect/>
          </a:stretch>
        </p:blipFill>
        <p:spPr bwMode="auto">
          <a:xfrm>
            <a:off x="4356100" y="1557338"/>
            <a:ext cx="2232025" cy="2808287"/>
          </a:xfrm>
          <a:prstGeom prst="rect">
            <a:avLst/>
          </a:prstGeom>
          <a:noFill/>
          <a:ln w="9525">
            <a:noFill/>
            <a:miter lim="800000"/>
            <a:headEnd/>
            <a:tailEnd/>
          </a:ln>
        </p:spPr>
      </p:pic>
      <p:pic>
        <p:nvPicPr>
          <p:cNvPr id="41993" name="Picture 9" descr="butterfly9"/>
          <p:cNvPicPr>
            <a:picLocks noChangeAspect="1" noChangeArrowheads="1" noCrop="1"/>
          </p:cNvPicPr>
          <p:nvPr/>
        </p:nvPicPr>
        <p:blipFill>
          <a:blip r:embed="rId9"/>
          <a:srcRect/>
          <a:stretch>
            <a:fillRect/>
          </a:stretch>
        </p:blipFill>
        <p:spPr bwMode="auto">
          <a:xfrm>
            <a:off x="7667625" y="765175"/>
            <a:ext cx="792163" cy="720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fade">
                                      <p:cBhvr>
                                        <p:cTn id="7" dur="1000"/>
                                        <p:tgtEl>
                                          <p:spTgt spid="4199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1987"/>
                                        </p:tgtEl>
                                        <p:attrNameLst>
                                          <p:attrName>style.visibility</p:attrName>
                                        </p:attrNameLst>
                                      </p:cBhvr>
                                      <p:to>
                                        <p:strVal val="visible"/>
                                      </p:to>
                                    </p:set>
                                    <p:animEffect transition="in" filter="wipe(down)">
                                      <p:cBhvr>
                                        <p:cTn id="10" dur="500"/>
                                        <p:tgtEl>
                                          <p:spTgt spid="4198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1988"/>
                                        </p:tgtEl>
                                        <p:attrNameLst>
                                          <p:attrName>style.visibility</p:attrName>
                                        </p:attrNameLst>
                                      </p:cBhvr>
                                      <p:to>
                                        <p:strVal val="visible"/>
                                      </p:to>
                                    </p:set>
                                    <p:animEffect transition="in" filter="wipe(down)">
                                      <p:cBhvr>
                                        <p:cTn id="13" dur="500"/>
                                        <p:tgtEl>
                                          <p:spTgt spid="4198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41993"/>
                                        </p:tgtEl>
                                        <p:attrNameLst>
                                          <p:attrName>style.visibility</p:attrName>
                                        </p:attrNameLst>
                                      </p:cBhvr>
                                      <p:to>
                                        <p:strVal val="visible"/>
                                      </p:to>
                                    </p:set>
                                    <p:anim calcmode="lin" valueType="num">
                                      <p:cBhvr>
                                        <p:cTn id="16" dur="1000" fill="hold"/>
                                        <p:tgtEl>
                                          <p:spTgt spid="41993"/>
                                        </p:tgtEl>
                                        <p:attrNameLst>
                                          <p:attrName>ppt_w</p:attrName>
                                        </p:attrNameLst>
                                      </p:cBhvr>
                                      <p:tavLst>
                                        <p:tav tm="0">
                                          <p:val>
                                            <p:strVal val="#ppt_w+.3"/>
                                          </p:val>
                                        </p:tav>
                                        <p:tav tm="100000">
                                          <p:val>
                                            <p:strVal val="#ppt_w"/>
                                          </p:val>
                                        </p:tav>
                                      </p:tavLst>
                                    </p:anim>
                                    <p:anim calcmode="lin" valueType="num">
                                      <p:cBhvr>
                                        <p:cTn id="17" dur="1000" fill="hold"/>
                                        <p:tgtEl>
                                          <p:spTgt spid="41993"/>
                                        </p:tgtEl>
                                        <p:attrNameLst>
                                          <p:attrName>ppt_h</p:attrName>
                                        </p:attrNameLst>
                                      </p:cBhvr>
                                      <p:tavLst>
                                        <p:tav tm="0">
                                          <p:val>
                                            <p:strVal val="#ppt_h"/>
                                          </p:val>
                                        </p:tav>
                                        <p:tav tm="100000">
                                          <p:val>
                                            <p:strVal val="#ppt_h"/>
                                          </p:val>
                                        </p:tav>
                                      </p:tavLst>
                                    </p:anim>
                                    <p:animEffect transition="in" filter="fade">
                                      <p:cBhvr>
                                        <p:cTn id="18" dur="1000"/>
                                        <p:tgtEl>
                                          <p:spTgt spid="41993"/>
                                        </p:tgtEl>
                                      </p:cBhvr>
                                    </p:animEffect>
                                  </p:childTnLst>
                                </p:cTn>
                              </p:par>
                              <p:par>
                                <p:cTn id="19" presetID="22" presetClass="entr" presetSubtype="1" fill="hold" nodeType="withEffect">
                                  <p:stCondLst>
                                    <p:cond delay="0"/>
                                  </p:stCondLst>
                                  <p:childTnLst>
                                    <p:set>
                                      <p:cBhvr>
                                        <p:cTn id="20" dur="1" fill="hold">
                                          <p:stCondLst>
                                            <p:cond delay="0"/>
                                          </p:stCondLst>
                                        </p:cTn>
                                        <p:tgtEl>
                                          <p:spTgt spid="41986"/>
                                        </p:tgtEl>
                                        <p:attrNameLst>
                                          <p:attrName>style.visibility</p:attrName>
                                        </p:attrNameLst>
                                      </p:cBhvr>
                                      <p:to>
                                        <p:strVal val="visible"/>
                                      </p:to>
                                    </p:set>
                                    <p:animEffect transition="in" filter="wipe(up)">
                                      <p:cBhvr>
                                        <p:cTn id="21"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P spid="4198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4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ru-RU" sz="2800" b="1" dirty="0" smtClean="0">
                <a:solidFill>
                  <a:srgbClr val="FF0000"/>
                </a:solidFill>
              </a:rPr>
              <a:t>Ядовитые растения</a:t>
            </a:r>
            <a:endParaRPr lang="ru-RU" sz="2800" b="1" dirty="0">
              <a:solidFill>
                <a:srgbClr val="FF0000"/>
              </a:solidFill>
            </a:endParaRPr>
          </a:p>
        </p:txBody>
      </p:sp>
      <p:pic>
        <p:nvPicPr>
          <p:cNvPr id="3074" name="Picture 2"/>
          <p:cNvPicPr>
            <a:picLocks noChangeAspect="1" noChangeArrowheads="1"/>
          </p:cNvPicPr>
          <p:nvPr/>
        </p:nvPicPr>
        <p:blipFill>
          <a:blip r:embed="rId2"/>
          <a:srcRect/>
          <a:stretch>
            <a:fillRect/>
          </a:stretch>
        </p:blipFill>
        <p:spPr bwMode="auto">
          <a:xfrm>
            <a:off x="428596" y="928670"/>
            <a:ext cx="3524253" cy="2643190"/>
          </a:xfrm>
          <a:prstGeom prst="rect">
            <a:avLst/>
          </a:prstGeom>
          <a:noFill/>
          <a:ln w="9525">
            <a:noFill/>
            <a:miter lim="800000"/>
            <a:headEnd/>
            <a:tailEnd/>
          </a:ln>
          <a:effectLst/>
        </p:spPr>
      </p:pic>
      <p:sp>
        <p:nvSpPr>
          <p:cNvPr id="5" name="Заголовок 1"/>
          <p:cNvSpPr txBox="1">
            <a:spLocks/>
          </p:cNvSpPr>
          <p:nvPr/>
        </p:nvSpPr>
        <p:spPr>
          <a:xfrm>
            <a:off x="500034" y="3500438"/>
            <a:ext cx="3357586" cy="5715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b="1" dirty="0" smtClean="0">
                <a:latin typeface="+mj-lt"/>
                <a:ea typeface="+mj-ea"/>
                <a:cs typeface="+mj-cs"/>
              </a:rPr>
              <a:t>Ландыш</a:t>
            </a:r>
            <a:endParaRPr kumimoji="0" lang="ru-RU" sz="2400" b="1" i="0" u="none" strike="noStrike" kern="1200" cap="none" spc="0" normalizeH="0" baseline="0" noProof="0" dirty="0" smtClean="0">
              <a:ln>
                <a:noFill/>
              </a:ln>
              <a:effectLst/>
              <a:uLnTx/>
              <a:uFillTx/>
              <a:latin typeface="+mj-lt"/>
              <a:ea typeface="+mj-ea"/>
              <a:cs typeface="+mj-cs"/>
            </a:endParaRPr>
          </a:p>
        </p:txBody>
      </p:sp>
      <p:pic>
        <p:nvPicPr>
          <p:cNvPr id="3075" name="Picture 3"/>
          <p:cNvPicPr>
            <a:picLocks noChangeAspect="1" noChangeArrowheads="1"/>
          </p:cNvPicPr>
          <p:nvPr/>
        </p:nvPicPr>
        <p:blipFill>
          <a:blip r:embed="rId3"/>
          <a:srcRect/>
          <a:stretch>
            <a:fillRect/>
          </a:stretch>
        </p:blipFill>
        <p:spPr bwMode="auto">
          <a:xfrm>
            <a:off x="4214810" y="1142984"/>
            <a:ext cx="4572024" cy="2964196"/>
          </a:xfrm>
          <a:prstGeom prst="rect">
            <a:avLst/>
          </a:prstGeom>
          <a:noFill/>
          <a:ln w="9525">
            <a:noFill/>
            <a:miter lim="800000"/>
            <a:headEnd/>
            <a:tailEnd/>
          </a:ln>
          <a:effectLst/>
        </p:spPr>
      </p:pic>
      <p:sp>
        <p:nvSpPr>
          <p:cNvPr id="7" name="Заголовок 1"/>
          <p:cNvSpPr txBox="1">
            <a:spLocks/>
          </p:cNvSpPr>
          <p:nvPr/>
        </p:nvSpPr>
        <p:spPr>
          <a:xfrm>
            <a:off x="5000628" y="4214818"/>
            <a:ext cx="3357586" cy="5715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effectLst/>
                <a:uLnTx/>
                <a:uFillTx/>
                <a:latin typeface="+mj-lt"/>
                <a:ea typeface="+mj-ea"/>
                <a:cs typeface="+mj-cs"/>
              </a:rPr>
              <a:t>Волчье</a:t>
            </a:r>
            <a:r>
              <a:rPr kumimoji="0" lang="ru-RU" sz="2400" b="1" i="0" u="none" strike="noStrike" kern="1200" cap="none" spc="0" normalizeH="0" noProof="0" dirty="0" smtClean="0">
                <a:ln>
                  <a:noFill/>
                </a:ln>
                <a:effectLst/>
                <a:uLnTx/>
                <a:uFillTx/>
                <a:latin typeface="+mj-lt"/>
                <a:ea typeface="+mj-ea"/>
                <a:cs typeface="+mj-cs"/>
              </a:rPr>
              <a:t> лыко</a:t>
            </a:r>
            <a:endParaRPr kumimoji="0" lang="ru-RU" sz="2400" b="1" i="0" u="none" strike="noStrike" kern="1200" cap="none" spc="0" normalizeH="0" baseline="0" noProof="0" dirty="0" smtClean="0">
              <a:ln>
                <a:noFill/>
              </a:ln>
              <a:effectLst/>
              <a:uLnTx/>
              <a:uFillTx/>
              <a:latin typeface="+mj-lt"/>
              <a:ea typeface="+mj-ea"/>
              <a:cs typeface="+mj-cs"/>
            </a:endParaRPr>
          </a:p>
        </p:txBody>
      </p:sp>
      <p:pic>
        <p:nvPicPr>
          <p:cNvPr id="3076" name="Picture 4"/>
          <p:cNvPicPr>
            <a:picLocks noChangeAspect="1" noChangeArrowheads="1"/>
          </p:cNvPicPr>
          <p:nvPr/>
        </p:nvPicPr>
        <p:blipFill>
          <a:blip r:embed="rId4"/>
          <a:srcRect/>
          <a:stretch>
            <a:fillRect/>
          </a:stretch>
        </p:blipFill>
        <p:spPr bwMode="auto">
          <a:xfrm>
            <a:off x="1000100" y="4000504"/>
            <a:ext cx="4286280" cy="2586041"/>
          </a:xfrm>
          <a:prstGeom prst="rect">
            <a:avLst/>
          </a:prstGeom>
          <a:noFill/>
          <a:ln w="9525">
            <a:noFill/>
            <a:miter lim="800000"/>
            <a:headEnd/>
            <a:tailEnd/>
          </a:ln>
          <a:effectLst/>
        </p:spPr>
      </p:pic>
      <p:sp>
        <p:nvSpPr>
          <p:cNvPr id="9" name="Заголовок 1"/>
          <p:cNvSpPr txBox="1">
            <a:spLocks/>
          </p:cNvSpPr>
          <p:nvPr/>
        </p:nvSpPr>
        <p:spPr>
          <a:xfrm>
            <a:off x="5357818" y="6000768"/>
            <a:ext cx="2714644" cy="5715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b="1" dirty="0" smtClean="0">
                <a:latin typeface="+mj-lt"/>
                <a:ea typeface="+mj-ea"/>
                <a:cs typeface="+mj-cs"/>
              </a:rPr>
              <a:t>Очиток  едкий</a:t>
            </a:r>
            <a:endParaRPr kumimoji="0" lang="ru-RU" sz="2400" b="1" i="0" u="none" strike="noStrike" kern="1200" cap="none" spc="0" normalizeH="0" baseline="0" noProof="0" dirty="0" smtClean="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5400" b="1" dirty="0" smtClean="0">
                <a:solidFill>
                  <a:schemeClr val="accent1">
                    <a:lumMod val="75000"/>
                  </a:schemeClr>
                </a:solidFill>
              </a:rPr>
              <a:t>Викторина</a:t>
            </a:r>
            <a:br>
              <a:rPr lang="ru-RU" sz="5400" b="1" dirty="0" smtClean="0">
                <a:solidFill>
                  <a:schemeClr val="accent1">
                    <a:lumMod val="75000"/>
                  </a:schemeClr>
                </a:solidFill>
              </a:rPr>
            </a:br>
            <a:r>
              <a:rPr lang="ru-RU" sz="5400" b="1" dirty="0" smtClean="0">
                <a:solidFill>
                  <a:schemeClr val="accent1">
                    <a:lumMod val="75000"/>
                  </a:schemeClr>
                </a:solidFill>
              </a:rPr>
              <a:t>«Что? Где? Когда?</a:t>
            </a:r>
            <a:endParaRPr lang="ru-RU" sz="5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4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Вопрос 1.</a:t>
            </a:r>
            <a:endParaRPr lang="ru-RU" b="1" dirty="0"/>
          </a:p>
        </p:txBody>
      </p:sp>
      <p:sp>
        <p:nvSpPr>
          <p:cNvPr id="3" name="Содержимое 2"/>
          <p:cNvSpPr>
            <a:spLocks noGrp="1"/>
          </p:cNvSpPr>
          <p:nvPr>
            <p:ph idx="1"/>
          </p:nvPr>
        </p:nvSpPr>
        <p:spPr/>
        <p:txBody>
          <a:bodyPr/>
          <a:lstStyle/>
          <a:p>
            <a:r>
              <a:rPr lang="ru-RU" b="1" dirty="0" smtClean="0"/>
              <a:t>Растение с несъедобными листьями.</a:t>
            </a:r>
          </a:p>
          <a:p>
            <a:r>
              <a:rPr lang="ru-RU" b="1" dirty="0" smtClean="0"/>
              <a:t>Было посвящено Богу науки и искусства Аполлону.</a:t>
            </a:r>
          </a:p>
          <a:p>
            <a:r>
              <a:rPr lang="ru-RU" b="1" dirty="0" smtClean="0"/>
              <a:t>Им награждают учёных, художников, артистов в знак признания их творческих успехов. Именно отсюда происходит слово « лауреат».</a:t>
            </a:r>
          </a:p>
          <a:p>
            <a:r>
              <a:rPr lang="ru-RU" b="1" dirty="0" smtClean="0"/>
              <a:t>Где оно используется в настоящее время?</a:t>
            </a:r>
            <a:endParaRPr lang="ru-RU"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Лавр благородный</a:t>
            </a:r>
            <a:endParaRPr lang="ru-RU" dirty="0"/>
          </a:p>
        </p:txBody>
      </p:sp>
      <p:pic>
        <p:nvPicPr>
          <p:cNvPr id="1026" name="Picture 2" descr="C:\Users\user\Pictures\Биология\IMGA0010.JPG"/>
          <p:cNvPicPr>
            <a:picLocks noGrp="1" noChangeAspect="1" noChangeArrowheads="1"/>
          </p:cNvPicPr>
          <p:nvPr>
            <p:ph idx="1"/>
          </p:nvPr>
        </p:nvPicPr>
        <p:blipFill>
          <a:blip r:embed="rId2"/>
          <a:srcRect/>
          <a:stretch>
            <a:fillRect/>
          </a:stretch>
        </p:blipFill>
        <p:spPr bwMode="auto">
          <a:xfrm>
            <a:off x="428596" y="1357298"/>
            <a:ext cx="3707607" cy="4943476"/>
          </a:xfrm>
          <a:prstGeom prst="rect">
            <a:avLst/>
          </a:prstGeom>
          <a:noFill/>
        </p:spPr>
      </p:pic>
      <p:pic>
        <p:nvPicPr>
          <p:cNvPr id="1027" name="Picture 3" descr="C:\Users\user\Pictures\Биология\711px-AlloroFogliePart010010001.png"/>
          <p:cNvPicPr>
            <a:picLocks noChangeAspect="1" noChangeArrowheads="1"/>
          </p:cNvPicPr>
          <p:nvPr/>
        </p:nvPicPr>
        <p:blipFill>
          <a:blip r:embed="rId3"/>
          <a:srcRect/>
          <a:stretch>
            <a:fillRect/>
          </a:stretch>
        </p:blipFill>
        <p:spPr bwMode="auto">
          <a:xfrm>
            <a:off x="4786314" y="1285861"/>
            <a:ext cx="3357586" cy="2833406"/>
          </a:xfrm>
          <a:prstGeom prst="rect">
            <a:avLst/>
          </a:prstGeom>
          <a:noFill/>
        </p:spPr>
      </p:pic>
      <p:pic>
        <p:nvPicPr>
          <p:cNvPr id="1028" name="Picture 4" descr="C:\Users\user\Pictures\Биология\799px-Laurus_nobilis_flowers_1.jpg"/>
          <p:cNvPicPr>
            <a:picLocks noChangeAspect="1" noChangeArrowheads="1"/>
          </p:cNvPicPr>
          <p:nvPr/>
        </p:nvPicPr>
        <p:blipFill>
          <a:blip r:embed="rId4"/>
          <a:srcRect/>
          <a:stretch>
            <a:fillRect/>
          </a:stretch>
        </p:blipFill>
        <p:spPr bwMode="auto">
          <a:xfrm>
            <a:off x="4929190" y="4357694"/>
            <a:ext cx="3000396" cy="225311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4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498080" cy="1143000"/>
          </a:xfrm>
        </p:spPr>
        <p:txBody>
          <a:bodyPr/>
          <a:lstStyle/>
          <a:p>
            <a:r>
              <a:rPr lang="ru-RU" b="1" dirty="0" smtClean="0"/>
              <a:t>Вопрос 2.</a:t>
            </a:r>
            <a:endParaRPr lang="ru-RU" b="1" dirty="0"/>
          </a:p>
        </p:txBody>
      </p:sp>
      <p:sp>
        <p:nvSpPr>
          <p:cNvPr id="3" name="Содержимое 2"/>
          <p:cNvSpPr>
            <a:spLocks noGrp="1"/>
          </p:cNvSpPr>
          <p:nvPr>
            <p:ph idx="1"/>
          </p:nvPr>
        </p:nvSpPr>
        <p:spPr>
          <a:xfrm>
            <a:off x="857224" y="1571612"/>
            <a:ext cx="7498080" cy="4800600"/>
          </a:xfrm>
        </p:spPr>
        <p:txBody>
          <a:bodyPr>
            <a:normAutofit lnSpcReduction="10000"/>
          </a:bodyPr>
          <a:lstStyle/>
          <a:p>
            <a:r>
              <a:rPr lang="ru-RU" sz="2800" b="1" dirty="0" smtClean="0"/>
              <a:t>Этот плод употребляется в свежем, сушеном и мочёном виде.</a:t>
            </a:r>
          </a:p>
          <a:p>
            <a:r>
              <a:rPr lang="ru-RU" sz="2800" b="1" dirty="0" smtClean="0"/>
              <a:t>Принадлежит растению класса двудольных.</a:t>
            </a:r>
          </a:p>
          <a:p>
            <a:r>
              <a:rPr lang="ru-RU" sz="2800" b="1" dirty="0" smtClean="0"/>
              <a:t>Дикие предки растут на Кавказе и в Средней Азии.</a:t>
            </a:r>
          </a:p>
          <a:p>
            <a:r>
              <a:rPr lang="ru-RU" sz="2800" b="1" dirty="0" err="1" smtClean="0"/>
              <a:t>Насекомоопыляемые</a:t>
            </a:r>
            <a:r>
              <a:rPr lang="ru-RU" sz="2800" b="1" dirty="0" smtClean="0"/>
              <a:t>, выдерживает морозы до -30С!</a:t>
            </a:r>
          </a:p>
          <a:p>
            <a:r>
              <a:rPr lang="ru-RU" sz="2800" b="1" dirty="0" smtClean="0"/>
              <a:t>Плоды полезны, содержат вещества выводящие из организма тяжелые металлы.</a:t>
            </a:r>
          </a:p>
          <a:p>
            <a:r>
              <a:rPr lang="ru-RU" sz="2800" b="1" dirty="0" smtClean="0"/>
              <a:t>О  каких плодах идёт речь?</a:t>
            </a:r>
            <a:endParaRPr lang="ru-RU"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Яблоко</a:t>
            </a:r>
            <a:endParaRPr lang="ru-RU" b="1" dirty="0"/>
          </a:p>
        </p:txBody>
      </p:sp>
      <p:pic>
        <p:nvPicPr>
          <p:cNvPr id="2050" name="Picture 2" descr="C:\Users\user\Pictures\Биология\661px-Red_Apple.jpg"/>
          <p:cNvPicPr>
            <a:picLocks noGrp="1" noChangeAspect="1" noChangeArrowheads="1"/>
          </p:cNvPicPr>
          <p:nvPr>
            <p:ph idx="1"/>
          </p:nvPr>
        </p:nvPicPr>
        <p:blipFill>
          <a:blip r:embed="rId2"/>
          <a:srcRect/>
          <a:stretch>
            <a:fillRect/>
          </a:stretch>
        </p:blipFill>
        <p:spPr bwMode="auto">
          <a:xfrm>
            <a:off x="1714480" y="1142984"/>
            <a:ext cx="5643602" cy="511424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858</Words>
  <Application>Microsoft Office PowerPoint</Application>
  <PresentationFormat>Экран (4:3)</PresentationFormat>
  <Paragraphs>146</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Удивительный мир растений</vt:lpstr>
      <vt:lpstr>«Природа так обо всём позаботилась, что повсюду     ты находишь, чему учиться»                                               Леонардо да Винчи  «В природе нет ничего бесполезного»                                                                   М. Монтень  «У природы чистое сердце»                                                 Х. Огума  «Творение природы совершеннее творения искусства»                                                                                  Цицерон                                                                                </vt:lpstr>
      <vt:lpstr>Ядовитые   растения</vt:lpstr>
      <vt:lpstr>Ядовитые растения</vt:lpstr>
      <vt:lpstr>Викторина «Что? Где? Когда?</vt:lpstr>
      <vt:lpstr>Вопрос 1.</vt:lpstr>
      <vt:lpstr>Лавр благородный</vt:lpstr>
      <vt:lpstr>Вопрос 2.</vt:lpstr>
      <vt:lpstr>Яблоко</vt:lpstr>
      <vt:lpstr>Вопрос 3.</vt:lpstr>
      <vt:lpstr>Это органы растений, в которых накапливаются питательные вещества.  Морковь – корнеплод, Картофель и луковица – видоизмененные побеги. </vt:lpstr>
      <vt:lpstr>Вопрос 4.</vt:lpstr>
      <vt:lpstr>Плоды подсолнечника. Семечки.</vt:lpstr>
      <vt:lpstr>Вопрос 5.</vt:lpstr>
      <vt:lpstr>Луковица.</vt:lpstr>
      <vt:lpstr>Вопрос 6.</vt:lpstr>
      <vt:lpstr>Рис.</vt:lpstr>
      <vt:lpstr>Вопрос 7.</vt:lpstr>
      <vt:lpstr>Горький красный перец.</vt:lpstr>
      <vt:lpstr>Вопрос 8.</vt:lpstr>
      <vt:lpstr>Болтливость.</vt:lpstr>
      <vt:lpstr>Вопрос 9.</vt:lpstr>
      <vt:lpstr>Дуб</vt:lpstr>
      <vt:lpstr>Вопрос 10.</vt:lpstr>
      <vt:lpstr>Чеснок</vt:lpstr>
      <vt:lpstr>Конкурс «Зелёная аптека»</vt:lpstr>
      <vt:lpstr>ЧИСТОТЕЛ</vt:lpstr>
      <vt:lpstr>ПОДОРОЖНИК</vt:lpstr>
      <vt:lpstr>РОМАШКА</vt:lpstr>
      <vt:lpstr>ЛИПА</vt:lpstr>
      <vt:lpstr>Валериана</vt:lpstr>
      <vt:lpstr>Черника</vt:lpstr>
      <vt:lpstr>МАЛИНА</vt:lpstr>
      <vt:lpstr>Лук</vt:lpstr>
      <vt:lpstr>Тыква</vt:lpstr>
      <vt:lpstr>Плоды яблони</vt:lpstr>
      <vt:lpstr>Слайд 37</vt:lpstr>
      <vt:lpstr>Слайд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Удивительный мир растений</dc:title>
  <dc:creator>САНЯ</dc:creator>
  <cp:lastModifiedBy>САНЯ</cp:lastModifiedBy>
  <cp:revision>13</cp:revision>
  <dcterms:created xsi:type="dcterms:W3CDTF">2013-04-17T13:40:52Z</dcterms:created>
  <dcterms:modified xsi:type="dcterms:W3CDTF">2013-06-03T17:47:44Z</dcterms:modified>
</cp:coreProperties>
</file>