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7" r:id="rId24"/>
    <p:sldId id="277" r:id="rId25"/>
    <p:sldId id="298" r:id="rId26"/>
    <p:sldId id="278" r:id="rId27"/>
    <p:sldId id="299" r:id="rId28"/>
    <p:sldId id="279" r:id="rId29"/>
    <p:sldId id="300" r:id="rId30"/>
    <p:sldId id="280" r:id="rId31"/>
    <p:sldId id="301" r:id="rId32"/>
    <p:sldId id="281" r:id="rId33"/>
    <p:sldId id="302" r:id="rId34"/>
    <p:sldId id="282" r:id="rId35"/>
    <p:sldId id="304" r:id="rId36"/>
    <p:sldId id="283" r:id="rId37"/>
    <p:sldId id="303" r:id="rId38"/>
    <p:sldId id="284" r:id="rId39"/>
    <p:sldId id="305" r:id="rId40"/>
    <p:sldId id="285" r:id="rId41"/>
    <p:sldId id="306" r:id="rId42"/>
    <p:sldId id="286" r:id="rId43"/>
    <p:sldId id="307" r:id="rId44"/>
    <p:sldId id="287" r:id="rId45"/>
    <p:sldId id="308" r:id="rId46"/>
    <p:sldId id="288" r:id="rId47"/>
    <p:sldId id="309" r:id="rId48"/>
    <p:sldId id="289" r:id="rId49"/>
    <p:sldId id="310" r:id="rId50"/>
    <p:sldId id="290" r:id="rId51"/>
    <p:sldId id="311" r:id="rId52"/>
    <p:sldId id="291" r:id="rId53"/>
    <p:sldId id="312" r:id="rId54"/>
    <p:sldId id="292" r:id="rId55"/>
    <p:sldId id="313" r:id="rId56"/>
    <p:sldId id="293" r:id="rId57"/>
    <p:sldId id="314" r:id="rId58"/>
    <p:sldId id="294" r:id="rId59"/>
    <p:sldId id="315" r:id="rId60"/>
    <p:sldId id="295" r:id="rId61"/>
    <p:sldId id="316" r:id="rId62"/>
    <p:sldId id="296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BD8682-5890-4D95-BAAE-7FB34CF8814E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2F56A4-45C9-48CD-A8FB-5F07EF47B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Школьная викторина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>
            <a:normAutofit/>
          </a:bodyPr>
          <a:lstStyle/>
          <a:p>
            <a:r>
              <a:rPr lang="ru-RU" sz="5800" b="1" dirty="0" smtClean="0"/>
              <a:t>« Что? Где? Когда?»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114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Это органы растений, в которых накапливаются питательные вещества. </a:t>
            </a:r>
            <a:br>
              <a:rPr lang="ru-RU" sz="3200" dirty="0" smtClean="0"/>
            </a:br>
            <a:r>
              <a:rPr lang="ru-RU" sz="3200" dirty="0" smtClean="0"/>
              <a:t>Морковь – корнеплод,</a:t>
            </a:r>
            <a:br>
              <a:rPr lang="ru-RU" sz="3200" dirty="0" smtClean="0"/>
            </a:br>
            <a:r>
              <a:rPr lang="ru-RU" sz="3200" dirty="0" smtClean="0"/>
              <a:t>Картофель и луковица – видоизмененные побеги.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857760"/>
            <a:ext cx="7498080" cy="13906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122" name="Picture 2" descr="C:\Users\user\Pictures\Биология\800px-Carr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03" y="2643182"/>
            <a:ext cx="3905277" cy="2928958"/>
          </a:xfrm>
          <a:prstGeom prst="rect">
            <a:avLst/>
          </a:prstGeom>
          <a:noFill/>
        </p:spPr>
      </p:pic>
      <p:pic>
        <p:nvPicPr>
          <p:cNvPr id="5123" name="Picture 3" descr="C:\Users\user\Pictures\Биология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214842" cy="2855556"/>
          </a:xfrm>
          <a:prstGeom prst="rect">
            <a:avLst/>
          </a:prstGeom>
          <a:noFill/>
        </p:spPr>
      </p:pic>
      <p:pic>
        <p:nvPicPr>
          <p:cNvPr id="5124" name="Picture 4" descr="C:\Users\user\Pictures\Биология\Луковицы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964417"/>
            <a:ext cx="4000528" cy="1893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929718" cy="51959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Послушайте отрывок из произведения: «Пит подпрыгнул на два аршина, издал воинственный клич и заметался по комнате, натыкаясь на мебель, опрокидывая цветочные горшки и поднимая страшную возню. Затем он принялся  плясать на задних лапах в бешеном восторге, закинув голову назад и, вопя на весь дом о своем невыразимом счастье, потом опять заметался по всему дому, неся на своем пути хаос и разрушение. Тетя </a:t>
            </a:r>
            <a:r>
              <a:rPr lang="ru-RU" dirty="0" err="1" smtClean="0"/>
              <a:t>Полли</a:t>
            </a:r>
            <a:r>
              <a:rPr lang="ru-RU" dirty="0" smtClean="0"/>
              <a:t> как раз вошла в ту минуту, как он, проделав несколько феноменальных сальто-мортале, с «криком» выскочил в открытое окно. Увлекая за собой еще уцелевшие цветочные горшки».</a:t>
            </a:r>
          </a:p>
          <a:p>
            <a:r>
              <a:rPr lang="ru-RU" dirty="0" smtClean="0"/>
              <a:t>Назовите художественное произведение, из которого взят данный отрывок. Кто его автор?</a:t>
            </a:r>
          </a:p>
          <a:p>
            <a:r>
              <a:rPr lang="ru-RU" dirty="0" smtClean="0"/>
              <a:t>О каком домашнем животном идет речь в данном отрывке?</a:t>
            </a:r>
          </a:p>
          <a:p>
            <a:r>
              <a:rPr lang="ru-RU" dirty="0" smtClean="0"/>
              <a:t>Чем угостили животное?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«Том </a:t>
            </a:r>
            <a:r>
              <a:rPr lang="ru-RU" dirty="0" err="1" smtClean="0"/>
              <a:t>Сойер</a:t>
            </a:r>
            <a:r>
              <a:rPr lang="ru-RU" dirty="0" smtClean="0"/>
              <a:t>» Марк Твен.</a:t>
            </a:r>
            <a:br>
              <a:rPr lang="ru-RU" dirty="0" smtClean="0"/>
            </a:br>
            <a:r>
              <a:rPr lang="ru-RU" dirty="0" smtClean="0"/>
              <a:t>Речь идёт о коте.</a:t>
            </a:r>
            <a:br>
              <a:rPr lang="ru-RU" dirty="0" smtClean="0"/>
            </a:br>
            <a:r>
              <a:rPr lang="ru-RU" dirty="0" smtClean="0"/>
              <a:t> Настойка</a:t>
            </a:r>
            <a:br>
              <a:rPr lang="ru-RU" dirty="0" smtClean="0"/>
            </a:br>
            <a:r>
              <a:rPr lang="ru-RU" dirty="0" smtClean="0"/>
              <a:t> валерианы.</a:t>
            </a:r>
            <a:endParaRPr lang="ru-RU" dirty="0"/>
          </a:p>
        </p:txBody>
      </p:sp>
      <p:pic>
        <p:nvPicPr>
          <p:cNvPr id="6146" name="Picture 2" descr="C:\Users\user\Pictures\Биология\medherb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2589" y="785794"/>
            <a:ext cx="3381411" cy="56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Растение семейства сложноцветных.</a:t>
            </a:r>
          </a:p>
          <a:p>
            <a:r>
              <a:rPr lang="ru-RU" sz="2800" dirty="0" smtClean="0"/>
              <a:t>Цветки в корзинках, двух типов:    </a:t>
            </a:r>
          </a:p>
          <a:p>
            <a:pPr>
              <a:buNone/>
            </a:pPr>
            <a:r>
              <a:rPr lang="ru-RU" sz="2800" dirty="0" smtClean="0"/>
              <a:t>в центре – трубчатые, коричневые,</a:t>
            </a:r>
          </a:p>
          <a:p>
            <a:pPr>
              <a:buNone/>
            </a:pPr>
            <a:r>
              <a:rPr lang="ru-RU" sz="2800" dirty="0" smtClean="0"/>
              <a:t>краевые – язычковые, оранжевые, съедобные.</a:t>
            </a:r>
          </a:p>
          <a:p>
            <a:pPr>
              <a:buNone/>
            </a:pPr>
            <a:r>
              <a:rPr lang="ru-RU" sz="2800" dirty="0" smtClean="0"/>
              <a:t>  Семянки причудливой формы.</a:t>
            </a:r>
          </a:p>
          <a:p>
            <a:pPr>
              <a:buNone/>
            </a:pPr>
            <a:r>
              <a:rPr lang="ru-RU" sz="2800" dirty="0" smtClean="0"/>
              <a:t>Применяется для очищения кожи, дезинфекции ран, является чудесным противовоспалительным средством.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Настойка календулы</a:t>
            </a:r>
            <a:br>
              <a:rPr lang="ru-RU" dirty="0" smtClean="0"/>
            </a:br>
            <a:r>
              <a:rPr lang="ru-RU" dirty="0" smtClean="0"/>
              <a:t>(Ноготки лекарственные)</a:t>
            </a:r>
            <a:endParaRPr lang="ru-RU" dirty="0"/>
          </a:p>
        </p:txBody>
      </p:sp>
      <p:pic>
        <p:nvPicPr>
          <p:cNvPr id="7170" name="Picture 2" descr="C:\Users\user\Pictures\Биология\Souci_Calendula_officinal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47800"/>
            <a:ext cx="7027885" cy="527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Это лакомство, созревающее на хорошо известном растении.</a:t>
            </a:r>
          </a:p>
          <a:p>
            <a:r>
              <a:rPr lang="ru-RU" dirty="0" smtClean="0"/>
              <a:t>Его родина Мексика.</a:t>
            </a:r>
          </a:p>
          <a:p>
            <a:r>
              <a:rPr lang="ru-RU" dirty="0" smtClean="0"/>
              <a:t>В 1874 г. академик Севергин писал:               « Сие растение почитается способным исцелять раны. Наибольшее употребление семени в пищу попугаям; можно получать из него масло, пережженные семена имеют запах кофея и производят наливку почти столь же приятную».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Плоды подсолнечника. Семечки.</a:t>
            </a:r>
            <a:endParaRPr lang="ru-RU" dirty="0"/>
          </a:p>
        </p:txBody>
      </p:sp>
      <p:pic>
        <p:nvPicPr>
          <p:cNvPr id="8194" name="Picture 2" descr="C:\Users\user\Pictures\Биология\450px-A_sun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154616"/>
            <a:ext cx="4143404" cy="552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Этот талисман носили на груди средневековые рыцари.</a:t>
            </a:r>
          </a:p>
          <a:p>
            <a:r>
              <a:rPr lang="ru-RU" dirty="0" smtClean="0"/>
              <a:t>Ему предписывали чудесное свойство: якобы он способен предохранять война от стрел и ударов мечей.</a:t>
            </a:r>
          </a:p>
          <a:p>
            <a:r>
              <a:rPr lang="ru-RU" dirty="0" smtClean="0"/>
              <a:t>Философы древности, разрезая этот загадочный объект поперёк, объясняли своим ученикам строение вселенной.</a:t>
            </a:r>
          </a:p>
          <a:p>
            <a:r>
              <a:rPr lang="ru-RU" dirty="0" smtClean="0"/>
              <a:t>Во все времена и у всех народов ему предписывали лечебные свойства, а в средние века считали, что даже его запах предохраняет от заболевания.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Луковица.</a:t>
            </a:r>
            <a:endParaRPr lang="ru-RU" dirty="0"/>
          </a:p>
        </p:txBody>
      </p:sp>
      <p:pic>
        <p:nvPicPr>
          <p:cNvPr id="9218" name="Picture 2" descr="C:\Users\user\Pictures\Биология\Луковицы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59158" cy="405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/>
          <a:lstStyle/>
          <a:p>
            <a:r>
              <a:rPr lang="ru-RU" dirty="0" smtClean="0"/>
              <a:t>Вопрос 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растение является «кормильцем» жителей Индии и Японии,       Индонезии и Китая, Вьетнама и Кореи.</a:t>
            </a:r>
          </a:p>
          <a:p>
            <a:r>
              <a:rPr lang="ru-RU" dirty="0" smtClean="0"/>
              <a:t>Выращивают его на полях почти постоянно покрытых водой.</a:t>
            </a:r>
          </a:p>
          <a:p>
            <a:r>
              <a:rPr lang="ru-RU" dirty="0" smtClean="0"/>
              <a:t>Что это за кормилец Востока?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Растение с несъедобными листьями.</a:t>
            </a:r>
          </a:p>
          <a:p>
            <a:r>
              <a:rPr lang="ru-RU" dirty="0" smtClean="0"/>
              <a:t>Было посвящено Богу науки и искусства Аполлону.</a:t>
            </a:r>
          </a:p>
          <a:p>
            <a:r>
              <a:rPr lang="ru-RU" dirty="0" smtClean="0"/>
              <a:t>Им награждают учёных, художников, артистов в знак признания их творческих успехов. Именно отсюда происходит слово « лауреат».</a:t>
            </a:r>
          </a:p>
          <a:p>
            <a:r>
              <a:rPr lang="ru-RU" dirty="0" smtClean="0"/>
              <a:t>Где оно используется в настоящее время?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Рис.</a:t>
            </a:r>
            <a:endParaRPr lang="ru-RU" dirty="0"/>
          </a:p>
        </p:txBody>
      </p:sp>
      <p:pic>
        <p:nvPicPr>
          <p:cNvPr id="10242" name="Picture 2" descr="C:\Users\user\Pictures\Биология\800px-Kew.gardens.rice.ar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59"/>
            <a:ext cx="7249508" cy="5428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Известная птица нашего леса, героиня многих сказок.</a:t>
            </a:r>
          </a:p>
          <a:p>
            <a:r>
              <a:rPr lang="ru-RU" dirty="0" smtClean="0"/>
              <a:t>У нее замечательный аппетит, благодаря которому она полностью искупает тот вред, который приносит, губя птенцов других птиц.</a:t>
            </a:r>
          </a:p>
          <a:p>
            <a:r>
              <a:rPr lang="ru-RU" dirty="0" smtClean="0"/>
              <a:t>Она поедает таких гусениц, которых не едят другие птицы.</a:t>
            </a:r>
          </a:p>
          <a:p>
            <a:r>
              <a:rPr lang="ru-RU" dirty="0" smtClean="0"/>
              <a:t>Кто это?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ru-RU" dirty="0" smtClean="0"/>
              <a:t>Кукушка.</a:t>
            </a:r>
            <a:endParaRPr lang="ru-RU" dirty="0"/>
          </a:p>
        </p:txBody>
      </p:sp>
      <p:pic>
        <p:nvPicPr>
          <p:cNvPr id="11266" name="Picture 2" descr="C:\Users\user\Pictures\Биология\800px-Cuculus_canor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88600" cy="535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572528" cy="4800600"/>
          </a:xfrm>
        </p:spPr>
        <p:txBody>
          <a:bodyPr/>
          <a:lstStyle/>
          <a:p>
            <a:r>
              <a:rPr lang="ru-RU" dirty="0" smtClean="0"/>
              <a:t>Масса этого животного до 150 т, длинна 33 м.</a:t>
            </a:r>
          </a:p>
          <a:p>
            <a:r>
              <a:rPr lang="ru-RU" dirty="0" smtClean="0"/>
              <a:t>Для перевозки этого животного нужно 50 грузовых автомобилей.</a:t>
            </a:r>
          </a:p>
          <a:p>
            <a:r>
              <a:rPr lang="ru-RU" dirty="0" smtClean="0"/>
              <a:t>Это самое большое животное из всех, когда-либо существовавших на Земле.</a:t>
            </a:r>
          </a:p>
          <a:p>
            <a:r>
              <a:rPr lang="ru-RU" dirty="0" smtClean="0"/>
              <a:t>Они появились на планете 40-50 миллионов лет назад.</a:t>
            </a:r>
          </a:p>
          <a:p>
            <a:r>
              <a:rPr lang="ru-RU" dirty="0" smtClean="0"/>
              <a:t>Назовите это животное?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Синий кит.</a:t>
            </a:r>
            <a:endParaRPr lang="ru-RU" dirty="0"/>
          </a:p>
        </p:txBody>
      </p:sp>
      <p:pic>
        <p:nvPicPr>
          <p:cNvPr id="12290" name="Picture 2" descr="C:\Users\user\Pictures\Биология\facts_best-animals-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858048" cy="554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Полярный гигант, самый крупный в наше время хищный зверь на планете массой до 1 тонны, а длиной до 3 метров.</a:t>
            </a:r>
          </a:p>
          <a:p>
            <a:r>
              <a:rPr lang="ru-RU" dirty="0" smtClean="0"/>
              <a:t>Высота в холке у этого зверя достигает 1,5 м, а клыки до 5 см.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медведь.</a:t>
            </a:r>
            <a:endParaRPr lang="ru-RU" dirty="0"/>
          </a:p>
        </p:txBody>
      </p:sp>
      <p:pic>
        <p:nvPicPr>
          <p:cNvPr id="13314" name="Picture 2" descr="C:\Users\user\Pictures\Биология\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643338" cy="5421634"/>
          </a:xfrm>
          <a:prstGeom prst="rect">
            <a:avLst/>
          </a:prstGeom>
          <a:noFill/>
        </p:spPr>
      </p:pic>
      <p:pic>
        <p:nvPicPr>
          <p:cNvPr id="13315" name="Picture 3" descr="C:\Users\user\Pictures\Биология\62471770_bcb54826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5179" y="2571744"/>
            <a:ext cx="5298821" cy="352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Хищный зверь кошачьих.</a:t>
            </a:r>
          </a:p>
          <a:p>
            <a:r>
              <a:rPr lang="ru-RU" dirty="0" smtClean="0"/>
              <a:t>Он обитает в сухих степях и саваннах.</a:t>
            </a:r>
          </a:p>
          <a:p>
            <a:r>
              <a:rPr lang="ru-RU" dirty="0" smtClean="0"/>
              <a:t>Тело его вытянутое, мускулистое, окраска желтая или рыжая с чёрными пятнами, мех густой, пушистый.</a:t>
            </a:r>
          </a:p>
          <a:p>
            <a:r>
              <a:rPr lang="ru-RU" dirty="0" smtClean="0"/>
              <a:t>Это самый быстрый хищник, единственный, кто догоняет добычу на быстром скоку.</a:t>
            </a:r>
          </a:p>
          <a:p>
            <a:r>
              <a:rPr lang="ru-RU" dirty="0" smtClean="0"/>
              <a:t>Его называют «собака с кошачьей головой»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Гепард.</a:t>
            </a:r>
            <a:endParaRPr lang="ru-RU" dirty="0"/>
          </a:p>
        </p:txBody>
      </p:sp>
      <p:pic>
        <p:nvPicPr>
          <p:cNvPr id="14338" name="Picture 2" descr="C:\Users\user\Pictures\Биология\bug races_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001056" cy="53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Назовите породу собаки, скульптура которой с ребенком на спине находится в центре собачьего кладбища неподалёку от Парижа.</a:t>
            </a:r>
          </a:p>
          <a:p>
            <a:r>
              <a:rPr lang="ru-RU" dirty="0" smtClean="0"/>
              <a:t>Название её происходит от </a:t>
            </a:r>
            <a:r>
              <a:rPr lang="ru-RU" dirty="0" err="1" smtClean="0"/>
              <a:t>августинского</a:t>
            </a:r>
            <a:r>
              <a:rPr lang="ru-RU" dirty="0" smtClean="0"/>
              <a:t> монастыря, монахи которого и вывели эту породу.</a:t>
            </a:r>
          </a:p>
          <a:p>
            <a:r>
              <a:rPr lang="ru-RU" dirty="0" smtClean="0"/>
              <a:t>Собак дрессировали для розыска и спасения погибающих в пургу путников.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Лавр благородный</a:t>
            </a:r>
            <a:endParaRPr lang="ru-RU" dirty="0"/>
          </a:p>
        </p:txBody>
      </p:sp>
      <p:pic>
        <p:nvPicPr>
          <p:cNvPr id="1026" name="Picture 2" descr="C:\Users\user\Pictures\Биология\IMG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3707607" cy="4943476"/>
          </a:xfrm>
          <a:prstGeom prst="rect">
            <a:avLst/>
          </a:prstGeom>
          <a:noFill/>
        </p:spPr>
      </p:pic>
      <p:pic>
        <p:nvPicPr>
          <p:cNvPr id="1027" name="Picture 3" descr="C:\Users\user\Pictures\Биология\711px-AlloroFogliePart010010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643338" cy="3074547"/>
          </a:xfrm>
          <a:prstGeom prst="rect">
            <a:avLst/>
          </a:prstGeom>
          <a:noFill/>
        </p:spPr>
      </p:pic>
      <p:pic>
        <p:nvPicPr>
          <p:cNvPr id="1028" name="Picture 4" descr="C:\Users\user\Pictures\Биология\799px-Laurus_nobilis_flower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357694"/>
            <a:ext cx="3000396" cy="2253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Сенбернар.</a:t>
            </a:r>
            <a:endParaRPr lang="ru-RU" dirty="0"/>
          </a:p>
        </p:txBody>
      </p:sp>
      <p:pic>
        <p:nvPicPr>
          <p:cNvPr id="15362" name="Picture 2" descr="C:\Users\user\Pictures\Биология\sao-bernar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53707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 погиб капитан </a:t>
            </a:r>
            <a:r>
              <a:rPr lang="ru-RU" dirty="0" err="1" smtClean="0"/>
              <a:t>Барену</a:t>
            </a:r>
            <a:r>
              <a:rPr lang="ru-RU" dirty="0" smtClean="0"/>
              <a:t> на Новой Земле, командор Беринг на острове Тихого океана, капитан Седов во льдах Арктики. </a:t>
            </a:r>
          </a:p>
          <a:p>
            <a:r>
              <a:rPr lang="ru-RU" dirty="0" err="1" smtClean="0"/>
              <a:t>Васко</a:t>
            </a:r>
            <a:r>
              <a:rPr lang="ru-RU" dirty="0" smtClean="0"/>
              <a:t> да Гама в 1498г., едва смог закончить своё плавание в Индию потеряв 100 матросов из 160, а из 265 спутников </a:t>
            </a:r>
            <a:r>
              <a:rPr lang="ru-RU" dirty="0" err="1" smtClean="0"/>
              <a:t>Магелана</a:t>
            </a:r>
            <a:r>
              <a:rPr lang="ru-RU" dirty="0" smtClean="0"/>
              <a:t> вернулись домой 65.</a:t>
            </a:r>
          </a:p>
          <a:p>
            <a:r>
              <a:rPr lang="ru-RU" dirty="0" smtClean="0"/>
              <a:t>Какая болезнь уносила жизни моряков?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Цинга.</a:t>
            </a:r>
            <a:endParaRPr lang="ru-RU" dirty="0"/>
          </a:p>
        </p:txBody>
      </p:sp>
      <p:pic>
        <p:nvPicPr>
          <p:cNvPr id="16386" name="Picture 2" descr="C:\Users\user\Pictures\Биология\Scorbutic_gu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8597949" cy="515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сорных местах, по пустырям, на лесных опушках часто можно встретить это растение, считающиеся символом навязчивости.</a:t>
            </a:r>
          </a:p>
          <a:p>
            <a:r>
              <a:rPr lang="ru-RU" dirty="0" smtClean="0"/>
              <a:t>С большим трудом приходится отдирать прицепившиеся к одежде его плоды – серо-зелёные шарики.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Лопух.</a:t>
            </a:r>
            <a:endParaRPr lang="ru-RU" dirty="0"/>
          </a:p>
        </p:txBody>
      </p:sp>
      <p:pic>
        <p:nvPicPr>
          <p:cNvPr id="17410" name="Picture 2" descr="C:\Users\user\Pictures\Биология\531px-ArctiumLapp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04"/>
            <a:ext cx="5403410" cy="610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17.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растение считалось в старинных травниках  «всеобщим предохранительным лекарством от яда, угрызений змей, прилипчивых и заразительных болезней, а наипаче от чумы».</a:t>
            </a:r>
          </a:p>
          <a:p>
            <a:r>
              <a:rPr lang="ru-RU" dirty="0" smtClean="0"/>
              <a:t>О каком растении идёт речь?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Чеснок.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928670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1629 г голландский мореплаватель, ступивший на сушу у берегов Западной Австралии, обратил внимание на удивительное животное. Стройное, мышиного цвета, очень быстроногое, использующее свой 3х метровой хвост как табурет.</a:t>
            </a:r>
          </a:p>
          <a:p>
            <a:r>
              <a:rPr lang="ru-RU" dirty="0" smtClean="0"/>
              <a:t>Спустя 140 лет Джеймс Кук, основываясь на произношении аборигенов, назвал это древнее животное, обитающее только в Австралии, в Новой Гвинее, островах архипелага Бисмарка и Новой Зеландии.</a:t>
            </a:r>
          </a:p>
          <a:p>
            <a:r>
              <a:rPr lang="ru-RU" dirty="0" smtClean="0"/>
              <a:t>Как назвал это животное Джеймс Кук?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/>
              <a:t>Кенгуру.</a:t>
            </a:r>
            <a:endParaRPr lang="ru-RU" dirty="0"/>
          </a:p>
        </p:txBody>
      </p:sp>
      <p:pic>
        <p:nvPicPr>
          <p:cNvPr id="19458" name="Picture 2" descr="C:\Users\user\Pictures\Биология\140_kangaroo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86" y="1285860"/>
            <a:ext cx="4020900" cy="5357850"/>
          </a:xfrm>
          <a:prstGeom prst="rect">
            <a:avLst/>
          </a:prstGeom>
          <a:noFill/>
        </p:spPr>
      </p:pic>
      <p:pic>
        <p:nvPicPr>
          <p:cNvPr id="19459" name="Picture 3" descr="C:\Users\user\Pictures\Биология\f192263e4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768" y="1571612"/>
            <a:ext cx="4867232" cy="365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Древнекитайские медики ценили рог этого животного дороже золота, лекарства из него прописывали истощенным людям.</a:t>
            </a:r>
          </a:p>
          <a:p>
            <a:r>
              <a:rPr lang="ru-RU" dirty="0" smtClean="0"/>
              <a:t>В античном Риме бокалы, изготовленные из рога этого животного и окрашенные в красный, белый, чёрный цвета, имели только знатные люди.</a:t>
            </a:r>
          </a:p>
          <a:p>
            <a:r>
              <a:rPr lang="ru-RU" dirty="0" smtClean="0"/>
              <a:t>В 18 веке рога этого животного ввозил в Европу тысячами пудов, и этот товар моментально раскупали монастыри, аптекари, могущественные князья.</a:t>
            </a:r>
          </a:p>
          <a:p>
            <a:r>
              <a:rPr lang="ru-RU" dirty="0" smtClean="0"/>
              <a:t>Бешенная охота на это животное привела к почти полному их истреблению.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/>
          <a:lstStyle/>
          <a:p>
            <a:r>
              <a:rPr lang="ru-RU" dirty="0" smtClean="0"/>
              <a:t>Вопрос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19238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Этот плод употребляется в свежем, сушеном и мочёном виде.</a:t>
            </a:r>
          </a:p>
          <a:p>
            <a:r>
              <a:rPr lang="ru-RU" sz="2800" dirty="0" smtClean="0"/>
              <a:t>Принадлежит растению класса двудольных.</a:t>
            </a:r>
          </a:p>
          <a:p>
            <a:r>
              <a:rPr lang="ru-RU" sz="2800" dirty="0" smtClean="0"/>
              <a:t>Дикие предки растут на Кавказе и в Средней Азии.</a:t>
            </a:r>
          </a:p>
          <a:p>
            <a:r>
              <a:rPr lang="ru-RU" sz="2800" dirty="0" err="1" smtClean="0"/>
              <a:t>Насекомоопыляемые</a:t>
            </a:r>
            <a:r>
              <a:rPr lang="ru-RU" sz="2800" dirty="0" smtClean="0"/>
              <a:t>, выдерживает морозы до -30С!</a:t>
            </a:r>
          </a:p>
          <a:p>
            <a:r>
              <a:rPr lang="ru-RU" sz="2800" dirty="0" smtClean="0"/>
              <a:t>Плоды полезны, содержат вещества выводящие из организма тяжелые металлы.</a:t>
            </a:r>
          </a:p>
          <a:p>
            <a:r>
              <a:rPr lang="ru-RU" sz="2800" dirty="0" smtClean="0"/>
              <a:t>А каких плодах идёт речь?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Носорог.</a:t>
            </a:r>
            <a:endParaRPr lang="ru-RU" dirty="0"/>
          </a:p>
        </p:txBody>
      </p:sp>
      <p:pic>
        <p:nvPicPr>
          <p:cNvPr id="20482" name="Picture 2" descr="C:\Users\user\Pictures\Биология\0_36755_d68a36a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одна из древнейших пород собак, насчитывающая историю в 2 тысячи лет.</a:t>
            </a:r>
          </a:p>
          <a:p>
            <a:r>
              <a:rPr lang="ru-RU" dirty="0" smtClean="0"/>
              <a:t>Их разводили в Тибете ради мяса, считавшегося деликатесом во многих районах Азии, пушистого меха и охоты на различных животных. Она отличается исключительным чутьем даже среди охотничьих собак.</a:t>
            </a:r>
          </a:p>
          <a:p>
            <a:r>
              <a:rPr lang="ru-RU" dirty="0" smtClean="0"/>
              <a:t>Впервые в Европу, в Лондонский зоопарк попала в 1760.</a:t>
            </a:r>
          </a:p>
          <a:p>
            <a:r>
              <a:rPr lang="ru-RU" dirty="0" smtClean="0"/>
              <a:t>Это единственная порода имеющая чёрный язык, как и небольшие медведи, на которых она похожа.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Чау – </a:t>
            </a:r>
            <a:r>
              <a:rPr lang="ru-RU" dirty="0" err="1" smtClean="0"/>
              <a:t>чау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C:\Users\user\Pictures\Биология\ChowChow_2006N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27114"/>
            <a:ext cx="5500726" cy="5329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Южная Америка 1532г. Когда испанские солдаты двинулись на индейцев, те выстроились и молча пошли на врага, неся впереди дымящую сковородку, откуда валил дым, время от времени туда подсыпали что-то. Вдруг испанцы начали чихать, ветер дул в их сторону. Воины терли глаза, их ряды сбились, а индейцы убивали врагов томагавками.</a:t>
            </a:r>
          </a:p>
          <a:p>
            <a:r>
              <a:rPr lang="ru-RU" dirty="0" smtClean="0"/>
              <a:t>Какой порошок подсыпали индейцы на сковородку?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Горький красный перец.</a:t>
            </a:r>
            <a:endParaRPr lang="ru-RU" dirty="0"/>
          </a:p>
        </p:txBody>
      </p:sp>
      <p:pic>
        <p:nvPicPr>
          <p:cNvPr id="22530" name="Picture 2" descr="C:\Users\user\Pictures\Биология\f_178398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888645" cy="535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Ещё в религиозных гимнах древних индейцев в странах Южной Америки содержатся упоминания о наркотических свойствах этого гриба, который вместе с алкоголем употреблялся при ритуальных торжествах.</a:t>
            </a:r>
          </a:p>
          <a:p>
            <a:r>
              <a:rPr lang="ru-RU" dirty="0" smtClean="0"/>
              <a:t>Эскимосы и другие народы Севера ценили его как лечебное средство при нервных и психических расстройствах.</a:t>
            </a:r>
          </a:p>
          <a:p>
            <a:r>
              <a:rPr lang="ru-RU" dirty="0" smtClean="0"/>
              <a:t>Лекари средней России знали различные рецепты снадобий для лечения опухолей, туберкулеза и другие заболевания.</a:t>
            </a:r>
          </a:p>
          <a:p>
            <a:r>
              <a:rPr lang="ru-RU" dirty="0" smtClean="0"/>
              <a:t>О каком грибе идет речь?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Мухомор.</a:t>
            </a:r>
            <a:endParaRPr lang="ru-RU" dirty="0"/>
          </a:p>
        </p:txBody>
      </p:sp>
      <p:pic>
        <p:nvPicPr>
          <p:cNvPr id="23554" name="Picture 2" descr="C:\Users\user\Pictures\Биология\Fliegenpilz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4725445" cy="617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растение использовалось на Руси как «лекарство» против непослушания? 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Береза.</a:t>
            </a:r>
            <a:endParaRPr lang="ru-RU" dirty="0"/>
          </a:p>
        </p:txBody>
      </p:sp>
      <p:pic>
        <p:nvPicPr>
          <p:cNvPr id="24578" name="Picture 2" descr="C:\Users\user\Pictures\Биология\berez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0985"/>
            <a:ext cx="7358114" cy="5423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Самая крупная рыба Республики Беларусь. </a:t>
            </a:r>
          </a:p>
          <a:p>
            <a:r>
              <a:rPr lang="ru-RU" dirty="0" smtClean="0"/>
              <a:t>Длина до 4 м, а вес достигает 300 кг.</a:t>
            </a:r>
          </a:p>
          <a:p>
            <a:r>
              <a:rPr lang="ru-RU" dirty="0" smtClean="0"/>
              <a:t>Обычно держится в глубоких и захламлённых местах, под корягами.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pic>
        <p:nvPicPr>
          <p:cNvPr id="2050" name="Picture 2" descr="C:\Users\user\Pictures\Биология\661px-Red_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86526"/>
            <a:ext cx="5643602" cy="511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Сом.</a:t>
            </a:r>
            <a:endParaRPr lang="ru-RU" dirty="0"/>
          </a:p>
        </p:txBody>
      </p:sp>
      <p:pic>
        <p:nvPicPr>
          <p:cNvPr id="25602" name="Picture 2" descr="C:\Users\user\Pictures\Биология\Som_e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004" y="1214422"/>
            <a:ext cx="698021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286776" cy="4800600"/>
          </a:xfrm>
        </p:spPr>
        <p:txBody>
          <a:bodyPr/>
          <a:lstStyle/>
          <a:p>
            <a:r>
              <a:rPr lang="ru-RU" dirty="0" smtClean="0"/>
              <a:t>На нерест эта рыба уходит в </a:t>
            </a:r>
            <a:r>
              <a:rPr lang="ru-RU" dirty="0" err="1" smtClean="0"/>
              <a:t>Саргасово</a:t>
            </a:r>
            <a:r>
              <a:rPr lang="ru-RU" dirty="0" smtClean="0"/>
              <a:t> море, возвращаются уже новые рыбы в Европу.</a:t>
            </a:r>
          </a:p>
          <a:p>
            <a:r>
              <a:rPr lang="ru-RU" dirty="0" smtClean="0"/>
              <a:t>Тело змеевидное, почти цилиндрическое.</a:t>
            </a:r>
          </a:p>
          <a:p>
            <a:r>
              <a:rPr lang="ru-RU" dirty="0" smtClean="0"/>
              <a:t>Обитает у нас в озере Нарочь.</a:t>
            </a:r>
          </a:p>
          <a:p>
            <a:r>
              <a:rPr lang="ru-RU" dirty="0" smtClean="0"/>
              <a:t>Может ползти по мокрой траве.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Угорь.</a:t>
            </a:r>
            <a:endParaRPr lang="ru-RU" dirty="0"/>
          </a:p>
        </p:txBody>
      </p:sp>
      <p:pic>
        <p:nvPicPr>
          <p:cNvPr id="26626" name="Picture 2" descr="C:\Users\user\Pictures\Биология\anguil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914201" cy="523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из самых умных и послушных собак древнего происхождения.</a:t>
            </a:r>
          </a:p>
          <a:p>
            <a:r>
              <a:rPr lang="ru-RU" dirty="0" smtClean="0"/>
              <a:t>Частые посетители парикмахерских.</a:t>
            </a:r>
          </a:p>
          <a:p>
            <a:r>
              <a:rPr lang="ru-RU" dirty="0" smtClean="0"/>
              <a:t>Очень любят воду и являются наилучшими специалистами по нахождению трюфелей: грибов, растущих под землёй.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Пудель.</a:t>
            </a:r>
            <a:endParaRPr lang="ru-RU" dirty="0"/>
          </a:p>
        </p:txBody>
      </p:sp>
      <p:pic>
        <p:nvPicPr>
          <p:cNvPr id="27650" name="Picture 2" descr="C:\Users\user\Pictures\Биология\1266853392_75678214_2----12668533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95047"/>
            <a:ext cx="7000924" cy="5600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Этих собак любили  держать на кораблях. По преданию, они помогали спасаться команде потонувшего корабля.</a:t>
            </a:r>
          </a:p>
          <a:p>
            <a:r>
              <a:rPr lang="ru-RU" dirty="0" smtClean="0"/>
              <a:t>Любят воду, известно много случаев спасения ими тонущих.</a:t>
            </a:r>
          </a:p>
          <a:p>
            <a:r>
              <a:rPr lang="ru-RU" dirty="0" smtClean="0"/>
              <a:t>У них есть врождённая особенность – зачаточные плавательные перепонки.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Водолаз или Ньюфаундленд</a:t>
            </a:r>
            <a:endParaRPr lang="ru-RU" dirty="0"/>
          </a:p>
        </p:txBody>
      </p:sp>
      <p:pic>
        <p:nvPicPr>
          <p:cNvPr id="28674" name="Picture 2" descr="C:\Users\user\Pictures\Биология\002_-_0074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447800"/>
            <a:ext cx="5981244" cy="526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средние века каждое растение имело свое значение, так тюльпан означал гордость, роза-любовь,              тростник- нерешительность.</a:t>
            </a:r>
          </a:p>
          <a:p>
            <a:r>
              <a:rPr lang="ru-RU" dirty="0" smtClean="0"/>
              <a:t>Что означал колокольчик?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/>
              <a:t>Болтливость.</a:t>
            </a:r>
            <a:endParaRPr lang="ru-RU" dirty="0"/>
          </a:p>
        </p:txBody>
      </p:sp>
      <p:pic>
        <p:nvPicPr>
          <p:cNvPr id="29698" name="Picture 2" descr="C:\Users\user\Pictures\Биология\38874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36108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Чрезвычайный посол, царский стольник Василий Старков 20 сентября 1638 года вернулся из </a:t>
            </a:r>
            <a:r>
              <a:rPr lang="ru-RU" dirty="0" err="1" smtClean="0"/>
              <a:t>Алтынского</a:t>
            </a:r>
            <a:r>
              <a:rPr lang="ru-RU" dirty="0" smtClean="0"/>
              <a:t> ханства в Москву. Он привёз царю Михаилу Федоровичу богатые подарки от </a:t>
            </a:r>
            <a:r>
              <a:rPr lang="ru-RU" dirty="0" err="1" smtClean="0"/>
              <a:t>Алтынского</a:t>
            </a:r>
            <a:r>
              <a:rPr lang="ru-RU" dirty="0" smtClean="0"/>
              <a:t> хана куски атласа, вышитые золотом и серебром, меха и самое ценное – маленькие пакетики с удивительным напитком – бахча.</a:t>
            </a:r>
          </a:p>
          <a:p>
            <a:r>
              <a:rPr lang="ru-RU" dirty="0" smtClean="0"/>
              <a:t>Что за напиток привез Василий Старков царю?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каких растений получают крупы:</a:t>
            </a:r>
          </a:p>
          <a:p>
            <a:r>
              <a:rPr lang="ru-RU" dirty="0" smtClean="0"/>
              <a:t>Манную;</a:t>
            </a:r>
          </a:p>
          <a:p>
            <a:r>
              <a:rPr lang="ru-RU" dirty="0" smtClean="0"/>
              <a:t>Перловую;</a:t>
            </a:r>
          </a:p>
          <a:p>
            <a:r>
              <a:rPr lang="ru-RU" dirty="0" smtClean="0"/>
              <a:t>Геркулес;</a:t>
            </a:r>
          </a:p>
          <a:p>
            <a:r>
              <a:rPr lang="ru-RU" dirty="0" smtClean="0"/>
              <a:t>Пшено.</a:t>
            </a:r>
          </a:p>
          <a:p>
            <a:r>
              <a:rPr lang="ru-RU" dirty="0" smtClean="0"/>
              <a:t>К какому семейству относятся эти растения?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Чай.</a:t>
            </a:r>
            <a:endParaRPr lang="ru-RU" dirty="0"/>
          </a:p>
        </p:txBody>
      </p:sp>
      <p:pic>
        <p:nvPicPr>
          <p:cNvPr id="30722" name="Picture 2" descr="C:\Users\user\Pictures\Биология\50969-1366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04" y="1428736"/>
            <a:ext cx="8765433" cy="492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Лесным богатством называют это дерево за красоту, могущество и долголетие. </a:t>
            </a:r>
          </a:p>
          <a:p>
            <a:r>
              <a:rPr lang="ru-RU" dirty="0" smtClean="0"/>
              <a:t>По приказу Петра І (1703г.) за </a:t>
            </a:r>
            <a:r>
              <a:rPr lang="ru-RU" dirty="0" err="1" smtClean="0"/>
              <a:t>посечку</a:t>
            </a:r>
            <a:r>
              <a:rPr lang="ru-RU" dirty="0" smtClean="0"/>
              <a:t> этого дерева учинялась смертная казнь.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Дуб.</a:t>
            </a:r>
            <a:endParaRPr lang="ru-RU" dirty="0"/>
          </a:p>
        </p:txBody>
      </p:sp>
      <p:pic>
        <p:nvPicPr>
          <p:cNvPr id="31746" name="Picture 2" descr="C:\Users\user\Pictures\Биология\1227620626_du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53707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Семейство Злаки. </a:t>
            </a:r>
            <a:br>
              <a:rPr lang="ru-RU" dirty="0" smtClean="0"/>
            </a:br>
            <a:r>
              <a:rPr lang="ru-RU" dirty="0" smtClean="0"/>
              <a:t>Пшеница. Ячмень.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Pictures\Биология\433px-Hordeum-bar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740465" cy="5174454"/>
          </a:xfrm>
          <a:prstGeom prst="rect">
            <a:avLst/>
          </a:prstGeom>
          <a:noFill/>
        </p:spPr>
      </p:pic>
      <p:pic>
        <p:nvPicPr>
          <p:cNvPr id="3075" name="Picture 3" descr="C:\Users\user\Pictures\Биология\Wheat_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851" y="1477061"/>
            <a:ext cx="3670901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Овёс. Просо.</a:t>
            </a:r>
            <a:endParaRPr lang="ru-RU" dirty="0"/>
          </a:p>
        </p:txBody>
      </p:sp>
      <p:pic>
        <p:nvPicPr>
          <p:cNvPr id="4098" name="Picture 2" descr="C:\Users\user\Pictures\Биология\722px-Rispenhirse_grü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4940025" cy="4105284"/>
          </a:xfrm>
          <a:prstGeom prst="rect">
            <a:avLst/>
          </a:prstGeom>
          <a:noFill/>
        </p:spPr>
      </p:pic>
      <p:pic>
        <p:nvPicPr>
          <p:cNvPr id="4099" name="Picture 3" descr="C:\Users\user\Pictures\Биология\449px-Ka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801939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Картофель, лук, морковь. </a:t>
            </a:r>
          </a:p>
          <a:p>
            <a:pPr>
              <a:buNone/>
            </a:pPr>
            <a:r>
              <a:rPr lang="ru-RU" dirty="0" smtClean="0"/>
              <a:t>Что объединяет их ?</a:t>
            </a:r>
          </a:p>
          <a:p>
            <a:pPr>
              <a:buNone/>
            </a:pPr>
            <a:r>
              <a:rPr lang="ru-RU" dirty="0" smtClean="0"/>
              <a:t>Что в этой компании лишнее?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1591</Words>
  <Application>Microsoft Office PowerPoint</Application>
  <PresentationFormat>Экран (4:3)</PresentationFormat>
  <Paragraphs>172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Солнцестояние</vt:lpstr>
      <vt:lpstr>Школьная викторина</vt:lpstr>
      <vt:lpstr>Вопрос 1.</vt:lpstr>
      <vt:lpstr>Лавр благородный</vt:lpstr>
      <vt:lpstr>Вопрос 2.</vt:lpstr>
      <vt:lpstr>Яблоко</vt:lpstr>
      <vt:lpstr>Вопрос 3.</vt:lpstr>
      <vt:lpstr> Семейство Злаки.  Пшеница. Ячмень.  </vt:lpstr>
      <vt:lpstr>Овёс. Просо.</vt:lpstr>
      <vt:lpstr>Вопрос 4.</vt:lpstr>
      <vt:lpstr>Это органы растений, в которых накапливаются питательные вещества.  Морковь – корнеплод, Картофель и луковица – видоизмененные побеги. </vt:lpstr>
      <vt:lpstr>Вопрос 5.</vt:lpstr>
      <vt:lpstr> «Том Сойер» Марк Твен. Речь идёт о коте.  Настойка  валерианы.</vt:lpstr>
      <vt:lpstr>Вопрос 6.</vt:lpstr>
      <vt:lpstr>Настойка календулы (Ноготки лекарственные)</vt:lpstr>
      <vt:lpstr>Вопрос 7.</vt:lpstr>
      <vt:lpstr>Плоды подсолнечника. Семечки.</vt:lpstr>
      <vt:lpstr>Вопрос 8.</vt:lpstr>
      <vt:lpstr>Луковица.</vt:lpstr>
      <vt:lpstr>Вопрос 9.</vt:lpstr>
      <vt:lpstr>Рис.</vt:lpstr>
      <vt:lpstr>Вопрос 10.</vt:lpstr>
      <vt:lpstr>Кукушка.</vt:lpstr>
      <vt:lpstr>Вопрос 11.</vt:lpstr>
      <vt:lpstr>Синий кит.</vt:lpstr>
      <vt:lpstr>Вопрос 12.</vt:lpstr>
      <vt:lpstr>Белый медведь.</vt:lpstr>
      <vt:lpstr>Вопрос 13.</vt:lpstr>
      <vt:lpstr>Гепард.</vt:lpstr>
      <vt:lpstr>Вопрос 14.</vt:lpstr>
      <vt:lpstr>Сенбернар.</vt:lpstr>
      <vt:lpstr>Вопрос 15.</vt:lpstr>
      <vt:lpstr>Цинга.</vt:lpstr>
      <vt:lpstr>Вопрос 16.</vt:lpstr>
      <vt:lpstr>Лопух.</vt:lpstr>
      <vt:lpstr>Вопрос 17.</vt:lpstr>
      <vt:lpstr>Чеснок.</vt:lpstr>
      <vt:lpstr>Вопрос 18.</vt:lpstr>
      <vt:lpstr>Кенгуру.</vt:lpstr>
      <vt:lpstr>Вопрос 19.</vt:lpstr>
      <vt:lpstr>Носорог.</vt:lpstr>
      <vt:lpstr>Вопрос 20.</vt:lpstr>
      <vt:lpstr>Чау – чау.</vt:lpstr>
      <vt:lpstr>Вопрос 21.</vt:lpstr>
      <vt:lpstr>Горький красный перец.</vt:lpstr>
      <vt:lpstr>Вопрос 22.</vt:lpstr>
      <vt:lpstr>Мухомор.</vt:lpstr>
      <vt:lpstr>Вопрос 23.</vt:lpstr>
      <vt:lpstr>Береза.</vt:lpstr>
      <vt:lpstr>Вопрос 24.</vt:lpstr>
      <vt:lpstr>Сом.</vt:lpstr>
      <vt:lpstr>Вопрос 25.</vt:lpstr>
      <vt:lpstr>Угорь.</vt:lpstr>
      <vt:lpstr>Вопрос 26.</vt:lpstr>
      <vt:lpstr>Пудель.</vt:lpstr>
      <vt:lpstr>Вопрос 27.</vt:lpstr>
      <vt:lpstr>Водолаз или Ньюфаундленд</vt:lpstr>
      <vt:lpstr>Вопрос 28.</vt:lpstr>
      <vt:lpstr>Болтливость.</vt:lpstr>
      <vt:lpstr>Вопрос 29.</vt:lpstr>
      <vt:lpstr>Чай.</vt:lpstr>
      <vt:lpstr>Вопрос 30.</vt:lpstr>
      <vt:lpstr>Дуб.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викторина</dc:title>
  <dc:creator>user</dc:creator>
  <cp:lastModifiedBy>САНЯ</cp:lastModifiedBy>
  <cp:revision>42</cp:revision>
  <dcterms:created xsi:type="dcterms:W3CDTF">2010-11-19T19:42:08Z</dcterms:created>
  <dcterms:modified xsi:type="dcterms:W3CDTF">2011-11-24T18:58:22Z</dcterms:modified>
</cp:coreProperties>
</file>