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CEA9-92D3-4654-8165-1B2C03EDC273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A9FC-9C8B-4630-9184-8C56A3D857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Тест по теме </a:t>
            </a:r>
            <a:b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«Простейшие»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5973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 Раковинные простейшие: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196752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Живут на суше и являются вредителями культурных растений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Являются паразитами человека и животных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Живут в морях и образуют осадочные горные породы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Живут в пресных водоёмах 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образуют ил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6876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36912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14908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58924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596336" y="4869160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 Малярийный плазмодий: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44824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бактерия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Вызывает малярию у комара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Является хищником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Паразитирует в крови человека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852936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861048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79715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596336" y="4365104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 Простейшие в истории Земли произошли: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556792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покрытосеменных растений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бактерий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шляпочных грибов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 многоклеточных животных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564904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501008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509120"/>
            <a:ext cx="10081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596336" y="4365104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Предлагаю выполнить тест по теме «Простейшие»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Если вы выберете верное утверждение, при клике по прямоугольнику его цвет поменяется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316" name="Picture 4" descr="Открытки смешные ко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77072"/>
            <a:ext cx="1202412" cy="1743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Основное отличие животных от других царств: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28800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Питание неорганическими веществами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Питание органическими веществами, движение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 и развитие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Поглощение кислорода при дыхании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72816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08920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077072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0851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2400" dirty="0"/>
          </a:p>
        </p:txBody>
      </p:sp>
      <p:pic>
        <p:nvPicPr>
          <p:cNvPr id="12292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812360" y="4149080"/>
            <a:ext cx="864096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Одноклеточных животных называют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844824"/>
            <a:ext cx="5238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Бактериями</a:t>
            </a:r>
          </a:p>
          <a:p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Амёбами</a:t>
            </a:r>
          </a:p>
          <a:p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Простейшими</a:t>
            </a:r>
          </a:p>
          <a:p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Инфузориями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44824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924944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077072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157192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</a:t>
            </a:r>
            <a:endParaRPr lang="ru-RU" sz="3200" dirty="0"/>
          </a:p>
        </p:txBody>
      </p:sp>
      <p:pic>
        <p:nvPicPr>
          <p:cNvPr id="12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596336" y="4293096"/>
            <a:ext cx="864096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Отличие простейших от бактерий: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412776"/>
            <a:ext cx="70567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Более крупные размеры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Наличие ядра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Способность заглатывать пищу, а не всасывать поверхностью тела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Всё перечисленное верно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42900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86916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596336" y="4221088"/>
            <a:ext cx="864096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Простейшие обитают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34076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почве, в воде, в живых организмах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Только в водоёмах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воде, воздухе и живых организмах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воде и воздухе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356992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365104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668344" y="4293096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Роль простейших в природе: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700808"/>
            <a:ext cx="67687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Создают органические вещества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Являются пищей для птиц и зверей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Очищают воздух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Очищают водоемы и являются пищей для мальков рыб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70892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78904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869160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668344" y="4293096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 Обыкновенная амёба: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340768"/>
            <a:ext cx="54726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Имеет ложноножки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Имеет реснички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Имеет жгутик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Имеет известняковый скелет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6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2088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356992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365104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3200" dirty="0"/>
          </a:p>
        </p:txBody>
      </p:sp>
      <p:pic>
        <p:nvPicPr>
          <p:cNvPr id="7170" name="Picture 2" descr="Простейшие животные - хламидомонада, амеба, инфузория туфелька и эвглена зеленая, иллюстрация № 3168029 (c) Евгения Малахова / Фотобанк Лори"/>
          <p:cNvPicPr>
            <a:picLocks noChangeAspect="1" noChangeArrowheads="1"/>
          </p:cNvPicPr>
          <p:nvPr/>
        </p:nvPicPr>
        <p:blipFill>
          <a:blip r:embed="rId2" cstate="print"/>
          <a:srcRect l="4879" t="37858" r="51214" b="11665"/>
          <a:stretch>
            <a:fillRect/>
          </a:stretch>
        </p:blipFill>
        <p:spPr bwMode="auto">
          <a:xfrm>
            <a:off x="7380312" y="980728"/>
            <a:ext cx="1093622" cy="12961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" name="Picture 2" descr="Простейшие животные - хламидомонада, амеба, инфузория туфелька и эвглена зеленая, иллюстрация № 3168029 (c) Евгения Малахова / Фотобанк Лори"/>
          <p:cNvPicPr>
            <a:picLocks noChangeAspect="1" noChangeArrowheads="1"/>
          </p:cNvPicPr>
          <p:nvPr/>
        </p:nvPicPr>
        <p:blipFill>
          <a:blip r:embed="rId2" cstate="print"/>
          <a:srcRect l="48321" t="4536" r="3358" b="56153"/>
          <a:stretch>
            <a:fillRect/>
          </a:stretch>
        </p:blipFill>
        <p:spPr bwMode="auto">
          <a:xfrm>
            <a:off x="6444208" y="1844824"/>
            <a:ext cx="1127202" cy="94539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7172" name="Picture 4" descr="http://www.nkj.ru/upload/iblock/ae4/ae40fb874ec7dde5b6ae25fc708671b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708920"/>
            <a:ext cx="1147104" cy="11509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14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4" cstate="print"/>
          <a:srcRect l="28760" t="2257" r="46588" b="52609"/>
          <a:stretch>
            <a:fillRect/>
          </a:stretch>
        </p:blipFill>
        <p:spPr bwMode="auto">
          <a:xfrm flipH="1">
            <a:off x="7668344" y="4293096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23528" y="0"/>
            <a:ext cx="8568952" cy="60212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 Инфузория-туфелька: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340768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имеет постоянной формы тела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Устроена проще, чем амёба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Способна заглатывать пищу с помощью ложноножек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Передвигается с помощью 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колебания ресничек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04864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284984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797152"/>
            <a:ext cx="9361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endParaRPr lang="ru-RU" sz="3200" dirty="0"/>
          </a:p>
        </p:txBody>
      </p:sp>
      <p:pic>
        <p:nvPicPr>
          <p:cNvPr id="10" name="Picture 4" descr="http://kinder-online.ru/uploads/posts/2010-09/1284025673_shkola.gif"/>
          <p:cNvPicPr>
            <a:picLocks noChangeAspect="1" noChangeArrowheads="1"/>
          </p:cNvPicPr>
          <p:nvPr/>
        </p:nvPicPr>
        <p:blipFill>
          <a:blip r:embed="rId2" cstate="print"/>
          <a:srcRect l="28760" t="2257" r="46588" b="52609"/>
          <a:stretch>
            <a:fillRect/>
          </a:stretch>
        </p:blipFill>
        <p:spPr bwMode="auto">
          <a:xfrm flipH="1">
            <a:off x="7596336" y="4293096"/>
            <a:ext cx="86409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323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 по теме  «Простейшие»</vt:lpstr>
      <vt:lpstr>Предлагаю выполнить тест по теме «Простейшие»</vt:lpstr>
      <vt:lpstr>1. Основное отличие животных от других царств:</vt:lpstr>
      <vt:lpstr>2. Одноклеточных животных называют</vt:lpstr>
      <vt:lpstr>3. Отличие простейших от бактерий:</vt:lpstr>
      <vt:lpstr>4. Простейшие обитают</vt:lpstr>
      <vt:lpstr>5. Роль простейших в природе:</vt:lpstr>
      <vt:lpstr>6. Обыкновенная амёба:</vt:lpstr>
      <vt:lpstr>7. Инфузория-туфелька:</vt:lpstr>
      <vt:lpstr>8. Раковинные простейшие:</vt:lpstr>
      <vt:lpstr>9. Малярийный плазмодий:</vt:lpstr>
      <vt:lpstr>10. Простейшие в истории Земли произошли: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«Простейшие»</dc:title>
  <dc:creator>Admin</dc:creator>
  <cp:lastModifiedBy>1</cp:lastModifiedBy>
  <cp:revision>10</cp:revision>
  <dcterms:created xsi:type="dcterms:W3CDTF">2013-02-23T13:00:29Z</dcterms:created>
  <dcterms:modified xsi:type="dcterms:W3CDTF">2021-06-05T15:04:01Z</dcterms:modified>
</cp:coreProperties>
</file>