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7" r:id="rId8"/>
    <p:sldId id="268" r:id="rId9"/>
    <p:sldId id="269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1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CCEA9-92D3-4654-8165-1B2C03EDC273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5A9FC-9C8B-4630-9184-8C56A3D857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CCEA9-92D3-4654-8165-1B2C03EDC273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5A9FC-9C8B-4630-9184-8C56A3D857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CCEA9-92D3-4654-8165-1B2C03EDC273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5A9FC-9C8B-4630-9184-8C56A3D857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CCEA9-92D3-4654-8165-1B2C03EDC273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5A9FC-9C8B-4630-9184-8C56A3D857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CCEA9-92D3-4654-8165-1B2C03EDC273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5A9FC-9C8B-4630-9184-8C56A3D857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CCEA9-92D3-4654-8165-1B2C03EDC273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5A9FC-9C8B-4630-9184-8C56A3D857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CCEA9-92D3-4654-8165-1B2C03EDC273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5A9FC-9C8B-4630-9184-8C56A3D857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CCEA9-92D3-4654-8165-1B2C03EDC273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5A9FC-9C8B-4630-9184-8C56A3D857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CCEA9-92D3-4654-8165-1B2C03EDC273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5A9FC-9C8B-4630-9184-8C56A3D857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CCEA9-92D3-4654-8165-1B2C03EDC273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5A9FC-9C8B-4630-9184-8C56A3D857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CCEA9-92D3-4654-8165-1B2C03EDC273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5A9FC-9C8B-4630-9184-8C56A3D857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CCEA9-92D3-4654-8165-1B2C03EDC273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5A9FC-9C8B-4630-9184-8C56A3D8572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Тест по теме </a:t>
            </a:r>
            <a:b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«Простейшие»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23528" y="0"/>
            <a:ext cx="8568952" cy="659735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3528" y="0"/>
            <a:ext cx="8229600" cy="1143000"/>
          </a:xfrm>
        </p:spPr>
        <p:txBody>
          <a:bodyPr/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8. Раковинные простейшие: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1196752"/>
            <a:ext cx="741682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Живут на суше и являются вредителями культурных растений</a:t>
            </a:r>
          </a:p>
          <a:p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Являются паразитами человека и животных</a:t>
            </a:r>
          </a:p>
          <a:p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Живут в морях и образуют осадочные горные породы</a:t>
            </a:r>
          </a:p>
          <a:p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Живут в пресных водоёмах </a:t>
            </a:r>
          </a:p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 образуют ил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268760"/>
            <a:ext cx="86409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А. 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2636912"/>
            <a:ext cx="86409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Б. 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4149080"/>
            <a:ext cx="86409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В.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5589240"/>
            <a:ext cx="86409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 </a:t>
            </a:r>
            <a:endParaRPr lang="ru-RU" sz="3200" dirty="0"/>
          </a:p>
        </p:txBody>
      </p:sp>
      <p:pic>
        <p:nvPicPr>
          <p:cNvPr id="10" name="Picture 4" descr="http://kinder-online.ru/uploads/posts/2010-09/1284025673_shkola.gif"/>
          <p:cNvPicPr>
            <a:picLocks noChangeAspect="1" noChangeArrowheads="1"/>
          </p:cNvPicPr>
          <p:nvPr/>
        </p:nvPicPr>
        <p:blipFill>
          <a:blip r:embed="rId2" cstate="print"/>
          <a:srcRect l="28760" t="2257" r="46588" b="52609"/>
          <a:stretch>
            <a:fillRect/>
          </a:stretch>
        </p:blipFill>
        <p:spPr bwMode="auto">
          <a:xfrm flipH="1">
            <a:off x="7596336" y="4869160"/>
            <a:ext cx="864096" cy="1440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23528" y="0"/>
            <a:ext cx="8568952" cy="60212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9. Малярийный плазмодий: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1844824"/>
            <a:ext cx="712879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Это бактерия</a:t>
            </a:r>
          </a:p>
          <a:p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Вызывает малярию у комара</a:t>
            </a:r>
          </a:p>
          <a:p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Является хищником</a:t>
            </a:r>
          </a:p>
          <a:p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Паразитирует в крови человека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844824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А.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2852936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Б. 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3861048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В.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4797152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 </a:t>
            </a:r>
            <a:endParaRPr lang="ru-RU" sz="3200" dirty="0"/>
          </a:p>
        </p:txBody>
      </p:sp>
      <p:pic>
        <p:nvPicPr>
          <p:cNvPr id="10" name="Picture 4" descr="http://kinder-online.ru/uploads/posts/2010-09/1284025673_shkola.gif"/>
          <p:cNvPicPr>
            <a:picLocks noChangeAspect="1" noChangeArrowheads="1"/>
          </p:cNvPicPr>
          <p:nvPr/>
        </p:nvPicPr>
        <p:blipFill>
          <a:blip r:embed="rId2" cstate="print"/>
          <a:srcRect l="28760" t="2257" r="46588" b="52609"/>
          <a:stretch>
            <a:fillRect/>
          </a:stretch>
        </p:blipFill>
        <p:spPr bwMode="auto">
          <a:xfrm flipH="1">
            <a:off x="7596336" y="4365104"/>
            <a:ext cx="864096" cy="1440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23528" y="0"/>
            <a:ext cx="8568952" cy="60212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10. Простейшие в истории Земли произошли: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91680" y="1556792"/>
            <a:ext cx="712879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От покрытосеменных растений</a:t>
            </a:r>
          </a:p>
          <a:p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От бактерий</a:t>
            </a:r>
          </a:p>
          <a:p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От шляпочных грибов</a:t>
            </a:r>
          </a:p>
          <a:p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От многоклеточных животных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556792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А.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2564904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Б. 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3501008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В. 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4509120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 </a:t>
            </a:r>
            <a:endParaRPr lang="ru-RU" sz="3200" dirty="0"/>
          </a:p>
        </p:txBody>
      </p:sp>
      <p:pic>
        <p:nvPicPr>
          <p:cNvPr id="10" name="Picture 4" descr="http://kinder-online.ru/uploads/posts/2010-09/1284025673_shkola.gif"/>
          <p:cNvPicPr>
            <a:picLocks noChangeAspect="1" noChangeArrowheads="1"/>
          </p:cNvPicPr>
          <p:nvPr/>
        </p:nvPicPr>
        <p:blipFill>
          <a:blip r:embed="rId2" cstate="print"/>
          <a:srcRect l="28760" t="2257" r="46588" b="52609"/>
          <a:stretch>
            <a:fillRect/>
          </a:stretch>
        </p:blipFill>
        <p:spPr bwMode="auto">
          <a:xfrm flipH="1">
            <a:off x="7596336" y="4365104"/>
            <a:ext cx="864096" cy="1440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23528" y="0"/>
            <a:ext cx="8568952" cy="60212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Предлагаю выполнить тест по теме «Простейшие»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Если вы выберете верное утверждение, при клике по прямоугольнику его цвет поменяется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3316" name="Picture 4" descr="Открытки смешные кот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4077072"/>
            <a:ext cx="1202412" cy="17434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23528" y="0"/>
            <a:ext cx="8568952" cy="60212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Основное отличие животных от других царств: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628800"/>
            <a:ext cx="777686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Питание неорганическими веществами</a:t>
            </a:r>
          </a:p>
          <a:p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Питание органическими веществами, движение</a:t>
            </a:r>
          </a:p>
          <a:p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Рост и развитие</a:t>
            </a:r>
          </a:p>
          <a:p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Поглощение кислорода при дыхании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772816"/>
            <a:ext cx="57606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А.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2708920"/>
            <a:ext cx="57606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4077072"/>
            <a:ext cx="57606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В.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5085184"/>
            <a:ext cx="57606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 </a:t>
            </a:r>
            <a:endParaRPr lang="ru-RU" sz="2400" dirty="0"/>
          </a:p>
        </p:txBody>
      </p:sp>
      <p:pic>
        <p:nvPicPr>
          <p:cNvPr id="12292" name="Picture 4" descr="http://kinder-online.ru/uploads/posts/2010-09/1284025673_shkola.gif"/>
          <p:cNvPicPr>
            <a:picLocks noChangeAspect="1" noChangeArrowheads="1"/>
          </p:cNvPicPr>
          <p:nvPr/>
        </p:nvPicPr>
        <p:blipFill>
          <a:blip r:embed="rId2" cstate="print"/>
          <a:srcRect l="28760" t="2257" r="46588" b="52609"/>
          <a:stretch>
            <a:fillRect/>
          </a:stretch>
        </p:blipFill>
        <p:spPr bwMode="auto">
          <a:xfrm flipH="1">
            <a:off x="7812360" y="4149080"/>
            <a:ext cx="864096" cy="14401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323528" y="0"/>
            <a:ext cx="8568952" cy="60212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2. Одноклеточных животных называют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51720" y="1844824"/>
            <a:ext cx="52383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Бактериями</a:t>
            </a:r>
          </a:p>
          <a:p>
            <a:endParaRPr lang="ru-RU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Амёбами</a:t>
            </a:r>
          </a:p>
          <a:p>
            <a:endParaRPr lang="ru-RU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Простейшими</a:t>
            </a:r>
          </a:p>
          <a:p>
            <a:endParaRPr lang="ru-RU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Инфузориями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1844824"/>
            <a:ext cx="72008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А.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2924944"/>
            <a:ext cx="72008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Б.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4077072"/>
            <a:ext cx="72008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В.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5157192"/>
            <a:ext cx="72008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</a:t>
            </a:r>
            <a:endParaRPr lang="ru-RU" sz="3200" dirty="0"/>
          </a:p>
        </p:txBody>
      </p:sp>
      <p:pic>
        <p:nvPicPr>
          <p:cNvPr id="12" name="Picture 4" descr="http://kinder-online.ru/uploads/posts/2010-09/1284025673_shkola.gif"/>
          <p:cNvPicPr>
            <a:picLocks noChangeAspect="1" noChangeArrowheads="1"/>
          </p:cNvPicPr>
          <p:nvPr/>
        </p:nvPicPr>
        <p:blipFill>
          <a:blip r:embed="rId2" cstate="print"/>
          <a:srcRect l="28760" t="2257" r="46588" b="52609"/>
          <a:stretch>
            <a:fillRect/>
          </a:stretch>
        </p:blipFill>
        <p:spPr bwMode="auto">
          <a:xfrm flipH="1">
            <a:off x="7596336" y="4293096"/>
            <a:ext cx="864096" cy="14401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23528" y="0"/>
            <a:ext cx="8568952" cy="60212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552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3. Отличие простейших от бактерий: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75656" y="1412776"/>
            <a:ext cx="705678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Более крупные размеры</a:t>
            </a:r>
          </a:p>
          <a:p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Наличие ядра</a:t>
            </a:r>
          </a:p>
          <a:p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Способность заглатывать пищу, а не всасывать поверхностью тела</a:t>
            </a:r>
          </a:p>
          <a:p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Всё перечисленное верно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340768"/>
            <a:ext cx="86409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А.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2348880"/>
            <a:ext cx="86409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Б.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3429000"/>
            <a:ext cx="86409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В.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4869160"/>
            <a:ext cx="86409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</a:t>
            </a:r>
            <a:endParaRPr lang="ru-RU" sz="3200" dirty="0"/>
          </a:p>
        </p:txBody>
      </p:sp>
      <p:pic>
        <p:nvPicPr>
          <p:cNvPr id="10" name="Picture 4" descr="http://kinder-online.ru/uploads/posts/2010-09/1284025673_shkola.gif"/>
          <p:cNvPicPr>
            <a:picLocks noChangeAspect="1" noChangeArrowheads="1"/>
          </p:cNvPicPr>
          <p:nvPr/>
        </p:nvPicPr>
        <p:blipFill>
          <a:blip r:embed="rId2" cstate="print"/>
          <a:srcRect l="28760" t="2257" r="46588" b="52609"/>
          <a:stretch>
            <a:fillRect/>
          </a:stretch>
        </p:blipFill>
        <p:spPr bwMode="auto">
          <a:xfrm flipH="1">
            <a:off x="7596336" y="4221088"/>
            <a:ext cx="864096" cy="14401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23528" y="0"/>
            <a:ext cx="8568952" cy="60212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4. Простейшие обитают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1340768"/>
            <a:ext cx="712879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почве, в воде, в живых организмах</a:t>
            </a:r>
          </a:p>
          <a:p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Только в водоёмах</a:t>
            </a:r>
          </a:p>
          <a:p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воде, воздухе и живых организмах</a:t>
            </a:r>
          </a:p>
          <a:p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воде и воздухе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340768"/>
            <a:ext cx="93610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А.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2348880"/>
            <a:ext cx="93610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Б.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3356992"/>
            <a:ext cx="93610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В. 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4365104"/>
            <a:ext cx="93610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 </a:t>
            </a:r>
            <a:endParaRPr lang="ru-RU" sz="3200" dirty="0"/>
          </a:p>
        </p:txBody>
      </p:sp>
      <p:pic>
        <p:nvPicPr>
          <p:cNvPr id="10" name="Picture 4" descr="http://kinder-online.ru/uploads/posts/2010-09/1284025673_shkola.gif"/>
          <p:cNvPicPr>
            <a:picLocks noChangeAspect="1" noChangeArrowheads="1"/>
          </p:cNvPicPr>
          <p:nvPr/>
        </p:nvPicPr>
        <p:blipFill>
          <a:blip r:embed="rId2" cstate="print"/>
          <a:srcRect l="28760" t="2257" r="46588" b="52609"/>
          <a:stretch>
            <a:fillRect/>
          </a:stretch>
        </p:blipFill>
        <p:spPr bwMode="auto">
          <a:xfrm flipH="1">
            <a:off x="7668344" y="4293096"/>
            <a:ext cx="864096" cy="1440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23528" y="0"/>
            <a:ext cx="8568952" cy="60212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3528" y="0"/>
            <a:ext cx="8229600" cy="1143000"/>
          </a:xfrm>
        </p:spPr>
        <p:txBody>
          <a:bodyPr/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5. Роль простейших в природе: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35696" y="1700808"/>
            <a:ext cx="676875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Создают органические вещества</a:t>
            </a:r>
          </a:p>
          <a:p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Являются пищей для птиц и зверей</a:t>
            </a:r>
          </a:p>
          <a:p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Очищают воздух</a:t>
            </a:r>
          </a:p>
          <a:p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Очищают водоемы и являются пищей для мальков рыб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700808"/>
            <a:ext cx="93610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А.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2708920"/>
            <a:ext cx="93610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Б.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3789040"/>
            <a:ext cx="93610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В.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4869160"/>
            <a:ext cx="93610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</a:t>
            </a:r>
            <a:endParaRPr lang="ru-RU" sz="3200" dirty="0"/>
          </a:p>
        </p:txBody>
      </p:sp>
      <p:pic>
        <p:nvPicPr>
          <p:cNvPr id="10" name="Picture 4" descr="http://kinder-online.ru/uploads/posts/2010-09/1284025673_shkola.gif"/>
          <p:cNvPicPr>
            <a:picLocks noChangeAspect="1" noChangeArrowheads="1"/>
          </p:cNvPicPr>
          <p:nvPr/>
        </p:nvPicPr>
        <p:blipFill>
          <a:blip r:embed="rId2" cstate="print"/>
          <a:srcRect l="28760" t="2257" r="46588" b="52609"/>
          <a:stretch>
            <a:fillRect/>
          </a:stretch>
        </p:blipFill>
        <p:spPr bwMode="auto">
          <a:xfrm flipH="1">
            <a:off x="7668344" y="4293096"/>
            <a:ext cx="864096" cy="1440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23528" y="0"/>
            <a:ext cx="8568952" cy="60212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6. Обыкновенная амёба: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1340768"/>
            <a:ext cx="54726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Имеет ложноножки</a:t>
            </a:r>
          </a:p>
          <a:p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Имеет реснички</a:t>
            </a:r>
          </a:p>
          <a:p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Имеет жгутик</a:t>
            </a:r>
          </a:p>
          <a:p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Имеет известняковый скелет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412776"/>
            <a:ext cx="93610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А.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2420888"/>
            <a:ext cx="93610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Б.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3356992"/>
            <a:ext cx="93610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В.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4365104"/>
            <a:ext cx="93610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 </a:t>
            </a:r>
            <a:endParaRPr lang="ru-RU" sz="3200" dirty="0"/>
          </a:p>
        </p:txBody>
      </p:sp>
      <p:pic>
        <p:nvPicPr>
          <p:cNvPr id="7170" name="Picture 2" descr="Простейшие животные - хламидомонада, амеба, инфузория туфелька и эвглена зеленая, иллюстрация № 3168029 (c) Евгения Малахова / Фотобанк Лори"/>
          <p:cNvPicPr>
            <a:picLocks noChangeAspect="1" noChangeArrowheads="1"/>
          </p:cNvPicPr>
          <p:nvPr/>
        </p:nvPicPr>
        <p:blipFill>
          <a:blip r:embed="rId2" cstate="print"/>
          <a:srcRect l="4879" t="37858" r="51214" b="11665"/>
          <a:stretch>
            <a:fillRect/>
          </a:stretch>
        </p:blipFill>
        <p:spPr bwMode="auto">
          <a:xfrm>
            <a:off x="7380312" y="980728"/>
            <a:ext cx="1093622" cy="129614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</p:pic>
      <p:pic>
        <p:nvPicPr>
          <p:cNvPr id="10" name="Picture 2" descr="Простейшие животные - хламидомонада, амеба, инфузория туфелька и эвглена зеленая, иллюстрация № 3168029 (c) Евгения Малахова / Фотобанк Лори"/>
          <p:cNvPicPr>
            <a:picLocks noChangeAspect="1" noChangeArrowheads="1"/>
          </p:cNvPicPr>
          <p:nvPr/>
        </p:nvPicPr>
        <p:blipFill>
          <a:blip r:embed="rId2" cstate="print"/>
          <a:srcRect l="48321" t="4536" r="3358" b="56153"/>
          <a:stretch>
            <a:fillRect/>
          </a:stretch>
        </p:blipFill>
        <p:spPr bwMode="auto">
          <a:xfrm>
            <a:off x="6444208" y="1844824"/>
            <a:ext cx="1127202" cy="945395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pic>
        <p:nvPicPr>
          <p:cNvPr id="7172" name="Picture 4" descr="http://www.nkj.ru/upload/iblock/ae4/ae40fb874ec7dde5b6ae25fc708671b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2708920"/>
            <a:ext cx="1147104" cy="1150928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pic>
        <p:nvPicPr>
          <p:cNvPr id="14" name="Picture 4" descr="http://kinder-online.ru/uploads/posts/2010-09/1284025673_shkola.gif"/>
          <p:cNvPicPr>
            <a:picLocks noChangeAspect="1" noChangeArrowheads="1"/>
          </p:cNvPicPr>
          <p:nvPr/>
        </p:nvPicPr>
        <p:blipFill>
          <a:blip r:embed="rId4" cstate="print"/>
          <a:srcRect l="28760" t="2257" r="46588" b="52609"/>
          <a:stretch>
            <a:fillRect/>
          </a:stretch>
        </p:blipFill>
        <p:spPr bwMode="auto">
          <a:xfrm flipH="1">
            <a:off x="7668344" y="4293096"/>
            <a:ext cx="864096" cy="1440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23528" y="0"/>
            <a:ext cx="8568952" cy="60212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7. Инфузория-туфелька: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1340768"/>
            <a:ext cx="73448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Не имеет постоянной формы тела</a:t>
            </a:r>
          </a:p>
          <a:p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Устроена проще, чем амёба</a:t>
            </a:r>
          </a:p>
          <a:p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Способна заглатывать пищу с помощью ложноножек</a:t>
            </a:r>
          </a:p>
          <a:p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Передвигается с помощью </a:t>
            </a:r>
          </a:p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колебания ресничек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340768"/>
            <a:ext cx="93610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А. 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2204864"/>
            <a:ext cx="93610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Б.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3284984"/>
            <a:ext cx="93610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В. 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4797152"/>
            <a:ext cx="93610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 </a:t>
            </a:r>
            <a:endParaRPr lang="ru-RU" sz="3200" dirty="0"/>
          </a:p>
        </p:txBody>
      </p:sp>
      <p:pic>
        <p:nvPicPr>
          <p:cNvPr id="10" name="Picture 4" descr="http://kinder-online.ru/uploads/posts/2010-09/1284025673_shkola.gif"/>
          <p:cNvPicPr>
            <a:picLocks noChangeAspect="1" noChangeArrowheads="1"/>
          </p:cNvPicPr>
          <p:nvPr/>
        </p:nvPicPr>
        <p:blipFill>
          <a:blip r:embed="rId2" cstate="print"/>
          <a:srcRect l="28760" t="2257" r="46588" b="52609"/>
          <a:stretch>
            <a:fillRect/>
          </a:stretch>
        </p:blipFill>
        <p:spPr bwMode="auto">
          <a:xfrm flipH="1">
            <a:off x="7596336" y="4293096"/>
            <a:ext cx="864096" cy="1440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323</Words>
  <Application>Microsoft Office PowerPoint</Application>
  <PresentationFormat>Экран (4:3)</PresentationFormat>
  <Paragraphs>125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Тест по теме  «Простейшие»</vt:lpstr>
      <vt:lpstr>Предлагаю выполнить тест по теме «Простейшие»</vt:lpstr>
      <vt:lpstr>1. Основное отличие животных от других царств:</vt:lpstr>
      <vt:lpstr>2. Одноклеточных животных называют</vt:lpstr>
      <vt:lpstr>3. Отличие простейших от бактерий:</vt:lpstr>
      <vt:lpstr>4. Простейшие обитают</vt:lpstr>
      <vt:lpstr>5. Роль простейших в природе:</vt:lpstr>
      <vt:lpstr>6. Обыкновенная амёба:</vt:lpstr>
      <vt:lpstr>7. Инфузория-туфелька:</vt:lpstr>
      <vt:lpstr>8. Раковинные простейшие:</vt:lpstr>
      <vt:lpstr>9. Малярийный плазмодий:</vt:lpstr>
      <vt:lpstr>10. Простейшие в истории Земли произошли:</vt:lpstr>
    </vt:vector>
  </TitlesOfParts>
  <Company>RePack by SPecialiST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по теме  «Простейшие»</dc:title>
  <dc:creator>Admin</dc:creator>
  <cp:lastModifiedBy>1</cp:lastModifiedBy>
  <cp:revision>10</cp:revision>
  <dcterms:created xsi:type="dcterms:W3CDTF">2013-02-23T13:00:29Z</dcterms:created>
  <dcterms:modified xsi:type="dcterms:W3CDTF">2021-06-05T15:04:01Z</dcterms:modified>
</cp:coreProperties>
</file>