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8" r:id="rId4"/>
    <p:sldId id="263" r:id="rId5"/>
    <p:sldId id="264" r:id="rId6"/>
    <p:sldId id="265" r:id="rId7"/>
    <p:sldId id="266" r:id="rId8"/>
    <p:sldId id="260" r:id="rId9"/>
    <p:sldId id="26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openxmlformats.org/officeDocument/2006/relationships/image" Target="../media/image3.png"/><Relationship Id="rId2" Type="http://schemas.openxmlformats.org/officeDocument/2006/relationships/audio" Target="../media/media2.m4a"/><Relationship Id="rId16" Type="http://schemas.openxmlformats.org/officeDocument/2006/relationships/image" Target="../media/image2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3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5.xml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microsoft.com/office/2007/relationships/media" Target="../media/media16.m4a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3" Type="http://schemas.microsoft.com/office/2007/relationships/media" Target="../media/media18.m4a"/><Relationship Id="rId7" Type="http://schemas.microsoft.com/office/2007/relationships/media" Target="../media/media20.m4a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5" Type="http://schemas.microsoft.com/office/2007/relationships/media" Target="../media/media19.m4a"/><Relationship Id="rId10" Type="http://schemas.openxmlformats.org/officeDocument/2006/relationships/image" Target="../media/image3.png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1486894"/>
            <a:ext cx="7766936" cy="1653871"/>
          </a:xfrm>
        </p:spPr>
        <p:txBody>
          <a:bodyPr/>
          <a:lstStyle/>
          <a:p>
            <a:pPr algn="ctr"/>
            <a:r>
              <a:rPr lang="fr-FR" dirty="0" smtClean="0"/>
              <a:t>MEDICAL MELODY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3943847"/>
            <a:ext cx="7766936" cy="120388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99" y="347422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32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DESCRIBE WHAT YOU CAN SEE 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56" y="2160588"/>
            <a:ext cx="4765126" cy="3881437"/>
          </a:xfrm>
        </p:spPr>
      </p:pic>
      <p:pic>
        <p:nvPicPr>
          <p:cNvPr id="5" name="DESCRIP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8656" y="1740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9" y="757361"/>
            <a:ext cx="9446942" cy="5975405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endCxn id="7" idx="2"/>
          </p:cNvCxnSpPr>
          <p:nvPr/>
        </p:nvCxnSpPr>
        <p:spPr>
          <a:xfrm flipH="1" flipV="1">
            <a:off x="2069635" y="1256308"/>
            <a:ext cx="99388" cy="1349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01585" y="8869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HEAD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 flipH="1">
            <a:off x="5669280" y="1455089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SALINE or BLOOD BAG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7490129" y="1304015"/>
            <a:ext cx="485029" cy="318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086970" y="2830665"/>
            <a:ext cx="232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PATIENT</a:t>
            </a:r>
            <a:endParaRPr lang="fr-FR" dirty="0"/>
          </a:p>
        </p:txBody>
      </p:sp>
      <p:cxnSp>
        <p:nvCxnSpPr>
          <p:cNvPr id="19" name="Connecteur droit avec flèche 18"/>
          <p:cNvCxnSpPr>
            <a:stCxn id="17" idx="2"/>
          </p:cNvCxnSpPr>
          <p:nvPr/>
        </p:nvCxnSpPr>
        <p:spPr>
          <a:xfrm>
            <a:off x="5248884" y="3199997"/>
            <a:ext cx="76446" cy="330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281531" y="2359752"/>
            <a:ext cx="93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LINE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858882" y="2544418"/>
            <a:ext cx="318357" cy="286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43659" y="6011186"/>
            <a:ext cx="180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TROLLEY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1494851" y="5740842"/>
            <a:ext cx="537322" cy="35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153385" y="3376119"/>
            <a:ext cx="24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 V SUPPORT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8377527" y="3677074"/>
            <a:ext cx="524786" cy="425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57809" y="4484536"/>
            <a:ext cx="292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HEAD RECLINER</a:t>
            </a:r>
            <a:endParaRPr lang="fr-FR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1319917" y="4102873"/>
            <a:ext cx="135172" cy="381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H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418734" y="694415"/>
            <a:ext cx="609600" cy="609600"/>
          </a:xfrm>
          <a:prstGeom prst="rect">
            <a:avLst/>
          </a:prstGeom>
        </p:spPr>
      </p:pic>
      <p:pic>
        <p:nvPicPr>
          <p:cNvPr id="41" name="HEAD RECLIN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1252" y="4916814"/>
            <a:ext cx="609600" cy="609600"/>
          </a:xfrm>
          <a:prstGeom prst="rect">
            <a:avLst/>
          </a:prstGeom>
        </p:spPr>
      </p:pic>
      <p:pic>
        <p:nvPicPr>
          <p:cNvPr id="42" name="SALINE OR BLOOD BA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55451" y="853440"/>
            <a:ext cx="609600" cy="609600"/>
          </a:xfrm>
          <a:prstGeom prst="rect">
            <a:avLst/>
          </a:prstGeom>
        </p:spPr>
      </p:pic>
      <p:pic>
        <p:nvPicPr>
          <p:cNvPr id="43" name="IV DRIP OR LIN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01805" y="2024806"/>
            <a:ext cx="609600" cy="609600"/>
          </a:xfrm>
          <a:prstGeom prst="rect">
            <a:avLst/>
          </a:prstGeom>
        </p:spPr>
      </p:pic>
      <p:pic>
        <p:nvPicPr>
          <p:cNvPr id="44" name="IV SUPPOR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72727" y="4059602"/>
            <a:ext cx="609600" cy="609600"/>
          </a:xfrm>
          <a:prstGeom prst="rect">
            <a:avLst/>
          </a:prstGeom>
        </p:spPr>
      </p:pic>
      <p:pic>
        <p:nvPicPr>
          <p:cNvPr id="45" name="TROLLEY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63512" y="5597185"/>
            <a:ext cx="609600" cy="609600"/>
          </a:xfrm>
          <a:prstGeom prst="rect">
            <a:avLst/>
          </a:prstGeom>
        </p:spPr>
      </p:pic>
      <p:pic>
        <p:nvPicPr>
          <p:cNvPr id="46" name="PATIENT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32891" y="2119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9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4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1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31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8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5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ITEMS AND MEANINGS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ITEM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TROLLEY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IV DRIP OR LINE</a:t>
            </a:r>
          </a:p>
          <a:p>
            <a:endParaRPr lang="fr-FR" dirty="0"/>
          </a:p>
          <a:p>
            <a:r>
              <a:rPr lang="fr-FR" dirty="0" smtClean="0"/>
              <a:t>IV SUPPORT</a:t>
            </a:r>
          </a:p>
          <a:p>
            <a:endParaRPr lang="fr-FR" dirty="0"/>
          </a:p>
          <a:p>
            <a:r>
              <a:rPr lang="fr-FR" dirty="0" smtClean="0"/>
              <a:t>BLOOD OR SALINE BAG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MEANING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USED </a:t>
            </a:r>
            <a:r>
              <a:rPr lang="fr-FR" dirty="0" smtClean="0">
                <a:solidFill>
                  <a:srgbClr val="FF0000"/>
                </a:solidFill>
              </a:rPr>
              <a:t>TO PUSH </a:t>
            </a:r>
            <a:r>
              <a:rPr lang="fr-FR" dirty="0" smtClean="0"/>
              <a:t>PEOPLE FROM PLACE TO PLACE</a:t>
            </a:r>
          </a:p>
          <a:p>
            <a:r>
              <a:rPr lang="fr-FR" dirty="0" smtClean="0"/>
              <a:t>USED </a:t>
            </a:r>
            <a:r>
              <a:rPr lang="fr-FR" dirty="0" smtClean="0">
                <a:solidFill>
                  <a:srgbClr val="FF0000"/>
                </a:solidFill>
              </a:rPr>
              <a:t>TO SUPPLY </a:t>
            </a:r>
            <a:r>
              <a:rPr lang="fr-FR" dirty="0" smtClean="0"/>
              <a:t>FLUIDS OR BLOOD TO THE PATIENT</a:t>
            </a:r>
          </a:p>
          <a:p>
            <a:r>
              <a:rPr lang="fr-FR" dirty="0" smtClean="0"/>
              <a:t>USED </a:t>
            </a:r>
            <a:r>
              <a:rPr lang="fr-FR" dirty="0" smtClean="0">
                <a:solidFill>
                  <a:srgbClr val="FF0000"/>
                </a:solidFill>
              </a:rPr>
              <a:t>TO HOLD </a:t>
            </a:r>
            <a:r>
              <a:rPr lang="fr-FR" dirty="0" smtClean="0"/>
              <a:t>THE </a:t>
            </a:r>
            <a:r>
              <a:rPr lang="fr-FR" dirty="0" smtClean="0"/>
              <a:t>BLOOD </a:t>
            </a:r>
            <a:r>
              <a:rPr lang="fr-FR" dirty="0" smtClean="0"/>
              <a:t>OR SALINE BAG IN POSITION</a:t>
            </a:r>
          </a:p>
          <a:p>
            <a:r>
              <a:rPr lang="fr-FR" dirty="0" smtClean="0"/>
              <a:t>USED </a:t>
            </a:r>
            <a:r>
              <a:rPr lang="fr-FR" dirty="0" smtClean="0">
                <a:solidFill>
                  <a:srgbClr val="FF0000"/>
                </a:solidFill>
              </a:rPr>
              <a:t>TO STOCK </a:t>
            </a:r>
            <a:r>
              <a:rPr lang="fr-FR" dirty="0" smtClean="0"/>
              <a:t>SALINE </a:t>
            </a:r>
            <a:r>
              <a:rPr lang="fr-FR" dirty="0" smtClean="0"/>
              <a:t>(SUGAR</a:t>
            </a:r>
            <a:r>
              <a:rPr lang="fr-FR" dirty="0"/>
              <a:t>)</a:t>
            </a:r>
            <a:r>
              <a:rPr lang="fr-FR" dirty="0" smtClean="0"/>
              <a:t> </a:t>
            </a:r>
            <a:r>
              <a:rPr lang="fr-FR" dirty="0" smtClean="0"/>
              <a:t>SOLUTION OR </a:t>
            </a:r>
            <a:r>
              <a:rPr lang="fr-FR" dirty="0" smtClean="0"/>
              <a:t>BLOOD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7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SAMPLE VOCABULARY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TO PUSH (Pousser)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I/YOU/WE/THEY </a:t>
            </a:r>
            <a:r>
              <a:rPr lang="fr-FR" dirty="0" smtClean="0">
                <a:solidFill>
                  <a:srgbClr val="FF0000"/>
                </a:solidFill>
              </a:rPr>
              <a:t>PUSH</a:t>
            </a:r>
            <a:r>
              <a:rPr lang="fr-FR" dirty="0" smtClean="0"/>
              <a:t> BUT HE/SHE </a:t>
            </a:r>
            <a:r>
              <a:rPr lang="fr-FR" dirty="0" smtClean="0">
                <a:solidFill>
                  <a:srgbClr val="FF0000"/>
                </a:solidFill>
              </a:rPr>
              <a:t>PUSHES</a:t>
            </a:r>
            <a:r>
              <a:rPr lang="fr-FR" dirty="0" smtClean="0"/>
              <a:t> – </a:t>
            </a:r>
            <a:r>
              <a:rPr lang="fr-FR" dirty="0" err="1" smtClean="0"/>
              <a:t>Present</a:t>
            </a:r>
            <a:r>
              <a:rPr lang="fr-FR" dirty="0" smtClean="0"/>
              <a:t> Simple</a:t>
            </a:r>
          </a:p>
          <a:p>
            <a:r>
              <a:rPr lang="fr-FR" dirty="0" smtClean="0"/>
              <a:t>YOU/WE/THEY </a:t>
            </a:r>
            <a:r>
              <a:rPr lang="fr-FR" dirty="0" smtClean="0">
                <a:solidFill>
                  <a:srgbClr val="FF0000"/>
                </a:solidFill>
              </a:rPr>
              <a:t>ARE</a:t>
            </a:r>
            <a:r>
              <a:rPr lang="fr-FR" dirty="0" smtClean="0"/>
              <a:t> PUSHING BUT I </a:t>
            </a:r>
            <a:r>
              <a:rPr lang="fr-FR" dirty="0" smtClean="0">
                <a:solidFill>
                  <a:srgbClr val="FF0000"/>
                </a:solidFill>
              </a:rPr>
              <a:t>AM</a:t>
            </a:r>
            <a:r>
              <a:rPr lang="fr-FR" dirty="0" smtClean="0"/>
              <a:t> PUSHING AND HE/SHE </a:t>
            </a:r>
            <a:r>
              <a:rPr lang="fr-FR" dirty="0" smtClean="0">
                <a:solidFill>
                  <a:srgbClr val="FF0000"/>
                </a:solidFill>
              </a:rPr>
              <a:t>IS</a:t>
            </a:r>
            <a:r>
              <a:rPr lang="fr-FR" dirty="0" smtClean="0"/>
              <a:t> PUSHING –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Continous</a:t>
            </a:r>
            <a:r>
              <a:rPr lang="fr-FR" dirty="0" smtClean="0"/>
              <a:t> ( action happening right </a:t>
            </a:r>
            <a:r>
              <a:rPr lang="fr-FR" dirty="0" err="1" smtClean="0"/>
              <a:t>now</a:t>
            </a:r>
            <a:r>
              <a:rPr lang="fr-FR" dirty="0" smtClean="0"/>
              <a:t>)</a:t>
            </a:r>
          </a:p>
          <a:p>
            <a:r>
              <a:rPr lang="fr-FR" dirty="0" smtClean="0"/>
              <a:t>I/YOU/HE/SHE/WE/THEY PUSHED – Simple </a:t>
            </a:r>
            <a:r>
              <a:rPr lang="fr-FR" dirty="0" err="1" smtClean="0"/>
              <a:t>Past</a:t>
            </a:r>
            <a:endParaRPr lang="fr-FR" dirty="0" smtClean="0"/>
          </a:p>
          <a:p>
            <a:r>
              <a:rPr lang="fr-FR" dirty="0" smtClean="0"/>
              <a:t>I/YOU/HE/WE/THEY </a:t>
            </a:r>
            <a:r>
              <a:rPr lang="fr-FR" dirty="0" smtClean="0">
                <a:solidFill>
                  <a:srgbClr val="FF0000"/>
                </a:solidFill>
              </a:rPr>
              <a:t>WILL BE </a:t>
            </a:r>
            <a:r>
              <a:rPr lang="fr-FR" dirty="0" smtClean="0"/>
              <a:t>PUSHED- Future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TO SUPPLY (Fournir)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I/YOU/WE/THEY </a:t>
            </a:r>
            <a:r>
              <a:rPr lang="fr-FR" dirty="0" smtClean="0">
                <a:solidFill>
                  <a:srgbClr val="FF0000"/>
                </a:solidFill>
              </a:rPr>
              <a:t>SUPPLY</a:t>
            </a:r>
            <a:r>
              <a:rPr lang="fr-FR" dirty="0" smtClean="0"/>
              <a:t> </a:t>
            </a:r>
            <a:r>
              <a:rPr lang="fr-FR" dirty="0"/>
              <a:t>BUT HE/SHE </a:t>
            </a:r>
            <a:r>
              <a:rPr lang="fr-FR" dirty="0" smtClean="0">
                <a:solidFill>
                  <a:srgbClr val="FF0000"/>
                </a:solidFill>
              </a:rPr>
              <a:t>SUPPLIES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err="1"/>
              <a:t>Present</a:t>
            </a:r>
            <a:r>
              <a:rPr lang="fr-FR" dirty="0"/>
              <a:t> Simple</a:t>
            </a:r>
          </a:p>
          <a:p>
            <a:r>
              <a:rPr lang="fr-FR" dirty="0"/>
              <a:t>I/YOU/WE/THEY </a:t>
            </a:r>
            <a:r>
              <a:rPr lang="fr-FR" dirty="0">
                <a:solidFill>
                  <a:srgbClr val="FF0000"/>
                </a:solidFill>
              </a:rPr>
              <a:t>ARE</a:t>
            </a:r>
            <a:r>
              <a:rPr lang="fr-FR" dirty="0"/>
              <a:t> </a:t>
            </a:r>
            <a:r>
              <a:rPr lang="fr-FR" dirty="0" smtClean="0"/>
              <a:t>SUPPLYING </a:t>
            </a:r>
            <a:r>
              <a:rPr lang="fr-FR" dirty="0"/>
              <a:t>BUT </a:t>
            </a:r>
            <a:r>
              <a:rPr lang="fr-FR" dirty="0" smtClean="0"/>
              <a:t>I </a:t>
            </a:r>
            <a:r>
              <a:rPr lang="fr-FR" dirty="0" smtClean="0">
                <a:solidFill>
                  <a:srgbClr val="FF0000"/>
                </a:solidFill>
              </a:rPr>
              <a:t>AM</a:t>
            </a:r>
            <a:r>
              <a:rPr lang="fr-FR" dirty="0" smtClean="0"/>
              <a:t> AND HE/SHE </a:t>
            </a:r>
            <a:r>
              <a:rPr lang="fr-FR" dirty="0">
                <a:solidFill>
                  <a:srgbClr val="FF0000"/>
                </a:solidFill>
              </a:rPr>
              <a:t>IS</a:t>
            </a:r>
            <a:r>
              <a:rPr lang="fr-FR" dirty="0"/>
              <a:t> </a:t>
            </a:r>
            <a:r>
              <a:rPr lang="fr-FR" dirty="0" smtClean="0"/>
              <a:t>SUPLYING </a:t>
            </a:r>
            <a:r>
              <a:rPr lang="fr-FR" dirty="0"/>
              <a:t>– 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/>
              <a:t>Continous</a:t>
            </a:r>
            <a:r>
              <a:rPr lang="fr-FR" dirty="0"/>
              <a:t> ( action happening right </a:t>
            </a:r>
            <a:r>
              <a:rPr lang="fr-FR" dirty="0" err="1"/>
              <a:t>now</a:t>
            </a:r>
            <a:r>
              <a:rPr lang="fr-FR" dirty="0"/>
              <a:t>)</a:t>
            </a:r>
          </a:p>
          <a:p>
            <a:r>
              <a:rPr lang="fr-FR" dirty="0"/>
              <a:t>I/YOU/HE/SHE/WE/THEY </a:t>
            </a:r>
            <a:r>
              <a:rPr lang="fr-FR" dirty="0" smtClean="0"/>
              <a:t>SUPPLIED </a:t>
            </a:r>
            <a:r>
              <a:rPr lang="fr-FR" dirty="0"/>
              <a:t>– Simple </a:t>
            </a:r>
            <a:r>
              <a:rPr lang="fr-FR" dirty="0" err="1"/>
              <a:t>Past</a:t>
            </a:r>
            <a:endParaRPr lang="fr-FR" dirty="0"/>
          </a:p>
          <a:p>
            <a:r>
              <a:rPr lang="fr-FR" dirty="0"/>
              <a:t>I/YOU/HE/WE/THEY </a:t>
            </a:r>
            <a:r>
              <a:rPr lang="fr-FR" dirty="0">
                <a:solidFill>
                  <a:srgbClr val="FF0000"/>
                </a:solidFill>
              </a:rPr>
              <a:t>WILL BE </a:t>
            </a:r>
            <a:r>
              <a:rPr lang="fr-FR" dirty="0" smtClean="0"/>
              <a:t>SUPPLIED- </a:t>
            </a:r>
            <a:r>
              <a:rPr lang="fr-FR" dirty="0"/>
              <a:t>Future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PRES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3929" y="3008707"/>
            <a:ext cx="609600" cy="609600"/>
          </a:xfrm>
          <a:prstGeom prst="rect">
            <a:avLst/>
          </a:prstGeom>
        </p:spPr>
      </p:pic>
      <p:pic>
        <p:nvPicPr>
          <p:cNvPr id="8" name="PRESENT CONTINOU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3929" y="3765788"/>
            <a:ext cx="609600" cy="609600"/>
          </a:xfrm>
          <a:prstGeom prst="rect">
            <a:avLst/>
          </a:prstGeom>
        </p:spPr>
      </p:pic>
      <p:pic>
        <p:nvPicPr>
          <p:cNvPr id="9" name="PAS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3929" y="4598775"/>
            <a:ext cx="609600" cy="609600"/>
          </a:xfrm>
          <a:prstGeom prst="rect">
            <a:avLst/>
          </a:prstGeom>
        </p:spPr>
      </p:pic>
      <p:pic>
        <p:nvPicPr>
          <p:cNvPr id="10" name="FUTUR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3929" y="5320068"/>
            <a:ext cx="609600" cy="609600"/>
          </a:xfrm>
          <a:prstGeom prst="rect">
            <a:avLst/>
          </a:prstGeom>
        </p:spPr>
      </p:pic>
      <p:pic>
        <p:nvPicPr>
          <p:cNvPr id="11" name="PRESEN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122797" y="2737245"/>
            <a:ext cx="609600" cy="609600"/>
          </a:xfrm>
          <a:prstGeom prst="rect">
            <a:avLst/>
          </a:prstGeom>
        </p:spPr>
      </p:pic>
      <p:pic>
        <p:nvPicPr>
          <p:cNvPr id="12" name="PRSENT CONTINOU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144000" y="3541903"/>
            <a:ext cx="609600" cy="609600"/>
          </a:xfrm>
          <a:prstGeom prst="rect">
            <a:avLst/>
          </a:prstGeom>
        </p:spPr>
      </p:pic>
      <p:pic>
        <p:nvPicPr>
          <p:cNvPr id="13" name="PAST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173690" y="4420904"/>
            <a:ext cx="609600" cy="609600"/>
          </a:xfrm>
          <a:prstGeom prst="rect">
            <a:avLst/>
          </a:prstGeom>
        </p:spPr>
      </p:pic>
      <p:pic>
        <p:nvPicPr>
          <p:cNvPr id="14" name="FUTUR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757037" y="5263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3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7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5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5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WORD GAP FILL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288019"/>
          </a:xfrm>
        </p:spPr>
        <p:txBody>
          <a:bodyPr/>
          <a:lstStyle/>
          <a:p>
            <a:r>
              <a:rPr lang="fr-FR" dirty="0" smtClean="0"/>
              <a:t>FIND THE MISSING WORDS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THE PATIENT IS…………TO THE DRIP</a:t>
            </a:r>
          </a:p>
          <a:p>
            <a:r>
              <a:rPr lang="fr-FR" dirty="0" smtClean="0"/>
              <a:t>THE PATIENT IS………..ON THE TROLLEY</a:t>
            </a:r>
          </a:p>
          <a:p>
            <a:r>
              <a:rPr lang="fr-FR" dirty="0" smtClean="0"/>
              <a:t>THE PATIENTS HEAD IS SUPPORTED BY THE…………………………………</a:t>
            </a:r>
          </a:p>
          <a:p>
            <a:r>
              <a:rPr lang="fr-FR" dirty="0" smtClean="0"/>
              <a:t>THE IV BAG IS ATTACHED TO THE……………….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288019"/>
          </a:xfrm>
        </p:spPr>
        <p:txBody>
          <a:bodyPr/>
          <a:lstStyle/>
          <a:p>
            <a:pPr algn="ctr"/>
            <a:r>
              <a:rPr lang="fr-FR" dirty="0" smtClean="0"/>
              <a:t>CLUES</a:t>
            </a:r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5992" y="2825980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37" y="2449002"/>
            <a:ext cx="2619375" cy="79979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71" y="4027239"/>
            <a:ext cx="1588632" cy="158863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92" y="4284469"/>
            <a:ext cx="2143125" cy="2143125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 flipV="1">
            <a:off x="4731026" y="2737021"/>
            <a:ext cx="918211" cy="200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12" idx="1"/>
          </p:cNvCxnSpPr>
          <p:nvPr/>
        </p:nvCxnSpPr>
        <p:spPr>
          <a:xfrm>
            <a:off x="2768556" y="3466769"/>
            <a:ext cx="2437436" cy="187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731026" y="4061911"/>
            <a:ext cx="1916264" cy="421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458817" y="4860308"/>
            <a:ext cx="1924216" cy="401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0" descr="Image result for laying dow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098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ANSWERS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PRONOUNCIATION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WORD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ATTACHED</a:t>
            </a:r>
          </a:p>
          <a:p>
            <a:r>
              <a:rPr lang="fr-FR" dirty="0" smtClean="0"/>
              <a:t>LAYING DOWN</a:t>
            </a:r>
          </a:p>
          <a:p>
            <a:r>
              <a:rPr lang="fr-FR" dirty="0" smtClean="0"/>
              <a:t>HEAD SUPPORT</a:t>
            </a:r>
          </a:p>
          <a:p>
            <a:r>
              <a:rPr lang="fr-FR" dirty="0" smtClean="0"/>
              <a:t>IV SUPPORT</a:t>
            </a:r>
            <a:endParaRPr lang="fr-FR" dirty="0"/>
          </a:p>
        </p:txBody>
      </p:sp>
      <p:pic>
        <p:nvPicPr>
          <p:cNvPr id="7" name="Son enregistré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12726" y="2892905"/>
            <a:ext cx="609600" cy="609600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12726" y="3481868"/>
            <a:ext cx="609600" cy="6096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12726" y="4032865"/>
            <a:ext cx="609600" cy="609600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22224" y="4680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9" y="1152809"/>
            <a:ext cx="9752381" cy="4552381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5784" y="1152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210</Words>
  <Application>Microsoft Office PowerPoint</Application>
  <PresentationFormat>Grand écran</PresentationFormat>
  <Paragraphs>49</Paragraphs>
  <Slides>10</Slides>
  <Notes>0</Notes>
  <HiddenSlides>0</HiddenSlides>
  <MMClips>21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Facette</vt:lpstr>
      <vt:lpstr>MEDICAL MELODY</vt:lpstr>
      <vt:lpstr>DESCRIBE WHAT YOU CAN SEE ?</vt:lpstr>
      <vt:lpstr>Présentation PowerPoint</vt:lpstr>
      <vt:lpstr>ITEMS AND MEANINGS </vt:lpstr>
      <vt:lpstr>SAMPLE VOCABULARY</vt:lpstr>
      <vt:lpstr>WORD GAP FILL</vt:lpstr>
      <vt:lpstr>ANSWERS</vt:lpstr>
      <vt:lpstr>Présentation PowerPoint</vt:lpstr>
      <vt:lpstr>Présentation PowerPoint</vt:lpstr>
      <vt:lpstr>Présentation PowerPoint</vt:lpstr>
    </vt:vector>
  </TitlesOfParts>
  <Company>DGAC/LFBO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Peter PV. VAUGHAN</dc:creator>
  <cp:lastModifiedBy>Peter PV. VAUGHAN</cp:lastModifiedBy>
  <cp:revision>12</cp:revision>
  <dcterms:created xsi:type="dcterms:W3CDTF">2019-12-11T08:00:11Z</dcterms:created>
  <dcterms:modified xsi:type="dcterms:W3CDTF">2019-12-16T09:10:03Z</dcterms:modified>
</cp:coreProperties>
</file>