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9" r:id="rId3"/>
    <p:sldId id="261" r:id="rId4"/>
    <p:sldId id="271" r:id="rId5"/>
    <p:sldId id="272" r:id="rId6"/>
    <p:sldId id="273" r:id="rId7"/>
    <p:sldId id="274" r:id="rId8"/>
    <p:sldId id="269" r:id="rId9"/>
    <p:sldId id="276" r:id="rId10"/>
    <p:sldId id="275" r:id="rId11"/>
    <p:sldId id="268" r:id="rId12"/>
  </p:sldIdLst>
  <p:sldSz cx="12192000" cy="6858000"/>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1" d="100"/>
          <a:sy n="81" d="100"/>
        </p:scale>
        <p:origin x="754"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 name="Group 22"/>
          <p:cNvGrpSpPr/>
          <p:nvPr/>
        </p:nvGrpSpPr>
        <p:grpSpPr>
          <a:xfrm>
            <a:off x="0" y="228600"/>
            <a:ext cx="2851200" cy="6638400"/>
            <a:chOff x="0" y="228600"/>
            <a:chExt cx="2851200" cy="6638400"/>
          </a:xfrm>
        </p:grpSpPr>
        <p:sp>
          <p:nvSpPr>
            <p:cNvPr id="3"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6"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9"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3"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15" name="Group 9"/>
          <p:cNvGrpSpPr/>
          <p:nvPr/>
        </p:nvGrpSpPr>
        <p:grpSpPr>
          <a:xfrm>
            <a:off x="27360" y="-720"/>
            <a:ext cx="2356200" cy="6853680"/>
            <a:chOff x="27360" y="-720"/>
            <a:chExt cx="2356200" cy="6853680"/>
          </a:xfrm>
        </p:grpSpPr>
        <p:sp>
          <p:nvSpPr>
            <p:cNvPr id="16"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0"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3"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28"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29" name="PlaceHolder 1"/>
          <p:cNvSpPr>
            <a:spLocks noGrp="1"/>
          </p:cNvSpPr>
          <p:nvPr>
            <p:ph type="title"/>
          </p:nvPr>
        </p:nvSpPr>
        <p:spPr>
          <a:xfrm>
            <a:off x="2589120" y="2514600"/>
            <a:ext cx="8915040" cy="2262600"/>
          </a:xfrm>
          <a:prstGeom prst="rect">
            <a:avLst/>
          </a:prstGeom>
          <a:noFill/>
          <a:ln w="0">
            <a:noFill/>
          </a:ln>
        </p:spPr>
        <p:txBody>
          <a:bodyPr lIns="91440" tIns="45720" rIns="91440" bIns="45720" anchor="b">
            <a:normAutofit/>
          </a:bodyPr>
          <a:lstStyle/>
          <a:p>
            <a:pPr indent="0" defTabSz="457200">
              <a:lnSpc>
                <a:spcPct val="100000"/>
              </a:lnSpc>
              <a:buNone/>
            </a:pPr>
            <a:r>
              <a:rPr lang="fr-FR" sz="5400" b="0" u="none" strike="noStrike">
                <a:solidFill>
                  <a:schemeClr val="dk1">
                    <a:lumMod val="85000"/>
                    <a:lumOff val="15000"/>
                  </a:schemeClr>
                </a:solidFill>
                <a:effectLst/>
                <a:uFillTx/>
                <a:latin typeface="Century Gothic"/>
              </a:rPr>
              <a:t>Modifiez le style du titre</a:t>
            </a:r>
            <a:endParaRPr lang="en-US" sz="5400" b="0" u="none" strike="noStrike">
              <a:solidFill>
                <a:schemeClr val="dk1"/>
              </a:solidFill>
              <a:effectLst/>
              <a:uFillTx/>
              <a:latin typeface="Century Gothic"/>
            </a:endParaRPr>
          </a:p>
        </p:txBody>
      </p:sp>
      <p:sp>
        <p:nvSpPr>
          <p:cNvPr id="30" name="PlaceHolder 2"/>
          <p:cNvSpPr>
            <a:spLocks noGrp="1"/>
          </p:cNvSpPr>
          <p:nvPr>
            <p:ph type="dt" idx="1"/>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31" name="PlaceHolder 3"/>
          <p:cNvSpPr>
            <a:spLocks noGrp="1"/>
          </p:cNvSpPr>
          <p:nvPr>
            <p:ph type="ftr" idx="2"/>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32" name="Freeform 6"/>
          <p:cNvSpPr/>
          <p:nvPr/>
        </p:nvSpPr>
        <p:spPr>
          <a:xfrm>
            <a:off x="0" y="4323960"/>
            <a:ext cx="1744200" cy="778320"/>
          </a:xfrm>
          <a:custGeom>
            <a:avLst/>
            <a:gdLst>
              <a:gd name="textAreaLeft" fmla="*/ 0 w 1744200"/>
              <a:gd name="textAreaRight" fmla="*/ 1744560 w 1744200"/>
              <a:gd name="textAreaTop" fmla="*/ 0 h 778320"/>
              <a:gd name="textAreaBottom" fmla="*/ 778680 h 778320"/>
            </a:gdLst>
            <a:ahLst/>
            <a:cxnLst/>
            <a:rect l="textAreaLeft" t="textAreaTop" r="textAreaRight" b="textAreaBottom"/>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3" name="PlaceHolder 4"/>
          <p:cNvSpPr>
            <a:spLocks noGrp="1"/>
          </p:cNvSpPr>
          <p:nvPr>
            <p:ph type="sldNum" idx="3"/>
          </p:nvPr>
        </p:nvSpPr>
        <p:spPr>
          <a:xfrm>
            <a:off x="531720" y="452952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0798810F-8B86-4F46-8936-91FBA3DB3DB1}"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
        <p:nvSpPr>
          <p:cNvPr id="34"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u="none" strike="noStrike">
                <a:solidFill>
                  <a:schemeClr val="dk1">
                    <a:lumMod val="75000"/>
                    <a:lumOff val="25000"/>
                  </a:schemeClr>
                </a:solidFill>
                <a:effectLst/>
                <a:uFillTx/>
                <a:latin typeface="Century Gothic"/>
              </a:rPr>
              <a:t>Click to edit the outline text format</a:t>
            </a:r>
          </a:p>
          <a:p>
            <a:pPr marL="864000" lvl="1" indent="-324000">
              <a:spcBef>
                <a:spcPts val="1134"/>
              </a:spcBef>
              <a:buClr>
                <a:srgbClr val="000000"/>
              </a:buClr>
              <a:buSzPct val="75000"/>
              <a:buFont typeface="Symbol" charset="2"/>
              <a:buChar char=""/>
            </a:pPr>
            <a:r>
              <a:rPr lang="en-US" sz="1400" b="0" u="none" strike="noStrike">
                <a:solidFill>
                  <a:schemeClr val="dk1">
                    <a:lumMod val="75000"/>
                    <a:lumOff val="25000"/>
                  </a:schemeClr>
                </a:solidFill>
                <a:effectLst/>
                <a:uFillTx/>
                <a:latin typeface="Century Gothic"/>
              </a:rPr>
              <a:t>Second Outline Level</a:t>
            </a:r>
          </a:p>
          <a:p>
            <a:pPr marL="1296000" lvl="2" indent="-288000">
              <a:spcBef>
                <a:spcPts val="850"/>
              </a:spcBef>
              <a:buClr>
                <a:srgbClr val="000000"/>
              </a:buClr>
              <a:buSzPct val="45000"/>
              <a:buFont typeface="Wingdings" charset="2"/>
              <a:buChar char=""/>
            </a:pPr>
            <a:r>
              <a:rPr lang="en-US" sz="1200" b="0" u="none" strike="noStrike">
                <a:solidFill>
                  <a:schemeClr val="dk1">
                    <a:lumMod val="75000"/>
                    <a:lumOff val="25000"/>
                  </a:schemeClr>
                </a:solidFill>
                <a:effectLst/>
                <a:uFillTx/>
                <a:latin typeface="Century Gothic"/>
              </a:rPr>
              <a:t>Third Outline Level</a:t>
            </a:r>
          </a:p>
          <a:p>
            <a:pPr marL="1728000" lvl="3" indent="-216000">
              <a:spcBef>
                <a:spcPts val="567"/>
              </a:spcBef>
              <a:buClr>
                <a:srgbClr val="000000"/>
              </a:buClr>
              <a:buSzPct val="75000"/>
              <a:buFont typeface="Symbol" charset="2"/>
              <a:buChar char=""/>
            </a:pPr>
            <a:r>
              <a:rPr lang="en-US" sz="1200" b="0" u="none" strike="noStrike">
                <a:solidFill>
                  <a:schemeClr val="dk1">
                    <a:lumMod val="75000"/>
                    <a:lumOff val="25000"/>
                  </a:schemeClr>
                </a:solidFill>
                <a:effectLst/>
                <a:uFillTx/>
                <a:latin typeface="Century Gothic"/>
              </a:rPr>
              <a:t>Fourth Outline Level</a:t>
            </a:r>
          </a:p>
          <a:p>
            <a:pPr marL="2160000" lvl="4"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Fifth Outline Level</a:t>
            </a:r>
          </a:p>
          <a:p>
            <a:pPr marL="2592000" lvl="5"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Sixth Outline Level</a:t>
            </a:r>
          </a:p>
          <a:p>
            <a:pPr marL="3024000" lvl="6"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Seventh Outline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itre de section">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06" name="Group 22"/>
          <p:cNvGrpSpPr/>
          <p:nvPr/>
        </p:nvGrpSpPr>
        <p:grpSpPr>
          <a:xfrm>
            <a:off x="0" y="228600"/>
            <a:ext cx="2851200" cy="6638400"/>
            <a:chOff x="0" y="228600"/>
            <a:chExt cx="2851200" cy="6638400"/>
          </a:xfrm>
        </p:grpSpPr>
        <p:sp>
          <p:nvSpPr>
            <p:cNvPr id="307"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08"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09"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0"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1"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2"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3"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4"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5"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6"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7"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18"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319" name="Group 9"/>
          <p:cNvGrpSpPr/>
          <p:nvPr/>
        </p:nvGrpSpPr>
        <p:grpSpPr>
          <a:xfrm>
            <a:off x="27360" y="-720"/>
            <a:ext cx="2356200" cy="6853680"/>
            <a:chOff x="27360" y="-720"/>
            <a:chExt cx="2356200" cy="6853680"/>
          </a:xfrm>
        </p:grpSpPr>
        <p:sp>
          <p:nvSpPr>
            <p:cNvPr id="320"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1"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2"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3"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4"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5"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6"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7"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8"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29"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30"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31"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332"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333" name="PlaceHolder 1"/>
          <p:cNvSpPr>
            <a:spLocks noGrp="1"/>
          </p:cNvSpPr>
          <p:nvPr>
            <p:ph type="title"/>
          </p:nvPr>
        </p:nvSpPr>
        <p:spPr>
          <a:xfrm>
            <a:off x="2589120" y="2058840"/>
            <a:ext cx="8915040" cy="1468440"/>
          </a:xfrm>
          <a:prstGeom prst="rect">
            <a:avLst/>
          </a:prstGeom>
          <a:noFill/>
          <a:ln w="0">
            <a:noFill/>
          </a:ln>
        </p:spPr>
        <p:txBody>
          <a:bodyPr lIns="91440" tIns="45720" rIns="91440" bIns="45720" anchor="b">
            <a:noAutofit/>
          </a:bodyPr>
          <a:lstStyle/>
          <a:p>
            <a:pPr indent="0" defTabSz="457200">
              <a:lnSpc>
                <a:spcPct val="100000"/>
              </a:lnSpc>
              <a:buNone/>
            </a:pPr>
            <a:r>
              <a:rPr lang="fr-FR" sz="4000" b="0" u="none" strike="noStrike">
                <a:solidFill>
                  <a:schemeClr val="dk1">
                    <a:lumMod val="85000"/>
                    <a:lumOff val="15000"/>
                  </a:schemeClr>
                </a:solidFill>
                <a:effectLst/>
                <a:uFillTx/>
                <a:latin typeface="Century Gothic"/>
              </a:rPr>
              <a:t>Modifiez le style du titre</a:t>
            </a:r>
            <a:endParaRPr lang="en-US" sz="4000" b="0" u="none" strike="noStrike">
              <a:solidFill>
                <a:schemeClr val="dk1"/>
              </a:solidFill>
              <a:effectLst/>
              <a:uFillTx/>
              <a:latin typeface="Century Gothic"/>
            </a:endParaRPr>
          </a:p>
        </p:txBody>
      </p:sp>
      <p:sp>
        <p:nvSpPr>
          <p:cNvPr id="334" name="PlaceHolder 2"/>
          <p:cNvSpPr>
            <a:spLocks noGrp="1"/>
          </p:cNvSpPr>
          <p:nvPr>
            <p:ph type="body"/>
          </p:nvPr>
        </p:nvSpPr>
        <p:spPr>
          <a:xfrm>
            <a:off x="2589120" y="3530160"/>
            <a:ext cx="8915040" cy="860040"/>
          </a:xfrm>
          <a:prstGeom prst="rect">
            <a:avLst/>
          </a:prstGeom>
          <a:noFill/>
          <a:ln w="0">
            <a:noFill/>
          </a:ln>
        </p:spPr>
        <p:txBody>
          <a:bodyPr lIns="91440" tIns="45720" rIns="91440" bIns="45720" anchor="t">
            <a:noAutofit/>
          </a:bodyPr>
          <a:lstStyle/>
          <a:p>
            <a:pPr indent="0" defTabSz="457200">
              <a:lnSpc>
                <a:spcPct val="100000"/>
              </a:lnSpc>
              <a:spcBef>
                <a:spcPts val="1001"/>
              </a:spcBef>
              <a:buNone/>
              <a:tabLst>
                <a:tab pos="0" algn="l"/>
              </a:tabLst>
            </a:pPr>
            <a:r>
              <a:rPr lang="fr-FR" sz="2000" b="0" u="none" strike="noStrike">
                <a:solidFill>
                  <a:schemeClr val="dk1">
                    <a:lumMod val="65000"/>
                    <a:lumOff val="35000"/>
                  </a:schemeClr>
                </a:solidFill>
                <a:effectLst/>
                <a:uFillTx/>
                <a:latin typeface="Century Gothic"/>
              </a:rPr>
              <a:t>Cliquez pour modifier les styles du texte du masque</a:t>
            </a:r>
            <a:endParaRPr lang="en-US" sz="2000" b="0" u="none" strike="noStrike">
              <a:solidFill>
                <a:schemeClr val="dk1">
                  <a:lumMod val="75000"/>
                  <a:lumOff val="25000"/>
                </a:schemeClr>
              </a:solidFill>
              <a:effectLst/>
              <a:uFillTx/>
              <a:latin typeface="Century Gothic"/>
            </a:endParaRPr>
          </a:p>
        </p:txBody>
      </p:sp>
      <p:sp>
        <p:nvSpPr>
          <p:cNvPr id="335" name="PlaceHolder 3"/>
          <p:cNvSpPr>
            <a:spLocks noGrp="1"/>
          </p:cNvSpPr>
          <p:nvPr>
            <p:ph type="dt" idx="28"/>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336" name="PlaceHolder 4"/>
          <p:cNvSpPr>
            <a:spLocks noGrp="1"/>
          </p:cNvSpPr>
          <p:nvPr>
            <p:ph type="ftr" idx="29"/>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337"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38" name="PlaceHolder 5"/>
          <p:cNvSpPr>
            <a:spLocks noGrp="1"/>
          </p:cNvSpPr>
          <p:nvPr>
            <p:ph type="sldNum" idx="30"/>
          </p:nvPr>
        </p:nvSpPr>
        <p:spPr>
          <a:xfrm>
            <a:off x="531720" y="324396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2EAB253F-3190-49AA-85A4-A2B78D59B390}"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39" name="Group 22"/>
          <p:cNvGrpSpPr/>
          <p:nvPr/>
        </p:nvGrpSpPr>
        <p:grpSpPr>
          <a:xfrm>
            <a:off x="0" y="228600"/>
            <a:ext cx="2851200" cy="6638400"/>
            <a:chOff x="0" y="228600"/>
            <a:chExt cx="2851200" cy="6638400"/>
          </a:xfrm>
        </p:grpSpPr>
        <p:sp>
          <p:nvSpPr>
            <p:cNvPr id="340"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1"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2"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3"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4"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5"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6"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7"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8"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49"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0"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1"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352" name="Group 9"/>
          <p:cNvGrpSpPr/>
          <p:nvPr/>
        </p:nvGrpSpPr>
        <p:grpSpPr>
          <a:xfrm>
            <a:off x="27360" y="-720"/>
            <a:ext cx="2356200" cy="6853680"/>
            <a:chOff x="27360" y="-720"/>
            <a:chExt cx="2356200" cy="6853680"/>
          </a:xfrm>
        </p:grpSpPr>
        <p:sp>
          <p:nvSpPr>
            <p:cNvPr id="353"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4"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5"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6"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7"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8"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59"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60"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61"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62"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63"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64"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365"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366"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367" name="PlaceHolder 2"/>
          <p:cNvSpPr>
            <a:spLocks noGrp="1"/>
          </p:cNvSpPr>
          <p:nvPr>
            <p:ph type="body"/>
          </p:nvPr>
        </p:nvSpPr>
        <p:spPr>
          <a:xfrm>
            <a:off x="2589120" y="2133720"/>
            <a:ext cx="4313520" cy="3777120"/>
          </a:xfrm>
          <a:prstGeom prst="rect">
            <a:avLst/>
          </a:prstGeom>
          <a:noFill/>
          <a:ln w="0">
            <a:noFill/>
          </a:ln>
        </p:spPr>
        <p:txBody>
          <a:bodyPr lIns="91440" tIns="45720" rIns="91440" bIns="45720" anchor="t">
            <a:norm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368" name="PlaceHolder 3"/>
          <p:cNvSpPr>
            <a:spLocks noGrp="1"/>
          </p:cNvSpPr>
          <p:nvPr>
            <p:ph type="body"/>
          </p:nvPr>
        </p:nvSpPr>
        <p:spPr>
          <a:xfrm>
            <a:off x="7190640" y="2126160"/>
            <a:ext cx="4313520" cy="3777120"/>
          </a:xfrm>
          <a:prstGeom prst="rect">
            <a:avLst/>
          </a:prstGeom>
          <a:noFill/>
          <a:ln w="0">
            <a:noFill/>
          </a:ln>
        </p:spPr>
        <p:txBody>
          <a:bodyPr lIns="91440" tIns="45720" rIns="91440" bIns="45720" anchor="t">
            <a:norm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369" name="PlaceHolder 4"/>
          <p:cNvSpPr>
            <a:spLocks noGrp="1"/>
          </p:cNvSpPr>
          <p:nvPr>
            <p:ph type="dt" idx="31"/>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370" name="PlaceHolder 5"/>
          <p:cNvSpPr>
            <a:spLocks noGrp="1"/>
          </p:cNvSpPr>
          <p:nvPr>
            <p:ph type="ftr" idx="32"/>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371"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2" name="PlaceHolder 6"/>
          <p:cNvSpPr>
            <a:spLocks noGrp="1"/>
          </p:cNvSpPr>
          <p:nvPr>
            <p:ph type="sldNum" idx="33"/>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AED0B785-0A4A-4ACF-AEDA-1FAE2F297615}"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Comparaison">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73" name="Group 22"/>
          <p:cNvGrpSpPr/>
          <p:nvPr/>
        </p:nvGrpSpPr>
        <p:grpSpPr>
          <a:xfrm>
            <a:off x="0" y="228600"/>
            <a:ext cx="2851200" cy="6638400"/>
            <a:chOff x="0" y="228600"/>
            <a:chExt cx="2851200" cy="6638400"/>
          </a:xfrm>
        </p:grpSpPr>
        <p:sp>
          <p:nvSpPr>
            <p:cNvPr id="374"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5"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6"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7"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8"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9"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0"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1"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2"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3"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4"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5"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386" name="Group 9"/>
          <p:cNvGrpSpPr/>
          <p:nvPr/>
        </p:nvGrpSpPr>
        <p:grpSpPr>
          <a:xfrm>
            <a:off x="27360" y="-720"/>
            <a:ext cx="2356200" cy="6853680"/>
            <a:chOff x="27360" y="-720"/>
            <a:chExt cx="2356200" cy="6853680"/>
          </a:xfrm>
        </p:grpSpPr>
        <p:sp>
          <p:nvSpPr>
            <p:cNvPr id="387"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8"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9"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0"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1"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2"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3"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4"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5"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6"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7"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8"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399"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400"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401" name="PlaceHolder 2"/>
          <p:cNvSpPr>
            <a:spLocks noGrp="1"/>
          </p:cNvSpPr>
          <p:nvPr>
            <p:ph type="body"/>
          </p:nvPr>
        </p:nvSpPr>
        <p:spPr>
          <a:xfrm>
            <a:off x="2939400" y="1972800"/>
            <a:ext cx="3992400" cy="576000"/>
          </a:xfrm>
          <a:prstGeom prst="rect">
            <a:avLst/>
          </a:prstGeom>
          <a:noFill/>
          <a:ln w="0">
            <a:noFill/>
          </a:ln>
        </p:spPr>
        <p:txBody>
          <a:bodyPr lIns="91440" tIns="45720" rIns="91440" bIns="45720" anchor="b">
            <a:noAutofit/>
          </a:bodyPr>
          <a:lstStyle/>
          <a:p>
            <a:pPr indent="0" defTabSz="457200">
              <a:lnSpc>
                <a:spcPct val="100000"/>
              </a:lnSpc>
              <a:spcBef>
                <a:spcPts val="1001"/>
              </a:spcBef>
              <a:buNone/>
              <a:tabLst>
                <a:tab pos="0" algn="l"/>
              </a:tabLst>
            </a:pPr>
            <a:r>
              <a:rPr lang="fr-FR" sz="2400" b="0" u="none" strike="noStrike">
                <a:solidFill>
                  <a:schemeClr val="dk1">
                    <a:lumMod val="75000"/>
                    <a:lumOff val="25000"/>
                  </a:schemeClr>
                </a:solidFill>
                <a:effectLst/>
                <a:uFillTx/>
                <a:latin typeface="Century Gothic"/>
              </a:rPr>
              <a:t>Cliquez pour modifier les styles du texte du masque</a:t>
            </a:r>
            <a:endParaRPr lang="en-US" sz="2400" b="0" u="none" strike="noStrike">
              <a:solidFill>
                <a:schemeClr val="dk1">
                  <a:lumMod val="75000"/>
                  <a:lumOff val="25000"/>
                </a:schemeClr>
              </a:solidFill>
              <a:effectLst/>
              <a:uFillTx/>
              <a:latin typeface="Century Gothic"/>
            </a:endParaRPr>
          </a:p>
        </p:txBody>
      </p:sp>
      <p:sp>
        <p:nvSpPr>
          <p:cNvPr id="402" name="PlaceHolder 3"/>
          <p:cNvSpPr>
            <a:spLocks noGrp="1"/>
          </p:cNvSpPr>
          <p:nvPr>
            <p:ph type="body"/>
          </p:nvPr>
        </p:nvSpPr>
        <p:spPr>
          <a:xfrm>
            <a:off x="2589120" y="2548800"/>
            <a:ext cx="4342680" cy="3353760"/>
          </a:xfrm>
          <a:prstGeom prst="rect">
            <a:avLst/>
          </a:prstGeom>
          <a:noFill/>
          <a:ln w="0">
            <a:noFill/>
          </a:ln>
        </p:spPr>
        <p:txBody>
          <a:bodyPr lIns="91440" tIns="45720" rIns="91440" bIns="45720" anchor="t">
            <a:norm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403" name="PlaceHolder 4"/>
          <p:cNvSpPr>
            <a:spLocks noGrp="1"/>
          </p:cNvSpPr>
          <p:nvPr>
            <p:ph type="body"/>
          </p:nvPr>
        </p:nvSpPr>
        <p:spPr>
          <a:xfrm>
            <a:off x="7506720" y="1969560"/>
            <a:ext cx="3998520" cy="576000"/>
          </a:xfrm>
          <a:prstGeom prst="rect">
            <a:avLst/>
          </a:prstGeom>
          <a:noFill/>
          <a:ln w="0">
            <a:noFill/>
          </a:ln>
        </p:spPr>
        <p:txBody>
          <a:bodyPr lIns="91440" tIns="45720" rIns="91440" bIns="45720" anchor="b">
            <a:noAutofit/>
          </a:bodyPr>
          <a:lstStyle/>
          <a:p>
            <a:pPr indent="0" defTabSz="457200">
              <a:lnSpc>
                <a:spcPct val="100000"/>
              </a:lnSpc>
              <a:spcBef>
                <a:spcPts val="1001"/>
              </a:spcBef>
              <a:buNone/>
              <a:tabLst>
                <a:tab pos="0" algn="l"/>
              </a:tabLst>
            </a:pPr>
            <a:r>
              <a:rPr lang="fr-FR" sz="2400" b="0" u="none" strike="noStrike">
                <a:solidFill>
                  <a:schemeClr val="dk1">
                    <a:lumMod val="75000"/>
                    <a:lumOff val="25000"/>
                  </a:schemeClr>
                </a:solidFill>
                <a:effectLst/>
                <a:uFillTx/>
                <a:latin typeface="Century Gothic"/>
              </a:rPr>
              <a:t>Cliquez pour modifier les styles du texte du masque</a:t>
            </a:r>
            <a:endParaRPr lang="en-US" sz="2400" b="0" u="none" strike="noStrike">
              <a:solidFill>
                <a:schemeClr val="dk1">
                  <a:lumMod val="75000"/>
                  <a:lumOff val="25000"/>
                </a:schemeClr>
              </a:solidFill>
              <a:effectLst/>
              <a:uFillTx/>
              <a:latin typeface="Century Gothic"/>
            </a:endParaRPr>
          </a:p>
        </p:txBody>
      </p:sp>
      <p:sp>
        <p:nvSpPr>
          <p:cNvPr id="404" name="PlaceHolder 5"/>
          <p:cNvSpPr>
            <a:spLocks noGrp="1"/>
          </p:cNvSpPr>
          <p:nvPr>
            <p:ph type="body"/>
          </p:nvPr>
        </p:nvSpPr>
        <p:spPr>
          <a:xfrm>
            <a:off x="7166880" y="2545560"/>
            <a:ext cx="4338360" cy="3353760"/>
          </a:xfrm>
          <a:prstGeom prst="rect">
            <a:avLst/>
          </a:prstGeom>
          <a:noFill/>
          <a:ln w="0">
            <a:noFill/>
          </a:ln>
        </p:spPr>
        <p:txBody>
          <a:bodyPr lIns="91440" tIns="45720" rIns="91440" bIns="45720" anchor="t">
            <a:norm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405" name="PlaceHolder 6"/>
          <p:cNvSpPr>
            <a:spLocks noGrp="1"/>
          </p:cNvSpPr>
          <p:nvPr>
            <p:ph type="dt" idx="34"/>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406" name="PlaceHolder 7"/>
          <p:cNvSpPr>
            <a:spLocks noGrp="1"/>
          </p:cNvSpPr>
          <p:nvPr>
            <p:ph type="ftr" idx="35"/>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407"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08" name="PlaceHolder 8"/>
          <p:cNvSpPr>
            <a:spLocks noGrp="1"/>
          </p:cNvSpPr>
          <p:nvPr>
            <p:ph type="sldNum" idx="36"/>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5EE2D5D0-DB49-4011-AFF4-C4AA29177F02}"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409" name="Group 22"/>
          <p:cNvGrpSpPr/>
          <p:nvPr/>
        </p:nvGrpSpPr>
        <p:grpSpPr>
          <a:xfrm>
            <a:off x="0" y="228600"/>
            <a:ext cx="2851200" cy="6638400"/>
            <a:chOff x="0" y="228600"/>
            <a:chExt cx="2851200" cy="6638400"/>
          </a:xfrm>
        </p:grpSpPr>
        <p:sp>
          <p:nvSpPr>
            <p:cNvPr id="410"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1"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2"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3"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4"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5"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6"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7"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8"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9"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0"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1"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422" name="Group 9"/>
          <p:cNvGrpSpPr/>
          <p:nvPr/>
        </p:nvGrpSpPr>
        <p:grpSpPr>
          <a:xfrm>
            <a:off x="27360" y="-720"/>
            <a:ext cx="2356200" cy="6853680"/>
            <a:chOff x="27360" y="-720"/>
            <a:chExt cx="2356200" cy="6853680"/>
          </a:xfrm>
        </p:grpSpPr>
        <p:sp>
          <p:nvSpPr>
            <p:cNvPr id="423"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4"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5"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6"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7"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8"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9"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0"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1"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2"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3"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4"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435"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436"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437" name="PlaceHolder 2"/>
          <p:cNvSpPr>
            <a:spLocks noGrp="1"/>
          </p:cNvSpPr>
          <p:nvPr>
            <p:ph type="dt" idx="37"/>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438" name="PlaceHolder 3"/>
          <p:cNvSpPr>
            <a:spLocks noGrp="1"/>
          </p:cNvSpPr>
          <p:nvPr>
            <p:ph type="ftr" idx="38"/>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439"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0" name="PlaceHolder 4"/>
          <p:cNvSpPr>
            <a:spLocks noGrp="1"/>
          </p:cNvSpPr>
          <p:nvPr>
            <p:ph type="sldNum" idx="39"/>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0691B8D9-7039-4C93-9FAA-BF0769D72D20}"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441" name="Group 22"/>
          <p:cNvGrpSpPr/>
          <p:nvPr/>
        </p:nvGrpSpPr>
        <p:grpSpPr>
          <a:xfrm>
            <a:off x="0" y="228600"/>
            <a:ext cx="2851200" cy="6638400"/>
            <a:chOff x="0" y="228600"/>
            <a:chExt cx="2851200" cy="6638400"/>
          </a:xfrm>
        </p:grpSpPr>
        <p:sp>
          <p:nvSpPr>
            <p:cNvPr id="442"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3"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4"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5"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6"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7"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8"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9"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0"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1"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2"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3"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454" name="Group 9"/>
          <p:cNvGrpSpPr/>
          <p:nvPr/>
        </p:nvGrpSpPr>
        <p:grpSpPr>
          <a:xfrm>
            <a:off x="27360" y="-720"/>
            <a:ext cx="2356200" cy="6853680"/>
            <a:chOff x="27360" y="-720"/>
            <a:chExt cx="2356200" cy="6853680"/>
          </a:xfrm>
        </p:grpSpPr>
        <p:sp>
          <p:nvSpPr>
            <p:cNvPr id="455"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6"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7"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8"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9"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0"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1"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2"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3"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4"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5"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6"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467"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468" name="PlaceHolder 1"/>
          <p:cNvSpPr>
            <a:spLocks noGrp="1"/>
          </p:cNvSpPr>
          <p:nvPr>
            <p:ph type="dt" idx="40"/>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469" name="PlaceHolder 2"/>
          <p:cNvSpPr>
            <a:spLocks noGrp="1"/>
          </p:cNvSpPr>
          <p:nvPr>
            <p:ph type="ftr" idx="41"/>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470"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1" name="PlaceHolder 3"/>
          <p:cNvSpPr>
            <a:spLocks noGrp="1"/>
          </p:cNvSpPr>
          <p:nvPr>
            <p:ph type="sldNum" idx="42"/>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221AAC68-CFB0-47AA-8659-2823AB575E7A}"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
        <p:nvSpPr>
          <p:cNvPr id="472" name="PlaceHolder 4"/>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en-US" sz="1800" b="0" u="none" strike="noStrike">
                <a:solidFill>
                  <a:schemeClr val="dk1"/>
                </a:solidFill>
                <a:effectLst/>
                <a:uFillTx/>
                <a:latin typeface="Century Gothic"/>
              </a:rPr>
              <a:t>Click to edit the title text format</a:t>
            </a:r>
          </a:p>
        </p:txBody>
      </p:sp>
      <p:sp>
        <p:nvSpPr>
          <p:cNvPr id="473" name="PlaceHolder 5"/>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1800" b="0" u="none" strike="noStrike">
                <a:solidFill>
                  <a:schemeClr val="dk1">
                    <a:lumMod val="75000"/>
                    <a:lumOff val="25000"/>
                  </a:schemeClr>
                </a:solidFill>
                <a:effectLst/>
                <a:uFillTx/>
                <a:latin typeface="Century Gothic"/>
              </a:rPr>
              <a:t>Click to edit the outline text format</a:t>
            </a:r>
          </a:p>
          <a:p>
            <a:pPr marL="864000" lvl="1" indent="-324000">
              <a:spcBef>
                <a:spcPts val="1134"/>
              </a:spcBef>
              <a:buClr>
                <a:srgbClr val="000000"/>
              </a:buClr>
              <a:buSzPct val="75000"/>
              <a:buFont typeface="Symbol" charset="2"/>
              <a:buChar char=""/>
            </a:pPr>
            <a:r>
              <a:rPr lang="en-US" sz="1400" b="0" u="none" strike="noStrike">
                <a:solidFill>
                  <a:schemeClr val="dk1">
                    <a:lumMod val="75000"/>
                    <a:lumOff val="25000"/>
                  </a:schemeClr>
                </a:solidFill>
                <a:effectLst/>
                <a:uFillTx/>
                <a:latin typeface="Century Gothic"/>
              </a:rPr>
              <a:t>Second Outline Level</a:t>
            </a:r>
          </a:p>
          <a:p>
            <a:pPr marL="1296000" lvl="2" indent="-288000">
              <a:spcBef>
                <a:spcPts val="850"/>
              </a:spcBef>
              <a:buClr>
                <a:srgbClr val="000000"/>
              </a:buClr>
              <a:buSzPct val="45000"/>
              <a:buFont typeface="Wingdings" charset="2"/>
              <a:buChar char=""/>
            </a:pPr>
            <a:r>
              <a:rPr lang="en-US" sz="1200" b="0" u="none" strike="noStrike">
                <a:solidFill>
                  <a:schemeClr val="dk1">
                    <a:lumMod val="75000"/>
                    <a:lumOff val="25000"/>
                  </a:schemeClr>
                </a:solidFill>
                <a:effectLst/>
                <a:uFillTx/>
                <a:latin typeface="Century Gothic"/>
              </a:rPr>
              <a:t>Third Outline Level</a:t>
            </a:r>
          </a:p>
          <a:p>
            <a:pPr marL="1728000" lvl="3" indent="-216000">
              <a:spcBef>
                <a:spcPts val="567"/>
              </a:spcBef>
              <a:buClr>
                <a:srgbClr val="000000"/>
              </a:buClr>
              <a:buSzPct val="75000"/>
              <a:buFont typeface="Symbol" charset="2"/>
              <a:buChar char=""/>
            </a:pPr>
            <a:r>
              <a:rPr lang="en-US" sz="1200" b="0" u="none" strike="noStrike">
                <a:solidFill>
                  <a:schemeClr val="dk1">
                    <a:lumMod val="75000"/>
                    <a:lumOff val="25000"/>
                  </a:schemeClr>
                </a:solidFill>
                <a:effectLst/>
                <a:uFillTx/>
                <a:latin typeface="Century Gothic"/>
              </a:rPr>
              <a:t>Fourth Outline Level</a:t>
            </a:r>
          </a:p>
          <a:p>
            <a:pPr marL="2160000" lvl="4"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Fifth Outline Level</a:t>
            </a:r>
          </a:p>
          <a:p>
            <a:pPr marL="2592000" lvl="5"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Sixth Outline Level</a:t>
            </a:r>
          </a:p>
          <a:p>
            <a:pPr marL="3024000" lvl="6" indent="-216000">
              <a:spcBef>
                <a:spcPts val="283"/>
              </a:spcBef>
              <a:buClr>
                <a:srgbClr val="000000"/>
              </a:buClr>
              <a:buSzPct val="45000"/>
              <a:buFont typeface="Wingdings" charset="2"/>
              <a:buChar char=""/>
            </a:pPr>
            <a:r>
              <a:rPr lang="en-US" sz="2000" b="0" u="none" strike="noStrike">
                <a:solidFill>
                  <a:schemeClr val="dk1">
                    <a:lumMod val="75000"/>
                    <a:lumOff val="25000"/>
                  </a:schemeClr>
                </a:solidFill>
                <a:effectLst/>
                <a:uFillTx/>
                <a:latin typeface="Century Gothic"/>
              </a:rPr>
              <a:t>Seventh Outline Level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Contenu avec légend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474" name="Group 22"/>
          <p:cNvGrpSpPr/>
          <p:nvPr/>
        </p:nvGrpSpPr>
        <p:grpSpPr>
          <a:xfrm>
            <a:off x="0" y="228600"/>
            <a:ext cx="2851200" cy="6638400"/>
            <a:chOff x="0" y="228600"/>
            <a:chExt cx="2851200" cy="6638400"/>
          </a:xfrm>
        </p:grpSpPr>
        <p:sp>
          <p:nvSpPr>
            <p:cNvPr id="475"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6"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7"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8"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9"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0"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1"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2"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3"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4"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5"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6"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487" name="Group 9"/>
          <p:cNvGrpSpPr/>
          <p:nvPr/>
        </p:nvGrpSpPr>
        <p:grpSpPr>
          <a:xfrm>
            <a:off x="27360" y="-720"/>
            <a:ext cx="2356200" cy="6853680"/>
            <a:chOff x="27360" y="-720"/>
            <a:chExt cx="2356200" cy="6853680"/>
          </a:xfrm>
        </p:grpSpPr>
        <p:sp>
          <p:nvSpPr>
            <p:cNvPr id="488"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89"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0"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1"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2"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3"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4"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5"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6"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7"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8"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99"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500"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501" name="PlaceHolder 1"/>
          <p:cNvSpPr>
            <a:spLocks noGrp="1"/>
          </p:cNvSpPr>
          <p:nvPr>
            <p:ph type="title"/>
          </p:nvPr>
        </p:nvSpPr>
        <p:spPr>
          <a:xfrm>
            <a:off x="2589120" y="446040"/>
            <a:ext cx="3504960" cy="975960"/>
          </a:xfrm>
          <a:prstGeom prst="rect">
            <a:avLst/>
          </a:prstGeom>
          <a:noFill/>
          <a:ln w="0">
            <a:noFill/>
          </a:ln>
        </p:spPr>
        <p:txBody>
          <a:bodyPr lIns="91440" tIns="45720" rIns="91440" bIns="45720" anchor="b">
            <a:noAutofit/>
          </a:bodyPr>
          <a:lstStyle/>
          <a:p>
            <a:pPr indent="0" defTabSz="457200">
              <a:lnSpc>
                <a:spcPct val="100000"/>
              </a:lnSpc>
              <a:buNone/>
            </a:pPr>
            <a:r>
              <a:rPr lang="fr-FR" sz="2000" b="0" u="none" strike="noStrike">
                <a:solidFill>
                  <a:schemeClr val="dk1">
                    <a:lumMod val="85000"/>
                    <a:lumOff val="15000"/>
                  </a:schemeClr>
                </a:solidFill>
                <a:effectLst/>
                <a:uFillTx/>
                <a:latin typeface="Century Gothic"/>
              </a:rPr>
              <a:t>Modifiez le style du titre</a:t>
            </a:r>
            <a:endParaRPr lang="en-US" sz="2000" b="0" u="none" strike="noStrike">
              <a:solidFill>
                <a:schemeClr val="dk1"/>
              </a:solidFill>
              <a:effectLst/>
              <a:uFillTx/>
              <a:latin typeface="Century Gothic"/>
            </a:endParaRPr>
          </a:p>
        </p:txBody>
      </p:sp>
      <p:sp>
        <p:nvSpPr>
          <p:cNvPr id="502" name="PlaceHolder 2"/>
          <p:cNvSpPr>
            <a:spLocks noGrp="1"/>
          </p:cNvSpPr>
          <p:nvPr>
            <p:ph type="body"/>
          </p:nvPr>
        </p:nvSpPr>
        <p:spPr>
          <a:xfrm>
            <a:off x="6323040" y="446040"/>
            <a:ext cx="5181120" cy="5414760"/>
          </a:xfrm>
          <a:prstGeom prst="rect">
            <a:avLst/>
          </a:prstGeom>
          <a:noFill/>
          <a:ln w="0">
            <a:noFill/>
          </a:ln>
        </p:spPr>
        <p:txBody>
          <a:bodyPr lIns="91440" tIns="45720" rIns="91440" bIns="45720" anchor="ctr">
            <a:norm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503" name="PlaceHolder 3"/>
          <p:cNvSpPr>
            <a:spLocks noGrp="1"/>
          </p:cNvSpPr>
          <p:nvPr>
            <p:ph type="body"/>
          </p:nvPr>
        </p:nvSpPr>
        <p:spPr>
          <a:xfrm>
            <a:off x="2589120" y="1598760"/>
            <a:ext cx="3504960" cy="4262040"/>
          </a:xfrm>
          <a:prstGeom prst="rect">
            <a:avLst/>
          </a:prstGeom>
          <a:noFill/>
          <a:ln w="0">
            <a:noFill/>
          </a:ln>
        </p:spPr>
        <p:txBody>
          <a:bodyPr lIns="91440" tIns="45720" rIns="91440" bIns="45720" anchor="t">
            <a:noAutofit/>
          </a:bodyPr>
          <a:lstStyle/>
          <a:p>
            <a:pPr indent="0" defTabSz="457200">
              <a:lnSpc>
                <a:spcPct val="100000"/>
              </a:lnSpc>
              <a:spcBef>
                <a:spcPts val="1001"/>
              </a:spcBef>
              <a:buNone/>
              <a:tabLst>
                <a:tab pos="0" algn="l"/>
              </a:tabLst>
            </a:pPr>
            <a:r>
              <a:rPr lang="fr-FR" sz="1400" b="0" u="none" strike="noStrike">
                <a:solidFill>
                  <a:schemeClr val="dk1">
                    <a:lumMod val="75000"/>
                    <a:lumOff val="25000"/>
                  </a:schemeClr>
                </a:solidFill>
                <a:effectLst/>
                <a:uFillTx/>
                <a:latin typeface="Century Gothic"/>
              </a:rPr>
              <a:t>Cliquez pour modifier les styles du texte du masque</a:t>
            </a:r>
            <a:endParaRPr lang="en-US" sz="1400" b="0" u="none" strike="noStrike">
              <a:solidFill>
                <a:schemeClr val="dk1">
                  <a:lumMod val="75000"/>
                  <a:lumOff val="25000"/>
                </a:schemeClr>
              </a:solidFill>
              <a:effectLst/>
              <a:uFillTx/>
              <a:latin typeface="Century Gothic"/>
            </a:endParaRPr>
          </a:p>
        </p:txBody>
      </p:sp>
      <p:sp>
        <p:nvSpPr>
          <p:cNvPr id="504" name="PlaceHolder 4"/>
          <p:cNvSpPr>
            <a:spLocks noGrp="1"/>
          </p:cNvSpPr>
          <p:nvPr>
            <p:ph type="dt" idx="43"/>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505" name="PlaceHolder 5"/>
          <p:cNvSpPr>
            <a:spLocks noGrp="1"/>
          </p:cNvSpPr>
          <p:nvPr>
            <p:ph type="ftr" idx="44"/>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506"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07" name="PlaceHolder 6"/>
          <p:cNvSpPr>
            <a:spLocks noGrp="1"/>
          </p:cNvSpPr>
          <p:nvPr>
            <p:ph type="sldNum" idx="45"/>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B02F901E-5BF3-490E-91FF-3B3444C364BE}"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Image avec légend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508" name="Group 22"/>
          <p:cNvGrpSpPr/>
          <p:nvPr/>
        </p:nvGrpSpPr>
        <p:grpSpPr>
          <a:xfrm>
            <a:off x="0" y="228600"/>
            <a:ext cx="2851200" cy="6638400"/>
            <a:chOff x="0" y="228600"/>
            <a:chExt cx="2851200" cy="6638400"/>
          </a:xfrm>
        </p:grpSpPr>
        <p:sp>
          <p:nvSpPr>
            <p:cNvPr id="509"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0"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1"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2"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3"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4"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5"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6"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7"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8"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9"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0"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521" name="Group 9"/>
          <p:cNvGrpSpPr/>
          <p:nvPr/>
        </p:nvGrpSpPr>
        <p:grpSpPr>
          <a:xfrm>
            <a:off x="27360" y="-720"/>
            <a:ext cx="2356200" cy="6853680"/>
            <a:chOff x="27360" y="-720"/>
            <a:chExt cx="2356200" cy="6853680"/>
          </a:xfrm>
        </p:grpSpPr>
        <p:sp>
          <p:nvSpPr>
            <p:cNvPr id="522"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3"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4"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5"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6"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7"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8"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9"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30"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31"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32"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33"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534"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535" name="PlaceHolder 1"/>
          <p:cNvSpPr>
            <a:spLocks noGrp="1"/>
          </p:cNvSpPr>
          <p:nvPr>
            <p:ph type="title"/>
          </p:nvPr>
        </p:nvSpPr>
        <p:spPr>
          <a:xfrm>
            <a:off x="2589120" y="4800600"/>
            <a:ext cx="8915040" cy="566280"/>
          </a:xfrm>
          <a:prstGeom prst="rect">
            <a:avLst/>
          </a:prstGeom>
          <a:noFill/>
          <a:ln w="0">
            <a:noFill/>
          </a:ln>
        </p:spPr>
        <p:txBody>
          <a:bodyPr lIns="91440" tIns="45720" rIns="91440" bIns="45720" anchor="b">
            <a:normAutofit/>
          </a:bodyPr>
          <a:lstStyle/>
          <a:p>
            <a:pPr indent="0" defTabSz="457200">
              <a:lnSpc>
                <a:spcPct val="100000"/>
              </a:lnSpc>
              <a:buNone/>
            </a:pPr>
            <a:r>
              <a:rPr lang="fr-FR" sz="2400" b="0" u="none" strike="noStrike">
                <a:solidFill>
                  <a:schemeClr val="dk1">
                    <a:lumMod val="85000"/>
                    <a:lumOff val="15000"/>
                  </a:schemeClr>
                </a:solidFill>
                <a:effectLst/>
                <a:uFillTx/>
                <a:latin typeface="Century Gothic"/>
              </a:rPr>
              <a:t>Modifiez le style du titre</a:t>
            </a:r>
            <a:endParaRPr lang="en-US" sz="2400" b="0" u="none" strike="noStrike">
              <a:solidFill>
                <a:schemeClr val="dk1"/>
              </a:solidFill>
              <a:effectLst/>
              <a:uFillTx/>
              <a:latin typeface="Century Gothic"/>
            </a:endParaRPr>
          </a:p>
        </p:txBody>
      </p:sp>
      <p:sp>
        <p:nvSpPr>
          <p:cNvPr id="536" name="PlaceHolder 2"/>
          <p:cNvSpPr>
            <a:spLocks noGrp="1"/>
          </p:cNvSpPr>
          <p:nvPr>
            <p:ph type="body"/>
          </p:nvPr>
        </p:nvSpPr>
        <p:spPr>
          <a:xfrm>
            <a:off x="2589120" y="635040"/>
            <a:ext cx="8915040" cy="3854520"/>
          </a:xfrm>
          <a:prstGeom prst="rect">
            <a:avLst/>
          </a:prstGeom>
          <a:noFill/>
          <a:ln w="0">
            <a:noFill/>
          </a:ln>
        </p:spPr>
        <p:txBody>
          <a:bodyPr lIns="90000" tIns="45000" rIns="90000" bIns="45000" anchor="t">
            <a:normAutofit/>
          </a:bodyPr>
          <a:lstStyle/>
          <a:p>
            <a:pPr indent="0" algn="ctr" defTabSz="457200">
              <a:lnSpc>
                <a:spcPct val="100000"/>
              </a:lnSpc>
              <a:buNone/>
              <a:tabLst>
                <a:tab pos="0" algn="l"/>
              </a:tabLst>
            </a:pPr>
            <a:r>
              <a:rPr lang="fr-FR" sz="1600" b="0" u="none" strike="noStrike">
                <a:solidFill>
                  <a:schemeClr val="dk1"/>
                </a:solidFill>
                <a:effectLst/>
                <a:uFillTx/>
                <a:latin typeface="Century Gothic"/>
              </a:rPr>
              <a:t>Cliquez sur l'icône pour ajouter une image</a:t>
            </a:r>
            <a:endParaRPr lang="en-US" sz="1600" b="0" u="none" strike="noStrike">
              <a:solidFill>
                <a:schemeClr val="dk1">
                  <a:lumMod val="75000"/>
                  <a:lumOff val="25000"/>
                </a:schemeClr>
              </a:solidFill>
              <a:effectLst/>
              <a:uFillTx/>
              <a:latin typeface="Century Gothic"/>
            </a:endParaRPr>
          </a:p>
        </p:txBody>
      </p:sp>
      <p:sp>
        <p:nvSpPr>
          <p:cNvPr id="537" name="PlaceHolder 3"/>
          <p:cNvSpPr>
            <a:spLocks noGrp="1"/>
          </p:cNvSpPr>
          <p:nvPr>
            <p:ph type="body"/>
          </p:nvPr>
        </p:nvSpPr>
        <p:spPr>
          <a:xfrm>
            <a:off x="2589120" y="5367240"/>
            <a:ext cx="8915040" cy="493200"/>
          </a:xfrm>
          <a:prstGeom prst="rect">
            <a:avLst/>
          </a:prstGeom>
          <a:noFill/>
          <a:ln w="0">
            <a:noFill/>
          </a:ln>
        </p:spPr>
        <p:txBody>
          <a:bodyPr lIns="91440" tIns="45720" rIns="91440" bIns="45720" anchor="t">
            <a:normAutofit/>
          </a:bodyPr>
          <a:lstStyle/>
          <a:p>
            <a:pPr indent="0" defTabSz="457200">
              <a:lnSpc>
                <a:spcPct val="100000"/>
              </a:lnSpc>
              <a:spcBef>
                <a:spcPts val="1001"/>
              </a:spcBef>
              <a:buNone/>
              <a:tabLst>
                <a:tab pos="0" algn="l"/>
              </a:tabLst>
            </a:pPr>
            <a:r>
              <a:rPr lang="fr-FR" sz="1200" b="0" u="none" strike="noStrike">
                <a:solidFill>
                  <a:schemeClr val="dk1">
                    <a:lumMod val="75000"/>
                    <a:lumOff val="25000"/>
                  </a:schemeClr>
                </a:solidFill>
                <a:effectLst/>
                <a:uFillTx/>
                <a:latin typeface="Century Gothic"/>
              </a:rPr>
              <a:t>Cliquez pour modifier les styles du texte du masque</a:t>
            </a:r>
            <a:endParaRPr lang="en-US" sz="1200" b="0" u="none" strike="noStrike">
              <a:solidFill>
                <a:schemeClr val="dk1">
                  <a:lumMod val="75000"/>
                  <a:lumOff val="25000"/>
                </a:schemeClr>
              </a:solidFill>
              <a:effectLst/>
              <a:uFillTx/>
              <a:latin typeface="Century Gothic"/>
            </a:endParaRPr>
          </a:p>
        </p:txBody>
      </p:sp>
      <p:sp>
        <p:nvSpPr>
          <p:cNvPr id="538" name="PlaceHolder 4"/>
          <p:cNvSpPr>
            <a:spLocks noGrp="1"/>
          </p:cNvSpPr>
          <p:nvPr>
            <p:ph type="dt" idx="46"/>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539" name="PlaceHolder 5"/>
          <p:cNvSpPr>
            <a:spLocks noGrp="1"/>
          </p:cNvSpPr>
          <p:nvPr>
            <p:ph type="ftr" idx="47"/>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540"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41" name="PlaceHolder 6"/>
          <p:cNvSpPr>
            <a:spLocks noGrp="1"/>
          </p:cNvSpPr>
          <p:nvPr>
            <p:ph type="sldNum" idx="48"/>
          </p:nvPr>
        </p:nvSpPr>
        <p:spPr>
          <a:xfrm>
            <a:off x="531720" y="498312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C9A3D761-7132-46EA-B4CD-ED13696F10C6}"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Titre et légend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35" name="Group 22"/>
          <p:cNvGrpSpPr/>
          <p:nvPr/>
        </p:nvGrpSpPr>
        <p:grpSpPr>
          <a:xfrm>
            <a:off x="0" y="228600"/>
            <a:ext cx="2851200" cy="6638400"/>
            <a:chOff x="0" y="228600"/>
            <a:chExt cx="2851200" cy="6638400"/>
          </a:xfrm>
        </p:grpSpPr>
        <p:sp>
          <p:nvSpPr>
            <p:cNvPr id="36"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7"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8"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9"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0"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1"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2"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3"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4"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5"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6"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47"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48" name="Group 9"/>
          <p:cNvGrpSpPr/>
          <p:nvPr/>
        </p:nvGrpSpPr>
        <p:grpSpPr>
          <a:xfrm>
            <a:off x="27360" y="-720"/>
            <a:ext cx="2356200" cy="6853680"/>
            <a:chOff x="27360" y="-720"/>
            <a:chExt cx="2356200" cy="6853680"/>
          </a:xfrm>
        </p:grpSpPr>
        <p:sp>
          <p:nvSpPr>
            <p:cNvPr id="49"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0"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1"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2"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3"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4"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5"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6"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7"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8"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59"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60"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61"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62" name="PlaceHolder 1"/>
          <p:cNvSpPr>
            <a:spLocks noGrp="1"/>
          </p:cNvSpPr>
          <p:nvPr>
            <p:ph type="title"/>
          </p:nvPr>
        </p:nvSpPr>
        <p:spPr>
          <a:xfrm>
            <a:off x="2589120" y="609480"/>
            <a:ext cx="8915040" cy="3116520"/>
          </a:xfrm>
          <a:prstGeom prst="rect">
            <a:avLst/>
          </a:prstGeom>
          <a:noFill/>
          <a:ln w="0">
            <a:noFill/>
          </a:ln>
        </p:spPr>
        <p:txBody>
          <a:bodyPr lIns="91440" tIns="45720" rIns="91440" bIns="45720" anchor="ctr">
            <a:normAutofit/>
          </a:bodyPr>
          <a:lstStyle/>
          <a:p>
            <a:pPr indent="0" defTabSz="457200">
              <a:lnSpc>
                <a:spcPct val="100000"/>
              </a:lnSpc>
              <a:buNone/>
            </a:pPr>
            <a:r>
              <a:rPr lang="fr-FR" sz="4800" b="0" u="none" strike="noStrike">
                <a:solidFill>
                  <a:schemeClr val="dk1">
                    <a:lumMod val="85000"/>
                    <a:lumOff val="15000"/>
                  </a:schemeClr>
                </a:solidFill>
                <a:effectLst/>
                <a:uFillTx/>
                <a:latin typeface="Century Gothic"/>
              </a:rPr>
              <a:t>Modifiez le style du titre</a:t>
            </a:r>
            <a:endParaRPr lang="en-US" sz="4800" b="0" u="none" strike="noStrike">
              <a:solidFill>
                <a:schemeClr val="dk1"/>
              </a:solidFill>
              <a:effectLst/>
              <a:uFillTx/>
              <a:latin typeface="Century Gothic"/>
            </a:endParaRPr>
          </a:p>
        </p:txBody>
      </p:sp>
      <p:sp>
        <p:nvSpPr>
          <p:cNvPr id="63" name="PlaceHolder 2"/>
          <p:cNvSpPr>
            <a:spLocks noGrp="1"/>
          </p:cNvSpPr>
          <p:nvPr>
            <p:ph type="body"/>
          </p:nvPr>
        </p:nvSpPr>
        <p:spPr>
          <a:xfrm>
            <a:off x="2589120" y="4354200"/>
            <a:ext cx="8915040" cy="1555560"/>
          </a:xfrm>
          <a:prstGeom prst="rect">
            <a:avLst/>
          </a:prstGeom>
          <a:noFill/>
          <a:ln w="0">
            <a:noFill/>
          </a:ln>
        </p:spPr>
        <p:txBody>
          <a:bodyPr lIns="91440" tIns="45720" rIns="91440" bIns="45720" anchor="ctr">
            <a:normAutofit/>
          </a:bodyPr>
          <a:lstStyle/>
          <a:p>
            <a:pPr indent="0" defTabSz="457200">
              <a:lnSpc>
                <a:spcPct val="100000"/>
              </a:lnSpc>
              <a:spcBef>
                <a:spcPts val="1001"/>
              </a:spcBef>
              <a:buNone/>
              <a:tabLst>
                <a:tab pos="0" algn="l"/>
              </a:tabLst>
            </a:pPr>
            <a:r>
              <a:rPr lang="fr-FR" sz="1800" b="0" u="none" strike="noStrike">
                <a:solidFill>
                  <a:schemeClr val="dk1">
                    <a:lumMod val="65000"/>
                    <a:lumOff val="3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p:txBody>
      </p:sp>
      <p:sp>
        <p:nvSpPr>
          <p:cNvPr id="64" name="PlaceHolder 3"/>
          <p:cNvSpPr>
            <a:spLocks noGrp="1"/>
          </p:cNvSpPr>
          <p:nvPr>
            <p:ph type="dt" idx="4"/>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65" name="PlaceHolder 4"/>
          <p:cNvSpPr>
            <a:spLocks noGrp="1"/>
          </p:cNvSpPr>
          <p:nvPr>
            <p:ph type="ftr" idx="5"/>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66"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67" name="PlaceHolder 5"/>
          <p:cNvSpPr>
            <a:spLocks noGrp="1"/>
          </p:cNvSpPr>
          <p:nvPr>
            <p:ph type="sldNum" idx="6"/>
          </p:nvPr>
        </p:nvSpPr>
        <p:spPr>
          <a:xfrm>
            <a:off x="531720" y="324396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D91AFA64-FA91-4C02-B08E-BB8E7FC80645}"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itation avec légend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68" name="Group 22"/>
          <p:cNvGrpSpPr/>
          <p:nvPr/>
        </p:nvGrpSpPr>
        <p:grpSpPr>
          <a:xfrm>
            <a:off x="0" y="228600"/>
            <a:ext cx="2851200" cy="6638400"/>
            <a:chOff x="0" y="228600"/>
            <a:chExt cx="2851200" cy="6638400"/>
          </a:xfrm>
        </p:grpSpPr>
        <p:sp>
          <p:nvSpPr>
            <p:cNvPr id="69"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0"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1"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2"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3"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4"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5"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6"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7"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8"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79"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0"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81" name="Group 9"/>
          <p:cNvGrpSpPr/>
          <p:nvPr/>
        </p:nvGrpSpPr>
        <p:grpSpPr>
          <a:xfrm>
            <a:off x="27360" y="-720"/>
            <a:ext cx="2356200" cy="6853680"/>
            <a:chOff x="27360" y="-720"/>
            <a:chExt cx="2356200" cy="6853680"/>
          </a:xfrm>
        </p:grpSpPr>
        <p:sp>
          <p:nvSpPr>
            <p:cNvPr id="82"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3"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4"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5"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6"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7"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8"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89"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90"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91"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92"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93"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94"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95" name="PlaceHolder 1"/>
          <p:cNvSpPr>
            <a:spLocks noGrp="1"/>
          </p:cNvSpPr>
          <p:nvPr>
            <p:ph type="title"/>
          </p:nvPr>
        </p:nvSpPr>
        <p:spPr>
          <a:xfrm>
            <a:off x="2850120" y="609480"/>
            <a:ext cx="8393400" cy="2895120"/>
          </a:xfrm>
          <a:prstGeom prst="rect">
            <a:avLst/>
          </a:prstGeom>
          <a:noFill/>
          <a:ln w="0">
            <a:noFill/>
          </a:ln>
        </p:spPr>
        <p:txBody>
          <a:bodyPr lIns="91440" tIns="45720" rIns="91440" bIns="45720" anchor="ctr">
            <a:normAutofit/>
          </a:bodyPr>
          <a:lstStyle/>
          <a:p>
            <a:pPr indent="0" defTabSz="457200">
              <a:lnSpc>
                <a:spcPct val="100000"/>
              </a:lnSpc>
              <a:buNone/>
            </a:pPr>
            <a:r>
              <a:rPr lang="fr-FR" sz="4800" b="0" u="none" strike="noStrike">
                <a:solidFill>
                  <a:schemeClr val="dk1">
                    <a:lumMod val="85000"/>
                    <a:lumOff val="15000"/>
                  </a:schemeClr>
                </a:solidFill>
                <a:effectLst/>
                <a:uFillTx/>
                <a:latin typeface="Century Gothic"/>
              </a:rPr>
              <a:t>Modifiez le style du titre</a:t>
            </a:r>
            <a:endParaRPr lang="en-US" sz="4800" b="0" u="none" strike="noStrike">
              <a:solidFill>
                <a:schemeClr val="dk1"/>
              </a:solidFill>
              <a:effectLst/>
              <a:uFillTx/>
              <a:latin typeface="Century Gothic"/>
            </a:endParaRPr>
          </a:p>
        </p:txBody>
      </p:sp>
      <p:sp>
        <p:nvSpPr>
          <p:cNvPr id="96" name="PlaceHolder 2"/>
          <p:cNvSpPr>
            <a:spLocks noGrp="1"/>
          </p:cNvSpPr>
          <p:nvPr>
            <p:ph type="body"/>
          </p:nvPr>
        </p:nvSpPr>
        <p:spPr>
          <a:xfrm>
            <a:off x="3274920" y="3505320"/>
            <a:ext cx="7536240" cy="380520"/>
          </a:xfrm>
          <a:prstGeom prst="rect">
            <a:avLst/>
          </a:prstGeom>
          <a:noFill/>
          <a:ln w="0">
            <a:noFill/>
          </a:ln>
        </p:spPr>
        <p:txBody>
          <a:bodyPr lIns="91440" tIns="45720" rIns="91440" bIns="45720" anchor="ctr">
            <a:noAutofit/>
          </a:bodyPr>
          <a:lstStyle/>
          <a:p>
            <a:pPr indent="0" defTabSz="457200">
              <a:lnSpc>
                <a:spcPct val="100000"/>
              </a:lnSpc>
              <a:spcBef>
                <a:spcPts val="1001"/>
              </a:spcBef>
              <a:buNone/>
              <a:tabLst>
                <a:tab pos="0" algn="l"/>
              </a:tabLst>
            </a:pPr>
            <a:r>
              <a:rPr lang="fr-FR" sz="1600" b="0" u="none" strike="noStrike">
                <a:solidFill>
                  <a:schemeClr val="dk1">
                    <a:lumMod val="50000"/>
                    <a:lumOff val="50000"/>
                  </a:schemeClr>
                </a:solidFill>
                <a:effectLst/>
                <a:uFillTx/>
                <a:latin typeface="Century Gothic"/>
              </a:rPr>
              <a:t>Cliquez pour modifier les styles du texte du masque</a:t>
            </a:r>
            <a:endParaRPr lang="en-US" sz="1600" b="0" u="none" strike="noStrike">
              <a:solidFill>
                <a:schemeClr val="dk1">
                  <a:lumMod val="75000"/>
                  <a:lumOff val="25000"/>
                </a:schemeClr>
              </a:solidFill>
              <a:effectLst/>
              <a:uFillTx/>
              <a:latin typeface="Century Gothic"/>
            </a:endParaRPr>
          </a:p>
        </p:txBody>
      </p:sp>
      <p:sp>
        <p:nvSpPr>
          <p:cNvPr id="97" name="PlaceHolder 3"/>
          <p:cNvSpPr>
            <a:spLocks noGrp="1"/>
          </p:cNvSpPr>
          <p:nvPr>
            <p:ph type="body"/>
          </p:nvPr>
        </p:nvSpPr>
        <p:spPr>
          <a:xfrm>
            <a:off x="2589120" y="4354200"/>
            <a:ext cx="8915040" cy="1555560"/>
          </a:xfrm>
          <a:prstGeom prst="rect">
            <a:avLst/>
          </a:prstGeom>
          <a:noFill/>
          <a:ln w="0">
            <a:noFill/>
          </a:ln>
        </p:spPr>
        <p:txBody>
          <a:bodyPr lIns="91440" tIns="45720" rIns="91440" bIns="45720" anchor="ctr">
            <a:normAutofit/>
          </a:bodyPr>
          <a:lstStyle/>
          <a:p>
            <a:pPr indent="0" defTabSz="457200">
              <a:lnSpc>
                <a:spcPct val="100000"/>
              </a:lnSpc>
              <a:spcBef>
                <a:spcPts val="1001"/>
              </a:spcBef>
              <a:buNone/>
              <a:tabLst>
                <a:tab pos="0" algn="l"/>
              </a:tabLst>
            </a:pPr>
            <a:r>
              <a:rPr lang="fr-FR" sz="1800" b="0" u="none" strike="noStrike">
                <a:solidFill>
                  <a:schemeClr val="dk1">
                    <a:lumMod val="65000"/>
                    <a:lumOff val="3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p:txBody>
      </p:sp>
      <p:sp>
        <p:nvSpPr>
          <p:cNvPr id="98" name="PlaceHolder 4"/>
          <p:cNvSpPr>
            <a:spLocks noGrp="1"/>
          </p:cNvSpPr>
          <p:nvPr>
            <p:ph type="dt" idx="7"/>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99" name="PlaceHolder 5"/>
          <p:cNvSpPr>
            <a:spLocks noGrp="1"/>
          </p:cNvSpPr>
          <p:nvPr>
            <p:ph type="ftr" idx="8"/>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100"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1" name="PlaceHolder 6"/>
          <p:cNvSpPr>
            <a:spLocks noGrp="1"/>
          </p:cNvSpPr>
          <p:nvPr>
            <p:ph type="sldNum" idx="9"/>
          </p:nvPr>
        </p:nvSpPr>
        <p:spPr>
          <a:xfrm>
            <a:off x="531720" y="324396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1D21CADF-5C7F-4677-9284-93992BAEE4FE}"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
        <p:nvSpPr>
          <p:cNvPr id="102" name="TextBox 13"/>
          <p:cNvSpPr/>
          <p:nvPr/>
        </p:nvSpPr>
        <p:spPr>
          <a:xfrm>
            <a:off x="2467800" y="648000"/>
            <a:ext cx="609120" cy="58428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defTabSz="457200">
              <a:lnSpc>
                <a:spcPct val="100000"/>
              </a:lnSpc>
            </a:pPr>
            <a:r>
              <a:rPr lang="en-US" sz="8000" b="0" u="none" strike="noStrike">
                <a:solidFill>
                  <a:schemeClr val="accent1"/>
                </a:solidFill>
                <a:effectLst/>
                <a:uFillTx/>
                <a:latin typeface="Arial"/>
              </a:rPr>
              <a:t>“</a:t>
            </a:r>
            <a:endParaRPr lang="en-GB" sz="8000" b="0" u="none" strike="noStrike">
              <a:solidFill>
                <a:srgbClr val="000000"/>
              </a:solidFill>
              <a:effectLst/>
              <a:uFillTx/>
              <a:latin typeface="Arial"/>
            </a:endParaRPr>
          </a:p>
        </p:txBody>
      </p:sp>
      <p:sp>
        <p:nvSpPr>
          <p:cNvPr id="103" name="TextBox 14"/>
          <p:cNvSpPr/>
          <p:nvPr/>
        </p:nvSpPr>
        <p:spPr>
          <a:xfrm>
            <a:off x="11115000" y="2905200"/>
            <a:ext cx="609120" cy="58428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defTabSz="457200">
              <a:lnSpc>
                <a:spcPct val="100000"/>
              </a:lnSpc>
            </a:pPr>
            <a:r>
              <a:rPr lang="en-US" sz="8000" b="0" u="none" strike="noStrike">
                <a:solidFill>
                  <a:schemeClr val="accent1"/>
                </a:solidFill>
                <a:effectLst/>
                <a:uFillTx/>
                <a:latin typeface="Arial"/>
              </a:rPr>
              <a:t>”</a:t>
            </a:r>
            <a:endParaRPr lang="en-GB" sz="8000" b="0" u="none" strike="noStrike">
              <a:solidFill>
                <a:srgbClr val="000000"/>
              </a:solidFill>
              <a:effectLst/>
              <a:uFillTx/>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Carte nom">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104" name="Group 22"/>
          <p:cNvGrpSpPr/>
          <p:nvPr/>
        </p:nvGrpSpPr>
        <p:grpSpPr>
          <a:xfrm>
            <a:off x="0" y="228600"/>
            <a:ext cx="2851200" cy="6638400"/>
            <a:chOff x="0" y="228600"/>
            <a:chExt cx="2851200" cy="6638400"/>
          </a:xfrm>
        </p:grpSpPr>
        <p:sp>
          <p:nvSpPr>
            <p:cNvPr id="105"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6"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7"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8"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09"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0"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1"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2"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3"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4"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5"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6"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117" name="Group 9"/>
          <p:cNvGrpSpPr/>
          <p:nvPr/>
        </p:nvGrpSpPr>
        <p:grpSpPr>
          <a:xfrm>
            <a:off x="27360" y="-720"/>
            <a:ext cx="2356200" cy="6853680"/>
            <a:chOff x="27360" y="-720"/>
            <a:chExt cx="2356200" cy="6853680"/>
          </a:xfrm>
        </p:grpSpPr>
        <p:sp>
          <p:nvSpPr>
            <p:cNvPr id="118"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19"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0"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1"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2"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3"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4"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5"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6"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7"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8"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29"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130"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131" name="PlaceHolder 1"/>
          <p:cNvSpPr>
            <a:spLocks noGrp="1"/>
          </p:cNvSpPr>
          <p:nvPr>
            <p:ph type="title"/>
          </p:nvPr>
        </p:nvSpPr>
        <p:spPr>
          <a:xfrm>
            <a:off x="2589120" y="2438280"/>
            <a:ext cx="8915040" cy="2724480"/>
          </a:xfrm>
          <a:prstGeom prst="rect">
            <a:avLst/>
          </a:prstGeom>
          <a:noFill/>
          <a:ln w="0">
            <a:noFill/>
          </a:ln>
        </p:spPr>
        <p:txBody>
          <a:bodyPr lIns="91440" tIns="45720" rIns="91440" bIns="45720" anchor="b">
            <a:normAutofit/>
          </a:bodyPr>
          <a:lstStyle/>
          <a:p>
            <a:pPr indent="0" defTabSz="457200">
              <a:lnSpc>
                <a:spcPct val="100000"/>
              </a:lnSpc>
              <a:buNone/>
            </a:pPr>
            <a:r>
              <a:rPr lang="fr-FR" sz="4800" b="0" u="none" strike="noStrike">
                <a:solidFill>
                  <a:schemeClr val="dk1">
                    <a:lumMod val="85000"/>
                    <a:lumOff val="15000"/>
                  </a:schemeClr>
                </a:solidFill>
                <a:effectLst/>
                <a:uFillTx/>
                <a:latin typeface="Century Gothic"/>
              </a:rPr>
              <a:t>Modifiez le style du titre</a:t>
            </a:r>
            <a:endParaRPr lang="en-US" sz="4800" b="0" u="none" strike="noStrike">
              <a:solidFill>
                <a:schemeClr val="dk1"/>
              </a:solidFill>
              <a:effectLst/>
              <a:uFillTx/>
              <a:latin typeface="Century Gothic"/>
            </a:endParaRPr>
          </a:p>
        </p:txBody>
      </p:sp>
      <p:sp>
        <p:nvSpPr>
          <p:cNvPr id="132" name="PlaceHolder 2"/>
          <p:cNvSpPr>
            <a:spLocks noGrp="1"/>
          </p:cNvSpPr>
          <p:nvPr>
            <p:ph type="body"/>
          </p:nvPr>
        </p:nvSpPr>
        <p:spPr>
          <a:xfrm>
            <a:off x="2589120" y="5181480"/>
            <a:ext cx="8915040" cy="729360"/>
          </a:xfrm>
          <a:prstGeom prst="rect">
            <a:avLst/>
          </a:prstGeom>
          <a:noFill/>
          <a:ln w="0">
            <a:noFill/>
          </a:ln>
        </p:spPr>
        <p:txBody>
          <a:bodyPr lIns="91440" tIns="45720" rIns="91440" bIns="45720" anchor="t">
            <a:normAutofit/>
          </a:bodyPr>
          <a:lstStyle/>
          <a:p>
            <a:pPr indent="0" defTabSz="457200">
              <a:lnSpc>
                <a:spcPct val="100000"/>
              </a:lnSpc>
              <a:spcBef>
                <a:spcPts val="1001"/>
              </a:spcBef>
              <a:buNone/>
              <a:tabLst>
                <a:tab pos="0" algn="l"/>
              </a:tabLst>
            </a:pPr>
            <a:r>
              <a:rPr lang="fr-FR" sz="1800" b="0" u="none" strike="noStrike">
                <a:solidFill>
                  <a:schemeClr val="dk1">
                    <a:lumMod val="65000"/>
                    <a:lumOff val="3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p:txBody>
      </p:sp>
      <p:sp>
        <p:nvSpPr>
          <p:cNvPr id="133" name="PlaceHolder 3"/>
          <p:cNvSpPr>
            <a:spLocks noGrp="1"/>
          </p:cNvSpPr>
          <p:nvPr>
            <p:ph type="dt" idx="10"/>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134" name="PlaceHolder 4"/>
          <p:cNvSpPr>
            <a:spLocks noGrp="1"/>
          </p:cNvSpPr>
          <p:nvPr>
            <p:ph type="ftr" idx="11"/>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135"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36" name="PlaceHolder 5"/>
          <p:cNvSpPr>
            <a:spLocks noGrp="1"/>
          </p:cNvSpPr>
          <p:nvPr>
            <p:ph type="sldNum" idx="12"/>
          </p:nvPr>
        </p:nvSpPr>
        <p:spPr>
          <a:xfrm>
            <a:off x="531720" y="498312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4EC74A9B-39E2-4642-BB2B-5A677EF7D5BC}"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arte nom citation">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137" name="Group 22"/>
          <p:cNvGrpSpPr/>
          <p:nvPr/>
        </p:nvGrpSpPr>
        <p:grpSpPr>
          <a:xfrm>
            <a:off x="0" y="228600"/>
            <a:ext cx="2851200" cy="6638400"/>
            <a:chOff x="0" y="228600"/>
            <a:chExt cx="2851200" cy="6638400"/>
          </a:xfrm>
        </p:grpSpPr>
        <p:sp>
          <p:nvSpPr>
            <p:cNvPr id="138"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39"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0"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1"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2"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3"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4"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5"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6"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7"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8"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49"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150" name="Group 9"/>
          <p:cNvGrpSpPr/>
          <p:nvPr/>
        </p:nvGrpSpPr>
        <p:grpSpPr>
          <a:xfrm>
            <a:off x="27360" y="-720"/>
            <a:ext cx="2356200" cy="6853680"/>
            <a:chOff x="27360" y="-720"/>
            <a:chExt cx="2356200" cy="6853680"/>
          </a:xfrm>
        </p:grpSpPr>
        <p:sp>
          <p:nvSpPr>
            <p:cNvPr id="151"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2"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3"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4"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5"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6"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7"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8"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59"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60"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61"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62"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163"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164" name="PlaceHolder 1"/>
          <p:cNvSpPr>
            <a:spLocks noGrp="1"/>
          </p:cNvSpPr>
          <p:nvPr>
            <p:ph type="title"/>
          </p:nvPr>
        </p:nvSpPr>
        <p:spPr>
          <a:xfrm>
            <a:off x="2850120" y="609480"/>
            <a:ext cx="8393400" cy="2895120"/>
          </a:xfrm>
          <a:prstGeom prst="rect">
            <a:avLst/>
          </a:prstGeom>
          <a:noFill/>
          <a:ln w="0">
            <a:noFill/>
          </a:ln>
        </p:spPr>
        <p:txBody>
          <a:bodyPr lIns="91440" tIns="45720" rIns="91440" bIns="45720" anchor="ctr">
            <a:normAutofit/>
          </a:bodyPr>
          <a:lstStyle/>
          <a:p>
            <a:pPr indent="0" defTabSz="457200">
              <a:lnSpc>
                <a:spcPct val="100000"/>
              </a:lnSpc>
              <a:buNone/>
            </a:pPr>
            <a:r>
              <a:rPr lang="fr-FR" sz="4800" b="0" u="none" strike="noStrike">
                <a:solidFill>
                  <a:schemeClr val="dk1">
                    <a:lumMod val="85000"/>
                    <a:lumOff val="15000"/>
                  </a:schemeClr>
                </a:solidFill>
                <a:effectLst/>
                <a:uFillTx/>
                <a:latin typeface="Century Gothic"/>
              </a:rPr>
              <a:t>Modifiez le style du titre</a:t>
            </a:r>
            <a:endParaRPr lang="en-US" sz="4800" b="0" u="none" strike="noStrike">
              <a:solidFill>
                <a:schemeClr val="dk1"/>
              </a:solidFill>
              <a:effectLst/>
              <a:uFillTx/>
              <a:latin typeface="Century Gothic"/>
            </a:endParaRPr>
          </a:p>
        </p:txBody>
      </p:sp>
      <p:sp>
        <p:nvSpPr>
          <p:cNvPr id="165" name="PlaceHolder 2"/>
          <p:cNvSpPr>
            <a:spLocks noGrp="1"/>
          </p:cNvSpPr>
          <p:nvPr>
            <p:ph type="body"/>
          </p:nvPr>
        </p:nvSpPr>
        <p:spPr>
          <a:xfrm>
            <a:off x="2589120" y="4343400"/>
            <a:ext cx="8915040" cy="837720"/>
          </a:xfrm>
          <a:prstGeom prst="rect">
            <a:avLst/>
          </a:prstGeom>
          <a:noFill/>
          <a:ln w="0">
            <a:noFill/>
          </a:ln>
        </p:spPr>
        <p:txBody>
          <a:bodyPr lIns="91440" tIns="45720" rIns="91440" bIns="45720" anchor="b">
            <a:noAutofit/>
          </a:bodyPr>
          <a:lstStyle/>
          <a:p>
            <a:pPr indent="0" defTabSz="457200">
              <a:lnSpc>
                <a:spcPct val="100000"/>
              </a:lnSpc>
              <a:spcBef>
                <a:spcPts val="1001"/>
              </a:spcBef>
              <a:buNone/>
              <a:tabLst>
                <a:tab pos="0" algn="l"/>
              </a:tabLst>
            </a:pPr>
            <a:r>
              <a:rPr lang="fr-FR" sz="2400" b="0" u="none" strike="noStrike">
                <a:solidFill>
                  <a:schemeClr val="accent1"/>
                </a:solidFill>
                <a:effectLst/>
                <a:uFillTx/>
                <a:latin typeface="Century Gothic"/>
              </a:rPr>
              <a:t>Cliquez pour modifier les styles du texte du masque</a:t>
            </a:r>
            <a:endParaRPr lang="en-US" sz="2400" b="0" u="none" strike="noStrike">
              <a:solidFill>
                <a:schemeClr val="dk1">
                  <a:lumMod val="75000"/>
                  <a:lumOff val="25000"/>
                </a:schemeClr>
              </a:solidFill>
              <a:effectLst/>
              <a:uFillTx/>
              <a:latin typeface="Century Gothic"/>
            </a:endParaRPr>
          </a:p>
        </p:txBody>
      </p:sp>
      <p:sp>
        <p:nvSpPr>
          <p:cNvPr id="166" name="PlaceHolder 3"/>
          <p:cNvSpPr>
            <a:spLocks noGrp="1"/>
          </p:cNvSpPr>
          <p:nvPr>
            <p:ph type="body"/>
          </p:nvPr>
        </p:nvSpPr>
        <p:spPr>
          <a:xfrm>
            <a:off x="2589120" y="5181480"/>
            <a:ext cx="8915040" cy="729360"/>
          </a:xfrm>
          <a:prstGeom prst="rect">
            <a:avLst/>
          </a:prstGeom>
          <a:noFill/>
          <a:ln w="0">
            <a:noFill/>
          </a:ln>
        </p:spPr>
        <p:txBody>
          <a:bodyPr lIns="91440" tIns="45720" rIns="91440" bIns="45720" anchor="t">
            <a:normAutofit/>
          </a:bodyPr>
          <a:lstStyle/>
          <a:p>
            <a:pPr indent="0" defTabSz="457200">
              <a:lnSpc>
                <a:spcPct val="100000"/>
              </a:lnSpc>
              <a:spcBef>
                <a:spcPts val="1001"/>
              </a:spcBef>
              <a:buNone/>
              <a:tabLst>
                <a:tab pos="0" algn="l"/>
              </a:tabLst>
            </a:pPr>
            <a:r>
              <a:rPr lang="fr-FR" sz="1800" b="0" u="none" strike="noStrike">
                <a:solidFill>
                  <a:schemeClr val="dk1">
                    <a:lumMod val="65000"/>
                    <a:lumOff val="3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p:txBody>
      </p:sp>
      <p:sp>
        <p:nvSpPr>
          <p:cNvPr id="167" name="PlaceHolder 4"/>
          <p:cNvSpPr>
            <a:spLocks noGrp="1"/>
          </p:cNvSpPr>
          <p:nvPr>
            <p:ph type="dt" idx="13"/>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168" name="PlaceHolder 5"/>
          <p:cNvSpPr>
            <a:spLocks noGrp="1"/>
          </p:cNvSpPr>
          <p:nvPr>
            <p:ph type="ftr" idx="14"/>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169"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0" name="PlaceHolder 6"/>
          <p:cNvSpPr>
            <a:spLocks noGrp="1"/>
          </p:cNvSpPr>
          <p:nvPr>
            <p:ph type="sldNum" idx="15"/>
          </p:nvPr>
        </p:nvSpPr>
        <p:spPr>
          <a:xfrm>
            <a:off x="531720" y="498312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60DA3D02-2CAE-4DE3-A6FF-5332531D828C}"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
        <p:nvSpPr>
          <p:cNvPr id="171" name="TextBox 16"/>
          <p:cNvSpPr/>
          <p:nvPr/>
        </p:nvSpPr>
        <p:spPr>
          <a:xfrm>
            <a:off x="2467800" y="648000"/>
            <a:ext cx="609120" cy="58428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defTabSz="457200">
              <a:lnSpc>
                <a:spcPct val="100000"/>
              </a:lnSpc>
            </a:pPr>
            <a:r>
              <a:rPr lang="en-US" sz="8000" b="0" u="none" strike="noStrike">
                <a:solidFill>
                  <a:schemeClr val="accent1"/>
                </a:solidFill>
                <a:effectLst/>
                <a:uFillTx/>
                <a:latin typeface="Arial"/>
              </a:rPr>
              <a:t>“</a:t>
            </a:r>
            <a:endParaRPr lang="en-GB" sz="8000" b="0" u="none" strike="noStrike">
              <a:solidFill>
                <a:srgbClr val="000000"/>
              </a:solidFill>
              <a:effectLst/>
              <a:uFillTx/>
              <a:latin typeface="Arial"/>
            </a:endParaRPr>
          </a:p>
        </p:txBody>
      </p:sp>
      <p:sp>
        <p:nvSpPr>
          <p:cNvPr id="172" name="TextBox 17"/>
          <p:cNvSpPr/>
          <p:nvPr/>
        </p:nvSpPr>
        <p:spPr>
          <a:xfrm>
            <a:off x="11115000" y="2905200"/>
            <a:ext cx="609120" cy="58428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defTabSz="457200">
              <a:lnSpc>
                <a:spcPct val="100000"/>
              </a:lnSpc>
            </a:pPr>
            <a:r>
              <a:rPr lang="en-US" sz="8000" b="0" u="none" strike="noStrike">
                <a:solidFill>
                  <a:schemeClr val="accent1"/>
                </a:solidFill>
                <a:effectLst/>
                <a:uFillTx/>
                <a:latin typeface="Arial"/>
              </a:rPr>
              <a:t>”</a:t>
            </a:r>
            <a:endParaRPr lang="en-GB" sz="8000" b="0" u="none" strike="noStrike">
              <a:solidFill>
                <a:srgbClr val="000000"/>
              </a:solidFill>
              <a:effectLst/>
              <a:uFillTx/>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rai ou faux">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173" name="Group 22"/>
          <p:cNvGrpSpPr/>
          <p:nvPr/>
        </p:nvGrpSpPr>
        <p:grpSpPr>
          <a:xfrm>
            <a:off x="0" y="228600"/>
            <a:ext cx="2851200" cy="6638400"/>
            <a:chOff x="0" y="228600"/>
            <a:chExt cx="2851200" cy="6638400"/>
          </a:xfrm>
        </p:grpSpPr>
        <p:sp>
          <p:nvSpPr>
            <p:cNvPr id="174"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5"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6"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7"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8"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79"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0"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1"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2"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3"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4"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5"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186" name="Group 9"/>
          <p:cNvGrpSpPr/>
          <p:nvPr/>
        </p:nvGrpSpPr>
        <p:grpSpPr>
          <a:xfrm>
            <a:off x="27360" y="-720"/>
            <a:ext cx="2356200" cy="6853680"/>
            <a:chOff x="27360" y="-720"/>
            <a:chExt cx="2356200" cy="6853680"/>
          </a:xfrm>
        </p:grpSpPr>
        <p:sp>
          <p:nvSpPr>
            <p:cNvPr id="187"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8"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89"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0"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1"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2"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3"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4"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5"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6"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7"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198"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199"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200" name="PlaceHolder 1"/>
          <p:cNvSpPr>
            <a:spLocks noGrp="1"/>
          </p:cNvSpPr>
          <p:nvPr>
            <p:ph type="title"/>
          </p:nvPr>
        </p:nvSpPr>
        <p:spPr>
          <a:xfrm>
            <a:off x="2589120" y="627480"/>
            <a:ext cx="8915040" cy="2879640"/>
          </a:xfrm>
          <a:prstGeom prst="rect">
            <a:avLst/>
          </a:prstGeom>
          <a:noFill/>
          <a:ln w="0">
            <a:noFill/>
          </a:ln>
        </p:spPr>
        <p:txBody>
          <a:bodyPr lIns="91440" tIns="45720" rIns="91440" bIns="45720" anchor="ctr">
            <a:normAutofit/>
          </a:bodyPr>
          <a:lstStyle/>
          <a:p>
            <a:pPr indent="0" defTabSz="457200">
              <a:lnSpc>
                <a:spcPct val="100000"/>
              </a:lnSpc>
              <a:buNone/>
            </a:pPr>
            <a:r>
              <a:rPr lang="fr-FR" sz="4800" b="0" u="none" strike="noStrike">
                <a:solidFill>
                  <a:schemeClr val="dk1">
                    <a:lumMod val="85000"/>
                    <a:lumOff val="15000"/>
                  </a:schemeClr>
                </a:solidFill>
                <a:effectLst/>
                <a:uFillTx/>
                <a:latin typeface="Century Gothic"/>
              </a:rPr>
              <a:t>Modifiez le style du titre</a:t>
            </a:r>
            <a:endParaRPr lang="en-US" sz="4800" b="0" u="none" strike="noStrike">
              <a:solidFill>
                <a:schemeClr val="dk1"/>
              </a:solidFill>
              <a:effectLst/>
              <a:uFillTx/>
              <a:latin typeface="Century Gothic"/>
            </a:endParaRPr>
          </a:p>
        </p:txBody>
      </p:sp>
      <p:sp>
        <p:nvSpPr>
          <p:cNvPr id="201" name="PlaceHolder 2"/>
          <p:cNvSpPr>
            <a:spLocks noGrp="1"/>
          </p:cNvSpPr>
          <p:nvPr>
            <p:ph type="body"/>
          </p:nvPr>
        </p:nvSpPr>
        <p:spPr>
          <a:xfrm>
            <a:off x="2589120" y="4343400"/>
            <a:ext cx="8915040" cy="837720"/>
          </a:xfrm>
          <a:prstGeom prst="rect">
            <a:avLst/>
          </a:prstGeom>
          <a:noFill/>
          <a:ln w="0">
            <a:noFill/>
          </a:ln>
        </p:spPr>
        <p:txBody>
          <a:bodyPr lIns="91440" tIns="45720" rIns="91440" bIns="45720" anchor="b">
            <a:noAutofit/>
          </a:bodyPr>
          <a:lstStyle/>
          <a:p>
            <a:pPr indent="0" defTabSz="457200">
              <a:lnSpc>
                <a:spcPct val="100000"/>
              </a:lnSpc>
              <a:spcBef>
                <a:spcPts val="1001"/>
              </a:spcBef>
              <a:buNone/>
              <a:tabLst>
                <a:tab pos="0" algn="l"/>
              </a:tabLst>
            </a:pPr>
            <a:r>
              <a:rPr lang="fr-FR" sz="2400" b="0" u="none" strike="noStrike">
                <a:solidFill>
                  <a:schemeClr val="accent1"/>
                </a:solidFill>
                <a:effectLst/>
                <a:uFillTx/>
                <a:latin typeface="Century Gothic"/>
              </a:rPr>
              <a:t>Cliquez pour modifier les styles du texte du masque</a:t>
            </a:r>
            <a:endParaRPr lang="en-US" sz="2400" b="0" u="none" strike="noStrike">
              <a:solidFill>
                <a:schemeClr val="dk1">
                  <a:lumMod val="75000"/>
                  <a:lumOff val="25000"/>
                </a:schemeClr>
              </a:solidFill>
              <a:effectLst/>
              <a:uFillTx/>
              <a:latin typeface="Century Gothic"/>
            </a:endParaRPr>
          </a:p>
        </p:txBody>
      </p:sp>
      <p:sp>
        <p:nvSpPr>
          <p:cNvPr id="202" name="PlaceHolder 3"/>
          <p:cNvSpPr>
            <a:spLocks noGrp="1"/>
          </p:cNvSpPr>
          <p:nvPr>
            <p:ph type="body"/>
          </p:nvPr>
        </p:nvSpPr>
        <p:spPr>
          <a:xfrm>
            <a:off x="2589120" y="5181480"/>
            <a:ext cx="8915040" cy="729360"/>
          </a:xfrm>
          <a:prstGeom prst="rect">
            <a:avLst/>
          </a:prstGeom>
          <a:noFill/>
          <a:ln w="0">
            <a:noFill/>
          </a:ln>
        </p:spPr>
        <p:txBody>
          <a:bodyPr lIns="91440" tIns="45720" rIns="91440" bIns="45720" anchor="t">
            <a:normAutofit/>
          </a:bodyPr>
          <a:lstStyle/>
          <a:p>
            <a:pPr indent="0" defTabSz="457200">
              <a:lnSpc>
                <a:spcPct val="100000"/>
              </a:lnSpc>
              <a:spcBef>
                <a:spcPts val="1001"/>
              </a:spcBef>
              <a:buNone/>
              <a:tabLst>
                <a:tab pos="0" algn="l"/>
              </a:tabLst>
            </a:pPr>
            <a:r>
              <a:rPr lang="fr-FR" sz="1800" b="0" u="none" strike="noStrike">
                <a:solidFill>
                  <a:schemeClr val="dk1">
                    <a:lumMod val="65000"/>
                    <a:lumOff val="3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p:txBody>
      </p:sp>
      <p:sp>
        <p:nvSpPr>
          <p:cNvPr id="203" name="PlaceHolder 4"/>
          <p:cNvSpPr>
            <a:spLocks noGrp="1"/>
          </p:cNvSpPr>
          <p:nvPr>
            <p:ph type="dt" idx="16"/>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204" name="PlaceHolder 5"/>
          <p:cNvSpPr>
            <a:spLocks noGrp="1"/>
          </p:cNvSpPr>
          <p:nvPr>
            <p:ph type="ftr" idx="17"/>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205"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06" name="PlaceHolder 6"/>
          <p:cNvSpPr>
            <a:spLocks noGrp="1"/>
          </p:cNvSpPr>
          <p:nvPr>
            <p:ph type="sldNum" idx="18"/>
          </p:nvPr>
        </p:nvSpPr>
        <p:spPr>
          <a:xfrm>
            <a:off x="531720" y="498312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0B4F713A-0C8A-43E6-B567-2609B0411D0D}"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re et texte vertical">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07" name="Group 22"/>
          <p:cNvGrpSpPr/>
          <p:nvPr/>
        </p:nvGrpSpPr>
        <p:grpSpPr>
          <a:xfrm>
            <a:off x="0" y="228600"/>
            <a:ext cx="2851200" cy="6638400"/>
            <a:chOff x="0" y="228600"/>
            <a:chExt cx="2851200" cy="6638400"/>
          </a:xfrm>
        </p:grpSpPr>
        <p:sp>
          <p:nvSpPr>
            <p:cNvPr id="208"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09"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0"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1"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2"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3"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4"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5"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6"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7"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8"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19"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220" name="Group 9"/>
          <p:cNvGrpSpPr/>
          <p:nvPr/>
        </p:nvGrpSpPr>
        <p:grpSpPr>
          <a:xfrm>
            <a:off x="27360" y="-720"/>
            <a:ext cx="2356200" cy="6853680"/>
            <a:chOff x="27360" y="-720"/>
            <a:chExt cx="2356200" cy="6853680"/>
          </a:xfrm>
        </p:grpSpPr>
        <p:sp>
          <p:nvSpPr>
            <p:cNvPr id="221"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2"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3"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4"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5"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6"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7"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8"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29"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30"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31"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32"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233"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234"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235" name="PlaceHolder 2"/>
          <p:cNvSpPr>
            <a:spLocks noGrp="1"/>
          </p:cNvSpPr>
          <p:nvPr>
            <p:ph type="body"/>
          </p:nvPr>
        </p:nvSpPr>
        <p:spPr>
          <a:xfrm>
            <a:off x="2589120" y="2133720"/>
            <a:ext cx="8915040" cy="3885840"/>
          </a:xfrm>
          <a:prstGeom prst="rect">
            <a:avLst/>
          </a:prstGeom>
          <a:noFill/>
          <a:ln w="0">
            <a:noFill/>
          </a:ln>
        </p:spPr>
        <p:txBody>
          <a:bodyPr vert="eaVert"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236" name="PlaceHolder 3"/>
          <p:cNvSpPr>
            <a:spLocks noGrp="1"/>
          </p:cNvSpPr>
          <p:nvPr>
            <p:ph type="dt" idx="19"/>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237" name="PlaceHolder 4"/>
          <p:cNvSpPr>
            <a:spLocks noGrp="1"/>
          </p:cNvSpPr>
          <p:nvPr>
            <p:ph type="ftr" idx="20"/>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238"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39" name="PlaceHolder 5"/>
          <p:cNvSpPr>
            <a:spLocks noGrp="1"/>
          </p:cNvSpPr>
          <p:nvPr>
            <p:ph type="sldNum" idx="21"/>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CBC889E3-FEA4-4801-BEE8-3965396B5E55}"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40" name="Group 22"/>
          <p:cNvGrpSpPr/>
          <p:nvPr/>
        </p:nvGrpSpPr>
        <p:grpSpPr>
          <a:xfrm>
            <a:off x="0" y="228600"/>
            <a:ext cx="2851200" cy="6638400"/>
            <a:chOff x="0" y="228600"/>
            <a:chExt cx="2851200" cy="6638400"/>
          </a:xfrm>
        </p:grpSpPr>
        <p:sp>
          <p:nvSpPr>
            <p:cNvPr id="241"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2"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3"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4"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5"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6"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7"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8"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49"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0"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1"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2"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253" name="Group 9"/>
          <p:cNvGrpSpPr/>
          <p:nvPr/>
        </p:nvGrpSpPr>
        <p:grpSpPr>
          <a:xfrm>
            <a:off x="27360" y="-720"/>
            <a:ext cx="2356200" cy="6853680"/>
            <a:chOff x="27360" y="-720"/>
            <a:chExt cx="2356200" cy="6853680"/>
          </a:xfrm>
        </p:grpSpPr>
        <p:sp>
          <p:nvSpPr>
            <p:cNvPr id="254"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5"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6"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7"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8"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59"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0"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1"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2"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3"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4"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65"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266"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267" name="PlaceHolder 1"/>
          <p:cNvSpPr>
            <a:spLocks noGrp="1"/>
          </p:cNvSpPr>
          <p:nvPr>
            <p:ph type="title"/>
          </p:nvPr>
        </p:nvSpPr>
        <p:spPr>
          <a:xfrm>
            <a:off x="9294840" y="627480"/>
            <a:ext cx="2207160" cy="5283360"/>
          </a:xfrm>
          <a:prstGeom prst="rect">
            <a:avLst/>
          </a:prstGeom>
          <a:noFill/>
          <a:ln w="0">
            <a:noFill/>
          </a:ln>
        </p:spPr>
        <p:txBody>
          <a:bodyPr vert="eaVert" lIns="91440" tIns="45720" rIns="91440" bIns="45720" anchor="ctr">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268" name="PlaceHolder 2"/>
          <p:cNvSpPr>
            <a:spLocks noGrp="1"/>
          </p:cNvSpPr>
          <p:nvPr>
            <p:ph type="body"/>
          </p:nvPr>
        </p:nvSpPr>
        <p:spPr>
          <a:xfrm>
            <a:off x="2589120" y="627480"/>
            <a:ext cx="6476760" cy="5283360"/>
          </a:xfrm>
          <a:prstGeom prst="rect">
            <a:avLst/>
          </a:prstGeom>
          <a:noFill/>
          <a:ln w="0">
            <a:noFill/>
          </a:ln>
        </p:spPr>
        <p:txBody>
          <a:bodyPr vert="eaVert"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269" name="PlaceHolder 3"/>
          <p:cNvSpPr>
            <a:spLocks noGrp="1"/>
          </p:cNvSpPr>
          <p:nvPr>
            <p:ph type="dt" idx="22"/>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270" name="PlaceHolder 4"/>
          <p:cNvSpPr>
            <a:spLocks noGrp="1"/>
          </p:cNvSpPr>
          <p:nvPr>
            <p:ph type="ftr" idx="23"/>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271"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2" name="PlaceHolder 5"/>
          <p:cNvSpPr>
            <a:spLocks noGrp="1"/>
          </p:cNvSpPr>
          <p:nvPr>
            <p:ph type="sldNum" idx="24"/>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F9EBE105-33DC-402D-8547-8B321CDC69BB}"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bg>
      <p:bgPr>
        <a:gradFill rotWithShape="0">
          <a:gsLst>
            <a:gs pos="0">
              <a:srgbClr val="FFFFFF"/>
            </a:gs>
            <a:gs pos="100000">
              <a:srgbClr val="DFE7C4"/>
            </a:gs>
          </a:gsLst>
          <a:path path="circle">
            <a:fillToRect l="25000" t="25000" r="75000" b="75000"/>
          </a:path>
        </a:gradFill>
        <a:effectLst/>
      </p:bgPr>
    </p:bg>
    <p:spTree>
      <p:nvGrpSpPr>
        <p:cNvPr id="1" name=""/>
        <p:cNvGrpSpPr/>
        <p:nvPr/>
      </p:nvGrpSpPr>
      <p:grpSpPr>
        <a:xfrm>
          <a:off x="0" y="0"/>
          <a:ext cx="0" cy="0"/>
          <a:chOff x="0" y="0"/>
          <a:chExt cx="0" cy="0"/>
        </a:xfrm>
      </p:grpSpPr>
      <p:grpSp>
        <p:nvGrpSpPr>
          <p:cNvPr id="273" name="Group 22"/>
          <p:cNvGrpSpPr/>
          <p:nvPr/>
        </p:nvGrpSpPr>
        <p:grpSpPr>
          <a:xfrm>
            <a:off x="0" y="228600"/>
            <a:ext cx="2851200" cy="6638400"/>
            <a:chOff x="0" y="228600"/>
            <a:chExt cx="2851200" cy="6638400"/>
          </a:xfrm>
        </p:grpSpPr>
        <p:sp>
          <p:nvSpPr>
            <p:cNvPr id="274"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5"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6"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7"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8"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79"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0"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1"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2"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3"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4"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5"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grpSp>
        <p:nvGrpSpPr>
          <p:cNvPr id="286" name="Group 9"/>
          <p:cNvGrpSpPr/>
          <p:nvPr/>
        </p:nvGrpSpPr>
        <p:grpSpPr>
          <a:xfrm>
            <a:off x="27360" y="-720"/>
            <a:ext cx="2356200" cy="6853680"/>
            <a:chOff x="27360" y="-720"/>
            <a:chExt cx="2356200" cy="6853680"/>
          </a:xfrm>
        </p:grpSpPr>
        <p:sp>
          <p:nvSpPr>
            <p:cNvPr id="287"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8"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89"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0"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1"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2"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3"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4"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5"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6"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7"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298"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grpSp>
      <p:sp>
        <p:nvSpPr>
          <p:cNvPr id="299" name="Rectangle 6"/>
          <p:cNvSpPr/>
          <p:nvPr/>
        </p:nvSpPr>
        <p:spPr>
          <a:xfrm>
            <a:off x="0" y="0"/>
            <a:ext cx="182520" cy="6857640"/>
          </a:xfrm>
          <a:prstGeom prst="rect">
            <a:avLst/>
          </a:prstGeom>
          <a:solidFill>
            <a:schemeClr val="tx2"/>
          </a:solidFill>
          <a:ln>
            <a:noFill/>
          </a:ln>
          <a:effectLst>
            <a:outerShdw blurRad="38160" dist="25560" dir="540000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tIns="45000" rIns="90000" bIns="45000" anchor="t">
            <a:noAutofit/>
          </a:bodyPr>
          <a:lstStyle/>
          <a:p>
            <a:pPr defTabSz="457200">
              <a:lnSpc>
                <a:spcPct val="100000"/>
              </a:lnSpc>
            </a:pPr>
            <a:endParaRPr lang="fr-FR" sz="1800" b="0" u="none" strike="noStrike">
              <a:solidFill>
                <a:schemeClr val="lt1"/>
              </a:solidFill>
              <a:effectLst/>
              <a:uFillTx/>
              <a:latin typeface="Century Gothic"/>
            </a:endParaRPr>
          </a:p>
        </p:txBody>
      </p:sp>
      <p:sp>
        <p:nvSpPr>
          <p:cNvPr id="300"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600" b="0" u="none" strike="noStrike">
                <a:solidFill>
                  <a:schemeClr val="dk1">
                    <a:lumMod val="85000"/>
                    <a:lumOff val="15000"/>
                  </a:schemeClr>
                </a:solidFill>
                <a:effectLst/>
                <a:uFillTx/>
                <a:latin typeface="Century Gothic"/>
              </a:rPr>
              <a:t>Modifiez le style du titre</a:t>
            </a:r>
            <a:endParaRPr lang="en-US" sz="3600" b="0" u="none" strike="noStrike">
              <a:solidFill>
                <a:schemeClr val="dk1"/>
              </a:solidFill>
              <a:effectLst/>
              <a:uFillTx/>
              <a:latin typeface="Century Gothic"/>
            </a:endParaRPr>
          </a:p>
        </p:txBody>
      </p:sp>
      <p:sp>
        <p:nvSpPr>
          <p:cNvPr id="301" name="PlaceHolder 2"/>
          <p:cNvSpPr>
            <a:spLocks noGrp="1"/>
          </p:cNvSpPr>
          <p:nvPr>
            <p:ph type="body"/>
          </p:nvPr>
        </p:nvSpPr>
        <p:spPr>
          <a:xfrm>
            <a:off x="2589120" y="2133720"/>
            <a:ext cx="8915040" cy="3777120"/>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1800" b="0" u="none" strike="noStrike">
                <a:solidFill>
                  <a:schemeClr val="dk1">
                    <a:lumMod val="75000"/>
                    <a:lumOff val="25000"/>
                  </a:schemeClr>
                </a:solidFill>
                <a:effectLst/>
                <a:uFillTx/>
                <a:latin typeface="Century Gothic"/>
              </a:rPr>
              <a:t>Cliquez pour modifier les styles du texte du masque</a:t>
            </a:r>
            <a:endParaRPr lang="en-US" sz="1800" b="0" u="none" strike="noStrike">
              <a:solidFill>
                <a:schemeClr val="dk1">
                  <a:lumMod val="75000"/>
                  <a:lumOff val="25000"/>
                </a:schemeClr>
              </a:solidFill>
              <a:effectLst/>
              <a:uFillTx/>
              <a:latin typeface="Century Gothic"/>
            </a:endParaRPr>
          </a:p>
          <a:p>
            <a:pPr marL="743040" lvl="1" indent="-285840" defTabSz="457200">
              <a:lnSpc>
                <a:spcPct val="100000"/>
              </a:lnSpc>
              <a:spcBef>
                <a:spcPts val="1001"/>
              </a:spcBef>
              <a:buClr>
                <a:srgbClr val="A53010"/>
              </a:buClr>
              <a:buFont typeface="Wingdings 3" charset="2"/>
              <a:buChar char=""/>
            </a:pPr>
            <a:r>
              <a:rPr lang="fr-FR" sz="1600" b="0" u="none" strike="noStrike">
                <a:solidFill>
                  <a:schemeClr val="dk1">
                    <a:lumMod val="75000"/>
                    <a:lumOff val="25000"/>
                  </a:schemeClr>
                </a:solidFill>
                <a:effectLst/>
                <a:uFillTx/>
                <a:latin typeface="Century Gothic"/>
              </a:rPr>
              <a:t>Deuxième niveau</a:t>
            </a:r>
            <a:endParaRPr lang="en-US" sz="1600" b="0" u="none" strike="noStrike">
              <a:solidFill>
                <a:schemeClr val="dk1">
                  <a:lumMod val="75000"/>
                  <a:lumOff val="25000"/>
                </a:schemeClr>
              </a:solidFill>
              <a:effectLst/>
              <a:uFillTx/>
              <a:latin typeface="Century Gothic"/>
            </a:endParaRPr>
          </a:p>
          <a:p>
            <a:pPr marL="1143000" lvl="2" indent="-228600" defTabSz="457200">
              <a:lnSpc>
                <a:spcPct val="100000"/>
              </a:lnSpc>
              <a:spcBef>
                <a:spcPts val="1001"/>
              </a:spcBef>
              <a:buClr>
                <a:srgbClr val="A53010"/>
              </a:buClr>
              <a:buFont typeface="Wingdings 3" charset="2"/>
              <a:buChar char=""/>
            </a:pPr>
            <a:r>
              <a:rPr lang="fr-FR" sz="1400" b="0" u="none" strike="noStrike">
                <a:solidFill>
                  <a:schemeClr val="dk1">
                    <a:lumMod val="75000"/>
                    <a:lumOff val="25000"/>
                  </a:schemeClr>
                </a:solidFill>
                <a:effectLst/>
                <a:uFillTx/>
                <a:latin typeface="Century Gothic"/>
              </a:rPr>
              <a:t>Troisième niveau</a:t>
            </a:r>
            <a:endParaRPr lang="en-US" sz="1400" b="0" u="none" strike="noStrike">
              <a:solidFill>
                <a:schemeClr val="dk1">
                  <a:lumMod val="75000"/>
                  <a:lumOff val="25000"/>
                </a:schemeClr>
              </a:solidFill>
              <a:effectLst/>
              <a:uFillTx/>
              <a:latin typeface="Century Gothic"/>
            </a:endParaRPr>
          </a:p>
          <a:p>
            <a:pPr marL="1600200" lvl="3"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Quatrième niveau</a:t>
            </a:r>
            <a:endParaRPr lang="en-US" sz="1200" b="0" u="none" strike="noStrike">
              <a:solidFill>
                <a:schemeClr val="dk1">
                  <a:lumMod val="75000"/>
                  <a:lumOff val="25000"/>
                </a:schemeClr>
              </a:solidFill>
              <a:effectLst/>
              <a:uFillTx/>
              <a:latin typeface="Century Gothic"/>
            </a:endParaRPr>
          </a:p>
          <a:p>
            <a:pPr marL="2057400" lvl="4" indent="-228600" defTabSz="457200">
              <a:lnSpc>
                <a:spcPct val="100000"/>
              </a:lnSpc>
              <a:spcBef>
                <a:spcPts val="1001"/>
              </a:spcBef>
              <a:buClr>
                <a:srgbClr val="A53010"/>
              </a:buClr>
              <a:buFont typeface="Wingdings 3" charset="2"/>
              <a:buChar char=""/>
            </a:pPr>
            <a:r>
              <a:rPr lang="fr-FR" sz="1200" b="0" u="none" strike="noStrike">
                <a:solidFill>
                  <a:schemeClr val="dk1">
                    <a:lumMod val="75000"/>
                    <a:lumOff val="25000"/>
                  </a:schemeClr>
                </a:solidFill>
                <a:effectLst/>
                <a:uFillTx/>
                <a:latin typeface="Century Gothic"/>
              </a:rPr>
              <a:t>Cinquième niveau</a:t>
            </a:r>
            <a:endParaRPr lang="en-US" sz="1200" b="0" u="none" strike="noStrike">
              <a:solidFill>
                <a:schemeClr val="dk1">
                  <a:lumMod val="75000"/>
                  <a:lumOff val="25000"/>
                </a:schemeClr>
              </a:solidFill>
              <a:effectLst/>
              <a:uFillTx/>
              <a:latin typeface="Century Gothic"/>
            </a:endParaRPr>
          </a:p>
        </p:txBody>
      </p:sp>
      <p:sp>
        <p:nvSpPr>
          <p:cNvPr id="302" name="PlaceHolder 3"/>
          <p:cNvSpPr>
            <a:spLocks noGrp="1"/>
          </p:cNvSpPr>
          <p:nvPr>
            <p:ph type="dt" idx="25"/>
          </p:nvPr>
        </p:nvSpPr>
        <p:spPr>
          <a:xfrm>
            <a:off x="10361520" y="6130440"/>
            <a:ext cx="1145880" cy="370080"/>
          </a:xfrm>
          <a:prstGeom prst="rect">
            <a:avLst/>
          </a:prstGeom>
          <a:noFill/>
          <a:ln w="0">
            <a:noFill/>
          </a:ln>
        </p:spPr>
        <p:txBody>
          <a:bodyPr lIns="91440" tIns="45720" rIns="91440" bIns="45720" anchor="ctr">
            <a:noAutofit/>
          </a:bodyPr>
          <a:lstStyle>
            <a:lvl1pPr indent="0" algn="r" defTabSz="457200">
              <a:lnSpc>
                <a:spcPct val="100000"/>
              </a:lnSpc>
              <a:buNone/>
              <a:defRPr lang="fr-FR" sz="900" b="0" u="none" strike="noStrike">
                <a:solidFill>
                  <a:schemeClr val="dk1">
                    <a:tint val="75000"/>
                  </a:schemeClr>
                </a:solidFill>
                <a:effectLst/>
                <a:uFillTx/>
                <a:latin typeface="Century Gothic"/>
              </a:defRPr>
            </a:lvl1pPr>
          </a:lstStyle>
          <a:p>
            <a:pPr indent="0" algn="r" defTabSz="457200">
              <a:lnSpc>
                <a:spcPct val="100000"/>
              </a:lnSpc>
              <a:buNone/>
            </a:pPr>
            <a:r>
              <a:rPr lang="fr-FR" sz="900" b="0" u="none" strike="noStrike">
                <a:solidFill>
                  <a:schemeClr val="dk1">
                    <a:tint val="75000"/>
                  </a:schemeClr>
                </a:solidFill>
                <a:effectLst/>
                <a:uFillTx/>
                <a:latin typeface="Century Gothic"/>
              </a:rPr>
              <a:t>&lt;date/time&gt;</a:t>
            </a:r>
            <a:endParaRPr lang="en-GB" sz="900" b="0" u="none" strike="noStrike">
              <a:solidFill>
                <a:srgbClr val="000000"/>
              </a:solidFill>
              <a:effectLst/>
              <a:uFillTx/>
              <a:latin typeface="Times New Roman"/>
            </a:endParaRPr>
          </a:p>
        </p:txBody>
      </p:sp>
      <p:sp>
        <p:nvSpPr>
          <p:cNvPr id="303" name="PlaceHolder 4"/>
          <p:cNvSpPr>
            <a:spLocks noGrp="1"/>
          </p:cNvSpPr>
          <p:nvPr>
            <p:ph type="ftr" idx="26"/>
          </p:nvPr>
        </p:nvSpPr>
        <p:spPr>
          <a:xfrm>
            <a:off x="2589120" y="6135840"/>
            <a:ext cx="7619760" cy="364680"/>
          </a:xfrm>
          <a:prstGeom prst="rect">
            <a:avLst/>
          </a:prstGeom>
          <a:noFill/>
          <a:ln w="0">
            <a:noFill/>
          </a:ln>
        </p:spPr>
        <p:txBody>
          <a:bodyPr lIns="91440" tIns="45720" rIns="91440" bIns="45720" anchor="ctr">
            <a:noAutofit/>
          </a:bodyPr>
          <a:lstStyle>
            <a:lvl1pPr indent="0" algn="ctr">
              <a:buNone/>
              <a:defRPr lang="en-GB" sz="1400" b="0" u="none" strike="noStrike">
                <a:solidFill>
                  <a:srgbClr val="000000"/>
                </a:solidFill>
                <a:effectLst/>
                <a:uFillTx/>
                <a:latin typeface="Times New Roman"/>
              </a:defRPr>
            </a:lvl1pPr>
          </a:lstStyle>
          <a:p>
            <a:pPr indent="0" algn="ctr">
              <a:buNone/>
            </a:pPr>
            <a:r>
              <a:rPr lang="en-GB" sz="1400" b="0" u="none" strike="noStrike">
                <a:solidFill>
                  <a:srgbClr val="000000"/>
                </a:solidFill>
                <a:effectLst/>
                <a:uFillTx/>
                <a:latin typeface="Times New Roman"/>
              </a:rPr>
              <a:t>&lt;footer&gt;</a:t>
            </a:r>
          </a:p>
        </p:txBody>
      </p:sp>
      <p:sp>
        <p:nvSpPr>
          <p:cNvPr id="304"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457200">
              <a:lnSpc>
                <a:spcPct val="100000"/>
              </a:lnSpc>
            </a:pPr>
            <a:endParaRPr lang="fr-FR" sz="1800" b="0" u="none" strike="noStrike">
              <a:solidFill>
                <a:schemeClr val="dk1"/>
              </a:solidFill>
              <a:effectLst/>
              <a:uFillTx/>
              <a:latin typeface="Century Gothic"/>
            </a:endParaRPr>
          </a:p>
        </p:txBody>
      </p:sp>
      <p:sp>
        <p:nvSpPr>
          <p:cNvPr id="305" name="PlaceHolder 5"/>
          <p:cNvSpPr>
            <a:spLocks noGrp="1"/>
          </p:cNvSpPr>
          <p:nvPr>
            <p:ph type="sldNum" idx="27"/>
          </p:nvPr>
        </p:nvSpPr>
        <p:spPr>
          <a:xfrm>
            <a:off x="531720" y="787680"/>
            <a:ext cx="779400" cy="364680"/>
          </a:xfrm>
          <a:prstGeom prst="rect">
            <a:avLst/>
          </a:prstGeom>
          <a:noFill/>
          <a:ln w="0">
            <a:noFill/>
          </a:ln>
        </p:spPr>
        <p:txBody>
          <a:bodyPr lIns="91440" tIns="45720" rIns="91440" bIns="45720" anchor="ctr">
            <a:noAutofit/>
          </a:bodyPr>
          <a:lstStyle>
            <a:lvl1pPr indent="0" algn="r" defTabSz="457200">
              <a:lnSpc>
                <a:spcPct val="100000"/>
              </a:lnSpc>
              <a:buNone/>
              <a:defRPr lang="fr-FR" sz="2000" b="0" u="none" strike="noStrike">
                <a:solidFill>
                  <a:srgbClr val="FEFFFF"/>
                </a:solidFill>
                <a:effectLst/>
                <a:uFillTx/>
                <a:latin typeface="Century Gothic"/>
              </a:defRPr>
            </a:lvl1pPr>
          </a:lstStyle>
          <a:p>
            <a:pPr indent="0" algn="r" defTabSz="457200">
              <a:lnSpc>
                <a:spcPct val="100000"/>
              </a:lnSpc>
              <a:buNone/>
            </a:pPr>
            <a:fld id="{0C4A1AC2-F31D-491A-BF48-6E7FED54859B}" type="slidenum">
              <a:rPr lang="fr-FR" sz="2000" b="0" u="none" strike="noStrike">
                <a:solidFill>
                  <a:srgbClr val="FEFFFF"/>
                </a:solidFill>
                <a:effectLst/>
                <a:uFillTx/>
                <a:latin typeface="Century Gothic"/>
              </a:rPr>
              <a:t>‹N°›</a:t>
            </a:fld>
            <a:endParaRPr lang="en-GB" sz="2000" b="0" u="none" strike="noStrike">
              <a:solidFill>
                <a:srgbClr val="000000"/>
              </a:solidFill>
              <a:effectLst/>
              <a:uFillTx/>
              <a:latin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 name="PlaceHolder 1"/>
          <p:cNvSpPr>
            <a:spLocks noGrp="1"/>
          </p:cNvSpPr>
          <p:nvPr>
            <p:ph type="title"/>
          </p:nvPr>
        </p:nvSpPr>
        <p:spPr>
          <a:xfrm>
            <a:off x="1623811" y="367645"/>
            <a:ext cx="9757800" cy="1630837"/>
          </a:xfrm>
          <a:prstGeom prst="rect">
            <a:avLst/>
          </a:prstGeom>
          <a:noFill/>
          <a:ln w="0">
            <a:noFill/>
          </a:ln>
        </p:spPr>
        <p:txBody>
          <a:bodyPr lIns="91440" tIns="45720" rIns="91440" bIns="45720" anchor="b">
            <a:normAutofit/>
          </a:bodyPr>
          <a:lstStyle/>
          <a:p>
            <a:pPr algn="ctr" defTabSz="457200">
              <a:lnSpc>
                <a:spcPct val="100000"/>
              </a:lnSpc>
            </a:pPr>
            <a:r>
              <a:rPr lang="fr-FR" sz="5400" b="1" dirty="0">
                <a:solidFill>
                  <a:srgbClr val="00B0F0"/>
                </a:solidFill>
              </a:rPr>
              <a:t>Explantations</a:t>
            </a:r>
            <a:endParaRPr lang="en-US" sz="5400" b="1" u="none" strike="noStrike" dirty="0">
              <a:solidFill>
                <a:srgbClr val="00B0F0"/>
              </a:solidFill>
              <a:effectLst/>
              <a:uFillTx/>
              <a:latin typeface="Century Gothic"/>
            </a:endParaRPr>
          </a:p>
        </p:txBody>
      </p:sp>
      <p:sp>
        <p:nvSpPr>
          <p:cNvPr id="543" name="PlaceHolder 2"/>
          <p:cNvSpPr>
            <a:spLocks noGrp="1"/>
          </p:cNvSpPr>
          <p:nvPr>
            <p:ph type="subTitle"/>
          </p:nvPr>
        </p:nvSpPr>
        <p:spPr>
          <a:xfrm>
            <a:off x="2309567" y="2130458"/>
            <a:ext cx="7620406" cy="3440783"/>
          </a:xfrm>
          <a:prstGeom prst="rect">
            <a:avLst/>
          </a:prstGeom>
          <a:noFill/>
          <a:ln w="0">
            <a:noFill/>
          </a:ln>
        </p:spPr>
        <p:txBody>
          <a:bodyPr lIns="91440" tIns="45720" rIns="91440" bIns="45720" anchor="t">
            <a:noAutofit/>
          </a:bodyPr>
          <a:lstStyle/>
          <a:p>
            <a:pPr indent="0">
              <a:buNone/>
            </a:pPr>
            <a:r>
              <a:rPr lang="en-GB" sz="3200" b="1" u="none" strike="noStrike" dirty="0">
                <a:solidFill>
                  <a:schemeClr val="dk1">
                    <a:lumMod val="65000"/>
                    <a:lumOff val="35000"/>
                  </a:schemeClr>
                </a:solidFill>
                <a:effectLst/>
                <a:uFillTx/>
                <a:latin typeface="Century Gothic"/>
              </a:rPr>
              <a:t>        </a:t>
            </a:r>
          </a:p>
          <a:p>
            <a:pPr indent="0">
              <a:buNone/>
            </a:pPr>
            <a:r>
              <a:rPr lang="en-GB" sz="3200" b="1" dirty="0">
                <a:solidFill>
                  <a:schemeClr val="dk1">
                    <a:lumMod val="65000"/>
                    <a:lumOff val="35000"/>
                  </a:schemeClr>
                </a:solidFill>
                <a:latin typeface="Century Gothic"/>
              </a:rPr>
              <a:t>                           </a:t>
            </a:r>
            <a:endParaRPr lang="en-GB" sz="3200" b="1" u="none" strike="noStrike" dirty="0">
              <a:solidFill>
                <a:schemeClr val="dk1">
                  <a:lumMod val="65000"/>
                  <a:lumOff val="35000"/>
                </a:schemeClr>
              </a:solidFill>
              <a:effectLst/>
              <a:uFillTx/>
              <a:latin typeface="Century Gothic"/>
            </a:endParaRPr>
          </a:p>
        </p:txBody>
      </p:sp>
      <p:pic>
        <p:nvPicPr>
          <p:cNvPr id="1030" name="Picture 6">
            <a:extLst>
              <a:ext uri="{FF2B5EF4-FFF2-40B4-BE49-F238E27FC236}">
                <a16:creationId xmlns:a16="http://schemas.microsoft.com/office/drawing/2014/main" id="{929E5247-872D-BE60-B8AA-05FBAFD838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4351" y="2601798"/>
            <a:ext cx="7257179" cy="30371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 name="PlaceHolder 1"/>
          <p:cNvSpPr>
            <a:spLocks noGrp="1"/>
          </p:cNvSpPr>
          <p:nvPr>
            <p:ph type="title"/>
          </p:nvPr>
        </p:nvSpPr>
        <p:spPr>
          <a:xfrm>
            <a:off x="2593080" y="216341"/>
            <a:ext cx="8911440" cy="889445"/>
          </a:xfrm>
          <a:prstGeom prst="rect">
            <a:avLst/>
          </a:prstGeom>
          <a:noFill/>
          <a:ln w="0">
            <a:noFill/>
          </a:ln>
        </p:spPr>
        <p:txBody>
          <a:bodyPr lIns="91440" tIns="45720" rIns="91440" bIns="45720" anchor="t">
            <a:noAutofit/>
          </a:bodyPr>
          <a:lstStyle/>
          <a:p>
            <a:pPr indent="0" defTabSz="457200">
              <a:lnSpc>
                <a:spcPct val="100000"/>
              </a:lnSpc>
              <a:buNone/>
            </a:pPr>
            <a:r>
              <a:rPr lang="fr-FR" sz="3600" dirty="0">
                <a:solidFill>
                  <a:srgbClr val="00B0F0"/>
                </a:solidFill>
                <a:latin typeface="Century Gothic"/>
              </a:rPr>
              <a:t>C</a:t>
            </a:r>
            <a:r>
              <a:rPr lang="fr-FR" sz="3600" u="none" strike="noStrike" dirty="0">
                <a:solidFill>
                  <a:srgbClr val="00B0F0"/>
                </a:solidFill>
                <a:effectLst/>
                <a:uFillTx/>
                <a:latin typeface="Century Gothic"/>
              </a:rPr>
              <a:t>ircuit de l’aérodrome</a:t>
            </a:r>
            <a:r>
              <a:rPr lang="fr-FR" sz="3600" dirty="0">
                <a:solidFill>
                  <a:srgbClr val="00B0F0"/>
                </a:solidFill>
                <a:latin typeface="Century Gothic"/>
              </a:rPr>
              <a:t> (tour de piste)</a:t>
            </a:r>
            <a:endParaRPr lang="en-US" sz="3600" u="none" strike="noStrike" dirty="0">
              <a:solidFill>
                <a:srgbClr val="00B0F0"/>
              </a:solidFill>
              <a:effectLst/>
              <a:uFillTx/>
              <a:latin typeface="Century Gothic"/>
            </a:endParaRPr>
          </a:p>
        </p:txBody>
      </p:sp>
      <p:sp>
        <p:nvSpPr>
          <p:cNvPr id="567" name="PlaceHolder 2"/>
          <p:cNvSpPr>
            <a:spLocks noGrp="1"/>
          </p:cNvSpPr>
          <p:nvPr>
            <p:ph/>
          </p:nvPr>
        </p:nvSpPr>
        <p:spPr>
          <a:xfrm>
            <a:off x="2589120" y="1300899"/>
            <a:ext cx="8915040" cy="5467546"/>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Le tour de piste est fait à 1000 pieds plus de l’hauteur de l’aéroport</a:t>
            </a:r>
            <a:r>
              <a:rPr lang="fr-FR" sz="2000" dirty="0">
                <a:solidFill>
                  <a:schemeClr val="dk1">
                    <a:lumMod val="75000"/>
                    <a:lumOff val="25000"/>
                  </a:schemeClr>
                </a:solidFill>
                <a:latin typeface="Century Gothic"/>
              </a:rPr>
              <a:t> par apport à la mer. A Blagnac </a:t>
            </a:r>
            <a:r>
              <a:rPr lang="fr-FR" sz="2000" b="0" u="none" strike="noStrike" dirty="0">
                <a:solidFill>
                  <a:schemeClr val="dk1">
                    <a:lumMod val="75000"/>
                    <a:lumOff val="25000"/>
                  </a:schemeClr>
                </a:solidFill>
                <a:effectLst/>
                <a:uFillTx/>
                <a:latin typeface="Century Gothic"/>
              </a:rPr>
              <a:t>LFBO l’aéroport est à 500 pieds </a:t>
            </a:r>
            <a:r>
              <a:rPr lang="fr-FR" sz="2000" dirty="0">
                <a:solidFill>
                  <a:schemeClr val="dk1">
                    <a:lumMod val="75000"/>
                    <a:lumOff val="25000"/>
                  </a:schemeClr>
                </a:solidFill>
                <a:latin typeface="Century Gothic"/>
              </a:rPr>
              <a:t>donc le tour de piste (circuit est fait à 1500 pieds QNH.</a:t>
            </a: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La direction de la  tour de piste est publiée sur la documentation aéronautique concernant l’aéroport</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A LFBO le tour de piste et autorisé les deux côtés </a:t>
            </a:r>
          </a:p>
          <a:p>
            <a:pPr marL="342900" indent="-342900" defTabSz="457200">
              <a:lnSpc>
                <a:spcPct val="100000"/>
              </a:lnSpc>
              <a:spcBef>
                <a:spcPts val="1001"/>
              </a:spcBef>
              <a:buClr>
                <a:srgbClr val="A53010"/>
              </a:buClr>
              <a:buFont typeface="Wingdings" panose="05000000000000000000" pitchFamily="2" charset="2"/>
              <a:buChar char="Ø"/>
            </a:pPr>
            <a:r>
              <a:rPr lang="fr-FR" sz="2000" dirty="0">
                <a:solidFill>
                  <a:schemeClr val="dk1">
                    <a:lumMod val="75000"/>
                    <a:lumOff val="25000"/>
                  </a:schemeClr>
                </a:solidFill>
                <a:latin typeface="Century Gothic"/>
              </a:rPr>
              <a:t>Ouest vers Colomiers</a:t>
            </a:r>
          </a:p>
          <a:p>
            <a:pPr marL="342900" indent="-342900" defTabSz="457200">
              <a:lnSpc>
                <a:spcPct val="100000"/>
              </a:lnSpc>
              <a:spcBef>
                <a:spcPts val="1001"/>
              </a:spcBef>
              <a:buClr>
                <a:srgbClr val="A53010"/>
              </a:buClr>
              <a:buFont typeface="Wingdings" panose="05000000000000000000" pitchFamily="2" charset="2"/>
              <a:buChar char="Ø"/>
            </a:pPr>
            <a:r>
              <a:rPr lang="fr-FR" sz="2000" dirty="0">
                <a:solidFill>
                  <a:schemeClr val="dk1">
                    <a:lumMod val="75000"/>
                    <a:lumOff val="25000"/>
                  </a:schemeClr>
                </a:solidFill>
                <a:latin typeface="Century Gothic"/>
              </a:rPr>
              <a:t>Est vers Blagnac </a:t>
            </a: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 A noter que le circuit jaune d’Airbus</a:t>
            </a:r>
          </a:p>
          <a:p>
            <a:pPr defTabSz="457200">
              <a:lnSpc>
                <a:spcPct val="100000"/>
              </a:lnSpc>
              <a:spcBef>
                <a:spcPts val="1001"/>
              </a:spcBef>
              <a:buClr>
                <a:srgbClr val="A53010"/>
              </a:buClr>
            </a:pPr>
            <a:r>
              <a:rPr lang="fr-FR" sz="2000" dirty="0">
                <a:solidFill>
                  <a:schemeClr val="dk1">
                    <a:lumMod val="75000"/>
                    <a:lumOff val="25000"/>
                  </a:schemeClr>
                </a:solidFill>
                <a:latin typeface="Century Gothic"/>
              </a:rPr>
              <a:t>      est fait vers Colomiers</a:t>
            </a: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endParaRPr lang="fr-FR" sz="2000" dirty="0">
              <a:solidFill>
                <a:schemeClr val="dk1">
                  <a:lumMod val="75000"/>
                  <a:lumOff val="25000"/>
                </a:schemeClr>
              </a:solidFill>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pic>
        <p:nvPicPr>
          <p:cNvPr id="4" name="Image 3" descr="Une image contenant texte, carte, diagramme, Plan&#10;&#10;Le contenu généré par l’IA peut être incorrect.">
            <a:extLst>
              <a:ext uri="{FF2B5EF4-FFF2-40B4-BE49-F238E27FC236}">
                <a16:creationId xmlns:a16="http://schemas.microsoft.com/office/drawing/2014/main" id="{645CB7A3-9067-7E2F-DCAD-5B8BF3C30F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1042" y="3504432"/>
            <a:ext cx="2987749" cy="3264013"/>
          </a:xfrm>
          <a:prstGeom prst="rect">
            <a:avLst/>
          </a:prstGeom>
        </p:spPr>
      </p:pic>
    </p:spTree>
    <p:extLst>
      <p:ext uri="{BB962C8B-B14F-4D97-AF65-F5344CB8AC3E}">
        <p14:creationId xmlns:p14="http://schemas.microsoft.com/office/powerpoint/2010/main" val="4050741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 name="PlaceHolder 1"/>
          <p:cNvSpPr>
            <a:spLocks noGrp="1"/>
          </p:cNvSpPr>
          <p:nvPr>
            <p:ph type="title"/>
          </p:nvPr>
        </p:nvSpPr>
        <p:spPr>
          <a:xfrm>
            <a:off x="2593080" y="624240"/>
            <a:ext cx="8911440" cy="1172662"/>
          </a:xfrm>
          <a:prstGeom prst="rect">
            <a:avLst/>
          </a:prstGeom>
          <a:noFill/>
          <a:ln w="0">
            <a:noFill/>
          </a:ln>
        </p:spPr>
        <p:txBody>
          <a:bodyPr lIns="91440" tIns="45720" rIns="91440" bIns="45720" anchor="t">
            <a:noAutofit/>
          </a:bodyPr>
          <a:lstStyle/>
          <a:p>
            <a:pPr indent="0" defTabSz="457200">
              <a:lnSpc>
                <a:spcPct val="100000"/>
              </a:lnSpc>
              <a:buNone/>
            </a:pPr>
            <a:r>
              <a:rPr lang="fr-FR" sz="3200" dirty="0">
                <a:solidFill>
                  <a:srgbClr val="00B0F0"/>
                </a:solidFill>
                <a:latin typeface="Century Gothic"/>
              </a:rPr>
              <a:t>Comment un fait </a:t>
            </a:r>
            <a:r>
              <a:rPr lang="fr-FR" sz="3200" u="none" strike="noStrike" dirty="0">
                <a:solidFill>
                  <a:srgbClr val="00B0F0"/>
                </a:solidFill>
                <a:effectLst/>
                <a:uFillTx/>
                <a:latin typeface="Century Gothic"/>
              </a:rPr>
              <a:t>circuit de l’aérodrome (tour de piste)</a:t>
            </a:r>
            <a:endParaRPr lang="en-US" sz="3200" u="none" strike="noStrike" dirty="0">
              <a:solidFill>
                <a:srgbClr val="00B0F0"/>
              </a:solidFill>
              <a:effectLst/>
              <a:uFillTx/>
              <a:latin typeface="Century Gothic"/>
            </a:endParaRPr>
          </a:p>
        </p:txBody>
      </p:sp>
      <p:sp>
        <p:nvSpPr>
          <p:cNvPr id="567" name="PlaceHolder 2"/>
          <p:cNvSpPr>
            <a:spLocks noGrp="1"/>
          </p:cNvSpPr>
          <p:nvPr>
            <p:ph/>
          </p:nvPr>
        </p:nvSpPr>
        <p:spPr>
          <a:xfrm>
            <a:off x="2589120" y="2133719"/>
            <a:ext cx="8915040" cy="3734517"/>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Il y a 4 branches d’un tour de piste</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Le tour de piste est rectangulaire </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L’avion décolle face au vent, en suite l’avion tourne à droit ou gauche par 90° sur le « </a:t>
            </a:r>
            <a:r>
              <a:rPr lang="fr-FR" sz="2000" dirty="0" err="1">
                <a:solidFill>
                  <a:schemeClr val="dk1">
                    <a:lumMod val="75000"/>
                    <a:lumOff val="25000"/>
                  </a:schemeClr>
                </a:solidFill>
                <a:latin typeface="Century Gothic"/>
              </a:rPr>
              <a:t>crosswind</a:t>
            </a:r>
            <a:r>
              <a:rPr lang="fr-FR" sz="2000" dirty="0">
                <a:solidFill>
                  <a:schemeClr val="dk1">
                    <a:lumMod val="75000"/>
                    <a:lumOff val="25000"/>
                  </a:schemeClr>
                </a:solidFill>
                <a:latin typeface="Century Gothic"/>
              </a:rPr>
              <a:t> leg » </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En suite l’avion tourne dans la direction de la piste sur le « </a:t>
            </a:r>
            <a:r>
              <a:rPr lang="fr-FR" sz="2000" dirty="0" err="1">
                <a:solidFill>
                  <a:schemeClr val="dk1">
                    <a:lumMod val="75000"/>
                    <a:lumOff val="25000"/>
                  </a:schemeClr>
                </a:solidFill>
                <a:latin typeface="Century Gothic"/>
              </a:rPr>
              <a:t>downwind</a:t>
            </a:r>
            <a:r>
              <a:rPr lang="fr-FR" sz="2000" dirty="0">
                <a:solidFill>
                  <a:schemeClr val="dk1">
                    <a:lumMod val="75000"/>
                    <a:lumOff val="25000"/>
                  </a:schemeClr>
                </a:solidFill>
                <a:latin typeface="Century Gothic"/>
              </a:rPr>
              <a:t> » (vent arrière)</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Fin de « </a:t>
            </a:r>
            <a:r>
              <a:rPr lang="fr-FR" sz="2000" dirty="0" err="1">
                <a:solidFill>
                  <a:schemeClr val="dk1">
                    <a:lumMod val="75000"/>
                    <a:lumOff val="25000"/>
                  </a:schemeClr>
                </a:solidFill>
                <a:latin typeface="Century Gothic"/>
              </a:rPr>
              <a:t>downwind</a:t>
            </a:r>
            <a:r>
              <a:rPr lang="fr-FR" sz="2000" dirty="0">
                <a:solidFill>
                  <a:schemeClr val="dk1">
                    <a:lumMod val="75000"/>
                    <a:lumOff val="25000"/>
                  </a:schemeClr>
                </a:solidFill>
                <a:latin typeface="Century Gothic"/>
              </a:rPr>
              <a:t> » l’avion tourne sur le « base leg » (étape de base)</a:t>
            </a:r>
          </a:p>
          <a:p>
            <a:pPr marL="343080" indent="-343080" defTabSz="457200">
              <a:lnSpc>
                <a:spcPct val="100000"/>
              </a:lnSpc>
              <a:spcBef>
                <a:spcPts val="1001"/>
              </a:spcBef>
              <a:buClr>
                <a:srgbClr val="A53010"/>
              </a:buClr>
              <a:buFont typeface="Wingdings 3" charset="2"/>
              <a:buChar char=""/>
            </a:pPr>
            <a:r>
              <a:rPr lang="fr-FR" sz="2000" dirty="0">
                <a:solidFill>
                  <a:schemeClr val="dk1">
                    <a:lumMod val="75000"/>
                    <a:lumOff val="25000"/>
                  </a:schemeClr>
                </a:solidFill>
                <a:latin typeface="Century Gothic"/>
              </a:rPr>
              <a:t>Pour terminer le tour de piste l’avion tourne et s’aligne sur la piste avec le vent en face pour effectuer l’atterissage </a:t>
            </a:r>
          </a:p>
          <a:p>
            <a:pPr defTabSz="457200">
              <a:lnSpc>
                <a:spcPct val="100000"/>
              </a:lnSpc>
              <a:spcBef>
                <a:spcPts val="1001"/>
              </a:spcBef>
              <a:buClr>
                <a:srgbClr val="A53010"/>
              </a:buClr>
            </a:pPr>
            <a:endParaRPr lang="fr-FR" sz="2000" dirty="0">
              <a:solidFill>
                <a:schemeClr val="dk1">
                  <a:lumMod val="75000"/>
                  <a:lumOff val="25000"/>
                </a:schemeClr>
              </a:solidFill>
              <a:latin typeface="Century Gothic"/>
            </a:endParaRP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defTabSz="457200">
              <a:lnSpc>
                <a:spcPct val="100000"/>
              </a:lnSpc>
              <a:spcBef>
                <a:spcPts val="1001"/>
              </a:spcBef>
              <a:buClr>
                <a:srgbClr val="A53010"/>
              </a:buClr>
            </a:pPr>
            <a:endParaRPr lang="fr-FR" sz="2000" dirty="0">
              <a:solidFill>
                <a:schemeClr val="dk1">
                  <a:lumMod val="75000"/>
                  <a:lumOff val="25000"/>
                </a:schemeClr>
              </a:solidFill>
              <a:latin typeface="Century Gothic"/>
            </a:endParaRP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defTabSz="457200">
              <a:lnSpc>
                <a:spcPct val="100000"/>
              </a:lnSpc>
              <a:spcBef>
                <a:spcPts val="1001"/>
              </a:spcBef>
              <a:buClr>
                <a:srgbClr val="A53010"/>
              </a:buClr>
            </a:pPr>
            <a:endParaRPr lang="fr-FR" sz="2000" dirty="0">
              <a:solidFill>
                <a:schemeClr val="dk1">
                  <a:lumMod val="75000"/>
                  <a:lumOff val="25000"/>
                </a:schemeClr>
              </a:solidFill>
              <a:latin typeface="Century Gothic"/>
            </a:endParaRP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defTabSz="457200">
              <a:lnSpc>
                <a:spcPct val="100000"/>
              </a:lnSpc>
              <a:spcBef>
                <a:spcPts val="1001"/>
              </a:spcBef>
              <a:buClr>
                <a:srgbClr val="A53010"/>
              </a:buClr>
            </a:pPr>
            <a:endParaRPr lang="fr-FR" sz="2000" dirty="0">
              <a:solidFill>
                <a:schemeClr val="dk1">
                  <a:lumMod val="75000"/>
                  <a:lumOff val="25000"/>
                </a:schemeClr>
              </a:solidFill>
              <a:latin typeface="Century Gothic"/>
            </a:endParaRP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defTabSz="457200">
              <a:lnSpc>
                <a:spcPct val="100000"/>
              </a:lnSpc>
              <a:spcBef>
                <a:spcPts val="1001"/>
              </a:spcBef>
              <a:buClr>
                <a:srgbClr val="A53010"/>
              </a:buClr>
            </a:pPr>
            <a:endParaRPr lang="fr-FR"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endParaRPr lang="fr-FR" sz="2000" dirty="0">
              <a:solidFill>
                <a:schemeClr val="dk1">
                  <a:lumMod val="75000"/>
                  <a:lumOff val="25000"/>
                </a:schemeClr>
              </a:solidFill>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Vent arrière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a:t>
            </a:r>
            <a:r>
              <a:rPr lang="fr-FR" sz="2000" b="1" u="none" strike="noStrike" dirty="0" err="1">
                <a:solidFill>
                  <a:srgbClr val="FF0000"/>
                </a:solidFill>
                <a:effectLst/>
                <a:uFillTx/>
                <a:latin typeface="Century Gothic"/>
              </a:rPr>
              <a:t>Downwind</a:t>
            </a:r>
            <a:r>
              <a:rPr lang="fr-FR" sz="2000" b="1" u="none" strike="noStrike" dirty="0">
                <a:solidFill>
                  <a:srgbClr val="FF0000"/>
                </a:solidFill>
                <a:effectLst/>
                <a:uFillTx/>
                <a:latin typeface="Century Gothic"/>
              </a:rPr>
              <a:t>)</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Fin de vent arrière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(End of </a:t>
            </a:r>
            <a:r>
              <a:rPr lang="fr-FR" sz="2000" b="1" u="none" strike="noStrike" dirty="0" err="1">
                <a:solidFill>
                  <a:srgbClr val="FF0000"/>
                </a:solidFill>
                <a:effectLst/>
                <a:uFillTx/>
                <a:latin typeface="Century Gothic"/>
              </a:rPr>
              <a:t>downwind</a:t>
            </a:r>
            <a:r>
              <a:rPr lang="fr-FR" sz="2000" b="1" u="none" strike="noStrike" dirty="0">
                <a:solidFill>
                  <a:srgbClr val="FF0000"/>
                </a:solidFill>
                <a:effectLst/>
                <a:uFillTx/>
                <a:latin typeface="Century Gothic"/>
              </a:rPr>
              <a:t>)</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Dernier virage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 </a:t>
            </a:r>
            <a:r>
              <a:rPr lang="fr-FR" sz="2000" b="1" u="none" strike="noStrike" dirty="0" err="1">
                <a:solidFill>
                  <a:srgbClr val="FF0000"/>
                </a:solidFill>
                <a:effectLst/>
                <a:uFillTx/>
                <a:latin typeface="Century Gothic"/>
              </a:rPr>
              <a:t>Turning</a:t>
            </a:r>
            <a:r>
              <a:rPr lang="fr-FR" sz="2000" b="1" u="none" strike="noStrike" dirty="0">
                <a:solidFill>
                  <a:srgbClr val="FF0000"/>
                </a:solidFill>
                <a:effectLst/>
                <a:uFillTx/>
                <a:latin typeface="Century Gothic"/>
              </a:rPr>
              <a:t> final)</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Finale (Finale)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(Final)</a:t>
            </a:r>
            <a:endParaRPr lang="en-US" sz="20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7">
                                            <p:txEl>
                                              <p:pRg st="17" end="1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7">
                                            <p:txEl>
                                              <p:pRg st="19" end="19"/>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7">
                                            <p:txEl>
                                              <p:pRg st="21" end="2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7">
                                            <p:txEl>
                                              <p:pRg st="23" end="2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 name="PlaceHolder 1"/>
          <p:cNvSpPr>
            <a:spLocks noGrp="1"/>
          </p:cNvSpPr>
          <p:nvPr>
            <p:ph type="title"/>
          </p:nvPr>
        </p:nvSpPr>
        <p:spPr>
          <a:xfrm>
            <a:off x="2593080" y="542880"/>
            <a:ext cx="8911440" cy="807120"/>
          </a:xfrm>
          <a:prstGeom prst="rect">
            <a:avLst/>
          </a:prstGeom>
          <a:noFill/>
          <a:ln w="0">
            <a:noFill/>
          </a:ln>
        </p:spPr>
        <p:txBody>
          <a:bodyPr lIns="91440" tIns="45720" rIns="91440" bIns="45720" anchor="t">
            <a:normAutofit fontScale="90000"/>
          </a:bodyPr>
          <a:lstStyle/>
          <a:p>
            <a:pPr indent="0" defTabSz="457200">
              <a:lnSpc>
                <a:spcPct val="100000"/>
              </a:lnSpc>
              <a:buNone/>
            </a:pPr>
            <a:r>
              <a:rPr lang="fr-FR" sz="3600" dirty="0">
                <a:solidFill>
                  <a:srgbClr val="00B0F0"/>
                </a:solidFill>
                <a:latin typeface="Century Gothic"/>
              </a:rPr>
              <a:t>A</a:t>
            </a:r>
            <a:r>
              <a:rPr lang="fr-FR" sz="3600" u="none" strike="noStrike" dirty="0">
                <a:solidFill>
                  <a:srgbClr val="00B0F0"/>
                </a:solidFill>
                <a:effectLst/>
                <a:uFillTx/>
                <a:latin typeface="Century Gothic"/>
              </a:rPr>
              <a:t>lignement avec attente </a:t>
            </a:r>
            <a:br>
              <a:rPr sz="3600" dirty="0"/>
            </a:br>
            <a:endParaRPr lang="en-US" sz="3600" b="0" u="none" strike="noStrike" dirty="0">
              <a:solidFill>
                <a:schemeClr val="dk1"/>
              </a:solidFill>
              <a:effectLst/>
              <a:uFillTx/>
              <a:latin typeface="Century Gothic"/>
            </a:endParaRPr>
          </a:p>
        </p:txBody>
      </p:sp>
      <p:sp>
        <p:nvSpPr>
          <p:cNvPr id="549" name="PlaceHolder 2"/>
          <p:cNvSpPr>
            <a:spLocks noGrp="1"/>
          </p:cNvSpPr>
          <p:nvPr>
            <p:ph/>
          </p:nvPr>
        </p:nvSpPr>
        <p:spPr>
          <a:xfrm>
            <a:off x="2589120" y="1514160"/>
            <a:ext cx="8915040" cy="4396680"/>
          </a:xfrm>
          <a:prstGeom prst="rect">
            <a:avLst/>
          </a:prstGeom>
          <a:noFill/>
          <a:ln w="0">
            <a:noFill/>
          </a:ln>
        </p:spPr>
        <p:txBody>
          <a:bodyPr lIns="91440" tIns="45720" rIns="91440" bIns="45720" anchor="t">
            <a:normAutofit fontScale="92500" lnSpcReduction="19999"/>
          </a:bodyPr>
          <a:lstStyle/>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lumMod val="75000"/>
                    <a:lumOff val="25000"/>
                  </a:schemeClr>
                </a:solidFill>
                <a:effectLst/>
                <a:uFillTx/>
                <a:latin typeface="Century Gothic"/>
              </a:rPr>
              <a:t>ATC: Alignez vous et attendez piste 01 </a:t>
            </a:r>
            <a:r>
              <a:rPr lang="fr-FR" sz="1800" b="1" u="none" strike="noStrike" dirty="0">
                <a:solidFill>
                  <a:srgbClr val="FF0000"/>
                </a:solidFill>
                <a:effectLst/>
                <a:uFillTx/>
                <a:latin typeface="Century Gothic"/>
              </a:rPr>
              <a:t>(line up and </a:t>
            </a:r>
            <a:r>
              <a:rPr lang="fr-FR" sz="1800" b="1" u="none" strike="noStrike" dirty="0" err="1">
                <a:solidFill>
                  <a:srgbClr val="FF0000"/>
                </a:solidFill>
                <a:effectLst/>
                <a:uFillTx/>
                <a:latin typeface="Century Gothic"/>
              </a:rPr>
              <a:t>wait</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1" i="1" u="none" strike="noStrike" dirty="0">
                <a:solidFill>
                  <a:schemeClr val="dk1"/>
                </a:solidFill>
                <a:effectLst/>
                <a:uFillTx/>
                <a:latin typeface="Century Gothic"/>
              </a:rPr>
              <a:t>L’avion est sur un point d’attente derrière la ligne jaune N1 N8 etc. L’avion est autorisé par le contrôleur de pénétrer sur la piste s’aligner et attendre. </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lumMod val="75000"/>
                    <a:lumOff val="25000"/>
                  </a:schemeClr>
                </a:solidFill>
                <a:effectLst/>
                <a:uFillTx/>
                <a:latin typeface="Century Gothic"/>
              </a:rPr>
              <a:t>Avion: Je m’aligne et j’attends piste 01 </a:t>
            </a:r>
            <a:r>
              <a:rPr lang="fr-FR" sz="1800" b="1" u="none" strike="noStrike" dirty="0">
                <a:solidFill>
                  <a:srgbClr val="FF0000"/>
                </a:solidFill>
                <a:effectLst/>
                <a:uFillTx/>
                <a:latin typeface="Century Gothic"/>
              </a:rPr>
              <a:t>(</a:t>
            </a:r>
            <a:r>
              <a:rPr lang="fr-FR" sz="1800" b="1" u="none" strike="noStrike" dirty="0" err="1">
                <a:solidFill>
                  <a:srgbClr val="FF0000"/>
                </a:solidFill>
                <a:effectLst/>
                <a:uFillTx/>
                <a:latin typeface="Century Gothic"/>
              </a:rPr>
              <a:t>lining</a:t>
            </a:r>
            <a:r>
              <a:rPr lang="fr-FR" sz="1800" b="1" u="none" strike="noStrike" dirty="0">
                <a:solidFill>
                  <a:srgbClr val="FF0000"/>
                </a:solidFill>
                <a:effectLst/>
                <a:uFillTx/>
                <a:latin typeface="Century Gothic"/>
              </a:rPr>
              <a:t> up and </a:t>
            </a:r>
            <a:r>
              <a:rPr lang="fr-FR" sz="1800" b="1" u="none" strike="noStrike" dirty="0" err="1">
                <a:solidFill>
                  <a:srgbClr val="FF0000"/>
                </a:solidFill>
                <a:effectLst/>
                <a:uFillTx/>
                <a:latin typeface="Century Gothic"/>
              </a:rPr>
              <a:t>waiting</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1" i="1" u="none" strike="noStrike" dirty="0">
                <a:solidFill>
                  <a:schemeClr val="dk1"/>
                </a:solidFill>
                <a:effectLst/>
                <a:uFillTx/>
                <a:latin typeface="Century Gothic"/>
              </a:rPr>
              <a:t>Le pilote dans l’avion accuse réception du message et répète les parties pertinentes du message. </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lumMod val="75000"/>
                    <a:lumOff val="25000"/>
                  </a:schemeClr>
                </a:solidFill>
                <a:effectLst/>
                <a:uFillTx/>
                <a:latin typeface="Century Gothic"/>
              </a:rPr>
              <a:t>ATC: Remontez piste 01allingez-vous et attendez </a:t>
            </a:r>
            <a:r>
              <a:rPr lang="fr-FR" sz="1800" b="1" u="none" strike="noStrike" dirty="0">
                <a:solidFill>
                  <a:srgbClr val="FF0000"/>
                </a:solidFill>
                <a:effectLst/>
                <a:uFillTx/>
                <a:latin typeface="Century Gothic"/>
              </a:rPr>
              <a:t>(</a:t>
            </a:r>
            <a:r>
              <a:rPr lang="fr-FR" sz="1800" b="1" u="none" strike="noStrike" dirty="0" err="1">
                <a:solidFill>
                  <a:srgbClr val="FF0000"/>
                </a:solidFill>
                <a:effectLst/>
                <a:uFillTx/>
                <a:latin typeface="Century Gothic"/>
              </a:rPr>
              <a:t>backtrack</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01,line up and </a:t>
            </a:r>
            <a:r>
              <a:rPr lang="fr-FR" sz="1800" b="1" u="none" strike="noStrike" dirty="0" err="1">
                <a:solidFill>
                  <a:srgbClr val="FF0000"/>
                </a:solidFill>
                <a:effectLst/>
                <a:uFillTx/>
                <a:latin typeface="Century Gothic"/>
              </a:rPr>
              <a:t>wait</a:t>
            </a:r>
            <a:r>
              <a:rPr lang="fr-FR" sz="1800" b="1" u="none" strike="noStrike" dirty="0">
                <a:solidFill>
                  <a:srgbClr val="FF0000"/>
                </a:solidFill>
                <a:effectLst/>
                <a:uFillTx/>
                <a:latin typeface="Century Gothic"/>
              </a:rPr>
              <a:t>)</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1" i="1" u="none" strike="noStrike" dirty="0">
                <a:effectLst/>
                <a:uFillTx/>
                <a:latin typeface="Century Gothic"/>
              </a:rPr>
              <a:t>Le controleur autorise l’avion de pénétrer, remonter la piste, s'aligner et d’attendre</a:t>
            </a:r>
            <a:endParaRPr lang="en-US" sz="18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lumMod val="75000"/>
                    <a:lumOff val="25000"/>
                  </a:schemeClr>
                </a:solidFill>
                <a:effectLst/>
                <a:uFillTx/>
                <a:latin typeface="Century Gothic"/>
              </a:rPr>
              <a:t>Avion: Je remonte la piste m’</a:t>
            </a:r>
            <a:r>
              <a:rPr lang="fr-FR" sz="1800" b="0" u="none" strike="noStrike" dirty="0" err="1">
                <a:solidFill>
                  <a:schemeClr val="dk1">
                    <a:lumMod val="75000"/>
                    <a:lumOff val="25000"/>
                  </a:schemeClr>
                </a:solidFill>
                <a:effectLst/>
                <a:uFillTx/>
                <a:latin typeface="Century Gothic"/>
              </a:rPr>
              <a:t>alinge</a:t>
            </a:r>
            <a:r>
              <a:rPr lang="fr-FR" sz="1800" b="0" u="none" strike="noStrike" dirty="0">
                <a:solidFill>
                  <a:schemeClr val="dk1">
                    <a:lumMod val="75000"/>
                    <a:lumOff val="25000"/>
                  </a:schemeClr>
                </a:solidFill>
                <a:effectLst/>
                <a:uFillTx/>
                <a:latin typeface="Century Gothic"/>
              </a:rPr>
              <a:t> et je m’attends </a:t>
            </a:r>
            <a:r>
              <a:rPr lang="fr-FR" sz="1800" b="1" u="none" strike="noStrike" dirty="0">
                <a:solidFill>
                  <a:srgbClr val="FF0000"/>
                </a:solidFill>
                <a:effectLst/>
                <a:uFillTx/>
                <a:latin typeface="Century Gothic"/>
              </a:rPr>
              <a:t>(</a:t>
            </a:r>
            <a:r>
              <a:rPr lang="fr-FR" sz="1800" b="1" u="none" strike="noStrike" dirty="0" err="1">
                <a:solidFill>
                  <a:srgbClr val="FF0000"/>
                </a:solidFill>
                <a:effectLst/>
                <a:uFillTx/>
                <a:latin typeface="Century Gothic"/>
              </a:rPr>
              <a:t>backtracking</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 </a:t>
            </a:r>
            <a:r>
              <a:rPr lang="fr-FR" sz="1800" b="1" u="none" strike="noStrike" dirty="0" err="1">
                <a:solidFill>
                  <a:srgbClr val="FF0000"/>
                </a:solidFill>
                <a:effectLst/>
                <a:uFillTx/>
                <a:latin typeface="Century Gothic"/>
              </a:rPr>
              <a:t>lining</a:t>
            </a:r>
            <a:r>
              <a:rPr lang="fr-FR" sz="1800" b="1" u="none" strike="noStrike" dirty="0">
                <a:solidFill>
                  <a:srgbClr val="FF0000"/>
                </a:solidFill>
                <a:effectLst/>
                <a:uFillTx/>
                <a:latin typeface="Century Gothic"/>
              </a:rPr>
              <a:t> up and </a:t>
            </a:r>
            <a:r>
              <a:rPr lang="fr-FR" sz="1800" b="1" u="none" strike="noStrike" dirty="0" err="1">
                <a:solidFill>
                  <a:srgbClr val="FF0000"/>
                </a:solidFill>
                <a:effectLst/>
                <a:uFillTx/>
                <a:latin typeface="Century Gothic"/>
              </a:rPr>
              <a:t>waiting</a:t>
            </a:r>
            <a:r>
              <a:rPr lang="fr-FR" sz="1800" b="1" u="none" strike="noStrike" dirty="0">
                <a:solidFill>
                  <a:srgbClr val="FF0000"/>
                </a:solidFill>
                <a:effectLst/>
                <a:uFillTx/>
                <a:latin typeface="Century Gothic"/>
              </a:rPr>
              <a:t>)</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800" b="1" i="1" u="none" strike="noStrike" dirty="0">
                <a:solidFill>
                  <a:schemeClr val="dk1"/>
                </a:solidFill>
                <a:effectLst/>
                <a:uFillTx/>
                <a:latin typeface="Century Gothic"/>
              </a:rPr>
              <a:t>Le pilote dans l’avion accuse réception du message et répète les parties pertinentes du message. </a:t>
            </a: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 name="PlaceHolder 1"/>
          <p:cNvSpPr>
            <a:spLocks noGrp="1"/>
          </p:cNvSpPr>
          <p:nvPr>
            <p:ph type="title"/>
          </p:nvPr>
        </p:nvSpPr>
        <p:spPr>
          <a:xfrm>
            <a:off x="2653560" y="523757"/>
            <a:ext cx="8911440" cy="1280520"/>
          </a:xfrm>
          <a:prstGeom prst="rect">
            <a:avLst/>
          </a:prstGeom>
          <a:noFill/>
          <a:ln w="0">
            <a:noFill/>
          </a:ln>
        </p:spPr>
        <p:txBody>
          <a:bodyPr lIns="91440" tIns="45720" rIns="91440" bIns="45720" anchor="t">
            <a:normAutofit fontScale="90000"/>
          </a:bodyPr>
          <a:lstStyle/>
          <a:p>
            <a:pPr indent="0" defTabSz="457200">
              <a:lnSpc>
                <a:spcPct val="100000"/>
              </a:lnSpc>
              <a:buNone/>
            </a:pPr>
            <a:r>
              <a:rPr lang="fr-FR" sz="3600" u="none" strike="noStrike" dirty="0">
                <a:solidFill>
                  <a:srgbClr val="00B0F0"/>
                </a:solidFill>
                <a:effectLst/>
                <a:uFillTx/>
                <a:latin typeface="Century Gothic"/>
              </a:rPr>
              <a:t>Multi-Ali</a:t>
            </a:r>
            <a:r>
              <a:rPr lang="fr-FR" sz="3600" dirty="0">
                <a:solidFill>
                  <a:srgbClr val="00B0F0"/>
                </a:solidFill>
                <a:latin typeface="Century Gothic"/>
              </a:rPr>
              <a:t>gn</a:t>
            </a:r>
            <a:r>
              <a:rPr lang="fr-FR" sz="3600" u="none" strike="noStrike" dirty="0">
                <a:solidFill>
                  <a:srgbClr val="00B0F0"/>
                </a:solidFill>
                <a:effectLst/>
                <a:uFillTx/>
                <a:latin typeface="Century Gothic"/>
              </a:rPr>
              <a:t>ements (un avion s’aligne derrière un autre avion)</a:t>
            </a:r>
            <a:br>
              <a:rPr sz="3600" dirty="0">
                <a:solidFill>
                  <a:srgbClr val="00B0F0"/>
                </a:solidFill>
              </a:rPr>
            </a:br>
            <a:endParaRPr lang="en-US" sz="3600" u="none" strike="noStrike" dirty="0">
              <a:solidFill>
                <a:srgbClr val="00B0F0"/>
              </a:solidFill>
              <a:effectLst/>
              <a:uFillTx/>
              <a:latin typeface="Century Gothic"/>
            </a:endParaRPr>
          </a:p>
        </p:txBody>
      </p:sp>
      <p:sp>
        <p:nvSpPr>
          <p:cNvPr id="553" name="PlaceHolder 2"/>
          <p:cNvSpPr>
            <a:spLocks noGrp="1"/>
          </p:cNvSpPr>
          <p:nvPr>
            <p:ph/>
          </p:nvPr>
        </p:nvSpPr>
        <p:spPr>
          <a:xfrm>
            <a:off x="2649960" y="2149560"/>
            <a:ext cx="8915040" cy="3688200"/>
          </a:xfrm>
          <a:prstGeom prst="rect">
            <a:avLst/>
          </a:prstGeom>
          <a:noFill/>
          <a:ln w="0">
            <a:noFill/>
          </a:ln>
        </p:spPr>
        <p:txBody>
          <a:bodyPr lIns="91440" tIns="45720" rIns="91440" bIns="45720" anchor="t">
            <a:normAutofit lnSpcReduction="9999"/>
          </a:bodyPr>
          <a:lstStyle/>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tabLst>
                <a:tab pos="0" algn="l"/>
              </a:tabLst>
            </a:pPr>
            <a:r>
              <a:rPr lang="fr-FR" sz="1800" b="0" u="none" strike="noStrike" dirty="0">
                <a:solidFill>
                  <a:schemeClr val="dk1">
                    <a:lumMod val="75000"/>
                    <a:lumOff val="25000"/>
                  </a:schemeClr>
                </a:solidFill>
                <a:effectLst/>
                <a:uFillTx/>
                <a:latin typeface="Century Gothic"/>
              </a:rPr>
              <a:t>ATC: Alignez vous et attendez piste 01 numéro 2 au départ </a:t>
            </a:r>
            <a:r>
              <a:rPr lang="fr-FR" sz="1800" b="1" u="none" strike="noStrike" dirty="0">
                <a:solidFill>
                  <a:srgbClr val="FF0000"/>
                </a:solidFill>
                <a:effectLst/>
                <a:uFillTx/>
                <a:latin typeface="Century Gothic"/>
              </a:rPr>
              <a:t>(line up and </a:t>
            </a:r>
            <a:r>
              <a:rPr lang="fr-FR" sz="1800" b="1" u="none" strike="noStrike" dirty="0" err="1">
                <a:solidFill>
                  <a:srgbClr val="FF0000"/>
                </a:solidFill>
                <a:effectLst/>
                <a:uFillTx/>
                <a:latin typeface="Century Gothic"/>
              </a:rPr>
              <a:t>wait</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 </a:t>
            </a:r>
            <a:r>
              <a:rPr lang="fr-FR" sz="1800" b="1" u="none" strike="noStrike" dirty="0" err="1">
                <a:solidFill>
                  <a:srgbClr val="FF0000"/>
                </a:solidFill>
                <a:effectLst/>
                <a:uFillTx/>
                <a:latin typeface="Century Gothic"/>
              </a:rPr>
              <a:t>number</a:t>
            </a:r>
            <a:r>
              <a:rPr lang="fr-FR" sz="1800" b="1" u="none" strike="noStrike" dirty="0">
                <a:solidFill>
                  <a:srgbClr val="FF0000"/>
                </a:solidFill>
                <a:effectLst/>
                <a:uFillTx/>
                <a:latin typeface="Century Gothic"/>
              </a:rPr>
              <a:t> 2 for </a:t>
            </a:r>
            <a:r>
              <a:rPr lang="fr-FR" sz="1800" b="1" u="none" strike="noStrike" dirty="0" err="1">
                <a:solidFill>
                  <a:srgbClr val="FF0000"/>
                </a:solidFill>
                <a:effectLst/>
                <a:uFillTx/>
                <a:latin typeface="Century Gothic"/>
              </a:rPr>
              <a:t>departure</a:t>
            </a:r>
            <a:r>
              <a:rPr lang="fr-FR" sz="1800" b="1" u="none" strike="noStrike" dirty="0">
                <a:solidFill>
                  <a:srgbClr val="FF0000"/>
                </a:solidFill>
                <a:effectLst/>
                <a:uFillTx/>
                <a:latin typeface="Century Gothic"/>
              </a:rPr>
              <a:t>)</a:t>
            </a: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tabLst>
                <a:tab pos="0" algn="l"/>
              </a:tabLst>
            </a:pPr>
            <a:r>
              <a:rPr lang="fr-FR" sz="1800" b="1" i="1" u="none" strike="noStrike" dirty="0">
                <a:solidFill>
                  <a:schemeClr val="dk1"/>
                </a:solidFill>
                <a:effectLst/>
                <a:uFillTx/>
                <a:latin typeface="Century Gothic"/>
              </a:rPr>
              <a:t>L’avion est sur un point d’attente derrière la ligne jaune N1 N8 etc. L’avion est autorisé par le contrôleur de pénétrer sur la piste de s’aligner et attendre. Dans ce cas il y a un avion qui décolle d’une intersection intermédiaire</a:t>
            </a:r>
            <a:r>
              <a:rPr lang="fr-FR" sz="1800" b="1" i="1" dirty="0">
                <a:solidFill>
                  <a:schemeClr val="dk1"/>
                </a:solidFill>
                <a:latin typeface="Century Gothic"/>
              </a:rPr>
              <a:t> et qui est numéro 1 au départ</a:t>
            </a:r>
            <a:endParaRPr lang="en-US" sz="1800" b="1"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tabLst>
                <a:tab pos="0" algn="l"/>
              </a:tabLst>
            </a:pPr>
            <a:r>
              <a:rPr lang="fr-FR" sz="1800" b="1" u="none" strike="noStrike" dirty="0">
                <a:solidFill>
                  <a:schemeClr val="dk1">
                    <a:lumMod val="75000"/>
                    <a:lumOff val="25000"/>
                  </a:schemeClr>
                </a:solidFill>
                <a:effectLst/>
                <a:uFillTx/>
                <a:latin typeface="Century Gothic"/>
              </a:rPr>
              <a:t>Avion: Je m’aligne et j’attends piste 01 numéro 2 au départ  </a:t>
            </a:r>
            <a:r>
              <a:rPr lang="fr-FR" sz="1800" b="1" u="none" strike="noStrike" dirty="0">
                <a:solidFill>
                  <a:srgbClr val="FF0000"/>
                </a:solidFill>
                <a:effectLst/>
                <a:uFillTx/>
                <a:latin typeface="Century Gothic"/>
              </a:rPr>
              <a:t>(</a:t>
            </a:r>
            <a:r>
              <a:rPr lang="fr-FR" sz="1800" b="1" u="none" strike="noStrike" dirty="0" err="1">
                <a:solidFill>
                  <a:srgbClr val="FF0000"/>
                </a:solidFill>
                <a:effectLst/>
                <a:uFillTx/>
                <a:latin typeface="Century Gothic"/>
              </a:rPr>
              <a:t>lining</a:t>
            </a:r>
            <a:r>
              <a:rPr lang="fr-FR" sz="1800" b="1" u="none" strike="noStrike" dirty="0">
                <a:solidFill>
                  <a:srgbClr val="FF0000"/>
                </a:solidFill>
                <a:effectLst/>
                <a:uFillTx/>
                <a:latin typeface="Century Gothic"/>
              </a:rPr>
              <a:t> up and </a:t>
            </a:r>
            <a:r>
              <a:rPr lang="fr-FR" sz="1800" b="1" u="none" strike="noStrike" dirty="0" err="1">
                <a:solidFill>
                  <a:srgbClr val="FF0000"/>
                </a:solidFill>
                <a:effectLst/>
                <a:uFillTx/>
                <a:latin typeface="Century Gothic"/>
              </a:rPr>
              <a:t>waiting</a:t>
            </a:r>
            <a:r>
              <a:rPr lang="fr-FR" sz="1800" b="1" u="none" strike="noStrike" dirty="0">
                <a:solidFill>
                  <a:srgbClr val="FF0000"/>
                </a:solidFill>
                <a:effectLst/>
                <a:uFillTx/>
                <a:latin typeface="Century Gothic"/>
              </a:rPr>
              <a:t> </a:t>
            </a:r>
            <a:r>
              <a:rPr lang="fr-FR" sz="1800" b="1" u="none" strike="noStrike" dirty="0" err="1">
                <a:solidFill>
                  <a:srgbClr val="FF0000"/>
                </a:solidFill>
                <a:effectLst/>
                <a:uFillTx/>
                <a:latin typeface="Century Gothic"/>
              </a:rPr>
              <a:t>runway</a:t>
            </a:r>
            <a:r>
              <a:rPr lang="fr-FR" sz="1800" b="1" u="none" strike="noStrike" dirty="0">
                <a:solidFill>
                  <a:srgbClr val="FF0000"/>
                </a:solidFill>
                <a:effectLst/>
                <a:uFillTx/>
                <a:latin typeface="Century Gothic"/>
              </a:rPr>
              <a:t> 01 </a:t>
            </a:r>
            <a:r>
              <a:rPr lang="fr-FR" sz="1800" b="1" u="none" strike="noStrike" dirty="0" err="1">
                <a:solidFill>
                  <a:srgbClr val="FF0000"/>
                </a:solidFill>
                <a:effectLst/>
                <a:uFillTx/>
                <a:latin typeface="Century Gothic"/>
              </a:rPr>
              <a:t>number</a:t>
            </a:r>
            <a:r>
              <a:rPr lang="fr-FR" sz="1800" b="1" u="none" strike="noStrike" dirty="0">
                <a:solidFill>
                  <a:srgbClr val="FF0000"/>
                </a:solidFill>
                <a:effectLst/>
                <a:uFillTx/>
                <a:latin typeface="Century Gothic"/>
              </a:rPr>
              <a:t> 2 for </a:t>
            </a:r>
            <a:r>
              <a:rPr lang="fr-FR" sz="1800" b="1" u="none" strike="noStrike" dirty="0" err="1">
                <a:solidFill>
                  <a:srgbClr val="FF0000"/>
                </a:solidFill>
                <a:effectLst/>
                <a:uFillTx/>
                <a:latin typeface="Century Gothic"/>
              </a:rPr>
              <a:t>departure</a:t>
            </a:r>
            <a:r>
              <a:rPr lang="fr-FR" sz="1800" b="1" u="none" strike="noStrike" dirty="0">
                <a:solidFill>
                  <a:srgbClr val="FF0000"/>
                </a:solidFill>
                <a:effectLst/>
                <a:uFillTx/>
                <a:latin typeface="Century Gothic"/>
              </a:rPr>
              <a:t>)</a:t>
            </a:r>
            <a:endParaRPr lang="en-US" sz="1800" b="1"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tabLst>
                <a:tab pos="0" algn="l"/>
              </a:tabLst>
            </a:pPr>
            <a:r>
              <a:rPr lang="fr-FR" sz="1800" b="1" i="1" u="none" strike="noStrike" dirty="0">
                <a:solidFill>
                  <a:schemeClr val="dk1"/>
                </a:solidFill>
                <a:effectLst/>
                <a:uFillTx/>
                <a:latin typeface="Century Gothic"/>
              </a:rPr>
              <a:t>Le pilote dans l’avion accuse réception du message et répète les parties pertinentes du message..  </a:t>
            </a:r>
            <a:endParaRPr lang="en-US" sz="1800" b="1"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1"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 name="PlaceHolder 1"/>
          <p:cNvSpPr>
            <a:spLocks noGrp="1"/>
          </p:cNvSpPr>
          <p:nvPr>
            <p:ph type="title"/>
          </p:nvPr>
        </p:nvSpPr>
        <p:spPr>
          <a:xfrm>
            <a:off x="2366837" y="511119"/>
            <a:ext cx="8911440" cy="1280520"/>
          </a:xfrm>
          <a:prstGeom prst="rect">
            <a:avLst/>
          </a:prstGeom>
          <a:noFill/>
          <a:ln w="0">
            <a:noFill/>
          </a:ln>
        </p:spPr>
        <p:txBody>
          <a:bodyPr lIns="91440" tIns="45720" rIns="91440" bIns="45720" anchor="t">
            <a:noAutofit/>
          </a:bodyPr>
          <a:lstStyle/>
          <a:p>
            <a:pPr defTabSz="457200">
              <a:lnSpc>
                <a:spcPct val="100000"/>
              </a:lnSpc>
            </a:pPr>
            <a:r>
              <a:rPr lang="fr-FR" sz="3200" u="none" strike="noStrike" dirty="0">
                <a:solidFill>
                  <a:srgbClr val="00B0F0"/>
                </a:solidFill>
                <a:effectLst/>
                <a:uFillTx/>
                <a:latin typeface="Century Gothic"/>
              </a:rPr>
              <a:t>Interruption de décollage</a:t>
            </a:r>
            <a:endParaRPr lang="en-US" sz="3200" u="none" strike="noStrike" dirty="0">
              <a:solidFill>
                <a:srgbClr val="00B0F0"/>
              </a:solidFill>
              <a:effectLst/>
              <a:uFillTx/>
              <a:latin typeface="Century Gothic"/>
            </a:endParaRPr>
          </a:p>
        </p:txBody>
      </p:sp>
      <p:sp>
        <p:nvSpPr>
          <p:cNvPr id="559" name="PlaceHolder 2"/>
          <p:cNvSpPr>
            <a:spLocks noGrp="1"/>
          </p:cNvSpPr>
          <p:nvPr>
            <p:ph/>
          </p:nvPr>
        </p:nvSpPr>
        <p:spPr>
          <a:xfrm>
            <a:off x="2589120" y="2133720"/>
            <a:ext cx="8915040" cy="3777120"/>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lumMod val="75000"/>
                    <a:lumOff val="25000"/>
                  </a:schemeClr>
                </a:solidFill>
                <a:effectLst/>
                <a:uFillTx/>
                <a:latin typeface="+mn-lt"/>
              </a:rPr>
              <a:t>ATC: Stoppez immédiatement ( indicatif d’avion) Stoppez immédiatement </a:t>
            </a:r>
            <a:r>
              <a:rPr lang="fr-FR" sz="1800" b="1" dirty="0">
                <a:solidFill>
                  <a:srgbClr val="FF0000"/>
                </a:solidFill>
                <a:latin typeface="+mn-lt"/>
              </a:rPr>
              <a:t>(Stop Immediately ( </a:t>
            </a:r>
            <a:r>
              <a:rPr lang="fr-FR" sz="1800" b="1" dirty="0" err="1">
                <a:solidFill>
                  <a:srgbClr val="FF0000"/>
                </a:solidFill>
                <a:latin typeface="+mn-lt"/>
              </a:rPr>
              <a:t>callsign</a:t>
            </a:r>
            <a:r>
              <a:rPr lang="fr-FR" sz="1800" b="1" dirty="0">
                <a:solidFill>
                  <a:srgbClr val="FF0000"/>
                </a:solidFill>
                <a:latin typeface="+mn-lt"/>
              </a:rPr>
              <a:t>) Stop Immediately )</a:t>
            </a:r>
          </a:p>
          <a:p>
            <a:pPr marL="343080" indent="-343080" defTabSz="457200">
              <a:lnSpc>
                <a:spcPct val="100000"/>
              </a:lnSpc>
              <a:spcBef>
                <a:spcPts val="1001"/>
              </a:spcBef>
              <a:buClr>
                <a:srgbClr val="A53010"/>
              </a:buClr>
              <a:buFont typeface="Wingdings 3" charset="2"/>
              <a:buChar char=""/>
            </a:pPr>
            <a:r>
              <a:rPr lang="fr-FR" sz="1800" b="1" i="1" u="none" strike="noStrike" dirty="0">
                <a:solidFill>
                  <a:schemeClr val="dk1">
                    <a:lumMod val="75000"/>
                    <a:lumOff val="25000"/>
                  </a:schemeClr>
                </a:solidFill>
                <a:effectLst/>
                <a:uFillTx/>
                <a:latin typeface="+mn-lt"/>
              </a:rPr>
              <a:t>L’avion à la demande du contrôleur doit s’arrêter immédiatement, c’est un ordre pas une demande </a:t>
            </a:r>
          </a:p>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solidFill>
                <a:effectLst/>
                <a:uFillTx/>
                <a:latin typeface="+mn-lt"/>
              </a:rPr>
              <a:t>Avion: Je stoppe </a:t>
            </a:r>
            <a:r>
              <a:rPr lang="fr-FR" sz="1800" b="0" u="none" strike="noStrike" dirty="0">
                <a:solidFill>
                  <a:schemeClr val="dk1">
                    <a:lumMod val="75000"/>
                    <a:lumOff val="25000"/>
                  </a:schemeClr>
                </a:solidFill>
                <a:effectLst/>
                <a:uFillTx/>
                <a:latin typeface="+mn-lt"/>
              </a:rPr>
              <a:t>immédiatement </a:t>
            </a:r>
            <a:r>
              <a:rPr lang="fr-FR" sz="1800" b="1" dirty="0">
                <a:solidFill>
                  <a:srgbClr val="FF0000"/>
                </a:solidFill>
                <a:latin typeface="+mn-lt"/>
              </a:rPr>
              <a:t>(</a:t>
            </a:r>
            <a:r>
              <a:rPr lang="fr-FR" sz="1800" b="1" dirty="0" err="1">
                <a:solidFill>
                  <a:srgbClr val="FF0000"/>
                </a:solidFill>
                <a:latin typeface="+mn-lt"/>
              </a:rPr>
              <a:t>Stopping</a:t>
            </a:r>
            <a:r>
              <a:rPr lang="fr-FR" sz="1800" b="1" dirty="0">
                <a:solidFill>
                  <a:srgbClr val="FF0000"/>
                </a:solidFill>
                <a:latin typeface="+mn-lt"/>
              </a:rPr>
              <a:t> Immediately)</a:t>
            </a:r>
          </a:p>
          <a:p>
            <a:pPr marL="343080" indent="-343080" defTabSz="457200">
              <a:lnSpc>
                <a:spcPct val="100000"/>
              </a:lnSpc>
              <a:spcBef>
                <a:spcPts val="1001"/>
              </a:spcBef>
              <a:buClr>
                <a:srgbClr val="A53010"/>
              </a:buClr>
              <a:buFont typeface="Wingdings 3" charset="2"/>
              <a:buChar char=""/>
            </a:pPr>
            <a:r>
              <a:rPr lang="fr-FR" sz="1800" b="1" i="1" dirty="0">
                <a:solidFill>
                  <a:schemeClr val="dk1"/>
                </a:solidFill>
                <a:latin typeface="+mn-lt"/>
              </a:rPr>
              <a:t>Le pilote dans l’avion accuse réception du message</a:t>
            </a:r>
            <a:endParaRPr lang="fr-FR" sz="1800" b="1" dirty="0">
              <a:solidFill>
                <a:srgbClr val="FF0000"/>
              </a:solidFill>
              <a:latin typeface="+mn-lt"/>
            </a:endParaRPr>
          </a:p>
          <a:p>
            <a:pPr marL="343080" indent="-343080" defTabSz="457200">
              <a:lnSpc>
                <a:spcPct val="100000"/>
              </a:lnSpc>
              <a:spcBef>
                <a:spcPts val="1001"/>
              </a:spcBef>
              <a:buClr>
                <a:srgbClr val="A53010"/>
              </a:buClr>
              <a:buFont typeface="Wingdings 3" charset="2"/>
              <a:buChar char=""/>
            </a:pPr>
            <a:r>
              <a:rPr lang="fr-FR" sz="1800" b="0" u="none" strike="noStrike" dirty="0">
                <a:solidFill>
                  <a:schemeClr val="dk1"/>
                </a:solidFill>
                <a:effectLst/>
                <a:uFillTx/>
                <a:latin typeface="+mn-lt"/>
              </a:rPr>
              <a:t>Avion: J’interrompe le décollage </a:t>
            </a:r>
            <a:r>
              <a:rPr lang="fr-FR" sz="1800" b="1" dirty="0">
                <a:solidFill>
                  <a:srgbClr val="FF0000"/>
                </a:solidFill>
                <a:latin typeface="+mn-lt"/>
              </a:rPr>
              <a:t>(</a:t>
            </a:r>
            <a:r>
              <a:rPr lang="fr-FR" sz="1800" b="1" dirty="0" err="1">
                <a:solidFill>
                  <a:srgbClr val="FF0000"/>
                </a:solidFill>
                <a:latin typeface="+mn-lt"/>
              </a:rPr>
              <a:t>Aborting</a:t>
            </a:r>
            <a:r>
              <a:rPr lang="fr-FR" sz="1800" b="1" dirty="0">
                <a:solidFill>
                  <a:srgbClr val="FF0000"/>
                </a:solidFill>
                <a:latin typeface="+mn-lt"/>
              </a:rPr>
              <a:t> take-off)</a:t>
            </a:r>
          </a:p>
          <a:p>
            <a:pPr marL="343080" indent="-343080" defTabSz="457200">
              <a:lnSpc>
                <a:spcPct val="100000"/>
              </a:lnSpc>
              <a:spcBef>
                <a:spcPts val="1001"/>
              </a:spcBef>
              <a:buClr>
                <a:srgbClr val="A53010"/>
              </a:buClr>
              <a:buFont typeface="Wingdings 3" charset="2"/>
              <a:buChar char=""/>
            </a:pPr>
            <a:r>
              <a:rPr lang="fr-FR" sz="1800" b="1" i="1" dirty="0">
                <a:latin typeface="+mn-lt"/>
              </a:rPr>
              <a:t>Le pilote de sa propre initiative va arrêter le décollage (pour diverses raisons mais souvent liée à un problème technique) </a:t>
            </a:r>
          </a:p>
          <a:p>
            <a:pPr marL="343080" indent="-343080" defTabSz="457200">
              <a:lnSpc>
                <a:spcPct val="100000"/>
              </a:lnSpc>
              <a:spcBef>
                <a:spcPts val="1001"/>
              </a:spcBef>
              <a:buClr>
                <a:srgbClr val="A53010"/>
              </a:buClr>
              <a:buFont typeface="Wingdings 3" charset="2"/>
              <a:buChar char=""/>
            </a:pPr>
            <a:endParaRPr lang="en-US" sz="1800" b="0" u="none" strike="noStrike" dirty="0">
              <a:effectLst/>
              <a:highlight>
                <a:srgbClr val="00FF00"/>
              </a:highlight>
              <a:uFillTx/>
              <a:latin typeface="+mn-lt"/>
            </a:endParaRPr>
          </a:p>
          <a:p>
            <a:pPr defTabSz="457200">
              <a:lnSpc>
                <a:spcPct val="100000"/>
              </a:lnSpc>
              <a:spcBef>
                <a:spcPts val="1001"/>
              </a:spcBef>
              <a:buClr>
                <a:srgbClr val="A53010"/>
              </a:buClr>
            </a:pPr>
            <a:endParaRPr lang="en-US" sz="1800" b="1" i="1"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extLst>
      <p:ext uri="{BB962C8B-B14F-4D97-AF65-F5344CB8AC3E}">
        <p14:creationId xmlns:p14="http://schemas.microsoft.com/office/powerpoint/2010/main" val="1361583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 name="PlaceHolder 1"/>
          <p:cNvSpPr>
            <a:spLocks noGrp="1"/>
          </p:cNvSpPr>
          <p:nvPr>
            <p:ph type="title"/>
          </p:nvPr>
        </p:nvSpPr>
        <p:spPr>
          <a:xfrm>
            <a:off x="2593080" y="188536"/>
            <a:ext cx="8911440" cy="1193698"/>
          </a:xfrm>
          <a:prstGeom prst="rect">
            <a:avLst/>
          </a:prstGeom>
          <a:noFill/>
          <a:ln w="0">
            <a:noFill/>
          </a:ln>
        </p:spPr>
        <p:txBody>
          <a:bodyPr lIns="91440" tIns="45720" rIns="91440" bIns="45720" anchor="t">
            <a:noAutofit/>
          </a:bodyPr>
          <a:lstStyle/>
          <a:p>
            <a:pPr defTabSz="457200">
              <a:lnSpc>
                <a:spcPct val="100000"/>
              </a:lnSpc>
            </a:pPr>
            <a:r>
              <a:rPr lang="fr-FR" sz="3200" dirty="0">
                <a:solidFill>
                  <a:srgbClr val="00B0F0"/>
                </a:solidFill>
                <a:latin typeface="Century Gothic"/>
              </a:rPr>
              <a:t>Autorisation </a:t>
            </a:r>
            <a:r>
              <a:rPr lang="fr-FR" sz="3200" u="none" strike="noStrike" dirty="0">
                <a:solidFill>
                  <a:srgbClr val="00B0F0"/>
                </a:solidFill>
                <a:effectLst/>
                <a:uFillTx/>
                <a:latin typeface="Century Gothic"/>
              </a:rPr>
              <a:t>de décollage</a:t>
            </a:r>
            <a:endParaRPr lang="en-US" sz="3200" u="none" strike="noStrike" dirty="0">
              <a:solidFill>
                <a:srgbClr val="00B0F0"/>
              </a:solidFill>
              <a:effectLst/>
              <a:uFillTx/>
              <a:latin typeface="Century Gothic"/>
            </a:endParaRPr>
          </a:p>
        </p:txBody>
      </p:sp>
      <p:sp>
        <p:nvSpPr>
          <p:cNvPr id="559" name="PlaceHolder 2"/>
          <p:cNvSpPr>
            <a:spLocks noGrp="1"/>
          </p:cNvSpPr>
          <p:nvPr>
            <p:ph/>
          </p:nvPr>
        </p:nvSpPr>
        <p:spPr>
          <a:xfrm>
            <a:off x="2589120" y="1382234"/>
            <a:ext cx="8915040" cy="5475766"/>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1400" b="0" u="none" strike="noStrike" dirty="0">
                <a:solidFill>
                  <a:schemeClr val="dk1">
                    <a:lumMod val="75000"/>
                    <a:lumOff val="25000"/>
                  </a:schemeClr>
                </a:solidFill>
                <a:effectLst/>
                <a:uFillTx/>
                <a:latin typeface="Century Gothic"/>
              </a:rPr>
              <a:t>ATC: </a:t>
            </a:r>
            <a:r>
              <a:rPr lang="fr-FR" sz="1400" dirty="0">
                <a:solidFill>
                  <a:schemeClr val="dk1">
                    <a:lumMod val="75000"/>
                    <a:lumOff val="25000"/>
                  </a:schemeClr>
                </a:solidFill>
                <a:latin typeface="Century Gothic"/>
              </a:rPr>
              <a:t>Piste 01 autorisé </a:t>
            </a:r>
            <a:r>
              <a:rPr lang="fr-FR" sz="1400" dirty="0" err="1">
                <a:solidFill>
                  <a:schemeClr val="dk1">
                    <a:lumMod val="75000"/>
                    <a:lumOff val="25000"/>
                  </a:schemeClr>
                </a:solidFill>
                <a:latin typeface="Century Gothic"/>
              </a:rPr>
              <a:t>decollage</a:t>
            </a:r>
            <a:endParaRPr lang="fr-FR" sz="14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400" b="1" u="none" strike="noStrike" dirty="0">
                <a:solidFill>
                  <a:srgbClr val="FF0000"/>
                </a:solidFill>
                <a:effectLst/>
                <a:uFillTx/>
                <a:latin typeface="Century Gothic"/>
              </a:rPr>
              <a:t>(</a:t>
            </a:r>
            <a:r>
              <a:rPr lang="fr-FR" sz="1400" b="1" u="none" strike="noStrike" dirty="0" err="1">
                <a:solidFill>
                  <a:srgbClr val="FF0000"/>
                </a:solidFill>
                <a:effectLst/>
                <a:uFillTx/>
                <a:latin typeface="Century Gothic"/>
              </a:rPr>
              <a:t>Runway</a:t>
            </a:r>
            <a:r>
              <a:rPr lang="fr-FR" sz="1400" b="1" u="none" strike="noStrike" dirty="0">
                <a:solidFill>
                  <a:srgbClr val="FF0000"/>
                </a:solidFill>
                <a:effectLst/>
                <a:uFillTx/>
                <a:latin typeface="Century Gothic"/>
              </a:rPr>
              <a:t> 01 </a:t>
            </a:r>
            <a:r>
              <a:rPr lang="fr-FR" sz="1400" b="1" u="none" strike="noStrike" dirty="0" err="1">
                <a:solidFill>
                  <a:srgbClr val="FF0000"/>
                </a:solidFill>
                <a:effectLst/>
                <a:uFillTx/>
                <a:latin typeface="Century Gothic"/>
              </a:rPr>
              <a:t>cleared</a:t>
            </a:r>
            <a:r>
              <a:rPr lang="fr-FR" sz="1400" b="1" u="none" strike="noStrike" dirty="0">
                <a:solidFill>
                  <a:srgbClr val="FF0000"/>
                </a:solidFill>
                <a:effectLst/>
                <a:uFillTx/>
                <a:latin typeface="Century Gothic"/>
              </a:rPr>
              <a:t> to </a:t>
            </a:r>
            <a:r>
              <a:rPr lang="fr-FR" sz="1400" b="1" u="none" strike="noStrike" dirty="0" err="1">
                <a:solidFill>
                  <a:srgbClr val="FF0000"/>
                </a:solidFill>
                <a:effectLst/>
                <a:uFillTx/>
                <a:latin typeface="Century Gothic"/>
              </a:rPr>
              <a:t>take</a:t>
            </a:r>
            <a:r>
              <a:rPr lang="fr-FR" sz="1400" b="1" u="none" strike="noStrike" dirty="0">
                <a:solidFill>
                  <a:srgbClr val="FF0000"/>
                </a:solidFill>
                <a:effectLst/>
                <a:uFillTx/>
                <a:latin typeface="Century Gothic"/>
              </a:rPr>
              <a:t> off )  </a:t>
            </a:r>
            <a:r>
              <a:rPr lang="fr-FR" sz="1400" b="1" i="1" u="none" strike="noStrike" dirty="0">
                <a:effectLst/>
                <a:uFillTx/>
                <a:latin typeface="Century Gothic"/>
              </a:rPr>
              <a:t>Le contrôleur est la seule personne autorisée de dire les mots « </a:t>
            </a:r>
            <a:r>
              <a:rPr lang="fr-FR" sz="1400" b="1" i="1" u="none" strike="noStrike" dirty="0" err="1">
                <a:effectLst/>
                <a:uFillTx/>
                <a:latin typeface="Century Gothic"/>
              </a:rPr>
              <a:t>cleared</a:t>
            </a:r>
            <a:r>
              <a:rPr lang="fr-FR" sz="1400" b="1" i="1" u="none" strike="noStrike" dirty="0">
                <a:effectLst/>
                <a:uFillTx/>
                <a:latin typeface="Century Gothic"/>
              </a:rPr>
              <a:t> </a:t>
            </a:r>
            <a:r>
              <a:rPr lang="fr-FR" sz="1400" b="1" i="1" u="none" strike="noStrike" dirty="0" err="1">
                <a:effectLst/>
                <a:uFillTx/>
                <a:latin typeface="Century Gothic"/>
              </a:rPr>
              <a:t>take</a:t>
            </a:r>
            <a:r>
              <a:rPr lang="fr-FR" sz="1400" b="1" i="1" u="none" strike="noStrike" dirty="0">
                <a:effectLst/>
                <a:uFillTx/>
                <a:latin typeface="Century Gothic"/>
              </a:rPr>
              <a:t> off » c’est une phrase très explicit </a:t>
            </a:r>
            <a:endParaRPr lang="en-US" sz="14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400" dirty="0">
                <a:solidFill>
                  <a:schemeClr val="dk1"/>
                </a:solidFill>
                <a:latin typeface="Century Gothic"/>
              </a:rPr>
              <a:t>ATC: Piste 01 je </a:t>
            </a:r>
            <a:r>
              <a:rPr lang="fr-FR" sz="1400" dirty="0" err="1">
                <a:solidFill>
                  <a:schemeClr val="dk1"/>
                </a:solidFill>
                <a:latin typeface="Century Gothic"/>
              </a:rPr>
              <a:t>decolle</a:t>
            </a:r>
            <a:endParaRPr lang="fr-FR" sz="14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400" b="1" u="none" strike="noStrike" dirty="0">
                <a:solidFill>
                  <a:srgbClr val="FF0000"/>
                </a:solidFill>
                <a:effectLst/>
                <a:uFillTx/>
                <a:latin typeface="Century Gothic"/>
              </a:rPr>
              <a:t>(</a:t>
            </a:r>
            <a:r>
              <a:rPr lang="fr-FR" sz="1400" b="1" u="none" strike="noStrike" dirty="0" err="1">
                <a:solidFill>
                  <a:srgbClr val="FF0000"/>
                </a:solidFill>
                <a:effectLst/>
                <a:uFillTx/>
                <a:latin typeface="Century Gothic"/>
              </a:rPr>
              <a:t>Runway</a:t>
            </a:r>
            <a:r>
              <a:rPr lang="fr-FR" sz="1400" b="1" u="none" strike="noStrike" dirty="0">
                <a:solidFill>
                  <a:srgbClr val="FF0000"/>
                </a:solidFill>
                <a:effectLst/>
                <a:uFillTx/>
                <a:latin typeface="Century Gothic"/>
              </a:rPr>
              <a:t> 01 </a:t>
            </a:r>
            <a:r>
              <a:rPr lang="fr-FR" sz="1400" b="1" u="none" strike="noStrike" dirty="0" err="1">
                <a:solidFill>
                  <a:srgbClr val="FF0000"/>
                </a:solidFill>
                <a:effectLst/>
                <a:uFillTx/>
                <a:latin typeface="Century Gothic"/>
              </a:rPr>
              <a:t>taking</a:t>
            </a:r>
            <a:r>
              <a:rPr lang="fr-FR" sz="1400" b="1" u="none" strike="noStrike" dirty="0">
                <a:solidFill>
                  <a:srgbClr val="FF0000"/>
                </a:solidFill>
                <a:effectLst/>
                <a:uFillTx/>
                <a:latin typeface="Century Gothic"/>
              </a:rPr>
              <a:t> off)  </a:t>
            </a:r>
            <a:r>
              <a:rPr lang="fr-FR" sz="1400" b="1" i="1" u="none" strike="noStrike" dirty="0">
                <a:effectLst/>
                <a:uFillTx/>
                <a:latin typeface="Century Gothic"/>
              </a:rPr>
              <a:t>Le pilote doit </a:t>
            </a:r>
            <a:r>
              <a:rPr lang="fr-FR" sz="1400" b="1" i="1" dirty="0"/>
              <a:t>obligatoirement répéter l’instruction</a:t>
            </a:r>
            <a:endParaRPr lang="fr-FR" sz="1400" b="1"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400" dirty="0">
                <a:latin typeface="Century Gothic"/>
              </a:rPr>
              <a:t>ATC: Alignez vous piste 01, autorisé décollage</a:t>
            </a:r>
          </a:p>
          <a:p>
            <a:pPr marL="343080" indent="-343080" defTabSz="457200">
              <a:lnSpc>
                <a:spcPct val="100000"/>
              </a:lnSpc>
              <a:spcBef>
                <a:spcPts val="1001"/>
              </a:spcBef>
              <a:buClr>
                <a:srgbClr val="A53010"/>
              </a:buClr>
              <a:buFont typeface="Wingdings 3" charset="2"/>
              <a:buChar char=""/>
            </a:pPr>
            <a:r>
              <a:rPr lang="en-US" sz="1400" b="1" u="none" strike="noStrike" dirty="0">
                <a:solidFill>
                  <a:srgbClr val="FF0000"/>
                </a:solidFill>
                <a:effectLst/>
                <a:uFillTx/>
                <a:latin typeface="Century Gothic"/>
              </a:rPr>
              <a:t>(Line up runway 01 cleared for take off) </a:t>
            </a:r>
            <a:r>
              <a:rPr lang="en-US" sz="1400" b="1" i="1" u="none" strike="noStrike" dirty="0">
                <a:effectLst/>
                <a:uFillTx/>
                <a:latin typeface="Century Gothic"/>
              </a:rPr>
              <a:t>Le </a:t>
            </a:r>
            <a:r>
              <a:rPr lang="fr-FR" sz="1400" b="1" i="1" u="none" strike="noStrike" noProof="0" dirty="0">
                <a:effectLst/>
                <a:uFillTx/>
                <a:latin typeface="Century Gothic"/>
              </a:rPr>
              <a:t>controleur</a:t>
            </a:r>
            <a:r>
              <a:rPr lang="en-US" sz="1400" b="1" i="1" u="none" strike="noStrike" dirty="0">
                <a:effectLst/>
                <a:uFillTx/>
                <a:latin typeface="Century Gothic"/>
              </a:rPr>
              <a:t> </a:t>
            </a:r>
            <a:r>
              <a:rPr lang="fr-FR" sz="1400" b="1" i="1" u="none" strike="noStrike" noProof="0" dirty="0">
                <a:effectLst/>
                <a:uFillTx/>
                <a:latin typeface="Century Gothic"/>
              </a:rPr>
              <a:t>autorise</a:t>
            </a:r>
            <a:r>
              <a:rPr lang="en-US" sz="1400" b="1" i="1" u="none" strike="noStrike" dirty="0">
                <a:effectLst/>
                <a:uFillTx/>
                <a:latin typeface="Century Gothic"/>
              </a:rPr>
              <a:t> </a:t>
            </a:r>
            <a:r>
              <a:rPr lang="en-US" sz="1400" b="1" i="1" u="none" strike="noStrike" dirty="0" err="1">
                <a:effectLst/>
                <a:uFillTx/>
                <a:latin typeface="Century Gothic"/>
              </a:rPr>
              <a:t>l’avion</a:t>
            </a:r>
            <a:r>
              <a:rPr lang="en-US" sz="1400" b="1" i="1" u="none" strike="noStrike" dirty="0">
                <a:effectLst/>
                <a:uFillTx/>
                <a:latin typeface="Century Gothic"/>
              </a:rPr>
              <a:t> de </a:t>
            </a:r>
            <a:r>
              <a:rPr lang="en-US" sz="1400" b="1" i="1" dirty="0" err="1">
                <a:latin typeface="Century Gothic"/>
              </a:rPr>
              <a:t>pénétrer</a:t>
            </a:r>
            <a:r>
              <a:rPr lang="en-US" sz="1400" b="1" i="1" dirty="0">
                <a:latin typeface="Century Gothic"/>
              </a:rPr>
              <a:t> </a:t>
            </a:r>
            <a:r>
              <a:rPr lang="en-US" sz="1400" b="1" i="1" dirty="0" err="1">
                <a:latin typeface="Century Gothic"/>
              </a:rPr>
              <a:t>s’</a:t>
            </a:r>
            <a:r>
              <a:rPr lang="en-US" sz="1400" b="1" i="1" u="none" strike="noStrike" dirty="0" err="1">
                <a:effectLst/>
                <a:uFillTx/>
                <a:latin typeface="Century Gothic"/>
              </a:rPr>
              <a:t>aligner</a:t>
            </a:r>
            <a:r>
              <a:rPr lang="en-US" sz="1400" b="1" i="1" u="none" strike="noStrike" dirty="0">
                <a:effectLst/>
                <a:uFillTx/>
                <a:latin typeface="Century Gothic"/>
              </a:rPr>
              <a:t> et </a:t>
            </a:r>
            <a:r>
              <a:rPr lang="en-US" sz="1400" b="1" i="1" u="none" strike="noStrike" dirty="0" err="1">
                <a:effectLst/>
                <a:uFillTx/>
                <a:latin typeface="Century Gothic"/>
              </a:rPr>
              <a:t>decoller</a:t>
            </a:r>
            <a:r>
              <a:rPr lang="en-US" sz="1400" b="1" i="1" u="none" strike="noStrike" dirty="0">
                <a:effectLst/>
                <a:uFillTx/>
                <a:latin typeface="Century Gothic"/>
              </a:rPr>
              <a:t> </a:t>
            </a:r>
          </a:p>
          <a:p>
            <a:pPr marL="343080" indent="-343080" defTabSz="457200">
              <a:lnSpc>
                <a:spcPct val="100000"/>
              </a:lnSpc>
              <a:spcBef>
                <a:spcPts val="1001"/>
              </a:spcBef>
              <a:buClr>
                <a:srgbClr val="A53010"/>
              </a:buClr>
              <a:buFont typeface="Wingdings 3" charset="2"/>
              <a:buChar char=""/>
            </a:pPr>
            <a:r>
              <a:rPr lang="en-US" sz="1400" dirty="0">
                <a:latin typeface="Century Gothic"/>
              </a:rPr>
              <a:t>Je </a:t>
            </a:r>
            <a:r>
              <a:rPr lang="en-US" sz="1400" dirty="0" err="1">
                <a:latin typeface="Century Gothic"/>
              </a:rPr>
              <a:t>m’aligne</a:t>
            </a:r>
            <a:r>
              <a:rPr lang="en-US" sz="1400" dirty="0">
                <a:latin typeface="Century Gothic"/>
              </a:rPr>
              <a:t> </a:t>
            </a:r>
            <a:r>
              <a:rPr lang="en-US" sz="1400" dirty="0" err="1">
                <a:latin typeface="Century Gothic"/>
              </a:rPr>
              <a:t>piste</a:t>
            </a:r>
            <a:r>
              <a:rPr lang="en-US" sz="1400" dirty="0">
                <a:latin typeface="Century Gothic"/>
              </a:rPr>
              <a:t> 01, je </a:t>
            </a:r>
            <a:r>
              <a:rPr lang="en-US" sz="1400" dirty="0" err="1">
                <a:latin typeface="Century Gothic"/>
              </a:rPr>
              <a:t>decolle</a:t>
            </a:r>
            <a:r>
              <a:rPr lang="en-US" sz="1400" dirty="0">
                <a:latin typeface="Century Gothic"/>
              </a:rPr>
              <a:t> </a:t>
            </a:r>
          </a:p>
          <a:p>
            <a:pPr marL="343080" indent="-343080" defTabSz="457200">
              <a:lnSpc>
                <a:spcPct val="100000"/>
              </a:lnSpc>
              <a:spcBef>
                <a:spcPts val="1001"/>
              </a:spcBef>
              <a:buClr>
                <a:srgbClr val="A53010"/>
              </a:buClr>
              <a:buFont typeface="Wingdings 3" charset="2"/>
              <a:buChar char=""/>
            </a:pPr>
            <a:r>
              <a:rPr lang="en-US" sz="1400" b="1" u="none" strike="noStrike" dirty="0">
                <a:solidFill>
                  <a:srgbClr val="FF0000"/>
                </a:solidFill>
                <a:effectLst/>
                <a:uFillTx/>
                <a:latin typeface="Century Gothic"/>
              </a:rPr>
              <a:t>(Lining up runway 01 and taking off)</a:t>
            </a:r>
            <a:r>
              <a:rPr lang="fr-FR" sz="1400" b="1" i="1" dirty="0"/>
              <a:t> Le pilote doit obligatoirement répéter l’instruction</a:t>
            </a:r>
            <a:endParaRPr lang="en-US" sz="1400" b="1"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en-US" sz="1400" dirty="0">
                <a:latin typeface="Century Gothic"/>
              </a:rPr>
              <a:t>ATC: </a:t>
            </a:r>
            <a:r>
              <a:rPr lang="en-US" sz="1400" dirty="0" err="1">
                <a:latin typeface="Century Gothic"/>
              </a:rPr>
              <a:t>Alignez</a:t>
            </a:r>
            <a:r>
              <a:rPr lang="en-US" sz="1400" dirty="0">
                <a:latin typeface="Century Gothic"/>
              </a:rPr>
              <a:t>-vous </a:t>
            </a:r>
            <a:r>
              <a:rPr lang="en-US" sz="1400" dirty="0" err="1">
                <a:latin typeface="Century Gothic"/>
              </a:rPr>
              <a:t>piste</a:t>
            </a:r>
            <a:r>
              <a:rPr lang="en-US" sz="1400" dirty="0">
                <a:latin typeface="Century Gothic"/>
              </a:rPr>
              <a:t> 01 </a:t>
            </a:r>
            <a:r>
              <a:rPr lang="en-US" sz="1400" dirty="0" err="1">
                <a:latin typeface="Century Gothic"/>
              </a:rPr>
              <a:t>authorisé</a:t>
            </a:r>
            <a:r>
              <a:rPr lang="en-US" sz="1400" dirty="0">
                <a:latin typeface="Century Gothic"/>
              </a:rPr>
              <a:t> </a:t>
            </a:r>
            <a:r>
              <a:rPr lang="en-US" sz="1400" dirty="0" err="1">
                <a:latin typeface="Century Gothic"/>
              </a:rPr>
              <a:t>décollage</a:t>
            </a:r>
            <a:r>
              <a:rPr lang="en-US" sz="1400" dirty="0">
                <a:latin typeface="Century Gothic"/>
              </a:rPr>
              <a:t> </a:t>
            </a:r>
            <a:r>
              <a:rPr lang="en-US" sz="1400" dirty="0" err="1">
                <a:latin typeface="Century Gothic"/>
              </a:rPr>
              <a:t>immédiat</a:t>
            </a:r>
            <a:endParaRPr lang="en-US" sz="1400" dirty="0">
              <a:latin typeface="Century Gothic"/>
            </a:endParaRPr>
          </a:p>
          <a:p>
            <a:pPr marL="343080" indent="-343080" defTabSz="457200">
              <a:lnSpc>
                <a:spcPct val="100000"/>
              </a:lnSpc>
              <a:spcBef>
                <a:spcPts val="1001"/>
              </a:spcBef>
              <a:buClr>
                <a:srgbClr val="A53010"/>
              </a:buClr>
              <a:buFont typeface="Wingdings 3" charset="2"/>
              <a:buChar char=""/>
            </a:pPr>
            <a:r>
              <a:rPr lang="en-US" sz="1400" b="1" u="none" strike="noStrike" dirty="0">
                <a:solidFill>
                  <a:srgbClr val="FF0000"/>
                </a:solidFill>
                <a:effectLst/>
                <a:uFillTx/>
                <a:latin typeface="Century Gothic"/>
              </a:rPr>
              <a:t>(Line up runway 01 cleared for immediate take off)</a:t>
            </a:r>
            <a:r>
              <a:rPr lang="en-US" sz="1400" b="1" i="1" dirty="0"/>
              <a:t> Le </a:t>
            </a:r>
            <a:r>
              <a:rPr lang="fr-FR" sz="1400" b="1" i="1" dirty="0"/>
              <a:t>controleur</a:t>
            </a:r>
            <a:r>
              <a:rPr lang="en-US" sz="1400" b="1" i="1" dirty="0"/>
              <a:t> </a:t>
            </a:r>
            <a:r>
              <a:rPr lang="fr-FR" sz="1400" b="1" i="1" dirty="0"/>
              <a:t>autorise</a:t>
            </a:r>
            <a:r>
              <a:rPr lang="en-US" sz="1400" b="1" i="1" dirty="0"/>
              <a:t> </a:t>
            </a:r>
            <a:r>
              <a:rPr lang="en-US" sz="1400" b="1" i="1" dirty="0" err="1"/>
              <a:t>l’avion</a:t>
            </a:r>
            <a:r>
              <a:rPr lang="en-US" sz="1400" b="1" i="1" dirty="0"/>
              <a:t> de </a:t>
            </a:r>
            <a:r>
              <a:rPr lang="en-US" sz="1400" b="1" i="1" dirty="0" err="1"/>
              <a:t>pénétrer</a:t>
            </a:r>
            <a:r>
              <a:rPr lang="en-US" sz="1400" b="1" i="1" dirty="0"/>
              <a:t> </a:t>
            </a:r>
            <a:r>
              <a:rPr lang="en-US" sz="1400" b="1" i="1" dirty="0" err="1"/>
              <a:t>s’alinger</a:t>
            </a:r>
            <a:r>
              <a:rPr lang="en-US" sz="1400" b="1" i="1" dirty="0"/>
              <a:t> et </a:t>
            </a:r>
            <a:r>
              <a:rPr lang="en-US" sz="1400" b="1" i="1" dirty="0" err="1"/>
              <a:t>decoller</a:t>
            </a:r>
            <a:r>
              <a:rPr lang="en-US" sz="1400" b="1" i="1" dirty="0"/>
              <a:t> sans </a:t>
            </a:r>
            <a:r>
              <a:rPr lang="en-US" sz="1400" b="1" i="1" dirty="0" err="1"/>
              <a:t>attendre</a:t>
            </a:r>
            <a:endParaRPr lang="en-US" sz="1400" b="1" u="none" strike="noStrike" dirty="0">
              <a:solidFill>
                <a:srgbClr val="FF0000"/>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en-US" sz="1400" dirty="0">
                <a:latin typeface="Century Gothic"/>
              </a:rPr>
              <a:t>Je </a:t>
            </a:r>
            <a:r>
              <a:rPr lang="en-US" sz="1400" dirty="0" err="1">
                <a:latin typeface="Century Gothic"/>
              </a:rPr>
              <a:t>m’aligne</a:t>
            </a:r>
            <a:r>
              <a:rPr lang="en-US" sz="1400" dirty="0">
                <a:latin typeface="Century Gothic"/>
              </a:rPr>
              <a:t> </a:t>
            </a:r>
            <a:r>
              <a:rPr lang="en-US" sz="1400" dirty="0" err="1">
                <a:latin typeface="Century Gothic"/>
              </a:rPr>
              <a:t>piste</a:t>
            </a:r>
            <a:r>
              <a:rPr lang="en-US" sz="1400" dirty="0">
                <a:latin typeface="Century Gothic"/>
              </a:rPr>
              <a:t> 01 et je </a:t>
            </a:r>
            <a:r>
              <a:rPr lang="en-US" sz="1400" dirty="0" err="1">
                <a:latin typeface="Century Gothic"/>
              </a:rPr>
              <a:t>decolle</a:t>
            </a:r>
            <a:endParaRPr lang="en-US" sz="1400" dirty="0">
              <a:latin typeface="Century Gothic"/>
            </a:endParaRPr>
          </a:p>
          <a:p>
            <a:pPr marL="343080" indent="-343080" defTabSz="457200">
              <a:lnSpc>
                <a:spcPct val="100000"/>
              </a:lnSpc>
              <a:spcBef>
                <a:spcPts val="1001"/>
              </a:spcBef>
              <a:buClr>
                <a:srgbClr val="A53010"/>
              </a:buClr>
              <a:buFont typeface="Wingdings 3" charset="2"/>
              <a:buChar char=""/>
            </a:pPr>
            <a:r>
              <a:rPr lang="en-US" sz="1400" b="1" u="none" strike="noStrike" dirty="0">
                <a:solidFill>
                  <a:srgbClr val="FF0000"/>
                </a:solidFill>
                <a:effectLst/>
                <a:uFillTx/>
                <a:latin typeface="Century Gothic"/>
              </a:rPr>
              <a:t>(Lining up runway 01 and taking off)</a:t>
            </a:r>
            <a:r>
              <a:rPr lang="fr-FR" sz="1400" b="1" i="1" dirty="0"/>
              <a:t> Le pilote doit obligatoirement répéter l’instruction</a:t>
            </a:r>
          </a:p>
          <a:p>
            <a:pPr defTabSz="457200">
              <a:lnSpc>
                <a:spcPct val="100000"/>
              </a:lnSpc>
              <a:spcBef>
                <a:spcPts val="1001"/>
              </a:spcBef>
              <a:buClr>
                <a:srgbClr val="A53010"/>
              </a:buClr>
            </a:pPr>
            <a:endParaRPr lang="en-US" sz="1400" b="1" u="none" strike="noStrike" dirty="0">
              <a:solidFill>
                <a:srgbClr val="FF0000"/>
              </a:solidFill>
              <a:effectLst/>
              <a:uFillTx/>
              <a:latin typeface="Century Gothic"/>
            </a:endParaRPr>
          </a:p>
          <a:p>
            <a:pPr marL="343080" indent="-343080" defTabSz="457200">
              <a:lnSpc>
                <a:spcPct val="100000"/>
              </a:lnSpc>
              <a:spcBef>
                <a:spcPts val="1001"/>
              </a:spcBef>
              <a:buClr>
                <a:srgbClr val="A53010"/>
              </a:buClr>
              <a:buFont typeface="Wingdings 3" charset="2"/>
              <a:buChar char=""/>
            </a:pPr>
            <a:endParaRPr lang="en-US" sz="2000" u="none" strike="noStrike" dirty="0">
              <a:effectLst/>
              <a:uFillTx/>
              <a:latin typeface="Century Gothic"/>
            </a:endParaRPr>
          </a:p>
          <a:p>
            <a:pPr indent="0" defTabSz="457200">
              <a:lnSpc>
                <a:spcPct val="100000"/>
              </a:lnSpc>
              <a:spcBef>
                <a:spcPts val="1001"/>
              </a:spcBef>
              <a:buNone/>
            </a:pPr>
            <a:endParaRPr lang="en-US" sz="2000" u="none" strike="noStrike" dirty="0">
              <a:effectLst/>
              <a:uFillTx/>
              <a:latin typeface="Century Gothic"/>
            </a:endParaRPr>
          </a:p>
          <a:p>
            <a:pPr defTabSz="457200">
              <a:lnSpc>
                <a:spcPct val="100000"/>
              </a:lnSpc>
              <a:spcBef>
                <a:spcPts val="1001"/>
              </a:spcBef>
              <a:buClr>
                <a:srgbClr val="A53010"/>
              </a:buClr>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extLst>
      <p:ext uri="{BB962C8B-B14F-4D97-AF65-F5344CB8AC3E}">
        <p14:creationId xmlns:p14="http://schemas.microsoft.com/office/powerpoint/2010/main" val="4185198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9">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9">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9">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 name="PlaceHolder 1"/>
          <p:cNvSpPr>
            <a:spLocks noGrp="1"/>
          </p:cNvSpPr>
          <p:nvPr>
            <p:ph type="title"/>
          </p:nvPr>
        </p:nvSpPr>
        <p:spPr>
          <a:xfrm>
            <a:off x="2593080" y="367645"/>
            <a:ext cx="8911440" cy="1574277"/>
          </a:xfrm>
          <a:prstGeom prst="rect">
            <a:avLst/>
          </a:prstGeom>
          <a:noFill/>
          <a:ln w="0">
            <a:noFill/>
          </a:ln>
        </p:spPr>
        <p:txBody>
          <a:bodyPr lIns="91440" tIns="45720" rIns="91440" bIns="45720" anchor="t">
            <a:noAutofit/>
          </a:bodyPr>
          <a:lstStyle/>
          <a:p>
            <a:pPr indent="0" defTabSz="457200">
              <a:lnSpc>
                <a:spcPct val="100000"/>
              </a:lnSpc>
              <a:buNone/>
            </a:pPr>
            <a:r>
              <a:rPr lang="fr-FR" sz="3200" dirty="0">
                <a:solidFill>
                  <a:srgbClr val="00B0F0"/>
                </a:solidFill>
                <a:latin typeface="Century Gothic"/>
              </a:rPr>
              <a:t>D</a:t>
            </a:r>
            <a:r>
              <a:rPr lang="fr-FR" sz="3200" u="none" strike="noStrike" dirty="0">
                <a:solidFill>
                  <a:srgbClr val="00B0F0"/>
                </a:solidFill>
                <a:effectLst/>
                <a:uFillTx/>
                <a:latin typeface="Century Gothic"/>
              </a:rPr>
              <a:t>ernière phase de l’approche avant finale et atterrissage </a:t>
            </a:r>
            <a:endParaRPr lang="en-US" sz="3200" u="none" strike="noStrike" dirty="0">
              <a:solidFill>
                <a:srgbClr val="00B0F0"/>
              </a:solidFill>
              <a:effectLst/>
              <a:uFillTx/>
              <a:latin typeface="Century Gothic"/>
            </a:endParaRPr>
          </a:p>
        </p:txBody>
      </p:sp>
      <p:sp>
        <p:nvSpPr>
          <p:cNvPr id="561" name="PlaceHolder 2"/>
          <p:cNvSpPr>
            <a:spLocks noGrp="1"/>
          </p:cNvSpPr>
          <p:nvPr>
            <p:ph/>
          </p:nvPr>
        </p:nvSpPr>
        <p:spPr>
          <a:xfrm>
            <a:off x="2589120" y="1797269"/>
            <a:ext cx="8915040" cy="5060731"/>
          </a:xfrm>
          <a:prstGeom prst="rect">
            <a:avLst/>
          </a:prstGeom>
          <a:noFill/>
          <a:ln w="0">
            <a:noFill/>
          </a:ln>
        </p:spPr>
        <p:txBody>
          <a:bodyPr lIns="91440" tIns="45720" rIns="91440" bIns="45720" anchor="t">
            <a:noAutofit/>
          </a:bodyPr>
          <a:lstStyle/>
          <a:p>
            <a:pPr indent="0" defTabSz="457200">
              <a:lnSpc>
                <a:spcPct val="100000"/>
              </a:lnSpc>
              <a:spcBef>
                <a:spcPts val="1001"/>
              </a:spcBef>
              <a:buNone/>
            </a:pPr>
            <a:endParaRPr lang="en-US" sz="18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600" b="0" u="none" strike="noStrike" dirty="0">
                <a:solidFill>
                  <a:schemeClr val="dk1">
                    <a:lumMod val="75000"/>
                    <a:lumOff val="25000"/>
                  </a:schemeClr>
                </a:solidFill>
                <a:effectLst/>
                <a:uFillTx/>
                <a:latin typeface="Century Gothic"/>
              </a:rPr>
              <a:t>ATC: Autorisé approche (exemple ILS) piste 01 </a:t>
            </a:r>
          </a:p>
          <a:p>
            <a:pPr marL="343080" indent="-343080" defTabSz="457200">
              <a:lnSpc>
                <a:spcPct val="100000"/>
              </a:lnSpc>
              <a:spcBef>
                <a:spcPts val="1001"/>
              </a:spcBef>
              <a:buClr>
                <a:srgbClr val="A53010"/>
              </a:buClr>
              <a:buFont typeface="Wingdings 3" charset="2"/>
              <a:buChar char=""/>
            </a:pP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Cleared</a:t>
            </a:r>
            <a:r>
              <a:rPr lang="fr-FR" sz="1600" b="1" u="none" strike="noStrike" dirty="0">
                <a:solidFill>
                  <a:srgbClr val="FF0000"/>
                </a:solidFill>
                <a:effectLst/>
                <a:uFillTx/>
                <a:latin typeface="Century Gothic"/>
              </a:rPr>
              <a:t> ILS </a:t>
            </a:r>
            <a:r>
              <a:rPr lang="fr-FR" sz="1600" b="1" u="none" strike="noStrike" dirty="0" err="1">
                <a:solidFill>
                  <a:srgbClr val="FF0000"/>
                </a:solidFill>
                <a:effectLst/>
                <a:uFillTx/>
                <a:latin typeface="Century Gothic"/>
              </a:rPr>
              <a:t>approach</a:t>
            </a: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runway</a:t>
            </a:r>
            <a:r>
              <a:rPr lang="fr-FR" sz="1600" b="1" u="none" strike="noStrike" dirty="0">
                <a:solidFill>
                  <a:srgbClr val="FF0000"/>
                </a:solidFill>
                <a:effectLst/>
                <a:uFillTx/>
                <a:latin typeface="Century Gothic"/>
              </a:rPr>
              <a:t> 01)  </a:t>
            </a:r>
            <a:r>
              <a:rPr lang="fr-FR" sz="1600" b="1" i="1" u="none" strike="noStrike" dirty="0">
                <a:effectLst/>
                <a:uFillTx/>
                <a:latin typeface="Century Gothic"/>
              </a:rPr>
              <a:t>Le contrôleur va donner le type d’approche à l’avion (ILS GNSS etc..) et le piste pour l’</a:t>
            </a:r>
            <a:r>
              <a:rPr lang="fr-FR" sz="1600" b="1" i="1" u="none" strike="noStrike" dirty="0" err="1">
                <a:effectLst/>
                <a:uFillTx/>
                <a:latin typeface="Century Gothic"/>
              </a:rPr>
              <a:t>atterissage</a:t>
            </a:r>
            <a:endParaRPr lang="en-US" sz="16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600" b="0" u="none" strike="noStrike" dirty="0">
                <a:solidFill>
                  <a:schemeClr val="dk1">
                    <a:lumMod val="75000"/>
                    <a:lumOff val="25000"/>
                  </a:schemeClr>
                </a:solidFill>
                <a:effectLst/>
                <a:uFillTx/>
                <a:latin typeface="Century Gothic"/>
              </a:rPr>
              <a:t>Avion: Demande une approche ILS piste 01</a:t>
            </a:r>
          </a:p>
          <a:p>
            <a:pPr marL="343080" indent="-343080" defTabSz="457200">
              <a:lnSpc>
                <a:spcPct val="100000"/>
              </a:lnSpc>
              <a:spcBef>
                <a:spcPts val="1001"/>
              </a:spcBef>
              <a:buClr>
                <a:srgbClr val="A53010"/>
              </a:buClr>
              <a:buFont typeface="Wingdings 3" charset="2"/>
              <a:buChar char=""/>
            </a:pPr>
            <a:r>
              <a:rPr lang="fr-FR" sz="1600" b="0" u="none" strike="noStrike" dirty="0">
                <a:solidFill>
                  <a:schemeClr val="dk1">
                    <a:lumMod val="75000"/>
                    <a:lumOff val="25000"/>
                  </a:schemeClr>
                </a:solidFill>
                <a:effectLst/>
                <a:uFillTx/>
                <a:latin typeface="Century Gothic"/>
              </a:rPr>
              <a:t> </a:t>
            </a: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Request</a:t>
            </a:r>
            <a:r>
              <a:rPr lang="fr-FR" sz="1600" b="1" u="none" strike="noStrike" dirty="0">
                <a:solidFill>
                  <a:srgbClr val="FF0000"/>
                </a:solidFill>
                <a:effectLst/>
                <a:uFillTx/>
                <a:latin typeface="Century Gothic"/>
              </a:rPr>
              <a:t> ILS </a:t>
            </a:r>
            <a:r>
              <a:rPr lang="fr-FR" sz="1600" b="1" u="none" strike="noStrike" dirty="0" err="1">
                <a:solidFill>
                  <a:srgbClr val="FF0000"/>
                </a:solidFill>
                <a:effectLst/>
                <a:uFillTx/>
                <a:latin typeface="Century Gothic"/>
              </a:rPr>
              <a:t>approach</a:t>
            </a: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runway</a:t>
            </a:r>
            <a:r>
              <a:rPr lang="fr-FR" sz="1600" b="1" u="none" strike="noStrike" dirty="0">
                <a:solidFill>
                  <a:srgbClr val="FF0000"/>
                </a:solidFill>
                <a:effectLst/>
                <a:uFillTx/>
                <a:latin typeface="Century Gothic"/>
              </a:rPr>
              <a:t> 01)</a:t>
            </a:r>
            <a:r>
              <a:rPr lang="fr-FR" sz="1600" b="1" i="1" dirty="0"/>
              <a:t> Le pilote va demander le type d’approche qu’il désire (ILS GNSS etc..) et le piste pour l’</a:t>
            </a:r>
            <a:r>
              <a:rPr lang="fr-FR" sz="1600" b="1" i="1" dirty="0" err="1"/>
              <a:t>atterissage</a:t>
            </a:r>
            <a:endParaRPr lang="en-US" sz="16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600" b="0" u="none" strike="noStrike" dirty="0">
                <a:solidFill>
                  <a:schemeClr val="dk1">
                    <a:lumMod val="75000"/>
                    <a:lumOff val="25000"/>
                  </a:schemeClr>
                </a:solidFill>
                <a:effectLst/>
                <a:uFillTx/>
                <a:latin typeface="Century Gothic"/>
              </a:rPr>
              <a:t>ATC: Autorisé approche piste 01 </a:t>
            </a:r>
          </a:p>
          <a:p>
            <a:pPr marL="343080" indent="-343080" defTabSz="457200">
              <a:lnSpc>
                <a:spcPct val="100000"/>
              </a:lnSpc>
              <a:spcBef>
                <a:spcPts val="1001"/>
              </a:spcBef>
              <a:buClr>
                <a:srgbClr val="A53010"/>
              </a:buClr>
              <a:buFont typeface="Wingdings 3" charset="2"/>
              <a:buChar char=""/>
            </a:pP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Cleared</a:t>
            </a: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approach</a:t>
            </a:r>
            <a:r>
              <a:rPr lang="fr-FR" sz="1600" b="1" u="none" strike="noStrike" dirty="0">
                <a:solidFill>
                  <a:srgbClr val="FF0000"/>
                </a:solidFill>
                <a:effectLst/>
                <a:uFillTx/>
                <a:latin typeface="Century Gothic"/>
              </a:rPr>
              <a:t> </a:t>
            </a:r>
            <a:r>
              <a:rPr lang="fr-FR" sz="1600" b="1" u="none" strike="noStrike" dirty="0" err="1">
                <a:solidFill>
                  <a:srgbClr val="FF0000"/>
                </a:solidFill>
                <a:effectLst/>
                <a:uFillTx/>
                <a:latin typeface="Century Gothic"/>
              </a:rPr>
              <a:t>runway</a:t>
            </a:r>
            <a:r>
              <a:rPr lang="fr-FR" sz="1600" b="1" u="none" strike="noStrike" dirty="0">
                <a:solidFill>
                  <a:srgbClr val="FF0000"/>
                </a:solidFill>
                <a:effectLst/>
                <a:uFillTx/>
                <a:latin typeface="Century Gothic"/>
              </a:rPr>
              <a:t> 01) </a:t>
            </a:r>
            <a:r>
              <a:rPr lang="fr-FR" sz="1600" b="1" i="1" dirty="0">
                <a:latin typeface="Century Gothic"/>
              </a:rPr>
              <a:t>Le contrôleur va autorisé l’avion d’</a:t>
            </a:r>
            <a:r>
              <a:rPr lang="fr-FR" sz="1600" b="1" i="1" dirty="0" err="1">
                <a:latin typeface="Century Gothic"/>
              </a:rPr>
              <a:t>éffectuer</a:t>
            </a:r>
            <a:r>
              <a:rPr lang="fr-FR" sz="1600" b="1" i="1" dirty="0">
                <a:latin typeface="Century Gothic"/>
              </a:rPr>
              <a:t> l’approche  </a:t>
            </a:r>
            <a:endParaRPr lang="fr-FR" sz="1600" b="1"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600" dirty="0">
                <a:latin typeface="Century Gothic"/>
              </a:rPr>
              <a:t>Piste 01 autorisé atterrissage</a:t>
            </a:r>
          </a:p>
          <a:p>
            <a:pPr marL="343080" indent="-343080" defTabSz="457200">
              <a:lnSpc>
                <a:spcPct val="100000"/>
              </a:lnSpc>
              <a:spcBef>
                <a:spcPts val="1001"/>
              </a:spcBef>
              <a:buClr>
                <a:srgbClr val="A53010"/>
              </a:buClr>
              <a:buFont typeface="Wingdings 3" charset="2"/>
              <a:buChar char=""/>
            </a:pPr>
            <a:r>
              <a:rPr lang="fr-FR" sz="1600" b="1" dirty="0">
                <a:solidFill>
                  <a:srgbClr val="FF0000"/>
                </a:solidFill>
                <a:latin typeface="Century Gothic"/>
              </a:rPr>
              <a:t>(</a:t>
            </a:r>
            <a:r>
              <a:rPr lang="fr-FR" sz="1600" b="1" dirty="0" err="1">
                <a:solidFill>
                  <a:srgbClr val="FF0000"/>
                </a:solidFill>
                <a:latin typeface="Century Gothic"/>
              </a:rPr>
              <a:t>Runway</a:t>
            </a:r>
            <a:r>
              <a:rPr lang="fr-FR" sz="1600" b="1" dirty="0">
                <a:solidFill>
                  <a:srgbClr val="FF0000"/>
                </a:solidFill>
                <a:latin typeface="Century Gothic"/>
              </a:rPr>
              <a:t> 01 </a:t>
            </a:r>
            <a:r>
              <a:rPr lang="fr-FR" sz="1600" b="1" dirty="0" err="1">
                <a:solidFill>
                  <a:srgbClr val="FF0000"/>
                </a:solidFill>
                <a:latin typeface="Century Gothic"/>
              </a:rPr>
              <a:t>cleared</a:t>
            </a:r>
            <a:r>
              <a:rPr lang="fr-FR" sz="1600" b="1" dirty="0">
                <a:solidFill>
                  <a:srgbClr val="FF0000"/>
                </a:solidFill>
                <a:latin typeface="Century Gothic"/>
              </a:rPr>
              <a:t> to land </a:t>
            </a:r>
            <a:r>
              <a:rPr lang="fr-FR" sz="1600" b="1" dirty="0">
                <a:latin typeface="Century Gothic"/>
              </a:rPr>
              <a:t> </a:t>
            </a:r>
            <a:r>
              <a:rPr lang="fr-FR" sz="1600" b="1" i="1" dirty="0">
                <a:latin typeface="Century Gothic"/>
              </a:rPr>
              <a:t>Le contôleur autorise l’avion à atterrir </a:t>
            </a:r>
          </a:p>
          <a:p>
            <a:pPr marL="343080" indent="-343080" defTabSz="457200">
              <a:lnSpc>
                <a:spcPct val="100000"/>
              </a:lnSpc>
              <a:spcBef>
                <a:spcPts val="1001"/>
              </a:spcBef>
              <a:buClr>
                <a:srgbClr val="A53010"/>
              </a:buClr>
              <a:buFont typeface="Wingdings 3" charset="2"/>
              <a:buChar char=""/>
            </a:pPr>
            <a:r>
              <a:rPr lang="fr-FR" sz="1600" dirty="0">
                <a:latin typeface="Century Gothic"/>
              </a:rPr>
              <a:t>Piste 01, J’</a:t>
            </a:r>
            <a:r>
              <a:rPr lang="fr-FR" sz="1600" dirty="0" err="1">
                <a:latin typeface="Century Gothic"/>
              </a:rPr>
              <a:t>atteris</a:t>
            </a:r>
            <a:r>
              <a:rPr lang="fr-FR" sz="1600" dirty="0">
                <a:latin typeface="Century Gothic"/>
              </a:rPr>
              <a:t> </a:t>
            </a:r>
          </a:p>
          <a:p>
            <a:pPr marL="343080" indent="-343080" defTabSz="457200">
              <a:lnSpc>
                <a:spcPct val="100000"/>
              </a:lnSpc>
              <a:spcBef>
                <a:spcPts val="1001"/>
              </a:spcBef>
              <a:buClr>
                <a:srgbClr val="A53010"/>
              </a:buClr>
              <a:buFont typeface="Wingdings 3" charset="2"/>
              <a:buChar char=""/>
            </a:pPr>
            <a:r>
              <a:rPr lang="en-US" sz="1600" b="1" u="none" strike="noStrike" dirty="0">
                <a:solidFill>
                  <a:srgbClr val="FF0000"/>
                </a:solidFill>
                <a:effectLst/>
                <a:uFillTx/>
                <a:latin typeface="Century Gothic"/>
              </a:rPr>
              <a:t>(Runway 01 landing) </a:t>
            </a:r>
            <a:r>
              <a:rPr lang="fr-FR" sz="1800" b="1" i="1" dirty="0"/>
              <a:t>Le pilote doit obligatoirement répéter l’instruction</a:t>
            </a:r>
          </a:p>
          <a:p>
            <a:pPr marL="343080" indent="-343080" defTabSz="457200">
              <a:lnSpc>
                <a:spcPct val="100000"/>
              </a:lnSpc>
              <a:spcBef>
                <a:spcPts val="1001"/>
              </a:spcBef>
              <a:buClr>
                <a:srgbClr val="A53010"/>
              </a:buClr>
              <a:buFont typeface="Wingdings 3" charset="2"/>
              <a:buChar char=""/>
            </a:pPr>
            <a:endParaRPr lang="en-US" sz="1800" b="0" u="none" strike="noStrike" dirty="0">
              <a:effectLst/>
              <a:highlight>
                <a:srgbClr val="00FF00"/>
              </a:highlight>
              <a:uFillTx/>
              <a:latin typeface="Century Gothic"/>
            </a:endParaRPr>
          </a:p>
          <a:p>
            <a:pPr indent="0" defTabSz="457200">
              <a:lnSpc>
                <a:spcPct val="100000"/>
              </a:lnSpc>
              <a:spcBef>
                <a:spcPts val="1001"/>
              </a:spcBef>
              <a:buNone/>
            </a:pPr>
            <a:endParaRPr lang="en-US" sz="1800" b="0" i="1" u="none" strike="noStrike" dirty="0">
              <a:effectLst/>
              <a:uFillTx/>
              <a:latin typeface="Century Gothic"/>
            </a:endParaRPr>
          </a:p>
          <a:p>
            <a:pPr indent="0" defTabSz="457200">
              <a:lnSpc>
                <a:spcPct val="100000"/>
              </a:lnSpc>
              <a:spcBef>
                <a:spcPts val="1001"/>
              </a:spcBef>
              <a:buNone/>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pPr>
            <a:endParaRPr lang="en-US" sz="1800" b="0" u="none" strike="noStrike" dirty="0">
              <a:solidFill>
                <a:schemeClr val="dk1">
                  <a:lumMod val="75000"/>
                  <a:lumOff val="25000"/>
                </a:schemeClr>
              </a:solidFill>
              <a:effectLst/>
              <a:uFillTx/>
              <a:latin typeface="Century Gothic"/>
            </a:endParaRPr>
          </a:p>
        </p:txBody>
      </p:sp>
    </p:spTree>
    <p:extLst>
      <p:ext uri="{BB962C8B-B14F-4D97-AF65-F5344CB8AC3E}">
        <p14:creationId xmlns:p14="http://schemas.microsoft.com/office/powerpoint/2010/main" val="2701241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PlaceHolder 1"/>
          <p:cNvSpPr>
            <a:spLocks noGrp="1"/>
          </p:cNvSpPr>
          <p:nvPr>
            <p:ph type="title"/>
          </p:nvPr>
        </p:nvSpPr>
        <p:spPr>
          <a:xfrm>
            <a:off x="2593080" y="75415"/>
            <a:ext cx="8911440" cy="755228"/>
          </a:xfrm>
          <a:prstGeom prst="rect">
            <a:avLst/>
          </a:prstGeom>
          <a:noFill/>
          <a:ln w="0">
            <a:noFill/>
          </a:ln>
        </p:spPr>
        <p:txBody>
          <a:bodyPr lIns="91440" tIns="45720" rIns="91440" bIns="45720" anchor="t">
            <a:noAutofit/>
          </a:bodyPr>
          <a:lstStyle/>
          <a:p>
            <a:pPr defTabSz="457200">
              <a:lnSpc>
                <a:spcPct val="100000"/>
              </a:lnSpc>
            </a:pPr>
            <a:r>
              <a:rPr lang="fr-FR" sz="3200" dirty="0">
                <a:solidFill>
                  <a:srgbClr val="00B0F0"/>
                </a:solidFill>
              </a:rPr>
              <a:t>Manouvres particuliers</a:t>
            </a:r>
            <a:endParaRPr lang="en-US" sz="3200" u="none" strike="noStrike" dirty="0">
              <a:solidFill>
                <a:schemeClr val="dk1"/>
              </a:solidFill>
              <a:effectLst/>
              <a:uFillTx/>
              <a:latin typeface="Century Gothic"/>
            </a:endParaRPr>
          </a:p>
        </p:txBody>
      </p:sp>
      <p:sp>
        <p:nvSpPr>
          <p:cNvPr id="557" name="PlaceHolder 2"/>
          <p:cNvSpPr>
            <a:spLocks noGrp="1"/>
          </p:cNvSpPr>
          <p:nvPr>
            <p:ph/>
          </p:nvPr>
        </p:nvSpPr>
        <p:spPr>
          <a:xfrm>
            <a:off x="1976378" y="830643"/>
            <a:ext cx="8915040" cy="6570920"/>
          </a:xfrm>
          <a:prstGeom prst="rect">
            <a:avLst/>
          </a:prstGeom>
          <a:noFill/>
          <a:ln w="0">
            <a:noFill/>
          </a:ln>
        </p:spPr>
        <p:txBody>
          <a:bodyPr lIns="91440" tIns="45720" rIns="91440" bIns="45720" anchor="t">
            <a:normAutofit lnSpcReduction="9999"/>
          </a:bodyPr>
          <a:lstStyle/>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Avion: Demande toucher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a:t>
            </a:r>
            <a:r>
              <a:rPr lang="fr-FR" sz="1200" b="1" u="none" strike="noStrike" dirty="0" err="1">
                <a:solidFill>
                  <a:srgbClr val="FF0000"/>
                </a:solidFill>
                <a:effectLst/>
                <a:uFillTx/>
                <a:latin typeface="Century Gothic"/>
              </a:rPr>
              <a:t>Request</a:t>
            </a: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touch</a:t>
            </a:r>
            <a:r>
              <a:rPr lang="fr-FR" sz="1200" b="1" u="none" strike="noStrike" dirty="0">
                <a:solidFill>
                  <a:srgbClr val="FF0000"/>
                </a:solidFill>
                <a:effectLst/>
                <a:uFillTx/>
                <a:latin typeface="Century Gothic"/>
              </a:rPr>
              <a:t> and go) </a:t>
            </a:r>
            <a:r>
              <a:rPr lang="fr-FR" sz="1200" b="1" i="1" u="none" strike="noStrike" dirty="0">
                <a:effectLst/>
                <a:uFillTx/>
                <a:latin typeface="Century Gothic"/>
              </a:rPr>
              <a:t>Un toucher est quand l’avio</a:t>
            </a:r>
            <a:r>
              <a:rPr lang="fr-FR" sz="1200" b="1" i="1" dirty="0">
                <a:latin typeface="Century Gothic"/>
              </a:rPr>
              <a:t>n pose les roues sur la piste et qu’il décolle tout de suite sans que l’avion fasse un arrête complet </a:t>
            </a:r>
            <a:endParaRPr lang="en-US" sz="12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ATC: Piste 01 autorisé touché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a:t>
            </a:r>
            <a:r>
              <a:rPr lang="fr-FR" sz="1200" b="1" u="none" strike="noStrike" dirty="0" err="1">
                <a:solidFill>
                  <a:srgbClr val="FF0000"/>
                </a:solidFill>
                <a:effectLst/>
                <a:uFillTx/>
                <a:latin typeface="Century Gothic"/>
              </a:rPr>
              <a:t>Runway</a:t>
            </a:r>
            <a:r>
              <a:rPr lang="fr-FR" sz="1200" b="1" u="none" strike="noStrike" dirty="0">
                <a:solidFill>
                  <a:srgbClr val="FF0000"/>
                </a:solidFill>
                <a:effectLst/>
                <a:uFillTx/>
                <a:latin typeface="Century Gothic"/>
              </a:rPr>
              <a:t> 01 </a:t>
            </a:r>
            <a:r>
              <a:rPr lang="fr-FR" sz="1200" b="1" u="none" strike="noStrike" dirty="0" err="1">
                <a:solidFill>
                  <a:srgbClr val="FF0000"/>
                </a:solidFill>
                <a:effectLst/>
                <a:uFillTx/>
                <a:latin typeface="Century Gothic"/>
              </a:rPr>
              <a:t>cleared</a:t>
            </a: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touch</a:t>
            </a:r>
            <a:r>
              <a:rPr lang="fr-FR" sz="1200" b="1" u="none" strike="noStrike" dirty="0">
                <a:solidFill>
                  <a:srgbClr val="FF0000"/>
                </a:solidFill>
                <a:effectLst/>
                <a:uFillTx/>
                <a:latin typeface="Century Gothic"/>
              </a:rPr>
              <a:t> and go) </a:t>
            </a:r>
            <a:r>
              <a:rPr lang="fr-FR" sz="1200" b="1" i="1" u="none" strike="noStrike" dirty="0">
                <a:effectLst/>
                <a:uFillTx/>
                <a:latin typeface="Century Gothic"/>
              </a:rPr>
              <a:t>Le contrôleur autorise l’avion</a:t>
            </a:r>
            <a:r>
              <a:rPr lang="fr-FR" sz="1200" b="1" i="1" dirty="0">
                <a:latin typeface="Century Gothic"/>
              </a:rPr>
              <a:t> de faire un toucher</a:t>
            </a:r>
            <a:endParaRPr lang="en-US" sz="12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Avion: Demande exercice d’autorotation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Request</a:t>
            </a: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pratice</a:t>
            </a:r>
            <a:r>
              <a:rPr lang="fr-FR" sz="1200" b="1" u="none" strike="noStrike" dirty="0">
                <a:solidFill>
                  <a:srgbClr val="FF0000"/>
                </a:solidFill>
                <a:effectLst/>
                <a:uFillTx/>
                <a:latin typeface="Century Gothic"/>
              </a:rPr>
              <a:t> autorotation) </a:t>
            </a:r>
            <a:r>
              <a:rPr lang="fr-FR" sz="1200" b="1" i="1" u="none" strike="noStrike" dirty="0">
                <a:effectLst/>
                <a:uFillTx/>
                <a:latin typeface="Century Gothic"/>
              </a:rPr>
              <a:t>L’autorotation est la mise en autorotation du rotor principal et qui permet un hélicoptère</a:t>
            </a:r>
            <a:r>
              <a:rPr lang="fr-FR" sz="1200" b="1" i="1" dirty="0">
                <a:latin typeface="Century Gothic"/>
              </a:rPr>
              <a:t> </a:t>
            </a:r>
            <a:r>
              <a:rPr lang="fr-FR" sz="1200" b="1" i="1" u="none" strike="noStrike" dirty="0">
                <a:effectLst/>
                <a:uFillTx/>
                <a:latin typeface="Century Gothic"/>
              </a:rPr>
              <a:t>de descendre et d’atterrir sans dommage </a:t>
            </a:r>
          </a:p>
          <a:p>
            <a:pPr marL="343080" indent="-343080" defTabSz="457200">
              <a:lnSpc>
                <a:spcPct val="100000"/>
              </a:lnSpc>
              <a:spcBef>
                <a:spcPts val="1001"/>
              </a:spcBef>
              <a:buClr>
                <a:srgbClr val="A53010"/>
              </a:buClr>
              <a:buFont typeface="Wingdings 3" charset="2"/>
              <a:buChar char=""/>
            </a:pPr>
            <a:r>
              <a:rPr lang="fr-FR" sz="1200" dirty="0">
                <a:latin typeface="Century Gothic"/>
              </a:rPr>
              <a:t>ATC: autorotation approuvée</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(Practice autorotation </a:t>
            </a:r>
            <a:r>
              <a:rPr lang="fr-FR" sz="1200" b="1" u="none" strike="noStrike" dirty="0" err="1">
                <a:solidFill>
                  <a:srgbClr val="FF0000"/>
                </a:solidFill>
                <a:effectLst/>
                <a:uFillTx/>
                <a:latin typeface="Century Gothic"/>
              </a:rPr>
              <a:t>approved</a:t>
            </a:r>
            <a:r>
              <a:rPr lang="fr-FR" sz="1200" b="1" u="none" strike="noStrike" dirty="0">
                <a:solidFill>
                  <a:srgbClr val="FF0000"/>
                </a:solidFill>
                <a:effectLst/>
                <a:uFillTx/>
                <a:latin typeface="Century Gothic"/>
              </a:rPr>
              <a:t>) </a:t>
            </a:r>
            <a:r>
              <a:rPr lang="fr-FR" sz="1200" b="1" i="1" u="none" strike="noStrike" dirty="0">
                <a:effectLst/>
                <a:uFillTx/>
                <a:latin typeface="Century Gothic"/>
              </a:rPr>
              <a:t>l’autorotation est approuvée par le contrôleur </a:t>
            </a:r>
            <a:endParaRPr lang="en-US" sz="1200" b="1"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Avion: Demande option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a:t>
            </a:r>
            <a:r>
              <a:rPr lang="fr-FR" sz="1200" b="1" u="none" strike="noStrike" dirty="0" err="1">
                <a:solidFill>
                  <a:srgbClr val="FF0000"/>
                </a:solidFill>
                <a:effectLst/>
                <a:uFillTx/>
                <a:latin typeface="Century Gothic"/>
              </a:rPr>
              <a:t>Request</a:t>
            </a:r>
            <a:r>
              <a:rPr lang="fr-FR" sz="1200" b="1" u="none" strike="noStrike" dirty="0">
                <a:solidFill>
                  <a:srgbClr val="FF0000"/>
                </a:solidFill>
                <a:effectLst/>
                <a:uFillTx/>
                <a:latin typeface="Century Gothic"/>
              </a:rPr>
              <a:t> option) </a:t>
            </a:r>
            <a:r>
              <a:rPr lang="fr-FR" sz="1200" b="1" i="1" u="none" strike="noStrike" dirty="0">
                <a:effectLst/>
                <a:uFillTx/>
                <a:latin typeface="Century Gothic"/>
              </a:rPr>
              <a:t>Une option laisse le choix de l’avion de faire «  un touch</a:t>
            </a:r>
            <a:r>
              <a:rPr lang="fr-FR" sz="1200" b="1" i="1" dirty="0">
                <a:latin typeface="Century Gothic"/>
              </a:rPr>
              <a:t>er, </a:t>
            </a:r>
            <a:r>
              <a:rPr lang="fr-FR" sz="1200" b="1" i="1" u="none" strike="noStrike" dirty="0">
                <a:effectLst/>
                <a:uFillTx/>
                <a:latin typeface="Century Gothic"/>
              </a:rPr>
              <a:t> « un stop and go » ou un atterissage complet  </a:t>
            </a:r>
            <a:endParaRPr lang="en-US" sz="12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ATC: Piste 01 autorisé option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Runway</a:t>
            </a:r>
            <a:r>
              <a:rPr lang="fr-FR" sz="1200" b="1" u="none" strike="noStrike" dirty="0">
                <a:solidFill>
                  <a:srgbClr val="FF0000"/>
                </a:solidFill>
                <a:effectLst/>
                <a:uFillTx/>
                <a:latin typeface="Century Gothic"/>
              </a:rPr>
              <a:t> 01 </a:t>
            </a:r>
            <a:r>
              <a:rPr lang="fr-FR" sz="1200" b="1" u="none" strike="noStrike" dirty="0" err="1">
                <a:solidFill>
                  <a:srgbClr val="FF0000"/>
                </a:solidFill>
                <a:effectLst/>
                <a:uFillTx/>
                <a:latin typeface="Century Gothic"/>
              </a:rPr>
              <a:t>cleared</a:t>
            </a:r>
            <a:r>
              <a:rPr lang="fr-FR" sz="1200" b="1" u="none" strike="noStrike" dirty="0">
                <a:solidFill>
                  <a:srgbClr val="FF0000"/>
                </a:solidFill>
                <a:effectLst/>
                <a:uFillTx/>
                <a:latin typeface="Century Gothic"/>
              </a:rPr>
              <a:t> option) </a:t>
            </a:r>
            <a:r>
              <a:rPr lang="fr-FR" sz="1200" b="1" i="1" u="none" strike="noStrike" dirty="0">
                <a:effectLst/>
                <a:uFillTx/>
                <a:latin typeface="Century Gothic"/>
              </a:rPr>
              <a:t>L’option est approuvée par le contrôleur </a:t>
            </a:r>
            <a:endParaRPr lang="en-US" sz="12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ATC: Remettez le gaz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 Go </a:t>
            </a:r>
            <a:r>
              <a:rPr lang="fr-FR" sz="1200" b="1" u="none" strike="noStrike" dirty="0" err="1">
                <a:solidFill>
                  <a:srgbClr val="FF0000"/>
                </a:solidFill>
                <a:effectLst/>
                <a:uFillTx/>
                <a:latin typeface="Century Gothic"/>
              </a:rPr>
              <a:t>around</a:t>
            </a:r>
            <a:r>
              <a:rPr lang="fr-FR" sz="1200" b="1" u="none" strike="noStrike" dirty="0">
                <a:solidFill>
                  <a:srgbClr val="FF0000"/>
                </a:solidFill>
                <a:effectLst/>
                <a:uFillTx/>
                <a:latin typeface="Century Gothic"/>
              </a:rPr>
              <a:t>) </a:t>
            </a:r>
            <a:r>
              <a:rPr lang="fr-FR" sz="1200" b="1" i="1" u="none" strike="noStrike" dirty="0">
                <a:effectLst/>
                <a:uFillTx/>
                <a:latin typeface="Century Gothic"/>
              </a:rPr>
              <a:t>Le contrôleur peut demander à l’avion de faire une remise de gaz (piste occupée etc.. ) ou le pilote peut également faire lui-même ( approche non stabilisée etc..)</a:t>
            </a:r>
            <a:endParaRPr lang="en-US" sz="1200" b="0"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1200" b="0" u="none" strike="noStrike" dirty="0">
                <a:solidFill>
                  <a:schemeClr val="dk1">
                    <a:lumMod val="75000"/>
                    <a:lumOff val="25000"/>
                  </a:schemeClr>
                </a:solidFill>
                <a:effectLst/>
                <a:uFillTx/>
                <a:latin typeface="Century Gothic"/>
              </a:rPr>
              <a:t>Avion: Je remets le gaz </a:t>
            </a:r>
          </a:p>
          <a:p>
            <a:pPr marL="343080" indent="-343080" defTabSz="457200">
              <a:lnSpc>
                <a:spcPct val="100000"/>
              </a:lnSpc>
              <a:spcBef>
                <a:spcPts val="1001"/>
              </a:spcBef>
              <a:buClr>
                <a:srgbClr val="A53010"/>
              </a:buClr>
              <a:buFont typeface="Wingdings 3" charset="2"/>
              <a:buChar char=""/>
            </a:pP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Going</a:t>
            </a:r>
            <a:r>
              <a:rPr lang="fr-FR" sz="1200" b="1" u="none" strike="noStrike" dirty="0">
                <a:solidFill>
                  <a:srgbClr val="FF0000"/>
                </a:solidFill>
                <a:effectLst/>
                <a:uFillTx/>
                <a:latin typeface="Century Gothic"/>
              </a:rPr>
              <a:t> </a:t>
            </a:r>
            <a:r>
              <a:rPr lang="fr-FR" sz="1200" b="1" u="none" strike="noStrike" dirty="0" err="1">
                <a:solidFill>
                  <a:srgbClr val="FF0000"/>
                </a:solidFill>
                <a:effectLst/>
                <a:uFillTx/>
                <a:latin typeface="Century Gothic"/>
              </a:rPr>
              <a:t>around</a:t>
            </a:r>
            <a:r>
              <a:rPr lang="fr-FR" sz="1200" b="1" u="none" strike="noStrike" dirty="0">
                <a:solidFill>
                  <a:srgbClr val="FF0000"/>
                </a:solidFill>
                <a:effectLst/>
                <a:uFillTx/>
                <a:latin typeface="Century Gothic"/>
              </a:rPr>
              <a:t>) </a:t>
            </a:r>
            <a:r>
              <a:rPr lang="fr-FR" sz="1200" b="1" i="1" u="none" strike="noStrike" dirty="0">
                <a:effectLst/>
                <a:uFillTx/>
                <a:latin typeface="Century Gothic"/>
              </a:rPr>
              <a:t>Le pilote confirme son action</a:t>
            </a:r>
          </a:p>
          <a:p>
            <a:pPr marL="343080" indent="-343080" defTabSz="457200">
              <a:lnSpc>
                <a:spcPct val="100000"/>
              </a:lnSpc>
              <a:spcBef>
                <a:spcPts val="1001"/>
              </a:spcBef>
              <a:buClr>
                <a:srgbClr val="A53010"/>
              </a:buClr>
              <a:buFont typeface="Wingdings 3" charset="2"/>
              <a:buChar char=""/>
            </a:pPr>
            <a:r>
              <a:rPr lang="fr-FR" sz="1200" dirty="0">
                <a:solidFill>
                  <a:schemeClr val="dk1">
                    <a:lumMod val="75000"/>
                    <a:lumOff val="25000"/>
                  </a:schemeClr>
                </a:solidFill>
              </a:rPr>
              <a:t>ATC: Faites un atterrissage complet </a:t>
            </a:r>
          </a:p>
          <a:p>
            <a:pPr marL="343080" indent="-343080" defTabSz="457200">
              <a:lnSpc>
                <a:spcPct val="100000"/>
              </a:lnSpc>
              <a:spcBef>
                <a:spcPts val="1001"/>
              </a:spcBef>
              <a:buClr>
                <a:srgbClr val="A53010"/>
              </a:buClr>
              <a:buFont typeface="Wingdings 3" charset="2"/>
              <a:buChar char=""/>
            </a:pPr>
            <a:r>
              <a:rPr lang="fr-FR" sz="1200" b="1" dirty="0">
                <a:solidFill>
                  <a:srgbClr val="FF0000"/>
                </a:solidFill>
              </a:rPr>
              <a:t>(</a:t>
            </a:r>
            <a:r>
              <a:rPr lang="fr-FR" sz="1200" b="1" dirty="0" err="1">
                <a:solidFill>
                  <a:srgbClr val="FF0000"/>
                </a:solidFill>
              </a:rPr>
              <a:t>Make</a:t>
            </a:r>
            <a:r>
              <a:rPr lang="fr-FR" sz="1200" b="1" dirty="0">
                <a:solidFill>
                  <a:srgbClr val="FF0000"/>
                </a:solidFill>
              </a:rPr>
              <a:t> a full stop landing) </a:t>
            </a:r>
            <a:r>
              <a:rPr lang="fr-FR" sz="1200" b="1" i="1" dirty="0"/>
              <a:t>Le pilote va effecteur un atterissage complet</a:t>
            </a:r>
            <a:endParaRPr lang="en-US" sz="1200" i="1" dirty="0"/>
          </a:p>
          <a:p>
            <a:pPr marL="343080" indent="-343080" defTabSz="457200">
              <a:lnSpc>
                <a:spcPct val="100000"/>
              </a:lnSpc>
              <a:spcBef>
                <a:spcPts val="1001"/>
              </a:spcBef>
              <a:buClr>
                <a:srgbClr val="A53010"/>
              </a:buClr>
              <a:buFont typeface="Wingdings 3" charset="2"/>
              <a:buChar char=""/>
            </a:pPr>
            <a:endParaRPr lang="fr-FR" sz="1400" b="1" i="1" u="none" strike="noStrike" dirty="0">
              <a:effectLst/>
              <a:uFillTx/>
              <a:latin typeface="Century Gothic"/>
            </a:endParaRPr>
          </a:p>
          <a:p>
            <a:pPr marL="343080" indent="-343080" defTabSz="457200">
              <a:lnSpc>
                <a:spcPct val="100000"/>
              </a:lnSpc>
              <a:spcBef>
                <a:spcPts val="1001"/>
              </a:spcBef>
              <a:buClr>
                <a:srgbClr val="A53010"/>
              </a:buClr>
              <a:buFont typeface="Wingdings 3" charset="2"/>
              <a:buChar char=""/>
            </a:pPr>
            <a:endParaRPr lang="en-US" sz="14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extLst>
      <p:ext uri="{BB962C8B-B14F-4D97-AF65-F5344CB8AC3E}">
        <p14:creationId xmlns:p14="http://schemas.microsoft.com/office/powerpoint/2010/main" val="2675738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7">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7">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57">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57">
                                            <p:txEl>
                                              <p:pRg st="13" end="1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57">
                                            <p:txEl>
                                              <p:pRg st="15" end="1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57">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 name="PlaceHolder 1"/>
          <p:cNvSpPr>
            <a:spLocks noGrp="1"/>
          </p:cNvSpPr>
          <p:nvPr>
            <p:ph type="title"/>
          </p:nvPr>
        </p:nvSpPr>
        <p:spPr>
          <a:xfrm>
            <a:off x="2593080" y="624240"/>
            <a:ext cx="8911440" cy="975600"/>
          </a:xfrm>
          <a:prstGeom prst="rect">
            <a:avLst/>
          </a:prstGeom>
          <a:noFill/>
          <a:ln w="0">
            <a:noFill/>
          </a:ln>
        </p:spPr>
        <p:txBody>
          <a:bodyPr lIns="91440" tIns="45720" rIns="91440" bIns="45720" anchor="t">
            <a:noAutofit/>
          </a:bodyPr>
          <a:lstStyle/>
          <a:p>
            <a:pPr algn="ctr" defTabSz="457200">
              <a:lnSpc>
                <a:spcPct val="100000"/>
              </a:lnSpc>
            </a:pPr>
            <a:r>
              <a:rPr lang="fr-FR" sz="3600" dirty="0">
                <a:solidFill>
                  <a:srgbClr val="00B0F0"/>
                </a:solidFill>
              </a:rPr>
              <a:t>Circuit de l’aérodrome (tour de piste)</a:t>
            </a:r>
            <a:endParaRPr lang="en-US" sz="3600" b="1" u="none" strike="noStrike" dirty="0">
              <a:solidFill>
                <a:srgbClr val="00B0F0"/>
              </a:solidFill>
              <a:effectLst/>
              <a:uFillTx/>
              <a:latin typeface="Century Gothic"/>
            </a:endParaRPr>
          </a:p>
        </p:txBody>
      </p:sp>
      <p:pic>
        <p:nvPicPr>
          <p:cNvPr id="569" name="Picture 2" descr="Aerodrome Traffic Circuit | SKYbrary Aviation Safety"/>
          <p:cNvPicPr/>
          <p:nvPr/>
        </p:nvPicPr>
        <p:blipFill>
          <a:blip r:embed="rId2"/>
          <a:stretch/>
        </p:blipFill>
        <p:spPr>
          <a:xfrm>
            <a:off x="2504520" y="1393920"/>
            <a:ext cx="7548120" cy="4069800"/>
          </a:xfrm>
          <a:prstGeom prst="rect">
            <a:avLst/>
          </a:prstGeom>
          <a:noFill/>
          <a:ln w="0">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 name="PlaceHolder 1"/>
          <p:cNvSpPr>
            <a:spLocks noGrp="1"/>
          </p:cNvSpPr>
          <p:nvPr>
            <p:ph type="title"/>
          </p:nvPr>
        </p:nvSpPr>
        <p:spPr>
          <a:xfrm>
            <a:off x="2593080" y="624240"/>
            <a:ext cx="8911440" cy="1280520"/>
          </a:xfrm>
          <a:prstGeom prst="rect">
            <a:avLst/>
          </a:prstGeom>
          <a:noFill/>
          <a:ln w="0">
            <a:noFill/>
          </a:ln>
        </p:spPr>
        <p:txBody>
          <a:bodyPr lIns="91440" tIns="45720" rIns="91440" bIns="45720" anchor="t">
            <a:noAutofit/>
          </a:bodyPr>
          <a:lstStyle/>
          <a:p>
            <a:pPr indent="0" defTabSz="457200">
              <a:lnSpc>
                <a:spcPct val="100000"/>
              </a:lnSpc>
              <a:buNone/>
            </a:pPr>
            <a:r>
              <a:rPr lang="fr-FR" sz="3200" u="none" strike="noStrike" dirty="0">
                <a:solidFill>
                  <a:srgbClr val="00B0F0"/>
                </a:solidFill>
                <a:effectLst/>
                <a:uFillTx/>
                <a:latin typeface="Century Gothic"/>
              </a:rPr>
              <a:t>Dans le circuit de l’aérodrome (tour de piste)</a:t>
            </a:r>
            <a:endParaRPr lang="en-US" sz="3200" u="none" strike="noStrike" dirty="0">
              <a:solidFill>
                <a:srgbClr val="00B0F0"/>
              </a:solidFill>
              <a:effectLst/>
              <a:uFillTx/>
              <a:latin typeface="Century Gothic"/>
            </a:endParaRPr>
          </a:p>
        </p:txBody>
      </p:sp>
      <p:sp>
        <p:nvSpPr>
          <p:cNvPr id="567" name="PlaceHolder 2"/>
          <p:cNvSpPr>
            <a:spLocks noGrp="1"/>
          </p:cNvSpPr>
          <p:nvPr>
            <p:ph/>
          </p:nvPr>
        </p:nvSpPr>
        <p:spPr>
          <a:xfrm>
            <a:off x="2589120" y="2133719"/>
            <a:ext cx="8915040" cy="3734517"/>
          </a:xfrm>
          <a:prstGeom prst="rect">
            <a:avLst/>
          </a:prstGeom>
          <a:noFill/>
          <a:ln w="0">
            <a:noFill/>
          </a:ln>
        </p:spPr>
        <p:txBody>
          <a:bodyPr lIns="91440" tIns="45720" rIns="91440" bIns="45720" anchor="t">
            <a:noAutofit/>
          </a:bodyPr>
          <a:lstStyle/>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Vent arrière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a:t>
            </a:r>
            <a:r>
              <a:rPr lang="fr-FR" sz="2000" b="1" u="none" strike="noStrike" dirty="0" err="1">
                <a:solidFill>
                  <a:srgbClr val="FF0000"/>
                </a:solidFill>
                <a:effectLst/>
                <a:uFillTx/>
                <a:latin typeface="Century Gothic"/>
              </a:rPr>
              <a:t>Downwind</a:t>
            </a:r>
            <a:r>
              <a:rPr lang="fr-FR" sz="2000" b="1" u="none" strike="noStrike" dirty="0">
                <a:solidFill>
                  <a:srgbClr val="FF0000"/>
                </a:solidFill>
                <a:effectLst/>
                <a:uFillTx/>
                <a:latin typeface="Century Gothic"/>
              </a:rPr>
              <a:t>)</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Fin de vent arrière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(End of </a:t>
            </a:r>
            <a:r>
              <a:rPr lang="fr-FR" sz="2000" b="1" u="none" strike="noStrike" dirty="0" err="1">
                <a:solidFill>
                  <a:srgbClr val="FF0000"/>
                </a:solidFill>
                <a:effectLst/>
                <a:uFillTx/>
                <a:latin typeface="Century Gothic"/>
              </a:rPr>
              <a:t>downwind</a:t>
            </a:r>
            <a:r>
              <a:rPr lang="fr-FR" sz="2000" b="1" u="none" strike="noStrike" dirty="0">
                <a:solidFill>
                  <a:srgbClr val="FF0000"/>
                </a:solidFill>
                <a:effectLst/>
                <a:uFillTx/>
                <a:latin typeface="Century Gothic"/>
              </a:rPr>
              <a:t>)</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Dernier virage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 </a:t>
            </a:r>
            <a:r>
              <a:rPr lang="fr-FR" sz="2000" b="1" u="none" strike="noStrike" dirty="0" err="1">
                <a:solidFill>
                  <a:srgbClr val="FF0000"/>
                </a:solidFill>
                <a:effectLst/>
                <a:uFillTx/>
                <a:latin typeface="Century Gothic"/>
              </a:rPr>
              <a:t>Turning</a:t>
            </a:r>
            <a:r>
              <a:rPr lang="fr-FR" sz="2000" b="1" u="none" strike="noStrike" dirty="0">
                <a:solidFill>
                  <a:srgbClr val="FF0000"/>
                </a:solidFill>
                <a:effectLst/>
                <a:uFillTx/>
                <a:latin typeface="Century Gothic"/>
              </a:rPr>
              <a:t> final)</a:t>
            </a:r>
            <a:endParaRPr lang="en-US" sz="2000" b="0" u="none" strike="noStrike" dirty="0">
              <a:solidFill>
                <a:schemeClr val="dk1">
                  <a:lumMod val="75000"/>
                  <a:lumOff val="25000"/>
                </a:schemeClr>
              </a:solidFill>
              <a:effectLst/>
              <a:uFillTx/>
              <a:latin typeface="Century Gothic"/>
            </a:endParaRPr>
          </a:p>
          <a:p>
            <a:pPr marL="343080" indent="-343080" defTabSz="457200">
              <a:lnSpc>
                <a:spcPct val="100000"/>
              </a:lnSpc>
              <a:spcBef>
                <a:spcPts val="1001"/>
              </a:spcBef>
              <a:buClr>
                <a:srgbClr val="A53010"/>
              </a:buClr>
              <a:buFont typeface="Wingdings 3" charset="2"/>
              <a:buChar char=""/>
            </a:pPr>
            <a:r>
              <a:rPr lang="fr-FR" sz="2000" b="0" u="none" strike="noStrike" dirty="0">
                <a:solidFill>
                  <a:schemeClr val="dk1">
                    <a:lumMod val="75000"/>
                    <a:lumOff val="25000"/>
                  </a:schemeClr>
                </a:solidFill>
                <a:effectLst/>
                <a:uFillTx/>
                <a:latin typeface="Century Gothic"/>
              </a:rPr>
              <a:t>Finale (Finale) </a:t>
            </a:r>
          </a:p>
          <a:p>
            <a:pPr marL="343080" indent="-343080" defTabSz="457200">
              <a:lnSpc>
                <a:spcPct val="100000"/>
              </a:lnSpc>
              <a:spcBef>
                <a:spcPts val="1001"/>
              </a:spcBef>
              <a:buClr>
                <a:srgbClr val="A53010"/>
              </a:buClr>
              <a:buFont typeface="Wingdings 3" charset="2"/>
              <a:buChar char=""/>
            </a:pPr>
            <a:r>
              <a:rPr lang="fr-FR" sz="2000" b="1" u="none" strike="noStrike" dirty="0">
                <a:solidFill>
                  <a:srgbClr val="FF0000"/>
                </a:solidFill>
                <a:effectLst/>
                <a:uFillTx/>
                <a:latin typeface="Century Gothic"/>
              </a:rPr>
              <a:t>(Final)</a:t>
            </a:r>
            <a:endParaRPr lang="en-US" sz="20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a:p>
            <a:pPr indent="0" defTabSz="457200">
              <a:lnSpc>
                <a:spcPct val="100000"/>
              </a:lnSpc>
              <a:spcBef>
                <a:spcPts val="1001"/>
              </a:spcBef>
              <a:buNone/>
              <a:tabLst>
                <a:tab pos="0" algn="l"/>
              </a:tabLst>
            </a:pPr>
            <a:endParaRPr lang="en-US" sz="1800" b="0" u="none" strike="noStrike" dirty="0">
              <a:solidFill>
                <a:schemeClr val="dk1">
                  <a:lumMod val="75000"/>
                  <a:lumOff val="25000"/>
                </a:schemeClr>
              </a:solidFill>
              <a:effectLst/>
              <a:uFillTx/>
              <a:latin typeface="Century Gothic"/>
            </a:endParaRPr>
          </a:p>
        </p:txBody>
      </p:sp>
    </p:spTree>
    <p:extLst>
      <p:ext uri="{BB962C8B-B14F-4D97-AF65-F5344CB8AC3E}">
        <p14:creationId xmlns:p14="http://schemas.microsoft.com/office/powerpoint/2010/main" val="106299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7">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n">
  <a:themeElements>
    <a:clrScheme name="Brin">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majorFont>
      <a:minorFont>
        <a:latin typeface="Century Gothic" panose="020B0502020202020204"/>
        <a:ea typeface=""/>
        <a:cs typeface=""/>
      </a:minorFont>
    </a:fontScheme>
    <a:fmtScheme>
      <a:fillStyleLst>
        <a:solidFill>
          <a:schemeClr val="phClr"/>
        </a:solidFill>
        <a:solidFill>
          <a:schemeClr val="phClr">
            <a:tint val="70000"/>
            <a:lumMod val="104000"/>
          </a:schemeClr>
        </a:solidFill>
        <a:gradFill>
          <a:gsLst>
            <a:gs pos="0">
              <a:schemeClr val="phClr">
                <a:tint val="96000"/>
                <a:lumMod val="104000"/>
              </a:schemeClr>
            </a:gs>
            <a:gs pos="100000">
              <a:schemeClr val="phClr">
                <a:shade val="98000"/>
                <a:lumMod val="94000"/>
              </a:schemeClr>
            </a:gs>
          </a:gsLst>
          <a:lin ang="5400000" scaled="0"/>
          <a:tileRect/>
        </a:gradFill>
      </a:fillStyleLst>
      <a:lnStyleLst>
        <a:ln w="9525" cap="rnd" cmpd="sng" algn="ctr">
          <a:prstDash val="solid"/>
        </a:ln>
        <a:ln w="15875" cap="rnd" cmpd="sng" algn="ctr">
          <a:prstDash val="solid"/>
        </a:ln>
        <a:ln w="22225"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20000"/>
              </a:schemeClr>
            </a:gs>
            <a:gs pos="100000">
              <a:schemeClr val="phClr">
                <a:shade val="98000"/>
                <a:lumMod val="98000"/>
              </a:schemeClr>
            </a:gs>
          </a:gsLst>
          <a:lin ang="5400000" scaled="0"/>
          <a:tileRect/>
        </a:gradFill>
        <a:gradFill>
          <a:gsLst>
            <a:gs pos="0">
              <a:schemeClr val="phClr">
                <a:tint val="90000"/>
                <a:lumMod val="120000"/>
              </a:schemeClr>
            </a:gs>
            <a:gs pos="100000">
              <a:schemeClr val="phClr">
                <a:shade val="98000"/>
                <a:lumMod val="98000"/>
              </a:schemeClr>
            </a:gs>
          </a:gsLst>
          <a:path path="circle">
            <a:fillToRect l="50000" t="50000" r="100000" b="10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474</TotalTime>
  <Words>1150</Words>
  <Application>Microsoft Office PowerPoint</Application>
  <PresentationFormat>Grand écran</PresentationFormat>
  <Paragraphs>143</Paragraphs>
  <Slides>11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Arial</vt:lpstr>
      <vt:lpstr>Century Gothic</vt:lpstr>
      <vt:lpstr>Symbol</vt:lpstr>
      <vt:lpstr>Times New Roman</vt:lpstr>
      <vt:lpstr>Wingdings</vt:lpstr>
      <vt:lpstr>Wingdings 3</vt:lpstr>
      <vt:lpstr>Brin</vt:lpstr>
      <vt:lpstr>Explantations</vt:lpstr>
      <vt:lpstr>Alignement avec attente  </vt:lpstr>
      <vt:lpstr>Multi-Alignements (un avion s’aligne derrière un autre avion) </vt:lpstr>
      <vt:lpstr>Interruption de décollage</vt:lpstr>
      <vt:lpstr>Autorisation de décollage</vt:lpstr>
      <vt:lpstr>Dernière phase de l’approche avant finale et atterrissage </vt:lpstr>
      <vt:lpstr>Manouvres particuliers</vt:lpstr>
      <vt:lpstr>Circuit de l’aérodrome (tour de piste)</vt:lpstr>
      <vt:lpstr>Dans le circuit de l’aérodrome (tour de piste)</vt:lpstr>
      <vt:lpstr>Circuit de l’aérodrome (tour de piste)</vt:lpstr>
      <vt:lpstr>Comment un fait circuit de l’aérodrome (tour de piste)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Peter Vaughan</dc:creator>
  <dc:description/>
  <cp:lastModifiedBy>Peter Vaughan</cp:lastModifiedBy>
  <cp:revision>18</cp:revision>
  <dcterms:created xsi:type="dcterms:W3CDTF">2026-02-02T17:40:48Z</dcterms:created>
  <dcterms:modified xsi:type="dcterms:W3CDTF">2026-02-13T15:16:35Z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Grand écran</vt:lpwstr>
  </property>
  <property fmtid="{D5CDD505-2E9C-101B-9397-08002B2CF9AE}" pid="3" name="Slides">
    <vt:i4>17</vt:i4>
  </property>
</Properties>
</file>