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21"/>
  </p:notesMasterIdLst>
  <p:handoutMasterIdLst>
    <p:handoutMasterId r:id="rId22"/>
  </p:handoutMasterIdLst>
  <p:sldIdLst>
    <p:sldId id="410" r:id="rId5"/>
    <p:sldId id="411" r:id="rId6"/>
    <p:sldId id="412" r:id="rId7"/>
    <p:sldId id="413" r:id="rId8"/>
    <p:sldId id="415" r:id="rId9"/>
    <p:sldId id="416" r:id="rId10"/>
    <p:sldId id="417" r:id="rId11"/>
    <p:sldId id="418" r:id="rId12"/>
    <p:sldId id="419" r:id="rId13"/>
    <p:sldId id="420" r:id="rId14"/>
    <p:sldId id="421" r:id="rId15"/>
    <p:sldId id="422" r:id="rId16"/>
    <p:sldId id="423" r:id="rId17"/>
    <p:sldId id="424" r:id="rId18"/>
    <p:sldId id="425" r:id="rId19"/>
    <p:sldId id="426" r:id="rId20"/>
  </p:sldIdLst>
  <p:sldSz cx="12192000" cy="6858000"/>
  <p:notesSz cx="6858000" cy="9144000"/>
  <p:defaultTextStyle>
    <a:defPPr rtl="0">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eu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747" autoAdjust="0"/>
  </p:normalViewPr>
  <p:slideViewPr>
    <p:cSldViewPr snapToGrid="0">
      <p:cViewPr varScale="1">
        <p:scale>
          <a:sx n="82" d="100"/>
          <a:sy n="82" d="100"/>
        </p:scale>
        <p:origin x="720"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97" d="100"/>
          <a:sy n="97" d="100"/>
        </p:scale>
        <p:origin x="361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08F6756E-81DA-9FAC-70D8-556F658BDD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fr-FR" sz="1200"/>
            </a:lvl1pPr>
          </a:lstStyle>
          <a:p>
            <a:pPr rtl="0"/>
            <a:fld id="{E7829D4B-412A-499A-8D4F-B904ADB5D0BE}" type="datetime1">
              <a:rPr lang="fr-FR" smtClean="0"/>
              <a:t>20/05/2026</a:t>
            </a:fld>
            <a:endParaRPr lang="fr-FR" dirty="0"/>
          </a:p>
        </p:txBody>
      </p:sp>
      <p:sp>
        <p:nvSpPr>
          <p:cNvPr id="6" name="Espace réservé du numéro de diapositive 5">
            <a:extLst>
              <a:ext uri="{FF2B5EF4-FFF2-40B4-BE49-F238E27FC236}">
                <a16:creationId xmlns:a16="http://schemas.microsoft.com/office/drawing/2014/main" id="{A771D415-D05A-7067-CCD3-457153D96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fr-FR" sz="1200"/>
            </a:lvl1pPr>
          </a:lstStyle>
          <a:p>
            <a:pPr rtl="0"/>
            <a:fld id="{E2C230DF-5933-439D-898F-38E9AC9BA688}" type="slidenum">
              <a:rPr lang="fr-FR" smtClean="0"/>
              <a:t>‹N°›</a:t>
            </a:fld>
            <a:endParaRPr lang="fr-FR" dirty="0"/>
          </a:p>
        </p:txBody>
      </p:sp>
      <p:sp>
        <p:nvSpPr>
          <p:cNvPr id="7" name="Espace réservé du pied de page 6">
            <a:extLst>
              <a:ext uri="{FF2B5EF4-FFF2-40B4-BE49-F238E27FC236}">
                <a16:creationId xmlns:a16="http://schemas.microsoft.com/office/drawing/2014/main" id="{B97095E3-54D2-CFD2-4F49-7536FC864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fr-FR" sz="1200"/>
            </a:lvl1pPr>
          </a:lstStyle>
          <a:p>
            <a:pPr rtl="0"/>
            <a:endParaRPr lang="fr-FR" dirty="0"/>
          </a:p>
        </p:txBody>
      </p:sp>
      <p:sp>
        <p:nvSpPr>
          <p:cNvPr id="8" name="Espace réservé de l’en-tête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FR" sz="1200"/>
            </a:lvl1pPr>
          </a:lstStyle>
          <a:p>
            <a:pPr rtl="0"/>
            <a:endParaRPr lang="fr-FR"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FR" sz="1200"/>
            </a:lvl1pPr>
          </a:lstStyle>
          <a:p>
            <a:pPr rtl="0"/>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fr-FR" sz="1200"/>
            </a:lvl1pPr>
          </a:lstStyle>
          <a:p>
            <a:pPr rtl="0"/>
            <a:fld id="{CCE360E1-1F2F-4ECC-8A8D-37670FD54F5F}" type="datetime1">
              <a:rPr lang="fr-FR" smtClean="0"/>
              <a:t>20/05/2026</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fr-FR"/>
            </a:defPPr>
          </a:lstStyle>
          <a:p>
            <a:pPr rtl="0"/>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fr-FR"/>
            </a:defP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fr-FR" sz="1200"/>
            </a:lvl1pPr>
          </a:lstStyle>
          <a:p>
            <a:pPr rtl="0"/>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fr-FR" sz="1200"/>
            </a:lvl1pPr>
          </a:lstStyle>
          <a:p>
            <a:pPr rtl="0"/>
            <a:fld id="{A89C7E07-3C67-C64C-8DA0-0404F6303970}" type="slidenum">
              <a:rPr lang="fr-FR" smtClean="0"/>
              <a:t>‹N°›</a:t>
            </a:fld>
            <a:endParaRPr lang="fr-FR"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fr-FR" sz="1200" kern="1200">
        <a:solidFill>
          <a:schemeClr val="tx1"/>
        </a:solidFill>
        <a:latin typeface="+mn-lt"/>
        <a:ea typeface="+mn-ea"/>
        <a:cs typeface="+mn-cs"/>
      </a:defRPr>
    </a:lvl1pPr>
    <a:lvl2pPr marL="457200" algn="l" defTabSz="914400" rtl="0" eaLnBrk="1" latinLnBrk="0" hangingPunct="1">
      <a:defRPr lang="fr-FR" sz="1200" kern="1200">
        <a:solidFill>
          <a:schemeClr val="tx1"/>
        </a:solidFill>
        <a:latin typeface="+mn-lt"/>
        <a:ea typeface="+mn-ea"/>
        <a:cs typeface="+mn-cs"/>
      </a:defRPr>
    </a:lvl2pPr>
    <a:lvl3pPr marL="914400" algn="l" defTabSz="914400" rtl="0" eaLnBrk="1" latinLnBrk="0" hangingPunct="1">
      <a:defRPr lang="fr-FR" sz="1200" kern="1200">
        <a:solidFill>
          <a:schemeClr val="tx1"/>
        </a:solidFill>
        <a:latin typeface="+mn-lt"/>
        <a:ea typeface="+mn-ea"/>
        <a:cs typeface="+mn-cs"/>
      </a:defRPr>
    </a:lvl3pPr>
    <a:lvl4pPr marL="1371600" algn="l" defTabSz="914400" rtl="0" eaLnBrk="1" latinLnBrk="0" hangingPunct="1">
      <a:defRPr lang="fr-FR" sz="1200" kern="1200">
        <a:solidFill>
          <a:schemeClr val="tx1"/>
        </a:solidFill>
        <a:latin typeface="+mn-lt"/>
        <a:ea typeface="+mn-ea"/>
        <a:cs typeface="+mn-cs"/>
      </a:defRPr>
    </a:lvl4pPr>
    <a:lvl5pPr marL="1828800" algn="l" defTabSz="914400" rtl="0" eaLnBrk="1" latinLnBrk="0" hangingPunct="1">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A89C7E07-3C67-C64C-8DA0-0404F6303970}" type="slidenum">
              <a:rPr lang="fr-FR" smtClean="0"/>
              <a:t>1</a:t>
            </a:fld>
            <a:endParaRPr lang="fr-FR" dirty="0"/>
          </a:p>
        </p:txBody>
      </p:sp>
    </p:spTree>
    <p:extLst>
      <p:ext uri="{BB962C8B-B14F-4D97-AF65-F5344CB8AC3E}">
        <p14:creationId xmlns:p14="http://schemas.microsoft.com/office/powerpoint/2010/main" val="1092453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1">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rtlCol="0" anchor="b">
            <a:noAutofit/>
          </a:bodyPr>
          <a:lstStyle>
            <a:lvl1pPr algn="l">
              <a:lnSpc>
                <a:spcPct val="80000"/>
              </a:lnSpc>
              <a:defRPr lang="fr-FR" sz="6000" b="1" i="0" spc="100" baseline="0">
                <a:solidFill>
                  <a:schemeClr val="bg1"/>
                </a:solidFill>
                <a:latin typeface="+mj-lt"/>
              </a:defRPr>
            </a:lvl1pPr>
          </a:lstStyle>
          <a:p>
            <a:pPr rtl="0"/>
            <a:r>
              <a:rPr lang="fr-FR"/>
              <a:t>Cliquez pour ajouter un titre </a:t>
            </a:r>
          </a:p>
        </p:txBody>
      </p:sp>
      <p:grpSp>
        <p:nvGrpSpPr>
          <p:cNvPr id="9" name="Groupe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orme libre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1" name="Forme libre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2" name="Forme libre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grpSp>
      <p:cxnSp>
        <p:nvCxnSpPr>
          <p:cNvPr id="13" name="Connecteur droit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32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contenu et tableau">
    <p:bg>
      <p:bgPr>
        <a:solidFill>
          <a:schemeClr val="tx1"/>
        </a:solidFill>
        <a:effectLst/>
      </p:bgPr>
    </p:bg>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orme libre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5" name="Forme libre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7" name="Forme libre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grpSp>
      <p:sp>
        <p:nvSpPr>
          <p:cNvPr id="16" name="Titr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rtlCol="0" anchor="b" anchorCtr="0">
            <a:noAutofit/>
          </a:bodyPr>
          <a:lstStyle>
            <a:lvl1pPr>
              <a:defRPr lang="fr-FR" sz="4400" b="1" i="0">
                <a:solidFill>
                  <a:schemeClr val="bg1"/>
                </a:solidFill>
                <a:latin typeface="+mj-lt"/>
              </a:defRPr>
            </a:lvl1pPr>
          </a:lstStyle>
          <a:p>
            <a:pPr rtl="0"/>
            <a:r>
              <a:rPr lang="fr-FR"/>
              <a:t>Cliquez pour ajouter un titre </a:t>
            </a:r>
          </a:p>
        </p:txBody>
      </p:sp>
      <p:cxnSp>
        <p:nvCxnSpPr>
          <p:cNvPr id="4" name="Connecteur droit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Espace réservé du contenu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rtlCol="0">
            <a:normAutofit/>
          </a:bodyPr>
          <a:lstStyle>
            <a:lvl1pPr marL="0" indent="0">
              <a:spcBef>
                <a:spcPts val="1800"/>
              </a:spcBef>
              <a:buFont typeface="Arial" panose="020B0604020202020204" pitchFamily="34" charset="0"/>
              <a:buNone/>
              <a:defRPr lang="fr-FR" sz="2000"/>
            </a:lvl1pPr>
            <a:lvl2pPr marL="457200" indent="0">
              <a:spcBef>
                <a:spcPts val="1800"/>
              </a:spcBef>
              <a:buNone/>
              <a:defRPr lang="fr-FR" sz="2000"/>
            </a:lvl2pPr>
            <a:lvl3pPr marL="914400" indent="0">
              <a:spcBef>
                <a:spcPts val="1800"/>
              </a:spcBef>
              <a:buNone/>
              <a:defRPr lang="fr-FR" sz="2000"/>
            </a:lvl3pPr>
            <a:lvl4pPr marL="1371600" indent="0">
              <a:spcBef>
                <a:spcPts val="1800"/>
              </a:spcBef>
              <a:buNone/>
              <a:defRPr lang="fr-FR" sz="2000"/>
            </a:lvl4pPr>
            <a:lvl5pPr marL="1828800" indent="0">
              <a:spcBef>
                <a:spcPts val="1800"/>
              </a:spcBef>
              <a:buNone/>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contenu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rtlCol="0">
            <a:normAutofit/>
          </a:bodyPr>
          <a:lstStyle>
            <a:lvl1pPr marL="0" indent="0">
              <a:spcBef>
                <a:spcPts val="1800"/>
              </a:spcBef>
              <a:buNone/>
              <a:defRPr lang="fr-FR" sz="2000"/>
            </a:lvl1pPr>
            <a:lvl2pPr>
              <a:spcBef>
                <a:spcPts val="600"/>
              </a:spcBef>
              <a:defRPr lang="fr-FR" sz="2000"/>
            </a:lvl2pPr>
            <a:lvl3pPr>
              <a:spcBef>
                <a:spcPts val="1800"/>
              </a:spcBef>
              <a:defRPr lang="fr-FR" sz="2000"/>
            </a:lvl3pPr>
            <a:lvl4pPr>
              <a:spcBef>
                <a:spcPts val="1800"/>
              </a:spcBef>
              <a:defRPr lang="fr-FR" sz="2000"/>
            </a:lvl4pPr>
            <a:lvl5pPr>
              <a:spcBef>
                <a:spcPts val="1800"/>
              </a:spcBef>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0" name="Espace réservé du numéro de diapositive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pPr/>
              <a:t>‹N°›</a:t>
            </a:fld>
            <a:endParaRPr lang="fr-FR" dirty="0">
              <a:latin typeface="+mn-lt"/>
            </a:endParaRPr>
          </a:p>
        </p:txBody>
      </p:sp>
      <p:sp>
        <p:nvSpPr>
          <p:cNvPr id="8" name="Espace réservé de la date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fr-FR"/>
            </a:defPPr>
          </a:lstStyle>
          <a:p>
            <a:pPr rtl="0"/>
            <a:endParaRPr lang="fr-FR" dirty="0">
              <a:latin typeface="+mn-lt"/>
            </a:endParaRPr>
          </a:p>
        </p:txBody>
      </p:sp>
    </p:spTree>
    <p:extLst>
      <p:ext uri="{BB962C8B-B14F-4D97-AF65-F5344CB8AC3E}">
        <p14:creationId xmlns:p14="http://schemas.microsoft.com/office/powerpoint/2010/main" val="224432911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deux contenus">
    <p:bg>
      <p:bgPr>
        <a:solidFill>
          <a:schemeClr val="tx1"/>
        </a:solidFill>
        <a:effectLst/>
      </p:bgPr>
    </p:bg>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orme libre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3" name="Forme libre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4" name="Forme libre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grpSp>
      <p:sp>
        <p:nvSpPr>
          <p:cNvPr id="16" name="Titr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rtlCol="0" anchor="b" anchorCtr="0">
            <a:noAutofit/>
          </a:bodyPr>
          <a:lstStyle>
            <a:lvl1pPr>
              <a:defRPr lang="fr-FR" sz="4400" b="1" i="0">
                <a:solidFill>
                  <a:schemeClr val="bg1"/>
                </a:solidFill>
                <a:latin typeface="+mj-lt"/>
              </a:defRPr>
            </a:lvl1pPr>
          </a:lstStyle>
          <a:p>
            <a:pPr rtl="0"/>
            <a:r>
              <a:rPr lang="fr-FR"/>
              <a:t>Cliquez pour ajouter un titre </a:t>
            </a:r>
          </a:p>
        </p:txBody>
      </p:sp>
      <p:cxnSp>
        <p:nvCxnSpPr>
          <p:cNvPr id="4" name="Connecteur droit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Espace réservé du contenu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rtlCol="0">
            <a:normAutofit/>
          </a:bodyPr>
          <a:lstStyle>
            <a:lvl1pPr marL="0" indent="0">
              <a:spcBef>
                <a:spcPts val="1800"/>
              </a:spcBef>
              <a:buNone/>
              <a:defRPr lang="fr-FR" sz="2000"/>
            </a:lvl1pPr>
            <a:lvl2pPr>
              <a:spcBef>
                <a:spcPts val="600"/>
              </a:spcBef>
              <a:defRPr lang="fr-FR" sz="2000"/>
            </a:lvl2pPr>
            <a:lvl3pPr>
              <a:spcBef>
                <a:spcPts val="1800"/>
              </a:spcBef>
              <a:defRPr lang="fr-FR" sz="2000"/>
            </a:lvl3pPr>
            <a:lvl4pPr>
              <a:spcBef>
                <a:spcPts val="1800"/>
              </a:spcBef>
              <a:defRPr lang="fr-FR" sz="2000"/>
            </a:lvl4pPr>
            <a:lvl5pPr>
              <a:spcBef>
                <a:spcPts val="1800"/>
              </a:spcBef>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7" name="Espace réservé du contenu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rtlCol="0">
            <a:normAutofit/>
          </a:bodyPr>
          <a:lstStyle>
            <a:lvl1pPr marL="342900" indent="-342900">
              <a:spcBef>
                <a:spcPts val="1800"/>
              </a:spcBef>
              <a:buFont typeface="Arial" panose="020B0604020202020204" pitchFamily="34" charset="0"/>
              <a:buChar char="•"/>
              <a:defRPr lang="fr-FR" sz="2000"/>
            </a:lvl1pPr>
            <a:lvl2pPr>
              <a:spcBef>
                <a:spcPts val="1800"/>
              </a:spcBef>
              <a:defRPr lang="fr-FR" sz="2000"/>
            </a:lvl2pPr>
            <a:lvl3pPr>
              <a:spcBef>
                <a:spcPts val="1800"/>
              </a:spcBef>
              <a:defRPr lang="fr-FR" sz="2000"/>
            </a:lvl3pPr>
            <a:lvl4pPr>
              <a:spcBef>
                <a:spcPts val="1800"/>
              </a:spcBef>
              <a:defRPr lang="fr-FR" sz="2000"/>
            </a:lvl4pPr>
            <a:lvl5pPr>
              <a:spcBef>
                <a:spcPts val="1800"/>
              </a:spcBef>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8" name="Espace réservé de la date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fr-FR"/>
            </a:defPPr>
          </a:lstStyle>
          <a:p>
            <a:pPr rtl="0"/>
            <a:endParaRPr lang="fr-FR" dirty="0">
              <a:latin typeface="+mn-lt"/>
            </a:endParaRPr>
          </a:p>
        </p:txBody>
      </p:sp>
      <p:sp>
        <p:nvSpPr>
          <p:cNvPr id="10" name="Espace réservé du numéro de diapositive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pPr/>
              <a:t>‹N°›</a:t>
            </a:fld>
            <a:endParaRPr lang="fr-FR" dirty="0">
              <a:latin typeface="+mn-lt"/>
            </a:endParaRPr>
          </a:p>
        </p:txBody>
      </p:sp>
    </p:spTree>
    <p:extLst>
      <p:ext uri="{BB962C8B-B14F-4D97-AF65-F5344CB8AC3E}">
        <p14:creationId xmlns:p14="http://schemas.microsoft.com/office/powerpoint/2010/main" val="6497447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au 2">
    <p:bg>
      <p:bgPr>
        <a:solidFill>
          <a:schemeClr val="tx1"/>
        </a:solidFill>
        <a:effectLst/>
      </p:bgPr>
    </p:bg>
    <p:spTree>
      <p:nvGrpSpPr>
        <p:cNvPr id="1" name=""/>
        <p:cNvGrpSpPr/>
        <p:nvPr/>
      </p:nvGrpSpPr>
      <p:grpSpPr>
        <a:xfrm>
          <a:off x="0" y="0"/>
          <a:ext cx="0" cy="0"/>
          <a:chOff x="0" y="0"/>
          <a:chExt cx="0" cy="0"/>
        </a:xfrm>
      </p:grpSpPr>
      <p:sp>
        <p:nvSpPr>
          <p:cNvPr id="16" name="Titr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rtlCol="0" anchor="b" anchorCtr="0">
            <a:noAutofit/>
          </a:bodyPr>
          <a:lstStyle>
            <a:lvl1pPr>
              <a:defRPr lang="fr-FR" sz="4400" b="1" i="0">
                <a:solidFill>
                  <a:schemeClr val="bg1"/>
                </a:solidFill>
                <a:latin typeface="+mj-lt"/>
              </a:defRPr>
            </a:lvl1pPr>
          </a:lstStyle>
          <a:p>
            <a:pPr rtl="0"/>
            <a:r>
              <a:rPr lang="fr-FR"/>
              <a:t>Cliquez pour ajouter un titre </a:t>
            </a:r>
          </a:p>
        </p:txBody>
      </p:sp>
      <p:sp>
        <p:nvSpPr>
          <p:cNvPr id="9" name="Espace réservé du tableau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rtlCol="0">
            <a:noAutofit/>
          </a:bodyPr>
          <a:lstStyle>
            <a:lvl1pPr>
              <a:defRPr lang="fr-FR"/>
            </a:lvl1pPr>
          </a:lstStyle>
          <a:p>
            <a:pPr rtl="0"/>
            <a:r>
              <a:rPr lang="fr-FR"/>
              <a:t>Cliquez sur l'icône pour ajouter un tableau</a:t>
            </a:r>
          </a:p>
        </p:txBody>
      </p:sp>
      <p:sp>
        <p:nvSpPr>
          <p:cNvPr id="10" name="Espace réservé du numéro de diapositive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pPr/>
              <a:t>‹N°›</a:t>
            </a:fld>
            <a:endParaRPr lang="fr-FR" dirty="0">
              <a:latin typeface="+mn-lt"/>
            </a:endParaRPr>
          </a:p>
        </p:txBody>
      </p:sp>
      <p:sp>
        <p:nvSpPr>
          <p:cNvPr id="8" name="Espace réservé de la date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fr-FR"/>
            </a:defPPr>
          </a:lstStyle>
          <a:p>
            <a:pPr rtl="0"/>
            <a:endParaRPr lang="fr-FR" dirty="0">
              <a:latin typeface="+mn-lt"/>
            </a:endParaRPr>
          </a:p>
        </p:txBody>
      </p:sp>
      <p:cxnSp>
        <p:nvCxnSpPr>
          <p:cNvPr id="4" name="Connecteur droit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1095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3">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rtlCol="0" anchor="b">
            <a:noAutofit/>
          </a:bodyPr>
          <a:lstStyle>
            <a:lvl1pPr algn="l">
              <a:lnSpc>
                <a:spcPct val="80000"/>
              </a:lnSpc>
              <a:defRPr lang="fr-FR" sz="6000" b="1" i="0" spc="100" baseline="0">
                <a:solidFill>
                  <a:schemeClr val="bg1"/>
                </a:solidFill>
                <a:latin typeface="+mj-lt"/>
              </a:defRPr>
            </a:lvl1pPr>
          </a:lstStyle>
          <a:p>
            <a:pPr rtl="0"/>
            <a:r>
              <a:rPr lang="fr-FR"/>
              <a:t>Cliquez pour ajouter un titre </a:t>
            </a:r>
          </a:p>
        </p:txBody>
      </p:sp>
      <p:grpSp>
        <p:nvGrpSpPr>
          <p:cNvPr id="9" name="Groupe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orme libre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1" name="Forme libre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2" name="Forme libre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grpSp>
      <p:sp>
        <p:nvSpPr>
          <p:cNvPr id="18" name="Espace réservé du texte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rtlCol="0">
            <a:noAutofit/>
          </a:bodyPr>
          <a:lstStyle>
            <a:lvl1pPr marL="0" indent="0">
              <a:buNone/>
              <a:defRPr lang="fr-FR" sz="2400" b="1" i="0">
                <a:solidFill>
                  <a:schemeClr val="tx2">
                    <a:lumMod val="75000"/>
                  </a:schemeClr>
                </a:solidFill>
                <a:latin typeface="+mn-lt"/>
              </a:defRPr>
            </a:lvl1pPr>
            <a:lvl2pPr>
              <a:defRPr lang="fr-FR" sz="4000"/>
            </a:lvl2pPr>
            <a:lvl3pPr>
              <a:defRPr lang="fr-FR" sz="4000"/>
            </a:lvl3pPr>
            <a:lvl4pPr>
              <a:defRPr lang="fr-FR" sz="4000"/>
            </a:lvl4pPr>
            <a:lvl5pPr>
              <a:defRPr lang="fr-FR" sz="4000"/>
            </a:lvl5pPr>
          </a:lstStyle>
          <a:p>
            <a:pPr lvl="0" rtl="0"/>
            <a:r>
              <a:rPr lang="fr-FR"/>
              <a:t>Cliquer pour ajouter du texte</a:t>
            </a:r>
          </a:p>
        </p:txBody>
      </p:sp>
      <p:cxnSp>
        <p:nvCxnSpPr>
          <p:cNvPr id="4" name="Connecteur droit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273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dre du jour 1">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Forme automatiqu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8" name="Forme libre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9" name="Forme libre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0" name="Forme libre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defPPr>
                <a:defRPr lang="fr-FR"/>
              </a:defPPr>
            </a:lstStyle>
            <a:p>
              <a:pPr rtl="0"/>
              <a:endParaRPr lang="fr-FR" dirty="0"/>
            </a:p>
          </p:txBody>
        </p:sp>
        <p:sp>
          <p:nvSpPr>
            <p:cNvPr id="11" name="Forme libre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grpSp>
      <p:sp>
        <p:nvSpPr>
          <p:cNvPr id="12" name="Titr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rtlCol="0" anchor="b" anchorCtr="0">
            <a:noAutofit/>
          </a:bodyPr>
          <a:lstStyle>
            <a:lvl1pPr>
              <a:defRPr lang="fr-FR" sz="4400" b="1" i="0" spc="50" baseline="0">
                <a:latin typeface="+mj-lt"/>
              </a:defRPr>
            </a:lvl1pPr>
          </a:lstStyle>
          <a:p>
            <a:pPr rtl="0"/>
            <a:r>
              <a:rPr lang="fr-FR"/>
              <a:t>Cliquez pour ajouter un titre </a:t>
            </a:r>
          </a:p>
        </p:txBody>
      </p:sp>
      <p:sp>
        <p:nvSpPr>
          <p:cNvPr id="2" name="Espace réservé du contenu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rtlCol="0">
            <a:normAutofit/>
          </a:bodyPr>
          <a:lstStyle>
            <a:lvl1pPr marL="283464" indent="-283464">
              <a:lnSpc>
                <a:spcPct val="80000"/>
              </a:lnSpc>
              <a:spcBef>
                <a:spcPts val="2200"/>
              </a:spcBef>
              <a:buFont typeface="Arial" panose="020B0604020202020204" pitchFamily="34" charset="0"/>
              <a:buChar char="•"/>
              <a:defRPr lang="fr-FR" sz="2400" b="1" i="0" kern="1200" dirty="0">
                <a:solidFill>
                  <a:schemeClr val="tx2">
                    <a:lumMod val="75000"/>
                  </a:schemeClr>
                </a:solidFill>
                <a:latin typeface="+mn-lt"/>
                <a:ea typeface="+mn-ea"/>
                <a:cs typeface="+mn-cs"/>
              </a:defRPr>
            </a:lvl1pPr>
            <a:lvl2pPr indent="-283464">
              <a:spcBef>
                <a:spcPts val="600"/>
              </a:spcBef>
              <a:defRPr lang="fr-FR" sz="2000"/>
            </a:lvl2pPr>
            <a:lvl3pPr indent="-283464">
              <a:spcBef>
                <a:spcPts val="1800"/>
              </a:spcBef>
              <a:defRPr lang="fr-FR" sz="2000"/>
            </a:lvl3pPr>
            <a:lvl4pPr indent="-283464">
              <a:spcBef>
                <a:spcPts val="1800"/>
              </a:spcBef>
              <a:defRPr lang="fr-FR" sz="2000"/>
            </a:lvl4pPr>
            <a:lvl5pPr indent="-283464">
              <a:spcBef>
                <a:spcPts val="1800"/>
              </a:spcBef>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3" name="Espace réservé du numéro de diapositive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rtlCol="0"/>
          <a:lstStyle>
            <a:defPPr>
              <a:defRPr lang="fr-FR"/>
            </a:defPPr>
          </a:lstStyle>
          <a:p>
            <a:pPr rtl="0"/>
            <a:fld id="{294A09A9-5501-47C1-A89A-A340965A2BE2}" type="slidenum">
              <a:rPr lang="fr-FR" smtClean="0"/>
              <a:pPr/>
              <a:t>‹N°›</a:t>
            </a:fld>
            <a:endParaRPr lang="fr-FR" dirty="0">
              <a:latin typeface="+mn-lt"/>
            </a:endParaRPr>
          </a:p>
        </p:txBody>
      </p:sp>
      <p:sp>
        <p:nvSpPr>
          <p:cNvPr id="42" name="Espace réservé de la date 41">
            <a:extLst>
              <a:ext uri="{FF2B5EF4-FFF2-40B4-BE49-F238E27FC236}">
                <a16:creationId xmlns:a16="http://schemas.microsoft.com/office/drawing/2014/main" id="{29CE2856-DB8F-5603-C085-74C70560FAC8}"/>
              </a:ext>
            </a:extLst>
          </p:cNvPr>
          <p:cNvSpPr>
            <a:spLocks noGrp="1"/>
          </p:cNvSpPr>
          <p:nvPr>
            <p:ph type="dt" sz="half" idx="25"/>
          </p:nvPr>
        </p:nvSpPr>
        <p:spPr/>
        <p:txBody>
          <a:bodyPr rtlCol="0"/>
          <a:lstStyle>
            <a:defPPr>
              <a:defRPr lang="fr-FR"/>
            </a:defPPr>
          </a:lstStyle>
          <a:p>
            <a:pPr rtl="0"/>
            <a:endParaRPr lang="fr-FR" dirty="0">
              <a:latin typeface="+mn-lt"/>
            </a:endParaRPr>
          </a:p>
        </p:txBody>
      </p:sp>
      <p:cxnSp>
        <p:nvCxnSpPr>
          <p:cNvPr id="4" name="Connecteur droit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08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la section">
    <p:bg>
      <p:bgPr>
        <a:solidFill>
          <a:schemeClr val="accent3"/>
        </a:solidFill>
        <a:effectLst/>
      </p:bgPr>
    </p:bg>
    <p:spTree>
      <p:nvGrpSpPr>
        <p:cNvPr id="1" name=""/>
        <p:cNvGrpSpPr/>
        <p:nvPr/>
      </p:nvGrpSpPr>
      <p:grpSpPr>
        <a:xfrm>
          <a:off x="0" y="0"/>
          <a:ext cx="0" cy="0"/>
          <a:chOff x="0" y="0"/>
          <a:chExt cx="0" cy="0"/>
        </a:xfrm>
      </p:grpSpPr>
      <p:sp>
        <p:nvSpPr>
          <p:cNvPr id="4" name="Espace réservé d’image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rtlCol="0">
            <a:noAutofit/>
          </a:bodyPr>
          <a:lstStyle>
            <a:lvl1pPr marL="0" indent="0" algn="ctr">
              <a:buNone/>
              <a:defRPr lang="fr-FR" sz="2000">
                <a:solidFill>
                  <a:schemeClr val="tx1"/>
                </a:solidFill>
              </a:defRPr>
            </a:lvl1pPr>
          </a:lstStyle>
          <a:p>
            <a:pPr rtl="0"/>
            <a:r>
              <a:rPr lang="fr-FR"/>
              <a:t>Cliquez sur l'icône pour ajouter une image</a:t>
            </a:r>
          </a:p>
        </p:txBody>
      </p:sp>
      <p:sp>
        <p:nvSpPr>
          <p:cNvPr id="18" name="Titr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rtlCol="0" anchor="b" anchorCtr="0">
            <a:noAutofit/>
          </a:bodyPr>
          <a:lstStyle>
            <a:lvl1pPr>
              <a:defRPr lang="fr-FR" sz="6000" b="1" i="0" baseline="0">
                <a:solidFill>
                  <a:schemeClr val="tx1"/>
                </a:solidFill>
                <a:latin typeface="+mj-lt"/>
              </a:defRPr>
            </a:lvl1pPr>
          </a:lstStyle>
          <a:p>
            <a:pPr rtl="0"/>
            <a:r>
              <a:rPr lang="fr-FR"/>
              <a:t>Cliquez pour ajouter un titre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Tree>
    <p:extLst>
      <p:ext uri="{BB962C8B-B14F-4D97-AF65-F5344CB8AC3E}">
        <p14:creationId xmlns:p14="http://schemas.microsoft.com/office/powerpoint/2010/main" val="1729169562"/>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2">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rtlCol="0" anchor="b">
            <a:noAutofit/>
          </a:bodyPr>
          <a:lstStyle>
            <a:lvl1pPr algn="l">
              <a:lnSpc>
                <a:spcPct val="80000"/>
              </a:lnSpc>
              <a:defRPr lang="fr-FR" sz="6000" b="1" i="0" spc="100" baseline="0">
                <a:solidFill>
                  <a:schemeClr val="bg1"/>
                </a:solidFill>
                <a:latin typeface="+mj-lt"/>
              </a:defRPr>
            </a:lvl1pPr>
          </a:lstStyle>
          <a:p>
            <a:pPr rtl="0"/>
            <a:r>
              <a:rPr lang="fr-FR"/>
              <a:t>Cliquez pour ajouter un titre </a:t>
            </a:r>
          </a:p>
        </p:txBody>
      </p:sp>
      <p:sp>
        <p:nvSpPr>
          <p:cNvPr id="6" name="Espace réservé d’image 5">
            <a:extLst>
              <a:ext uri="{FF2B5EF4-FFF2-40B4-BE49-F238E27FC236}">
                <a16:creationId xmlns:a16="http://schemas.microsoft.com/office/drawing/2014/main" id="{A9973BC6-F6E5-0B3B-C8AB-0AC4020D4E8B}"/>
              </a:ext>
            </a:extLst>
          </p:cNvPr>
          <p:cNvSpPr>
            <a:spLocks noGrp="1"/>
          </p:cNvSpPr>
          <p:nvPr>
            <p:ph type="pic" sz="quarter" idx="12" hasCustomPrompt="1"/>
          </p:nvPr>
        </p:nvSpPr>
        <p:spPr>
          <a:xfrm>
            <a:off x="0" y="-11113"/>
            <a:ext cx="5791200" cy="6880226"/>
          </a:xfrm>
        </p:spPr>
        <p:txBody>
          <a:bodyPr rtlCol="0">
            <a:normAutofit/>
          </a:bodyPr>
          <a:lstStyle>
            <a:lvl1pPr marL="0" indent="0" algn="ctr">
              <a:buNone/>
              <a:defRPr lang="fr-FR" sz="2000"/>
            </a:lvl1pPr>
          </a:lstStyle>
          <a:p>
            <a:pPr rtl="0"/>
            <a:r>
              <a:rPr lang="fr-FR" dirty="0"/>
              <a:t>Cliquez sur l’icône pour ajouter une image</a:t>
            </a:r>
          </a:p>
        </p:txBody>
      </p:sp>
      <p:sp>
        <p:nvSpPr>
          <p:cNvPr id="18" name="Espace réservé du texte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rtlCol="0">
            <a:noAutofit/>
          </a:bodyPr>
          <a:lstStyle>
            <a:lvl1pPr marL="0" indent="0">
              <a:buNone/>
              <a:defRPr lang="fr-FR" sz="2400" b="1" i="0">
                <a:solidFill>
                  <a:schemeClr val="tx2">
                    <a:lumMod val="75000"/>
                  </a:schemeClr>
                </a:solidFill>
                <a:latin typeface="+mn-lt"/>
              </a:defRPr>
            </a:lvl1pPr>
            <a:lvl2pPr>
              <a:defRPr lang="fr-FR" sz="4000"/>
            </a:lvl2pPr>
            <a:lvl3pPr>
              <a:defRPr lang="fr-FR" sz="4000"/>
            </a:lvl3pPr>
            <a:lvl4pPr>
              <a:defRPr lang="fr-FR" sz="4000"/>
            </a:lvl4pPr>
            <a:lvl5pPr>
              <a:defRPr lang="fr-FR" sz="4000"/>
            </a:lvl5pPr>
          </a:lstStyle>
          <a:p>
            <a:pPr lvl="0" rtl="0"/>
            <a:r>
              <a:rPr lang="fr-FR"/>
              <a:t>Cliquer pour ajouter du texte</a:t>
            </a:r>
          </a:p>
        </p:txBody>
      </p:sp>
      <p:cxnSp>
        <p:nvCxnSpPr>
          <p:cNvPr id="7" name="Connecteur droit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91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ésumé 2">
    <p:bg>
      <p:bgPr>
        <a:solidFill>
          <a:schemeClr val="tx1"/>
        </a:solid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e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orme libre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2" name="Forme libre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3" name="Forme libre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grpSp>
      <p:sp>
        <p:nvSpPr>
          <p:cNvPr id="32" name="Titr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rtlCol="0" anchor="b" anchorCtr="0">
            <a:noAutofit/>
          </a:bodyPr>
          <a:lstStyle>
            <a:lvl1pPr>
              <a:defRPr lang="fr-FR" sz="4400" b="1" i="0">
                <a:latin typeface="+mj-lt"/>
              </a:defRPr>
            </a:lvl1pPr>
          </a:lstStyle>
          <a:p>
            <a:pPr rtl="0"/>
            <a:r>
              <a:rPr lang="fr-FR"/>
              <a:t>Cliquez pour ajouter un titre </a:t>
            </a:r>
          </a:p>
        </p:txBody>
      </p:sp>
      <p:sp>
        <p:nvSpPr>
          <p:cNvPr id="2" name="Espace réservé du contenu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rtlCol="0">
            <a:normAutofit/>
          </a:bodyPr>
          <a:lstStyle>
            <a:lvl1pPr marL="283464" indent="-283464">
              <a:spcBef>
                <a:spcPts val="1800"/>
              </a:spcBef>
              <a:buFont typeface="Arial" panose="020B0604020202020204" pitchFamily="34" charset="0"/>
              <a:buChar char="•"/>
              <a:defRPr lang="fr-FR" sz="2000"/>
            </a:lvl1pPr>
            <a:lvl2pPr indent="-283464">
              <a:spcBef>
                <a:spcPts val="1800"/>
              </a:spcBef>
              <a:defRPr lang="fr-FR" sz="2000"/>
            </a:lvl2pPr>
            <a:lvl3pPr indent="-283464">
              <a:spcBef>
                <a:spcPts val="1800"/>
              </a:spcBef>
              <a:defRPr lang="fr-FR" sz="2000"/>
            </a:lvl3pPr>
            <a:lvl4pPr indent="-283464">
              <a:spcBef>
                <a:spcPts val="1800"/>
              </a:spcBef>
              <a:defRPr lang="fr-FR" sz="2000"/>
            </a:lvl4pPr>
            <a:lvl5pPr indent="-283464">
              <a:spcBef>
                <a:spcPts val="1800"/>
              </a:spcBef>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8" name="Espace réservé du numéro de diapositive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rtlCol="0"/>
          <a:lstStyle>
            <a:defPPr>
              <a:defRPr lang="fr-FR"/>
            </a:defPPr>
          </a:lstStyle>
          <a:p>
            <a:pPr rtl="0"/>
            <a:fld id="{294A09A9-5501-47C1-A89A-A340965A2BE2}" type="slidenum">
              <a:rPr lang="fr-FR" smtClean="0"/>
              <a:pPr/>
              <a:t>‹N°›</a:t>
            </a:fld>
            <a:endParaRPr lang="fr-FR" dirty="0">
              <a:latin typeface="+mn-lt"/>
            </a:endParaRPr>
          </a:p>
        </p:txBody>
      </p:sp>
      <p:sp>
        <p:nvSpPr>
          <p:cNvPr id="5" name="Espace réservé de la date 4">
            <a:extLst>
              <a:ext uri="{FF2B5EF4-FFF2-40B4-BE49-F238E27FC236}">
                <a16:creationId xmlns:a16="http://schemas.microsoft.com/office/drawing/2014/main" id="{E9272B8D-F380-9F1A-C8E6-BDD2352B1763}"/>
              </a:ext>
            </a:extLst>
          </p:cNvPr>
          <p:cNvSpPr>
            <a:spLocks noGrp="1"/>
          </p:cNvSpPr>
          <p:nvPr>
            <p:ph type="dt" sz="half" idx="21"/>
          </p:nvPr>
        </p:nvSpPr>
        <p:spPr/>
        <p:txBody>
          <a:bodyPr rtlCol="0"/>
          <a:lstStyle>
            <a:defPPr>
              <a:defRPr lang="fr-FR"/>
            </a:defPPr>
          </a:lstStyle>
          <a:p>
            <a:pPr rtl="0"/>
            <a:endParaRPr lang="fr-FR" dirty="0">
              <a:latin typeface="+mn-lt"/>
            </a:endParaRPr>
          </a:p>
        </p:txBody>
      </p:sp>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rtlCol="0" anchor="b">
            <a:noAutofit/>
          </a:bodyPr>
          <a:lstStyle>
            <a:lvl1pPr algn="l">
              <a:lnSpc>
                <a:spcPct val="80000"/>
              </a:lnSpc>
              <a:defRPr lang="fr-FR" sz="6000" b="1" i="0" spc="100" baseline="0">
                <a:solidFill>
                  <a:schemeClr val="bg1"/>
                </a:solidFill>
                <a:latin typeface="+mj-lt"/>
              </a:defRPr>
            </a:lvl1pPr>
          </a:lstStyle>
          <a:p>
            <a:pPr rtl="0"/>
            <a:r>
              <a:rPr lang="fr-FR"/>
              <a:t>Cliquez pour ajouter un titre </a:t>
            </a:r>
          </a:p>
        </p:txBody>
      </p:sp>
      <p:grpSp>
        <p:nvGrpSpPr>
          <p:cNvPr id="9" name="Groupe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orme libre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1" name="Forme libre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2" name="Forme libre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grpSp>
      <p:cxnSp>
        <p:nvCxnSpPr>
          <p:cNvPr id="13" name="Connecteur droit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Espace réservé du texte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rtlCol="0">
            <a:noAutofit/>
          </a:bodyPr>
          <a:lstStyle>
            <a:lvl1pPr marL="0" indent="0">
              <a:buNone/>
              <a:defRPr lang="fr-FR" sz="2400" b="1" i="0">
                <a:solidFill>
                  <a:schemeClr val="tx2">
                    <a:lumMod val="75000"/>
                  </a:schemeClr>
                </a:solidFill>
                <a:latin typeface="+mn-lt"/>
              </a:defRPr>
            </a:lvl1pPr>
            <a:lvl2pPr>
              <a:defRPr lang="fr-FR" sz="4000"/>
            </a:lvl2pPr>
            <a:lvl3pPr>
              <a:defRPr lang="fr-FR" sz="4000"/>
            </a:lvl3pPr>
            <a:lvl4pPr>
              <a:defRPr lang="fr-FR" sz="4000"/>
            </a:lvl4pPr>
            <a:lvl5pPr>
              <a:defRPr lang="fr-FR" sz="4000"/>
            </a:lvl5pPr>
          </a:lstStyle>
          <a:p>
            <a:pPr lvl="0" rtl="0"/>
            <a:r>
              <a:rPr lang="fr-FR"/>
              <a:t>Cliquer pour ajouter du texte</a:t>
            </a:r>
          </a:p>
        </p:txBody>
      </p:sp>
    </p:spTree>
    <p:extLst>
      <p:ext uri="{BB962C8B-B14F-4D97-AF65-F5344CB8AC3E}">
        <p14:creationId xmlns:p14="http://schemas.microsoft.com/office/powerpoint/2010/main" val="202710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deux contenus 2">
    <p:bg>
      <p:bgPr>
        <a:solidFill>
          <a:schemeClr val="tx1"/>
        </a:solidFill>
        <a:effectLst/>
      </p:bgPr>
    </p:bg>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orme libre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3" name="Forme libre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4" name="Forme libre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grpSp>
      <p:sp>
        <p:nvSpPr>
          <p:cNvPr id="16" name="Titr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rtlCol="0" anchor="b" anchorCtr="0">
            <a:noAutofit/>
          </a:bodyPr>
          <a:lstStyle>
            <a:lvl1pPr>
              <a:defRPr lang="fr-FR" sz="4400" b="1" i="0">
                <a:solidFill>
                  <a:schemeClr val="bg1"/>
                </a:solidFill>
                <a:latin typeface="+mj-lt"/>
              </a:defRPr>
            </a:lvl1pPr>
          </a:lstStyle>
          <a:p>
            <a:pPr rtl="0"/>
            <a:r>
              <a:rPr lang="fr-FR"/>
              <a:t>Cliquez pour ajouter un titre </a:t>
            </a:r>
          </a:p>
        </p:txBody>
      </p:sp>
      <p:sp>
        <p:nvSpPr>
          <p:cNvPr id="2" name="Espace réservé du contenu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rtlCol="0">
            <a:normAutofit/>
          </a:bodyPr>
          <a:lstStyle>
            <a:lvl1pPr marL="0" indent="0">
              <a:spcBef>
                <a:spcPts val="1800"/>
              </a:spcBef>
              <a:buFont typeface="Arial" panose="020B0604020202020204" pitchFamily="34" charset="0"/>
              <a:buNone/>
              <a:defRPr lang="fr-FR" sz="2000"/>
            </a:lvl1pPr>
            <a:lvl2pPr marL="283464" indent="-283464">
              <a:spcBef>
                <a:spcPts val="1800"/>
              </a:spcBef>
              <a:defRPr lang="fr-FR" sz="2000"/>
            </a:lvl2pPr>
            <a:lvl3pPr marL="594360" indent="-283464">
              <a:spcBef>
                <a:spcPts val="1800"/>
              </a:spcBef>
              <a:defRPr lang="fr-FR" sz="2000"/>
            </a:lvl3pPr>
            <a:lvl4pPr marL="822960" indent="-283464">
              <a:spcBef>
                <a:spcPts val="1800"/>
              </a:spcBef>
              <a:defRPr lang="fr-FR" sz="2000"/>
            </a:lvl4pPr>
            <a:lvl5pPr marL="1005840" indent="-283464">
              <a:spcBef>
                <a:spcPts val="1800"/>
              </a:spcBef>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3" name="Espace réservé du contenu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rtlCol="0">
            <a:normAutofit/>
          </a:bodyPr>
          <a:lstStyle>
            <a:lvl1pPr marL="0" indent="0">
              <a:spcBef>
                <a:spcPts val="1800"/>
              </a:spcBef>
              <a:buFont typeface="Arial" panose="020B0604020202020204" pitchFamily="34" charset="0"/>
              <a:buNone/>
              <a:defRPr lang="fr-FR" sz="2000"/>
            </a:lvl1pPr>
            <a:lvl2pPr marL="283464" indent="-283464">
              <a:spcBef>
                <a:spcPts val="1800"/>
              </a:spcBef>
              <a:defRPr lang="fr-FR" sz="2000"/>
            </a:lvl2pPr>
            <a:lvl3pPr marL="548640" indent="-283464">
              <a:spcBef>
                <a:spcPts val="1800"/>
              </a:spcBef>
              <a:defRPr lang="fr-FR" sz="2000"/>
            </a:lvl3pPr>
            <a:lvl4pPr marL="822960" indent="-283464">
              <a:spcBef>
                <a:spcPts val="1800"/>
              </a:spcBef>
              <a:defRPr lang="fr-FR" sz="2000"/>
            </a:lvl4pPr>
            <a:lvl5pPr marL="1005840" indent="-283464">
              <a:spcBef>
                <a:spcPts val="1800"/>
              </a:spcBef>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0" name="Espace réservé du numéro de diapositive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pPr/>
              <a:t>‹N°›</a:t>
            </a:fld>
            <a:endParaRPr lang="fr-FR" dirty="0">
              <a:latin typeface="+mn-lt"/>
            </a:endParaRPr>
          </a:p>
        </p:txBody>
      </p:sp>
      <p:sp>
        <p:nvSpPr>
          <p:cNvPr id="8" name="Espace réservé de la date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fr-FR"/>
            </a:defPPr>
          </a:lstStyle>
          <a:p>
            <a:pPr rtl="0"/>
            <a:endParaRPr lang="fr-FR" dirty="0">
              <a:latin typeface="+mn-lt"/>
            </a:endParaRPr>
          </a:p>
        </p:txBody>
      </p:sp>
      <p:cxnSp>
        <p:nvCxnSpPr>
          <p:cNvPr id="4" name="Connecteur droit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05695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contenu ">
    <p:bg>
      <p:bgPr>
        <a:solidFill>
          <a:schemeClr val="tx1"/>
        </a:solidFill>
        <a:effectLst/>
      </p:bgPr>
    </p:bg>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Forme automatiqu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3" name="Forme libre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4" name="Forme libre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sp>
          <p:nvSpPr>
            <p:cNvPr id="18" name="Forme libre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defPPr>
                <a:defRPr lang="fr-FR"/>
              </a:defPPr>
            </a:lstStyle>
            <a:p>
              <a:pPr rtl="0"/>
              <a:endParaRPr lang="fr-FR" dirty="0"/>
            </a:p>
          </p:txBody>
        </p:sp>
        <p:sp>
          <p:nvSpPr>
            <p:cNvPr id="19" name="Forme libre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fr-FR"/>
              </a:defPPr>
            </a:lstStyle>
            <a:p>
              <a:pPr rtl="0"/>
              <a:endParaRPr lang="fr-FR" dirty="0"/>
            </a:p>
          </p:txBody>
        </p:sp>
      </p:grpSp>
      <p:sp>
        <p:nvSpPr>
          <p:cNvPr id="16" name="Titr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rtlCol="0" anchor="b" anchorCtr="0">
            <a:noAutofit/>
          </a:bodyPr>
          <a:lstStyle>
            <a:lvl1pPr>
              <a:defRPr lang="fr-FR" sz="4400" b="1" i="0">
                <a:solidFill>
                  <a:schemeClr val="bg1"/>
                </a:solidFill>
                <a:latin typeface="+mj-lt"/>
              </a:defRPr>
            </a:lvl1pPr>
          </a:lstStyle>
          <a:p>
            <a:pPr rtl="0"/>
            <a:r>
              <a:rPr lang="fr-FR"/>
              <a:t>Cliquez pour ajouter un titre </a:t>
            </a:r>
          </a:p>
        </p:txBody>
      </p:sp>
      <p:cxnSp>
        <p:nvCxnSpPr>
          <p:cNvPr id="4" name="Connecteur droit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Espace réservé du contenu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rtlCol="0">
            <a:normAutofit/>
          </a:bodyPr>
          <a:lstStyle>
            <a:lvl1pPr marL="457200" indent="-457200">
              <a:spcBef>
                <a:spcPts val="1800"/>
              </a:spcBef>
              <a:buFont typeface="+mj-lt"/>
              <a:buAutoNum type="arabicPeriod"/>
              <a:defRPr lang="fr-FR" sz="2000"/>
            </a:lvl1pPr>
            <a:lvl2pPr marL="914400" indent="-457200">
              <a:spcBef>
                <a:spcPts val="1800"/>
              </a:spcBef>
              <a:buFont typeface="+mj-lt"/>
              <a:buAutoNum type="alphaLcPeriod"/>
              <a:defRPr lang="fr-FR" sz="2000"/>
            </a:lvl2pPr>
            <a:lvl3pPr marL="1371600" indent="-457200">
              <a:spcBef>
                <a:spcPts val="1800"/>
              </a:spcBef>
              <a:buFont typeface="+mj-lt"/>
              <a:buAutoNum type="arabicParenR"/>
              <a:defRPr lang="fr-FR" sz="2000"/>
            </a:lvl3pPr>
            <a:lvl4pPr marL="1371600" indent="0">
              <a:spcBef>
                <a:spcPts val="1800"/>
              </a:spcBef>
              <a:buFont typeface="+mj-lt"/>
              <a:buNone/>
              <a:defRPr lang="fr-FR" sz="2000"/>
            </a:lvl4pPr>
            <a:lvl5pPr marL="2286000" indent="-457200">
              <a:spcBef>
                <a:spcPts val="1800"/>
              </a:spcBef>
              <a:buFont typeface="+mj-lt"/>
              <a:buAutoNum type="arabicPeriod"/>
              <a:defRPr lang="fr-FR" sz="2000"/>
            </a:lvl5pPr>
          </a:lstStyle>
          <a:p>
            <a:pPr lvl="0" rtl="0"/>
            <a:r>
              <a:rPr lang="fr-FR"/>
              <a:t>Cliquer pour ajouter du contenu</a:t>
            </a:r>
          </a:p>
          <a:p>
            <a:pPr lvl="1" rtl="0"/>
            <a:r>
              <a:rPr lang="fr-FR"/>
              <a:t>Deuxième niveau</a:t>
            </a:r>
          </a:p>
          <a:p>
            <a:pPr lvl="2" rtl="0"/>
            <a:r>
              <a:rPr lang="fr-FR"/>
              <a:t>Troisième niveau</a:t>
            </a:r>
          </a:p>
          <a:p>
            <a:pPr lvl="3" rtl="0"/>
            <a:endParaRPr lang="fr-FR" dirty="0"/>
          </a:p>
        </p:txBody>
      </p:sp>
      <p:sp>
        <p:nvSpPr>
          <p:cNvPr id="2" name="Espace réservé du contenu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rtlCol="0">
            <a:normAutofit/>
          </a:bodyPr>
          <a:lstStyle>
            <a:lvl1pPr marL="0" indent="0">
              <a:spcBef>
                <a:spcPts val="1800"/>
              </a:spcBef>
              <a:buFont typeface="Arial" panose="020B0604020202020204" pitchFamily="34" charset="0"/>
              <a:buNone/>
              <a:defRPr lang="fr-FR" sz="2000"/>
            </a:lvl1pPr>
            <a:lvl2pPr marL="283464" indent="-283464">
              <a:spcBef>
                <a:spcPts val="1800"/>
              </a:spcBef>
              <a:defRPr lang="fr-FR" sz="2000"/>
            </a:lvl2pPr>
            <a:lvl3pPr marL="548640" indent="-283464">
              <a:spcBef>
                <a:spcPts val="1800"/>
              </a:spcBef>
              <a:defRPr lang="fr-FR" sz="2000"/>
            </a:lvl3pPr>
            <a:lvl4pPr marL="822960" indent="-283464">
              <a:spcBef>
                <a:spcPts val="1800"/>
              </a:spcBef>
              <a:defRPr lang="fr-FR" sz="2000"/>
            </a:lvl4pPr>
            <a:lvl5pPr marL="1005840" indent="-283464">
              <a:spcBef>
                <a:spcPts val="1800"/>
              </a:spcBef>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0" name="Espace réservé du numéro de diapositive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pPr/>
              <a:t>‹N°›</a:t>
            </a:fld>
            <a:endParaRPr lang="fr-FR" dirty="0">
              <a:latin typeface="+mn-lt"/>
            </a:endParaRPr>
          </a:p>
        </p:txBody>
      </p:sp>
      <p:sp>
        <p:nvSpPr>
          <p:cNvPr id="8" name="Espace réservé de la date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fr-FR"/>
            </a:defPPr>
          </a:lstStyle>
          <a:p>
            <a:pPr rtl="0"/>
            <a:endParaRPr lang="fr-FR" dirty="0">
              <a:latin typeface="+mn-lt"/>
            </a:endParaRPr>
          </a:p>
        </p:txBody>
      </p:sp>
    </p:spTree>
    <p:extLst>
      <p:ext uri="{BB962C8B-B14F-4D97-AF65-F5344CB8AC3E}">
        <p14:creationId xmlns:p14="http://schemas.microsoft.com/office/powerpoint/2010/main" val="55460680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contenu et image">
    <p:bg>
      <p:bgPr>
        <a:solidFill>
          <a:schemeClr val="tx1"/>
        </a:solidFill>
        <a:effectLst/>
      </p:bgPr>
    </p:bg>
    <p:spTree>
      <p:nvGrpSpPr>
        <p:cNvPr id="1" name=""/>
        <p:cNvGrpSpPr/>
        <p:nvPr/>
      </p:nvGrpSpPr>
      <p:grpSpPr>
        <a:xfrm>
          <a:off x="0" y="0"/>
          <a:ext cx="0" cy="0"/>
          <a:chOff x="0" y="0"/>
          <a:chExt cx="0" cy="0"/>
        </a:xfrm>
      </p:grpSpPr>
      <p:sp>
        <p:nvSpPr>
          <p:cNvPr id="16" name="Titr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rtlCol="0" anchor="b" anchorCtr="0">
            <a:noAutofit/>
          </a:bodyPr>
          <a:lstStyle>
            <a:lvl1pPr>
              <a:defRPr lang="fr-FR" sz="4400" b="1" i="0">
                <a:solidFill>
                  <a:schemeClr val="bg1"/>
                </a:solidFill>
                <a:latin typeface="+mj-lt"/>
              </a:defRPr>
            </a:lvl1pPr>
          </a:lstStyle>
          <a:p>
            <a:pPr rtl="0"/>
            <a:r>
              <a:rPr lang="fr-FR"/>
              <a:t>Cliquez pour ajouter un titre </a:t>
            </a:r>
          </a:p>
        </p:txBody>
      </p:sp>
      <p:sp>
        <p:nvSpPr>
          <p:cNvPr id="3" name="Espace réservé du contenu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rtlCol="0">
            <a:normAutofit/>
          </a:bodyPr>
          <a:lstStyle>
            <a:lvl1pPr marL="0" indent="0">
              <a:spcBef>
                <a:spcPts val="1800"/>
              </a:spcBef>
              <a:buFont typeface="Arial" panose="020B0604020202020204" pitchFamily="34" charset="0"/>
              <a:buNone/>
              <a:defRPr lang="fr-FR" sz="2000"/>
            </a:lvl1pPr>
            <a:lvl2pPr indent="-283464">
              <a:spcBef>
                <a:spcPts val="1800"/>
              </a:spcBef>
              <a:defRPr lang="fr-FR" sz="2000"/>
            </a:lvl2pPr>
            <a:lvl3pPr indent="-283464">
              <a:spcBef>
                <a:spcPts val="1800"/>
              </a:spcBef>
              <a:defRPr lang="fr-FR" sz="2000"/>
            </a:lvl3pPr>
            <a:lvl4pPr indent="-283464">
              <a:spcBef>
                <a:spcPts val="1800"/>
              </a:spcBef>
              <a:defRPr lang="fr-FR" sz="2000"/>
            </a:lvl4pPr>
            <a:lvl5pPr indent="-283464">
              <a:spcBef>
                <a:spcPts val="1800"/>
              </a:spcBef>
              <a:defRPr lang="fr-FR" sz="2000"/>
            </a:lvl5pPr>
          </a:lstStyle>
          <a:p>
            <a:pPr lvl="0" rtl="0"/>
            <a:r>
              <a:rPr lang="fr-FR"/>
              <a:t>Cliquer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cxnSp>
        <p:nvCxnSpPr>
          <p:cNvPr id="4" name="Connecteur droit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Espace réservé d’image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rtlCol="0">
            <a:normAutofit/>
          </a:bodyPr>
          <a:lstStyle>
            <a:lvl1pPr marL="0" indent="0" algn="ctr">
              <a:buNone/>
              <a:defRPr lang="fr-FR" sz="2000">
                <a:solidFill>
                  <a:schemeClr val="bg1"/>
                </a:solidFill>
              </a:defRPr>
            </a:lvl1pPr>
          </a:lstStyle>
          <a:p>
            <a:pPr rtl="0"/>
            <a:r>
              <a:rPr lang="fr-FR"/>
              <a:t>Cliquez sur l'icône pour ajouter une image</a:t>
            </a:r>
          </a:p>
        </p:txBody>
      </p:sp>
      <p:sp>
        <p:nvSpPr>
          <p:cNvPr id="10" name="Espace réservé du numéro de diapositive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pPr/>
              <a:t>‹N°›</a:t>
            </a:fld>
            <a:endParaRPr lang="fr-FR" dirty="0">
              <a:latin typeface="+mn-lt"/>
            </a:endParaRPr>
          </a:p>
        </p:txBody>
      </p:sp>
      <p:sp>
        <p:nvSpPr>
          <p:cNvPr id="8" name="Espace réservé de la date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fr-FR"/>
            </a:defPPr>
          </a:lstStyle>
          <a:p>
            <a:pPr rtl="0"/>
            <a:endParaRPr lang="fr-FR" dirty="0">
              <a:latin typeface="+mn-lt"/>
            </a:endParaRPr>
          </a:p>
        </p:txBody>
      </p:sp>
    </p:spTree>
    <p:extLst>
      <p:ext uri="{BB962C8B-B14F-4D97-AF65-F5344CB8AC3E}">
        <p14:creationId xmlns:p14="http://schemas.microsoft.com/office/powerpoint/2010/main" val="142931976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defPPr>
              <a:defRPr lang="fr-FR"/>
            </a:defP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2" name="Espace réservé du titre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defPPr>
              <a:defRPr lang="fr-FR"/>
            </a:defPPr>
          </a:lstStyle>
          <a:p>
            <a:pPr rtl="0"/>
            <a:r>
              <a:rPr lang="fr-FR"/>
              <a:t>Modifiez le style du titre</a:t>
            </a:r>
          </a:p>
        </p:txBody>
      </p:sp>
      <p:sp>
        <p:nvSpPr>
          <p:cNvPr id="30" name="Espace réservé de la date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lang="fr-FR" sz="1100" b="0" i="0">
                <a:solidFill>
                  <a:schemeClr val="bg1"/>
                </a:solidFill>
                <a:latin typeface="+mn-lt"/>
              </a:defRPr>
            </a:lvl1pPr>
          </a:lstStyle>
          <a:p>
            <a:pPr rtl="0"/>
            <a:endParaRPr lang="fr-FR" dirty="0">
              <a:latin typeface="+mn-lt"/>
            </a:endParaRPr>
          </a:p>
        </p:txBody>
      </p:sp>
      <p:sp>
        <p:nvSpPr>
          <p:cNvPr id="32" name="Espace réservé du numéro de diapositive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lang="fr-FR" sz="1100" b="1" i="0">
                <a:solidFill>
                  <a:schemeClr val="bg1"/>
                </a:solidFill>
                <a:latin typeface="+mn-lt"/>
              </a:defRPr>
            </a:lvl1pPr>
          </a:lstStyle>
          <a:p>
            <a:pPr rtl="0"/>
            <a:fld id="{294A09A9-5501-47C1-A89A-A340965A2BE2}" type="slidenum">
              <a:rPr lang="fr-FR" smtClean="0"/>
              <a:pPr/>
              <a:t>‹N°›</a:t>
            </a:fld>
            <a:endParaRPr lang="fr-FR" dirty="0"/>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11" r:id="rId1"/>
    <p:sldLayoutId id="2147483698" r:id="rId2"/>
    <p:sldLayoutId id="2147483710" r:id="rId3"/>
    <p:sldLayoutId id="2147483700" r:id="rId4"/>
    <p:sldLayoutId id="2147483701" r:id="rId5"/>
    <p:sldLayoutId id="2147483659" r:id="rId6"/>
    <p:sldLayoutId id="2147483709" r:id="rId7"/>
    <p:sldLayoutId id="2147483708" r:id="rId8"/>
    <p:sldLayoutId id="2147483707" r:id="rId9"/>
    <p:sldLayoutId id="2147483706" r:id="rId10"/>
    <p:sldLayoutId id="2147483705" r:id="rId11"/>
    <p:sldLayoutId id="2147483704" r:id="rId12"/>
    <p:sldLayoutId id="2147483703" r:id="rId13"/>
  </p:sldLayoutIdLst>
  <p:hf sldNum="0" hdr="0" ftr="0" dt="0"/>
  <p:txStyles>
    <p:titleStyle>
      <a:lvl1pPr algn="l" defTabSz="914400" rtl="0" eaLnBrk="1" latinLnBrk="0" hangingPunct="1">
        <a:lnSpc>
          <a:spcPct val="80000"/>
        </a:lnSpc>
        <a:spcBef>
          <a:spcPct val="0"/>
        </a:spcBef>
        <a:buNone/>
        <a:defRPr lang="fr-FR" sz="4400" b="1" i="0" kern="1200" spc="100" baseline="0">
          <a:solidFill>
            <a:schemeClr val="bg1"/>
          </a:solidFill>
          <a:latin typeface="+mj-lt"/>
          <a:ea typeface="+mj-ea"/>
          <a:cs typeface="+mj-cs"/>
        </a:defRPr>
      </a:lvl1pPr>
      <a:lvl2pPr eaLnBrk="1" hangingPunct="1">
        <a:defRPr lang="fr-FR">
          <a:solidFill>
            <a:schemeClr val="tx2"/>
          </a:solidFill>
        </a:defRPr>
      </a:lvl2pPr>
      <a:lvl3pPr eaLnBrk="1" hangingPunct="1">
        <a:defRPr lang="fr-FR">
          <a:solidFill>
            <a:schemeClr val="tx2"/>
          </a:solidFill>
        </a:defRPr>
      </a:lvl3pPr>
      <a:lvl4pPr eaLnBrk="1" hangingPunct="1">
        <a:defRPr lang="fr-FR">
          <a:solidFill>
            <a:schemeClr val="tx2"/>
          </a:solidFill>
        </a:defRPr>
      </a:lvl4pPr>
      <a:lvl5pPr eaLnBrk="1" hangingPunct="1">
        <a:defRPr lang="fr-FR">
          <a:solidFill>
            <a:schemeClr val="tx2"/>
          </a:solidFill>
        </a:defRPr>
      </a:lvl5pPr>
      <a:lvl6pPr eaLnBrk="1" hangingPunct="1">
        <a:defRPr lang="fr-FR">
          <a:solidFill>
            <a:schemeClr val="tx2"/>
          </a:solidFill>
        </a:defRPr>
      </a:lvl6pPr>
      <a:lvl7pPr eaLnBrk="1" hangingPunct="1">
        <a:defRPr lang="fr-FR">
          <a:solidFill>
            <a:schemeClr val="tx2"/>
          </a:solidFill>
        </a:defRPr>
      </a:lvl7pPr>
      <a:lvl8pPr eaLnBrk="1" hangingPunct="1">
        <a:defRPr lang="fr-FR">
          <a:solidFill>
            <a:schemeClr val="tx2"/>
          </a:solidFill>
        </a:defRPr>
      </a:lvl8pPr>
      <a:lvl9pPr eaLnBrk="1" hangingPunct="1">
        <a:defRPr lang="fr-FR">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lang="fr-F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lang="fr-F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lang="fr-F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lang="fr-F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lang="fr-F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p:bodyStyle>
    <p:other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B1D9D6-2977-ABCD-FDF8-51AFA5064E54}"/>
              </a:ext>
            </a:extLst>
          </p:cNvPr>
          <p:cNvSpPr>
            <a:spLocks noGrp="1"/>
          </p:cNvSpPr>
          <p:nvPr>
            <p:ph type="ctrTitle"/>
          </p:nvPr>
        </p:nvSpPr>
        <p:spPr>
          <a:xfrm>
            <a:off x="6309904" y="1129004"/>
            <a:ext cx="5486400" cy="5850294"/>
          </a:xfrm>
        </p:spPr>
        <p:txBody>
          <a:bodyPr rtlCol="0"/>
          <a:lstStyle>
            <a:defPPr>
              <a:defRPr lang="fr-FR"/>
            </a:defPPr>
          </a:lstStyle>
          <a:p>
            <a:br>
              <a:rPr lang="fr-FR" dirty="0"/>
            </a:br>
            <a:br>
              <a:rPr lang="fr-FR" dirty="0"/>
            </a:br>
            <a:br>
              <a:rPr lang="fr-FR" dirty="0"/>
            </a:br>
            <a:br>
              <a:rPr lang="fr-FR" dirty="0"/>
            </a:br>
            <a:br>
              <a:rPr lang="fr-FR" dirty="0"/>
            </a:br>
            <a:r>
              <a:rPr lang="fr-FR" dirty="0"/>
              <a:t>Learning Module 5</a:t>
            </a:r>
            <a:br>
              <a:rPr lang="fr-FR" dirty="0"/>
            </a:br>
            <a:br>
              <a:rPr lang="fr-FR" dirty="0"/>
            </a:br>
            <a:br>
              <a:rPr lang="fr-FR" dirty="0"/>
            </a:br>
            <a:br>
              <a:rPr lang="fr-FR" dirty="0"/>
            </a:br>
            <a:r>
              <a:rPr lang="fr-FR" sz="1800" dirty="0" err="1"/>
              <a:t>Please</a:t>
            </a:r>
            <a:r>
              <a:rPr lang="fr-FR" sz="1800" dirty="0"/>
              <a:t> note </a:t>
            </a:r>
            <a:r>
              <a:rPr lang="fr-FR" sz="1800" dirty="0" err="1"/>
              <a:t>that</a:t>
            </a:r>
            <a:r>
              <a:rPr lang="fr-FR" sz="1800" dirty="0"/>
              <a:t> the test </a:t>
            </a:r>
            <a:r>
              <a:rPr lang="fr-FR" sz="1800" dirty="0" err="1"/>
              <a:t>is</a:t>
            </a:r>
            <a:r>
              <a:rPr lang="fr-FR" sz="1800" dirty="0"/>
              <a:t> in ENGLISH ONLY and </a:t>
            </a:r>
            <a:r>
              <a:rPr lang="fr-FR" sz="1800" dirty="0" err="1"/>
              <a:t>will</a:t>
            </a:r>
            <a:r>
              <a:rPr lang="fr-FR" sz="1800" dirty="0"/>
              <a:t> </a:t>
            </a:r>
            <a:r>
              <a:rPr lang="fr-FR" sz="1800" dirty="0" err="1"/>
              <a:t>contain</a:t>
            </a:r>
            <a:r>
              <a:rPr lang="fr-FR" sz="1800" dirty="0"/>
              <a:t> </a:t>
            </a:r>
            <a:r>
              <a:rPr lang="fr-FR" sz="1800" dirty="0" err="1"/>
              <a:t>some</a:t>
            </a:r>
            <a:r>
              <a:rPr lang="fr-FR" sz="1800" dirty="0"/>
              <a:t> questions in relation to </a:t>
            </a:r>
            <a:r>
              <a:rPr lang="fr-FR" sz="1800" dirty="0" err="1"/>
              <a:t>this</a:t>
            </a:r>
            <a:r>
              <a:rPr lang="fr-FR" sz="1800" dirty="0"/>
              <a:t> module</a:t>
            </a:r>
            <a:br>
              <a:rPr lang="fr-FR" sz="1800" dirty="0"/>
            </a:br>
            <a:br>
              <a:rPr lang="fr-FR" sz="1800" dirty="0"/>
            </a:br>
            <a:r>
              <a:rPr lang="fr-FR" sz="1800" dirty="0"/>
              <a:t>Veuillez noter que le test est UNIQUEMENT en ANGLAIS et contiendra des questions relatives à cette présentation </a:t>
            </a:r>
            <a:br>
              <a:rPr lang="fr-FR" sz="1800" dirty="0"/>
            </a:br>
            <a:br>
              <a:rPr lang="fr-FR" dirty="0"/>
            </a:br>
            <a:endParaRPr lang="fr-FR" sz="1800" dirty="0"/>
          </a:p>
        </p:txBody>
      </p:sp>
    </p:spTree>
    <p:extLst>
      <p:ext uri="{BB962C8B-B14F-4D97-AF65-F5344CB8AC3E}">
        <p14:creationId xmlns:p14="http://schemas.microsoft.com/office/powerpoint/2010/main" val="339030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902ACF-D38F-B58C-AA64-37247549E1EC}"/>
              </a:ext>
            </a:extLst>
          </p:cNvPr>
          <p:cNvSpPr>
            <a:spLocks noGrp="1"/>
          </p:cNvSpPr>
          <p:nvPr>
            <p:ph type="title"/>
          </p:nvPr>
        </p:nvSpPr>
        <p:spPr/>
        <p:txBody>
          <a:bodyPr/>
          <a:lstStyle/>
          <a:p>
            <a:r>
              <a:rPr lang="fr-FR" dirty="0"/>
              <a:t>Stop bar lights</a:t>
            </a:r>
          </a:p>
        </p:txBody>
      </p:sp>
      <p:sp>
        <p:nvSpPr>
          <p:cNvPr id="4" name="Espace réservé du contenu 3">
            <a:extLst>
              <a:ext uri="{FF2B5EF4-FFF2-40B4-BE49-F238E27FC236}">
                <a16:creationId xmlns:a16="http://schemas.microsoft.com/office/drawing/2014/main" id="{50EB12EA-82A9-D97D-F885-A8D7113C0331}"/>
              </a:ext>
            </a:extLst>
          </p:cNvPr>
          <p:cNvSpPr>
            <a:spLocks noGrp="1"/>
          </p:cNvSpPr>
          <p:nvPr>
            <p:ph sz="quarter" idx="16"/>
          </p:nvPr>
        </p:nvSpPr>
        <p:spPr/>
        <p:txBody>
          <a:bodyPr/>
          <a:lstStyle/>
          <a:p>
            <a:r>
              <a:rPr lang="en-US" dirty="0"/>
              <a:t>A stop bar is a row of red lights embedded in the ground at runway holding points, providing a mandatory stop signal to prevent unauthorized entry onto the runway, especially in low visibility.</a:t>
            </a:r>
            <a:endParaRPr lang="fr-FR" dirty="0"/>
          </a:p>
          <a:p>
            <a:endParaRPr lang="fr-FR" dirty="0"/>
          </a:p>
        </p:txBody>
      </p:sp>
      <p:pic>
        <p:nvPicPr>
          <p:cNvPr id="5" name="Image 4">
            <a:extLst>
              <a:ext uri="{FF2B5EF4-FFF2-40B4-BE49-F238E27FC236}">
                <a16:creationId xmlns:a16="http://schemas.microsoft.com/office/drawing/2014/main" id="{2214E3C4-BAC0-5175-AA1A-5703E157E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5817" y="4125702"/>
            <a:ext cx="2158859" cy="1835505"/>
          </a:xfrm>
          <a:prstGeom prst="rect">
            <a:avLst/>
          </a:prstGeom>
        </p:spPr>
      </p:pic>
      <p:pic>
        <p:nvPicPr>
          <p:cNvPr id="6" name="Espace réservé du contenu 4">
            <a:extLst>
              <a:ext uri="{FF2B5EF4-FFF2-40B4-BE49-F238E27FC236}">
                <a16:creationId xmlns:a16="http://schemas.microsoft.com/office/drawing/2014/main" id="{0BF1EDE8-18EE-4BF5-AD7C-93D3D053A2F6}"/>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1418840" y="2471939"/>
            <a:ext cx="3263691" cy="3407678"/>
          </a:xfrm>
          <a:prstGeom prst="rect">
            <a:avLst/>
          </a:prstGeom>
        </p:spPr>
      </p:pic>
    </p:spTree>
    <p:extLst>
      <p:ext uri="{BB962C8B-B14F-4D97-AF65-F5344CB8AC3E}">
        <p14:creationId xmlns:p14="http://schemas.microsoft.com/office/powerpoint/2010/main" val="4080620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0F9444-D3EC-877C-0500-8FCB4AD876E9}"/>
              </a:ext>
            </a:extLst>
          </p:cNvPr>
          <p:cNvSpPr>
            <a:spLocks noGrp="1"/>
          </p:cNvSpPr>
          <p:nvPr>
            <p:ph type="title"/>
          </p:nvPr>
        </p:nvSpPr>
        <p:spPr/>
        <p:txBody>
          <a:bodyPr/>
          <a:lstStyle/>
          <a:p>
            <a:r>
              <a:rPr lang="en-US" dirty="0"/>
              <a:t>Runway Holding Position Markings on Runways</a:t>
            </a:r>
            <a:endParaRPr lang="fr-FR" dirty="0"/>
          </a:p>
        </p:txBody>
      </p:sp>
      <p:pic>
        <p:nvPicPr>
          <p:cNvPr id="4" name="Espace réservé du contenu 4">
            <a:extLst>
              <a:ext uri="{FF2B5EF4-FFF2-40B4-BE49-F238E27FC236}">
                <a16:creationId xmlns:a16="http://schemas.microsoft.com/office/drawing/2014/main" id="{B1D9B665-C36F-D07B-CE16-5080AD7DC5B9}"/>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51652" y="2331744"/>
            <a:ext cx="4629051" cy="4079842"/>
          </a:xfrm>
          <a:prstGeom prst="rect">
            <a:avLst/>
          </a:prstGeom>
        </p:spPr>
      </p:pic>
    </p:spTree>
    <p:extLst>
      <p:ext uri="{BB962C8B-B14F-4D97-AF65-F5344CB8AC3E}">
        <p14:creationId xmlns:p14="http://schemas.microsoft.com/office/powerpoint/2010/main" val="1587369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AE29AF-DD07-1067-541E-7571828064C0}"/>
              </a:ext>
            </a:extLst>
          </p:cNvPr>
          <p:cNvSpPr>
            <a:spLocks noGrp="1"/>
          </p:cNvSpPr>
          <p:nvPr>
            <p:ph type="title"/>
          </p:nvPr>
        </p:nvSpPr>
        <p:spPr/>
        <p:txBody>
          <a:bodyPr/>
          <a:lstStyle/>
          <a:p>
            <a:r>
              <a:rPr lang="fr-FR" dirty="0" err="1"/>
              <a:t>Closed</a:t>
            </a:r>
            <a:r>
              <a:rPr lang="fr-FR" dirty="0"/>
              <a:t> </a:t>
            </a:r>
            <a:r>
              <a:rPr lang="fr-FR" dirty="0" err="1"/>
              <a:t>runways</a:t>
            </a:r>
            <a:endParaRPr lang="fr-FR" dirty="0"/>
          </a:p>
        </p:txBody>
      </p:sp>
      <p:pic>
        <p:nvPicPr>
          <p:cNvPr id="4" name="Espace réservé du contenu 4">
            <a:extLst>
              <a:ext uri="{FF2B5EF4-FFF2-40B4-BE49-F238E27FC236}">
                <a16:creationId xmlns:a16="http://schemas.microsoft.com/office/drawing/2014/main" id="{B6534F38-A54A-B232-7C1B-3779D7400984}"/>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44062" y="2315374"/>
            <a:ext cx="6149329" cy="3120784"/>
          </a:xfrm>
          <a:prstGeom prst="rect">
            <a:avLst/>
          </a:prstGeom>
        </p:spPr>
      </p:pic>
    </p:spTree>
    <p:extLst>
      <p:ext uri="{BB962C8B-B14F-4D97-AF65-F5344CB8AC3E}">
        <p14:creationId xmlns:p14="http://schemas.microsoft.com/office/powerpoint/2010/main" val="2626061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EE7A39-972A-1B99-374B-52C86A11C5FD}"/>
              </a:ext>
            </a:extLst>
          </p:cNvPr>
          <p:cNvSpPr>
            <a:spLocks noGrp="1"/>
          </p:cNvSpPr>
          <p:nvPr>
            <p:ph type="title"/>
          </p:nvPr>
        </p:nvSpPr>
        <p:spPr>
          <a:xfrm>
            <a:off x="594360" y="198408"/>
            <a:ext cx="10972800" cy="1574317"/>
          </a:xfrm>
        </p:spPr>
        <p:txBody>
          <a:bodyPr anchor="b">
            <a:normAutofit/>
          </a:bodyPr>
          <a:lstStyle/>
          <a:p>
            <a:r>
              <a:rPr lang="fr-FR" dirty="0"/>
              <a:t>Taxiway lights</a:t>
            </a:r>
          </a:p>
        </p:txBody>
      </p:sp>
      <p:pic>
        <p:nvPicPr>
          <p:cNvPr id="5" name="Picture 6">
            <a:extLst>
              <a:ext uri="{FF2B5EF4-FFF2-40B4-BE49-F238E27FC236}">
                <a16:creationId xmlns:a16="http://schemas.microsoft.com/office/drawing/2014/main" id="{A4C5327E-7D19-39EC-1102-F41F5D14A18E}"/>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r="1" b="3693"/>
          <a:stretch>
            <a:fillRect/>
          </a:stretch>
        </p:blipFill>
        <p:spPr bwMode="auto">
          <a:xfrm>
            <a:off x="595523" y="2676525"/>
            <a:ext cx="5746750" cy="359747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0EE55A91-927A-D8BF-B160-0D2AC5481B71}"/>
              </a:ext>
            </a:extLst>
          </p:cNvPr>
          <p:cNvSpPr>
            <a:spLocks noGrp="1"/>
          </p:cNvSpPr>
          <p:nvPr>
            <p:ph sz="quarter" idx="14"/>
          </p:nvPr>
        </p:nvSpPr>
        <p:spPr>
          <a:xfrm>
            <a:off x="7620000" y="2676525"/>
            <a:ext cx="3947160" cy="3597470"/>
          </a:xfrm>
        </p:spPr>
        <p:txBody>
          <a:bodyPr>
            <a:normAutofit/>
          </a:bodyPr>
          <a:lstStyle/>
          <a:p>
            <a:r>
              <a:rPr lang="fr-FR" dirty="0"/>
              <a:t>Centre lights GREEN</a:t>
            </a:r>
          </a:p>
          <a:p>
            <a:r>
              <a:rPr lang="fr-FR" dirty="0"/>
              <a:t>Edge lights BLUE</a:t>
            </a:r>
          </a:p>
          <a:p>
            <a:endParaRPr lang="fr-FR" dirty="0"/>
          </a:p>
        </p:txBody>
      </p:sp>
    </p:spTree>
    <p:extLst>
      <p:ext uri="{BB962C8B-B14F-4D97-AF65-F5344CB8AC3E}">
        <p14:creationId xmlns:p14="http://schemas.microsoft.com/office/powerpoint/2010/main" val="1853760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A7C500-24D5-76BE-EF3C-A386104EEAD2}"/>
              </a:ext>
            </a:extLst>
          </p:cNvPr>
          <p:cNvSpPr>
            <a:spLocks noGrp="1"/>
          </p:cNvSpPr>
          <p:nvPr>
            <p:ph type="title"/>
          </p:nvPr>
        </p:nvSpPr>
        <p:spPr>
          <a:xfrm>
            <a:off x="594360" y="102875"/>
            <a:ext cx="10873740" cy="1680205"/>
          </a:xfrm>
        </p:spPr>
        <p:txBody>
          <a:bodyPr anchor="b">
            <a:normAutofit/>
          </a:bodyPr>
          <a:lstStyle/>
          <a:p>
            <a:r>
              <a:rPr lang="fr-FR" dirty="0" err="1"/>
              <a:t>Runway</a:t>
            </a:r>
            <a:r>
              <a:rPr lang="fr-FR" dirty="0"/>
              <a:t> lights</a:t>
            </a:r>
          </a:p>
        </p:txBody>
      </p:sp>
      <p:pic>
        <p:nvPicPr>
          <p:cNvPr id="4" name="Picture 2">
            <a:extLst>
              <a:ext uri="{FF2B5EF4-FFF2-40B4-BE49-F238E27FC236}">
                <a16:creationId xmlns:a16="http://schemas.microsoft.com/office/drawing/2014/main" id="{E0835FF9-DC43-F819-7C4F-9E933F0D9821}"/>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l="3596" r="1924" b="2"/>
          <a:stretch>
            <a:fillRect/>
          </a:stretch>
        </p:blipFill>
        <p:spPr bwMode="auto">
          <a:xfrm>
            <a:off x="3657600" y="2282008"/>
            <a:ext cx="7810500" cy="369932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849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3F495D-FF34-E92D-8D9D-B971DDC8A4B2}"/>
              </a:ext>
            </a:extLst>
          </p:cNvPr>
          <p:cNvSpPr>
            <a:spLocks noGrp="1"/>
          </p:cNvSpPr>
          <p:nvPr>
            <p:ph type="title"/>
          </p:nvPr>
        </p:nvSpPr>
        <p:spPr>
          <a:xfrm>
            <a:off x="594360" y="198408"/>
            <a:ext cx="10972800" cy="1574317"/>
          </a:xfrm>
        </p:spPr>
        <p:txBody>
          <a:bodyPr anchor="b">
            <a:normAutofit/>
          </a:bodyPr>
          <a:lstStyle/>
          <a:p>
            <a:r>
              <a:rPr lang="fr-FR" dirty="0"/>
              <a:t>PAPI </a:t>
            </a:r>
            <a:br>
              <a:rPr lang="fr-FR" dirty="0"/>
            </a:br>
            <a:r>
              <a:rPr lang="fr-FR" dirty="0" err="1"/>
              <a:t>Precision</a:t>
            </a:r>
            <a:r>
              <a:rPr lang="fr-FR" dirty="0"/>
              <a:t> </a:t>
            </a:r>
            <a:r>
              <a:rPr lang="fr-FR" dirty="0" err="1"/>
              <a:t>Approach</a:t>
            </a:r>
            <a:r>
              <a:rPr lang="fr-FR" dirty="0"/>
              <a:t> </a:t>
            </a:r>
            <a:r>
              <a:rPr lang="fr-FR" dirty="0" err="1"/>
              <a:t>Slope</a:t>
            </a:r>
            <a:r>
              <a:rPr lang="fr-FR" dirty="0"/>
              <a:t> Indicator</a:t>
            </a:r>
          </a:p>
        </p:txBody>
      </p:sp>
      <p:pic>
        <p:nvPicPr>
          <p:cNvPr id="4" name="Espace réservé du contenu 4">
            <a:extLst>
              <a:ext uri="{FF2B5EF4-FFF2-40B4-BE49-F238E27FC236}">
                <a16:creationId xmlns:a16="http://schemas.microsoft.com/office/drawing/2014/main" id="{C2FB0CB8-A06C-710A-E2C1-0321B77757E8}"/>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831" y="2120203"/>
            <a:ext cx="9138339" cy="1896206"/>
          </a:xfrm>
          <a:prstGeom prst="rect">
            <a:avLst/>
          </a:prstGeom>
          <a:noFill/>
        </p:spPr>
      </p:pic>
      <p:sp>
        <p:nvSpPr>
          <p:cNvPr id="9" name="Content Placeholder 3">
            <a:extLst>
              <a:ext uri="{FF2B5EF4-FFF2-40B4-BE49-F238E27FC236}">
                <a16:creationId xmlns:a16="http://schemas.microsoft.com/office/drawing/2014/main" id="{7C14B9D5-DC22-991E-3042-26CFEC7F178D}"/>
              </a:ext>
            </a:extLst>
          </p:cNvPr>
          <p:cNvSpPr>
            <a:spLocks noGrp="1"/>
          </p:cNvSpPr>
          <p:nvPr>
            <p:ph sz="quarter" idx="14"/>
          </p:nvPr>
        </p:nvSpPr>
        <p:spPr>
          <a:xfrm>
            <a:off x="6227106" y="4363888"/>
            <a:ext cx="4724233" cy="1327786"/>
          </a:xfrm>
        </p:spPr>
        <p:txBody>
          <a:bodyPr/>
          <a:lstStyle/>
          <a:p>
            <a:r>
              <a:rPr lang="en-US" dirty="0"/>
              <a:t>When 2 red lights and 2 white lights are showing the aircraft is established on the glide path</a:t>
            </a:r>
          </a:p>
          <a:p>
            <a:endParaRPr lang="en-US" dirty="0"/>
          </a:p>
        </p:txBody>
      </p:sp>
    </p:spTree>
    <p:extLst>
      <p:ext uri="{BB962C8B-B14F-4D97-AF65-F5344CB8AC3E}">
        <p14:creationId xmlns:p14="http://schemas.microsoft.com/office/powerpoint/2010/main" val="2545472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1E8823-DD6B-5C50-ABE1-1413C1A63A73}"/>
              </a:ext>
            </a:extLst>
          </p:cNvPr>
          <p:cNvSpPr>
            <a:spLocks noGrp="1"/>
          </p:cNvSpPr>
          <p:nvPr>
            <p:ph type="title"/>
          </p:nvPr>
        </p:nvSpPr>
        <p:spPr/>
        <p:txBody>
          <a:bodyPr/>
          <a:lstStyle/>
          <a:p>
            <a:r>
              <a:rPr lang="fr-FR" dirty="0"/>
              <a:t>End </a:t>
            </a:r>
            <a:r>
              <a:rPr lang="fr-FR"/>
              <a:t>of module</a:t>
            </a:r>
          </a:p>
        </p:txBody>
      </p:sp>
      <p:sp>
        <p:nvSpPr>
          <p:cNvPr id="3" name="Espace réservé du contenu 2">
            <a:extLst>
              <a:ext uri="{FF2B5EF4-FFF2-40B4-BE49-F238E27FC236}">
                <a16:creationId xmlns:a16="http://schemas.microsoft.com/office/drawing/2014/main" id="{84110F5D-6F3B-507F-12B8-D68E3B97AE62}"/>
              </a:ext>
            </a:extLst>
          </p:cNvPr>
          <p:cNvSpPr>
            <a:spLocks noGrp="1"/>
          </p:cNvSpPr>
          <p:nvPr>
            <p:ph sz="quarter" idx="13"/>
          </p:nvPr>
        </p:nvSpPr>
        <p:spPr/>
        <p:txBody>
          <a:bodyPr/>
          <a:lstStyle/>
          <a:p>
            <a:endParaRPr lang="fr-FR"/>
          </a:p>
        </p:txBody>
      </p:sp>
    </p:spTree>
    <p:extLst>
      <p:ext uri="{BB962C8B-B14F-4D97-AF65-F5344CB8AC3E}">
        <p14:creationId xmlns:p14="http://schemas.microsoft.com/office/powerpoint/2010/main" val="3756811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F49646-C8DB-4CC1-E17F-07E689D2ABBD}"/>
              </a:ext>
            </a:extLst>
          </p:cNvPr>
          <p:cNvSpPr>
            <a:spLocks noGrp="1"/>
          </p:cNvSpPr>
          <p:nvPr>
            <p:ph type="title"/>
          </p:nvPr>
        </p:nvSpPr>
        <p:spPr>
          <a:xfrm>
            <a:off x="594360" y="102875"/>
            <a:ext cx="10873740" cy="1680205"/>
          </a:xfrm>
        </p:spPr>
        <p:txBody>
          <a:bodyPr anchor="b">
            <a:normAutofit/>
          </a:bodyPr>
          <a:lstStyle/>
          <a:p>
            <a:r>
              <a:rPr lang="en-US" dirty="0"/>
              <a:t>MARKING AND LIGHTING</a:t>
            </a:r>
            <a:br>
              <a:rPr lang="en-US" dirty="0"/>
            </a:br>
            <a:br>
              <a:rPr lang="en-US" dirty="0"/>
            </a:br>
            <a:r>
              <a:rPr lang="en-US"/>
              <a:t>English version</a:t>
            </a:r>
            <a:endParaRPr lang="fr-FR" dirty="0"/>
          </a:p>
        </p:txBody>
      </p:sp>
      <p:pic>
        <p:nvPicPr>
          <p:cNvPr id="4" name="Picture 2">
            <a:extLst>
              <a:ext uri="{FF2B5EF4-FFF2-40B4-BE49-F238E27FC236}">
                <a16:creationId xmlns:a16="http://schemas.microsoft.com/office/drawing/2014/main" id="{E5D38FC7-C30F-8599-3144-627FC1AB1894}"/>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4428697" y="2282008"/>
            <a:ext cx="6268305" cy="369932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144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1A11ED-F2D1-C505-7DF9-7B94E64E45B4}"/>
              </a:ext>
            </a:extLst>
          </p:cNvPr>
          <p:cNvSpPr>
            <a:spLocks noGrp="1"/>
          </p:cNvSpPr>
          <p:nvPr>
            <p:ph type="title"/>
          </p:nvPr>
        </p:nvSpPr>
        <p:spPr/>
        <p:txBody>
          <a:bodyPr/>
          <a:lstStyle/>
          <a:p>
            <a:r>
              <a:rPr lang="fr-FR" dirty="0"/>
              <a:t>Introduction</a:t>
            </a:r>
          </a:p>
        </p:txBody>
      </p:sp>
      <p:sp>
        <p:nvSpPr>
          <p:cNvPr id="3" name="Espace réservé du contenu 2">
            <a:extLst>
              <a:ext uri="{FF2B5EF4-FFF2-40B4-BE49-F238E27FC236}">
                <a16:creationId xmlns:a16="http://schemas.microsoft.com/office/drawing/2014/main" id="{18C54462-7A75-8D8B-D17E-D1B1C865E2B6}"/>
              </a:ext>
            </a:extLst>
          </p:cNvPr>
          <p:cNvSpPr>
            <a:spLocks noGrp="1"/>
          </p:cNvSpPr>
          <p:nvPr>
            <p:ph sz="quarter" idx="13"/>
          </p:nvPr>
        </p:nvSpPr>
        <p:spPr>
          <a:xfrm>
            <a:off x="594359" y="2127380"/>
            <a:ext cx="6787747" cy="3863055"/>
          </a:xfrm>
        </p:spPr>
        <p:txBody>
          <a:bodyPr>
            <a:normAutofit fontScale="32500" lnSpcReduction="20000"/>
          </a:bodyPr>
          <a:lstStyle/>
          <a:p>
            <a:r>
              <a:rPr lang="fr-FR" sz="4000" dirty="0" err="1"/>
              <a:t>Please</a:t>
            </a:r>
            <a:r>
              <a:rPr lang="fr-FR" sz="4000" dirty="0"/>
              <a:t> look at </a:t>
            </a:r>
            <a:r>
              <a:rPr lang="fr-FR" sz="4000" dirty="0" err="1"/>
              <a:t>this</a:t>
            </a:r>
            <a:r>
              <a:rPr lang="fr-FR" sz="4000" dirty="0"/>
              <a:t> </a:t>
            </a:r>
            <a:r>
              <a:rPr lang="fr-FR" sz="4000" dirty="0" err="1"/>
              <a:t>powerpoint</a:t>
            </a:r>
            <a:r>
              <a:rPr lang="fr-FR" sz="4000" dirty="0"/>
              <a:t> ,It </a:t>
            </a:r>
            <a:r>
              <a:rPr lang="fr-FR" sz="4000" dirty="0" err="1"/>
              <a:t>provides</a:t>
            </a:r>
            <a:r>
              <a:rPr lang="fr-FR" sz="4000" dirty="0"/>
              <a:t> </a:t>
            </a:r>
            <a:r>
              <a:rPr lang="fr-FR" sz="4000" dirty="0" err="1"/>
              <a:t>you</a:t>
            </a:r>
            <a:r>
              <a:rPr lang="fr-FR" sz="4000" dirty="0"/>
              <a:t> </a:t>
            </a:r>
            <a:r>
              <a:rPr lang="fr-FR" sz="4000" dirty="0" err="1"/>
              <a:t>with</a:t>
            </a:r>
            <a:r>
              <a:rPr lang="fr-FR" sz="4000" dirty="0"/>
              <a:t> simple </a:t>
            </a:r>
            <a:r>
              <a:rPr lang="fr-FR" sz="4000" dirty="0" err="1"/>
              <a:t>summary</a:t>
            </a:r>
            <a:r>
              <a:rPr lang="fr-FR" sz="4000" dirty="0"/>
              <a:t> information on:-</a:t>
            </a:r>
          </a:p>
          <a:p>
            <a:r>
              <a:rPr lang="fr-FR" sz="4000" dirty="0"/>
              <a:t>Airport </a:t>
            </a:r>
            <a:r>
              <a:rPr lang="fr-FR" sz="4000" dirty="0" err="1"/>
              <a:t>signs</a:t>
            </a:r>
            <a:endParaRPr lang="fr-FR" sz="4000" dirty="0"/>
          </a:p>
          <a:p>
            <a:r>
              <a:rPr lang="fr-FR" sz="4000" dirty="0" err="1"/>
              <a:t>Runways</a:t>
            </a:r>
            <a:endParaRPr lang="fr-FR" sz="4000" dirty="0"/>
          </a:p>
          <a:p>
            <a:r>
              <a:rPr lang="fr-FR" sz="4000" dirty="0"/>
              <a:t>Taxiways</a:t>
            </a:r>
          </a:p>
          <a:p>
            <a:r>
              <a:rPr lang="fr-FR" sz="4000" dirty="0"/>
              <a:t>Service </a:t>
            </a:r>
            <a:r>
              <a:rPr lang="fr-FR" sz="4000" dirty="0" err="1"/>
              <a:t>roads</a:t>
            </a:r>
            <a:endParaRPr lang="fr-FR" sz="4000" dirty="0"/>
          </a:p>
          <a:p>
            <a:r>
              <a:rPr lang="fr-FR" sz="4000" dirty="0" err="1"/>
              <a:t>Closed</a:t>
            </a:r>
            <a:r>
              <a:rPr lang="fr-FR" sz="4000" dirty="0"/>
              <a:t> </a:t>
            </a:r>
            <a:r>
              <a:rPr lang="fr-FR" sz="4000" dirty="0" err="1"/>
              <a:t>runway</a:t>
            </a:r>
            <a:r>
              <a:rPr lang="fr-FR" sz="4000" dirty="0"/>
              <a:t> </a:t>
            </a:r>
            <a:r>
              <a:rPr lang="fr-FR" sz="4000" dirty="0" err="1"/>
              <a:t>signs</a:t>
            </a:r>
            <a:endParaRPr lang="fr-FR" sz="4000" dirty="0"/>
          </a:p>
          <a:p>
            <a:r>
              <a:rPr lang="fr-FR" sz="4000" dirty="0"/>
              <a:t>Holding </a:t>
            </a:r>
            <a:r>
              <a:rPr lang="fr-FR" sz="4000" dirty="0" err="1"/>
              <a:t>postion</a:t>
            </a:r>
            <a:endParaRPr lang="fr-FR" sz="4000" dirty="0"/>
          </a:p>
          <a:p>
            <a:r>
              <a:rPr lang="fr-FR" sz="4000" dirty="0" err="1"/>
              <a:t>Stopbar</a:t>
            </a:r>
            <a:r>
              <a:rPr lang="fr-FR" sz="4000" dirty="0"/>
              <a:t> </a:t>
            </a:r>
            <a:r>
              <a:rPr lang="fr-FR" sz="4000" dirty="0" err="1"/>
              <a:t>lighting</a:t>
            </a:r>
            <a:endParaRPr lang="fr-FR" sz="4000" dirty="0"/>
          </a:p>
          <a:p>
            <a:r>
              <a:rPr lang="fr-FR" sz="4000" dirty="0" err="1"/>
              <a:t>Runway</a:t>
            </a:r>
            <a:r>
              <a:rPr lang="fr-FR" sz="4000" dirty="0"/>
              <a:t> </a:t>
            </a:r>
            <a:r>
              <a:rPr lang="fr-FR" sz="4000" dirty="0" err="1"/>
              <a:t>lighing</a:t>
            </a:r>
            <a:r>
              <a:rPr lang="fr-FR" sz="4000" dirty="0"/>
              <a:t> </a:t>
            </a:r>
            <a:r>
              <a:rPr lang="fr-FR" sz="4000" dirty="0" err="1"/>
              <a:t>including</a:t>
            </a:r>
            <a:r>
              <a:rPr lang="fr-FR" sz="4000" dirty="0"/>
              <a:t> PAPI</a:t>
            </a:r>
          </a:p>
          <a:p>
            <a:endParaRPr lang="fr-FR" dirty="0"/>
          </a:p>
        </p:txBody>
      </p:sp>
    </p:spTree>
    <p:extLst>
      <p:ext uri="{BB962C8B-B14F-4D97-AF65-F5344CB8AC3E}">
        <p14:creationId xmlns:p14="http://schemas.microsoft.com/office/powerpoint/2010/main" val="4190574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DAB7D1-9257-A6ED-0369-06A3AA4084E9}"/>
              </a:ext>
            </a:extLst>
          </p:cNvPr>
          <p:cNvSpPr>
            <a:spLocks noGrp="1"/>
          </p:cNvSpPr>
          <p:nvPr>
            <p:ph type="title"/>
          </p:nvPr>
        </p:nvSpPr>
        <p:spPr/>
        <p:txBody>
          <a:bodyPr/>
          <a:lstStyle/>
          <a:p>
            <a:r>
              <a:rPr lang="fr-FR" dirty="0"/>
              <a:t>Lexique</a:t>
            </a:r>
          </a:p>
        </p:txBody>
      </p:sp>
      <p:sp>
        <p:nvSpPr>
          <p:cNvPr id="3" name="Espace réservé du contenu 2">
            <a:extLst>
              <a:ext uri="{FF2B5EF4-FFF2-40B4-BE49-F238E27FC236}">
                <a16:creationId xmlns:a16="http://schemas.microsoft.com/office/drawing/2014/main" id="{B2435022-A810-B31A-7461-9C50AF912F6A}"/>
              </a:ext>
            </a:extLst>
          </p:cNvPr>
          <p:cNvSpPr>
            <a:spLocks noGrp="1"/>
          </p:cNvSpPr>
          <p:nvPr>
            <p:ph sz="quarter" idx="13"/>
          </p:nvPr>
        </p:nvSpPr>
        <p:spPr>
          <a:xfrm>
            <a:off x="594359" y="2281919"/>
            <a:ext cx="6787747" cy="3139168"/>
          </a:xfrm>
        </p:spPr>
        <p:txBody>
          <a:bodyPr/>
          <a:lstStyle/>
          <a:p>
            <a:r>
              <a:rPr lang="fr-FR" dirty="0"/>
              <a:t>Aire de trafic = APRON or RAMP</a:t>
            </a:r>
          </a:p>
          <a:p>
            <a:r>
              <a:rPr lang="fr-FR" dirty="0"/>
              <a:t>Aire de manœuvre = TAXIWAYS AND RUNWAYS</a:t>
            </a:r>
          </a:p>
          <a:p>
            <a:r>
              <a:rPr lang="fr-FR" dirty="0"/>
              <a:t>Route de service = SERVICE ROAD</a:t>
            </a:r>
          </a:p>
          <a:p>
            <a:r>
              <a:rPr lang="fr-FR" dirty="0"/>
              <a:t>Taxiway = TAXIWAY</a:t>
            </a:r>
          </a:p>
          <a:p>
            <a:r>
              <a:rPr lang="fr-FR" dirty="0" err="1"/>
              <a:t>Runway</a:t>
            </a:r>
            <a:r>
              <a:rPr lang="fr-FR" dirty="0"/>
              <a:t> = PISTE</a:t>
            </a:r>
          </a:p>
          <a:p>
            <a:endParaRPr lang="fr-FR" dirty="0"/>
          </a:p>
          <a:p>
            <a:endParaRPr lang="fr-FR" dirty="0"/>
          </a:p>
        </p:txBody>
      </p:sp>
    </p:spTree>
    <p:extLst>
      <p:ext uri="{BB962C8B-B14F-4D97-AF65-F5344CB8AC3E}">
        <p14:creationId xmlns:p14="http://schemas.microsoft.com/office/powerpoint/2010/main" val="1050551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90A148F-498C-2B9B-559E-6FB9BC2C32FF}"/>
              </a:ext>
            </a:extLst>
          </p:cNvPr>
          <p:cNvSpPr>
            <a:spLocks noGrp="1"/>
          </p:cNvSpPr>
          <p:nvPr>
            <p:ph type="title"/>
          </p:nvPr>
        </p:nvSpPr>
        <p:spPr>
          <a:xfrm>
            <a:off x="594360" y="198408"/>
            <a:ext cx="10972800" cy="1574317"/>
          </a:xfrm>
        </p:spPr>
        <p:txBody>
          <a:bodyPr/>
          <a:lstStyle/>
          <a:p>
            <a:r>
              <a:rPr lang="en-US" dirty="0"/>
              <a:t>Airport Signs</a:t>
            </a:r>
          </a:p>
        </p:txBody>
      </p:sp>
      <p:sp>
        <p:nvSpPr>
          <p:cNvPr id="3" name="Espace réservé du contenu 2">
            <a:extLst>
              <a:ext uri="{FF2B5EF4-FFF2-40B4-BE49-F238E27FC236}">
                <a16:creationId xmlns:a16="http://schemas.microsoft.com/office/drawing/2014/main" id="{69C643DE-F372-CF14-BDBE-96E6CFFB661F}"/>
              </a:ext>
            </a:extLst>
          </p:cNvPr>
          <p:cNvSpPr>
            <a:spLocks noGrp="1"/>
          </p:cNvSpPr>
          <p:nvPr>
            <p:ph sz="quarter" idx="14"/>
          </p:nvPr>
        </p:nvSpPr>
        <p:spPr>
          <a:xfrm>
            <a:off x="6601767" y="2582426"/>
            <a:ext cx="4965393" cy="3691471"/>
          </a:xfrm>
        </p:spPr>
        <p:txBody>
          <a:bodyPr>
            <a:normAutofit/>
          </a:bodyPr>
          <a:lstStyle/>
          <a:p>
            <a:r>
              <a:rPr lang="en-US" dirty="0"/>
              <a:t>1 = Mandatory Instruction Signs Red background, White letters</a:t>
            </a:r>
          </a:p>
          <a:p>
            <a:r>
              <a:rPr lang="en-US" dirty="0"/>
              <a:t>2 = </a:t>
            </a:r>
            <a:r>
              <a:rPr lang="fr-FR" dirty="0"/>
              <a:t>Location </a:t>
            </a:r>
            <a:r>
              <a:rPr lang="fr-FR" dirty="0" err="1"/>
              <a:t>Where</a:t>
            </a:r>
            <a:r>
              <a:rPr lang="fr-FR" dirty="0"/>
              <a:t> </a:t>
            </a:r>
            <a:r>
              <a:rPr lang="fr-FR" dirty="0" err="1"/>
              <a:t>you</a:t>
            </a:r>
            <a:r>
              <a:rPr lang="fr-FR" dirty="0"/>
              <a:t> are</a:t>
            </a:r>
          </a:p>
          <a:p>
            <a:r>
              <a:rPr lang="fr-FR" dirty="0"/>
              <a:t>3 = Direction Taxiways and Intersection</a:t>
            </a:r>
          </a:p>
          <a:p>
            <a:r>
              <a:rPr lang="fr-FR" dirty="0"/>
              <a:t>4 = Destination </a:t>
            </a:r>
            <a:r>
              <a:rPr lang="fr-FR" dirty="0" err="1"/>
              <a:t>Indicates</a:t>
            </a:r>
            <a:r>
              <a:rPr lang="fr-FR" dirty="0"/>
              <a:t> destination</a:t>
            </a:r>
            <a:endParaRPr lang="en-US" dirty="0"/>
          </a:p>
          <a:p>
            <a:endParaRPr lang="fr-FR" dirty="0"/>
          </a:p>
        </p:txBody>
      </p:sp>
      <p:pic>
        <p:nvPicPr>
          <p:cNvPr id="8" name="Espace réservé du contenu 4">
            <a:extLst>
              <a:ext uri="{FF2B5EF4-FFF2-40B4-BE49-F238E27FC236}">
                <a16:creationId xmlns:a16="http://schemas.microsoft.com/office/drawing/2014/main" id="{13102326-AD8B-CB4B-D286-DE37CBD3D1B2}"/>
              </a:ext>
            </a:extLst>
          </p:cNvPr>
          <p:cNvPicPr>
            <a:picLocks noGrp="1" noChangeAspect="1"/>
          </p:cNvPicPr>
          <p:nvPr>
            <p:ph sz="quarter" idx="13"/>
          </p:nvPr>
        </p:nvPicPr>
        <p:blipFill>
          <a:blip r:embed="rId2"/>
          <a:stretch>
            <a:fillRect/>
          </a:stretch>
        </p:blipFill>
        <p:spPr>
          <a:xfrm>
            <a:off x="595313" y="2866393"/>
            <a:ext cx="5746750" cy="3217539"/>
          </a:xfrm>
          <a:prstGeom prst="rect">
            <a:avLst/>
          </a:prstGeom>
        </p:spPr>
      </p:pic>
    </p:spTree>
    <p:extLst>
      <p:ext uri="{BB962C8B-B14F-4D97-AF65-F5344CB8AC3E}">
        <p14:creationId xmlns:p14="http://schemas.microsoft.com/office/powerpoint/2010/main" val="3773435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34F537C-2CFF-60F9-741F-FB6A27744668}"/>
              </a:ext>
            </a:extLst>
          </p:cNvPr>
          <p:cNvSpPr>
            <a:spLocks noGrp="1"/>
          </p:cNvSpPr>
          <p:nvPr>
            <p:ph type="title"/>
          </p:nvPr>
        </p:nvSpPr>
        <p:spPr>
          <a:xfrm>
            <a:off x="594360" y="198408"/>
            <a:ext cx="10972800" cy="1574317"/>
          </a:xfrm>
        </p:spPr>
        <p:txBody>
          <a:bodyPr/>
          <a:lstStyle/>
          <a:p>
            <a:r>
              <a:rPr lang="en-US" dirty="0"/>
              <a:t>Runway signs</a:t>
            </a:r>
          </a:p>
        </p:txBody>
      </p:sp>
      <p:pic>
        <p:nvPicPr>
          <p:cNvPr id="5" name="Espace réservé du contenu 4">
            <a:extLst>
              <a:ext uri="{FF2B5EF4-FFF2-40B4-BE49-F238E27FC236}">
                <a16:creationId xmlns:a16="http://schemas.microsoft.com/office/drawing/2014/main" id="{19BDFE1B-B973-45A2-E107-DF6F9D0C53B1}"/>
              </a:ext>
            </a:extLst>
          </p:cNvPr>
          <p:cNvPicPr>
            <a:picLocks noGrp="1" noChangeAspect="1"/>
          </p:cNvPicPr>
          <p:nvPr>
            <p:ph sz="quarter" idx="13"/>
          </p:nvPr>
        </p:nvPicPr>
        <p:blipFill>
          <a:blip r:embed="rId2"/>
          <a:srcRect t="4964" r="1" b="4965"/>
          <a:stretch>
            <a:fillRect/>
          </a:stretch>
        </p:blipFill>
        <p:spPr>
          <a:xfrm>
            <a:off x="594360" y="2487294"/>
            <a:ext cx="6049036" cy="3786701"/>
          </a:xfrm>
          <a:prstGeom prst="rect">
            <a:avLst/>
          </a:prstGeom>
          <a:noFill/>
        </p:spPr>
      </p:pic>
      <p:sp>
        <p:nvSpPr>
          <p:cNvPr id="15" name="Content Placeholder 3">
            <a:extLst>
              <a:ext uri="{FF2B5EF4-FFF2-40B4-BE49-F238E27FC236}">
                <a16:creationId xmlns:a16="http://schemas.microsoft.com/office/drawing/2014/main" id="{7B13B488-E40E-B6AF-0AB7-9DC322DF0E11}"/>
              </a:ext>
            </a:extLst>
          </p:cNvPr>
          <p:cNvSpPr>
            <a:spLocks noGrp="1"/>
          </p:cNvSpPr>
          <p:nvPr>
            <p:ph sz="quarter" idx="14"/>
          </p:nvPr>
        </p:nvSpPr>
        <p:spPr>
          <a:xfrm>
            <a:off x="6643396" y="2649894"/>
            <a:ext cx="4923764" cy="2631233"/>
          </a:xfrm>
        </p:spPr>
        <p:txBody>
          <a:bodyPr/>
          <a:lstStyle/>
          <a:p>
            <a:r>
              <a:rPr lang="en-US" dirty="0"/>
              <a:t>1 = Designators: Numbers, nearest one-tenth magnetic with </a:t>
            </a:r>
            <a:r>
              <a:rPr lang="fr-FR" dirty="0" err="1"/>
              <a:t>Centerline</a:t>
            </a:r>
            <a:r>
              <a:rPr lang="fr-FR" dirty="0"/>
              <a:t> </a:t>
            </a:r>
            <a:r>
              <a:rPr lang="fr-FR" dirty="0" err="1"/>
              <a:t>Markings</a:t>
            </a:r>
            <a:endParaRPr lang="en-US" dirty="0"/>
          </a:p>
          <a:p>
            <a:r>
              <a:rPr lang="en-US" dirty="0"/>
              <a:t>2 = </a:t>
            </a:r>
            <a:r>
              <a:rPr lang="fr-FR" dirty="0" err="1"/>
              <a:t>Aiming</a:t>
            </a:r>
            <a:r>
              <a:rPr lang="fr-FR" dirty="0"/>
              <a:t> Point </a:t>
            </a:r>
            <a:r>
              <a:rPr lang="fr-FR" dirty="0" err="1"/>
              <a:t>Markings</a:t>
            </a:r>
            <a:endParaRPr lang="fr-FR" dirty="0"/>
          </a:p>
          <a:p>
            <a:r>
              <a:rPr lang="fr-FR" dirty="0"/>
              <a:t>3 = Touchdown Zone Markers</a:t>
            </a:r>
          </a:p>
          <a:p>
            <a:r>
              <a:rPr lang="fr-FR" dirty="0"/>
              <a:t>4 = </a:t>
            </a:r>
            <a:r>
              <a:rPr lang="fr-FR" dirty="0" err="1"/>
              <a:t>Threshold</a:t>
            </a:r>
            <a:r>
              <a:rPr lang="fr-FR" dirty="0"/>
              <a:t> </a:t>
            </a:r>
            <a:r>
              <a:rPr lang="fr-FR" dirty="0" err="1"/>
              <a:t>Markings</a:t>
            </a:r>
            <a:endParaRPr lang="en-US" dirty="0"/>
          </a:p>
        </p:txBody>
      </p:sp>
    </p:spTree>
    <p:extLst>
      <p:ext uri="{BB962C8B-B14F-4D97-AF65-F5344CB8AC3E}">
        <p14:creationId xmlns:p14="http://schemas.microsoft.com/office/powerpoint/2010/main" val="3062887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FADB0AE-34B3-BC48-D952-8ECB840A73B3}"/>
              </a:ext>
            </a:extLst>
          </p:cNvPr>
          <p:cNvSpPr>
            <a:spLocks noGrp="1"/>
          </p:cNvSpPr>
          <p:nvPr>
            <p:ph type="title"/>
          </p:nvPr>
        </p:nvSpPr>
        <p:spPr>
          <a:xfrm>
            <a:off x="594360" y="198408"/>
            <a:ext cx="10972800" cy="1574317"/>
          </a:xfrm>
        </p:spPr>
        <p:txBody>
          <a:bodyPr/>
          <a:lstStyle/>
          <a:p>
            <a:r>
              <a:rPr lang="en-US" dirty="0"/>
              <a:t>Taxiways</a:t>
            </a:r>
          </a:p>
        </p:txBody>
      </p:sp>
      <p:pic>
        <p:nvPicPr>
          <p:cNvPr id="5" name="Picture 2">
            <a:extLst>
              <a:ext uri="{FF2B5EF4-FFF2-40B4-BE49-F238E27FC236}">
                <a16:creationId xmlns:a16="http://schemas.microsoft.com/office/drawing/2014/main" id="{ABB9F547-5E26-A4DD-8F7A-13E897D3551E}"/>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t="26698" r="-1" b="31672"/>
          <a:stretch>
            <a:fillRect/>
          </a:stretch>
        </p:blipFill>
        <p:spPr bwMode="auto">
          <a:xfrm>
            <a:off x="595523" y="2676525"/>
            <a:ext cx="5746750" cy="3597470"/>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solidFill>
            <a:srgbClr val="FFFFFF"/>
          </a:solidFill>
          <a:extLst>
            <a:ext uri="{909E8E84-426E-40DD-AFC4-6F175D3DCCD1}">
              <a14:hiddenFill xmlns:a14="http://schemas.microsoft.com/office/drawing/2010/main">
                <a:solidFill>
                  <a:srgbClr val="FFFFFF"/>
                </a:solidFill>
              </a14:hiddenFill>
            </a:ext>
          </a:extLst>
        </p:spPr>
      </p:pic>
      <p:sp>
        <p:nvSpPr>
          <p:cNvPr id="12" name="Content Placeholder 3">
            <a:extLst>
              <a:ext uri="{FF2B5EF4-FFF2-40B4-BE49-F238E27FC236}">
                <a16:creationId xmlns:a16="http://schemas.microsoft.com/office/drawing/2014/main" id="{8FCAD949-F8D4-769F-A326-689538DFE0A6}"/>
              </a:ext>
            </a:extLst>
          </p:cNvPr>
          <p:cNvSpPr>
            <a:spLocks noGrp="1"/>
          </p:cNvSpPr>
          <p:nvPr>
            <p:ph sz="quarter" idx="14"/>
          </p:nvPr>
        </p:nvSpPr>
        <p:spPr>
          <a:xfrm>
            <a:off x="5943600" y="2836505"/>
            <a:ext cx="5623560" cy="3437489"/>
          </a:xfrm>
        </p:spPr>
        <p:txBody>
          <a:bodyPr>
            <a:normAutofit/>
          </a:bodyPr>
          <a:lstStyle/>
          <a:p>
            <a:r>
              <a:rPr lang="en-US" dirty="0"/>
              <a:t>Taxiway surface markings are painted yellow</a:t>
            </a:r>
          </a:p>
          <a:p>
            <a:r>
              <a:rPr lang="en-US" dirty="0"/>
              <a:t>The most critical taxiway marking is the runway hold position bar</a:t>
            </a:r>
          </a:p>
          <a:p>
            <a:r>
              <a:rPr lang="en-US" dirty="0"/>
              <a:t>Primary taxiways are identified with a letter </a:t>
            </a:r>
          </a:p>
          <a:p>
            <a:r>
              <a:rPr lang="en-US" dirty="0"/>
              <a:t>Taxiway connectors are identified with a letter and number combination as well as at some airports with a name such as « outer » or « inner »</a:t>
            </a:r>
          </a:p>
          <a:p>
            <a:endParaRPr lang="en-US" dirty="0"/>
          </a:p>
        </p:txBody>
      </p:sp>
    </p:spTree>
    <p:extLst>
      <p:ext uri="{BB962C8B-B14F-4D97-AF65-F5344CB8AC3E}">
        <p14:creationId xmlns:p14="http://schemas.microsoft.com/office/powerpoint/2010/main" val="2053970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340F3D-CE5E-220E-1FEA-50D481E23360}"/>
              </a:ext>
            </a:extLst>
          </p:cNvPr>
          <p:cNvSpPr>
            <a:spLocks noGrp="1"/>
          </p:cNvSpPr>
          <p:nvPr>
            <p:ph type="title"/>
          </p:nvPr>
        </p:nvSpPr>
        <p:spPr/>
        <p:txBody>
          <a:bodyPr/>
          <a:lstStyle/>
          <a:p>
            <a:r>
              <a:rPr lang="fr-FR" dirty="0"/>
              <a:t>Service </a:t>
            </a:r>
            <a:r>
              <a:rPr lang="fr-FR" dirty="0" err="1"/>
              <a:t>roads</a:t>
            </a:r>
            <a:endParaRPr lang="fr-FR" dirty="0"/>
          </a:p>
        </p:txBody>
      </p:sp>
      <p:pic>
        <p:nvPicPr>
          <p:cNvPr id="4" name="Picture 2">
            <a:extLst>
              <a:ext uri="{FF2B5EF4-FFF2-40B4-BE49-F238E27FC236}">
                <a16:creationId xmlns:a16="http://schemas.microsoft.com/office/drawing/2014/main" id="{E080BE43-E3CA-6DBA-9676-C052FB860130}"/>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797275" y="2281238"/>
            <a:ext cx="6381049" cy="3709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307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B85790-B67D-20CB-9E09-9FBAB7F72239}"/>
              </a:ext>
            </a:extLst>
          </p:cNvPr>
          <p:cNvSpPr>
            <a:spLocks noGrp="1"/>
          </p:cNvSpPr>
          <p:nvPr>
            <p:ph type="title"/>
          </p:nvPr>
        </p:nvSpPr>
        <p:spPr>
          <a:xfrm>
            <a:off x="594360" y="102875"/>
            <a:ext cx="10873740" cy="1680205"/>
          </a:xfrm>
        </p:spPr>
        <p:txBody>
          <a:bodyPr anchor="b">
            <a:normAutofit/>
          </a:bodyPr>
          <a:lstStyle/>
          <a:p>
            <a:r>
              <a:rPr lang="en-US" dirty="0"/>
              <a:t>Runway Holding Position markings on Taxiways</a:t>
            </a:r>
            <a:endParaRPr lang="fr-FR" dirty="0"/>
          </a:p>
        </p:txBody>
      </p:sp>
      <p:pic>
        <p:nvPicPr>
          <p:cNvPr id="4" name="Picture 2">
            <a:extLst>
              <a:ext uri="{FF2B5EF4-FFF2-40B4-BE49-F238E27FC236}">
                <a16:creationId xmlns:a16="http://schemas.microsoft.com/office/drawing/2014/main" id="{6CC431F7-3295-4422-0707-7D1774E19A2B}"/>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1919235" y="2390763"/>
            <a:ext cx="9441618" cy="3115734"/>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293745"/>
      </p:ext>
    </p:extLst>
  </p:cSld>
  <p:clrMapOvr>
    <a:masterClrMapping/>
  </p:clrMapOvr>
</p:sld>
</file>

<file path=ppt/theme/theme1.xml><?xml version="1.0" encoding="utf-8"?>
<a:theme xmlns:a="http://schemas.openxmlformats.org/drawingml/2006/main" name="Personnalisé">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332792_TF78853419_Win32" id="{E939D1AD-245E-4113-B88E-E20D599B2C52}" vid="{B269D645-ADA9-4C84-B6E4-2BDC65D07C9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92DB9E12-8AC3-4138-BF4D-720A5525A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1FFAC0-05A2-416A-B06C-C248395482CF}">
  <ds:schemaRefs>
    <ds:schemaRef ds:uri="http://schemas.microsoft.com/sharepoint/v3/contenttype/forms"/>
  </ds:schemaRefs>
</ds:datastoreItem>
</file>

<file path=customXml/itemProps3.xml><?xml version="1.0" encoding="utf-8"?>
<ds:datastoreItem xmlns:ds="http://schemas.openxmlformats.org/officeDocument/2006/customXml" ds:itemID="{4F4B194E-8B30-4377-8C59-ECFB902D2A26}">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{C59E80C1-E853-412E-ACDF-F696445F4A4F}TFd3b75063-ff25-434d-b12c-efeaf07d16c3843f2ce2_win32-4817930b7c4d</Template>
  <TotalTime>20</TotalTime>
  <Words>322</Words>
  <Application>Microsoft Office PowerPoint</Application>
  <PresentationFormat>Grand écran</PresentationFormat>
  <Paragraphs>47</Paragraphs>
  <Slides>16</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16</vt:i4>
      </vt:variant>
    </vt:vector>
  </HeadingPairs>
  <TitlesOfParts>
    <vt:vector size="21" baseType="lpstr">
      <vt:lpstr>Arial</vt:lpstr>
      <vt:lpstr>Calibri</vt:lpstr>
      <vt:lpstr>Franklin Gothic Book</vt:lpstr>
      <vt:lpstr>Franklin Gothic Demi</vt:lpstr>
      <vt:lpstr>Personnalisé</vt:lpstr>
      <vt:lpstr>     Learning Module 5    Please note that the test is in ENGLISH ONLY and will contain some questions in relation to this module  Veuillez noter que le test est UNIQUEMENT en ANGLAIS et contiendra des questions relatives à cette présentation   </vt:lpstr>
      <vt:lpstr>MARKING AND LIGHTING  English version</vt:lpstr>
      <vt:lpstr>Introduction</vt:lpstr>
      <vt:lpstr>Lexique</vt:lpstr>
      <vt:lpstr>Airport Signs</vt:lpstr>
      <vt:lpstr>Runway signs</vt:lpstr>
      <vt:lpstr>Taxiways</vt:lpstr>
      <vt:lpstr>Service roads</vt:lpstr>
      <vt:lpstr>Runway Holding Position markings on Taxiways</vt:lpstr>
      <vt:lpstr>Stop bar lights</vt:lpstr>
      <vt:lpstr>Runway Holding Position Markings on Runways</vt:lpstr>
      <vt:lpstr>Closed runways</vt:lpstr>
      <vt:lpstr>Taxiway lights</vt:lpstr>
      <vt:lpstr>Runway lights</vt:lpstr>
      <vt:lpstr>PAPI  Precision Approach Slope Indicator</vt:lpstr>
      <vt:lpstr>End of module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Peter Vaughan</dc:creator>
  <cp:lastModifiedBy>Peter Vaughan</cp:lastModifiedBy>
  <cp:revision>1</cp:revision>
  <dcterms:created xsi:type="dcterms:W3CDTF">2026-05-20T12:25:43Z</dcterms:created>
  <dcterms:modified xsi:type="dcterms:W3CDTF">2026-05-20T12:45:48Z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