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28"/>
  </p:notesMasterIdLst>
  <p:handoutMasterIdLst>
    <p:handoutMasterId r:id="rId29"/>
  </p:handoutMasterIdLst>
  <p:sldIdLst>
    <p:sldId id="434" r:id="rId5"/>
    <p:sldId id="410" r:id="rId6"/>
    <p:sldId id="415" r:id="rId7"/>
    <p:sldId id="411" r:id="rId8"/>
    <p:sldId id="412" r:id="rId9"/>
    <p:sldId id="413" r:id="rId10"/>
    <p:sldId id="414" r:id="rId11"/>
    <p:sldId id="416" r:id="rId12"/>
    <p:sldId id="417" r:id="rId13"/>
    <p:sldId id="418" r:id="rId14"/>
    <p:sldId id="420" r:id="rId15"/>
    <p:sldId id="421" r:id="rId16"/>
    <p:sldId id="422" r:id="rId17"/>
    <p:sldId id="423" r:id="rId18"/>
    <p:sldId id="424" r:id="rId19"/>
    <p:sldId id="425" r:id="rId20"/>
    <p:sldId id="426" r:id="rId21"/>
    <p:sldId id="427" r:id="rId22"/>
    <p:sldId id="428" r:id="rId23"/>
    <p:sldId id="429" r:id="rId24"/>
    <p:sldId id="430" r:id="rId25"/>
    <p:sldId id="433" r:id="rId26"/>
    <p:sldId id="432" r:id="rId27"/>
  </p:sldIdLst>
  <p:sldSz cx="12192000" cy="6858000"/>
  <p:notesSz cx="6858000" cy="9144000"/>
  <p:defaultTextStyle>
    <a:defPPr rtl="0">
      <a:defRPr lang="fr-FR"/>
    </a:defPPr>
    <a:lvl1pPr marL="0" algn="l" defTabSz="914400" rtl="0" eaLnBrk="1" latinLnBrk="0" hangingPunct="1">
      <a:defRPr lang="fr-FR" sz="1800" kern="1200">
        <a:solidFill>
          <a:schemeClr val="tx1"/>
        </a:solidFill>
        <a:latin typeface="+mn-lt"/>
        <a:ea typeface="+mn-ea"/>
        <a:cs typeface="+mn-cs"/>
      </a:defRPr>
    </a:lvl1pPr>
    <a:lvl2pPr marL="457200" algn="l" defTabSz="914400" rtl="0" eaLnBrk="1" latinLnBrk="0" hangingPunct="1">
      <a:defRPr lang="fr-FR" sz="1800" kern="1200">
        <a:solidFill>
          <a:schemeClr val="tx1"/>
        </a:solidFill>
        <a:latin typeface="+mn-lt"/>
        <a:ea typeface="+mn-ea"/>
        <a:cs typeface="+mn-cs"/>
      </a:defRPr>
    </a:lvl2pPr>
    <a:lvl3pPr marL="914400" algn="l" defTabSz="914400" rtl="0" eaLnBrk="1" latinLnBrk="0" hangingPunct="1">
      <a:defRPr lang="fr-FR" sz="1800" kern="1200">
        <a:solidFill>
          <a:schemeClr val="tx1"/>
        </a:solidFill>
        <a:latin typeface="+mn-lt"/>
        <a:ea typeface="+mn-ea"/>
        <a:cs typeface="+mn-cs"/>
      </a:defRPr>
    </a:lvl3pPr>
    <a:lvl4pPr marL="1371600" algn="l" defTabSz="914400" rtl="0" eaLnBrk="1" latinLnBrk="0" hangingPunct="1">
      <a:defRPr lang="fr-FR" sz="1800" kern="1200">
        <a:solidFill>
          <a:schemeClr val="tx1"/>
        </a:solidFill>
        <a:latin typeface="+mn-lt"/>
        <a:ea typeface="+mn-ea"/>
        <a:cs typeface="+mn-cs"/>
      </a:defRPr>
    </a:lvl4pPr>
    <a:lvl5pPr marL="1828800" algn="l" defTabSz="914400" rtl="0" eaLnBrk="1" latinLnBrk="0" hangingPunct="1">
      <a:defRPr lang="fr-FR" sz="1800" kern="1200">
        <a:solidFill>
          <a:schemeClr val="tx1"/>
        </a:solidFill>
        <a:latin typeface="+mn-lt"/>
        <a:ea typeface="+mn-ea"/>
        <a:cs typeface="+mn-cs"/>
      </a:defRPr>
    </a:lvl5pPr>
    <a:lvl6pPr marL="2286000" algn="l" defTabSz="914400" rtl="0" eaLnBrk="1" latinLnBrk="0" hangingPunct="1">
      <a:defRPr lang="fr-FR" sz="1800" kern="1200">
        <a:solidFill>
          <a:schemeClr val="tx1"/>
        </a:solidFill>
        <a:latin typeface="+mn-lt"/>
        <a:ea typeface="+mn-ea"/>
        <a:cs typeface="+mn-cs"/>
      </a:defRPr>
    </a:lvl6pPr>
    <a:lvl7pPr marL="2743200" algn="l" defTabSz="914400" rtl="0" eaLnBrk="1" latinLnBrk="0" hangingPunct="1">
      <a:defRPr lang="fr-FR" sz="1800" kern="1200">
        <a:solidFill>
          <a:schemeClr val="tx1"/>
        </a:solidFill>
        <a:latin typeface="+mn-lt"/>
        <a:ea typeface="+mn-ea"/>
        <a:cs typeface="+mn-cs"/>
      </a:defRPr>
    </a:lvl7pPr>
    <a:lvl8pPr marL="3200400" algn="l" defTabSz="914400" rtl="0" eaLnBrk="1" latinLnBrk="0" hangingPunct="1">
      <a:defRPr lang="fr-FR" sz="1800" kern="1200">
        <a:solidFill>
          <a:schemeClr val="tx1"/>
        </a:solidFill>
        <a:latin typeface="+mn-lt"/>
        <a:ea typeface="+mn-ea"/>
        <a:cs typeface="+mn-cs"/>
      </a:defRPr>
    </a:lvl8pPr>
    <a:lvl9pPr marL="3657600" algn="l" defTabSz="914400" rtl="0" eaLnBrk="1" latinLnBrk="0" hangingPunct="1">
      <a:defRPr lang="fr-F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747" autoAdjust="0"/>
  </p:normalViewPr>
  <p:slideViewPr>
    <p:cSldViewPr snapToGrid="0">
      <p:cViewPr varScale="1">
        <p:scale>
          <a:sx n="82" d="100"/>
          <a:sy n="82" d="100"/>
        </p:scale>
        <p:origin x="720"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7" d="100"/>
          <a:sy n="97" d="100"/>
        </p:scale>
        <p:origin x="361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fr-FR" sz="1200"/>
            </a:lvl1pPr>
          </a:lstStyle>
          <a:p>
            <a:pPr rtl="0"/>
            <a:fld id="{E7829D4B-412A-499A-8D4F-B904ADB5D0BE}" type="datetime1">
              <a:rPr lang="fr-FR" smtClean="0"/>
              <a:t>20/05/2026</a:t>
            </a:fld>
            <a:endParaRPr lang="fr-FR" dirty="0"/>
          </a:p>
        </p:txBody>
      </p:sp>
      <p:sp>
        <p:nvSpPr>
          <p:cNvPr id="6" name="Espace réservé du numéro de diapositive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fr-FR" sz="1200"/>
            </a:lvl1pPr>
          </a:lstStyle>
          <a:p>
            <a:pPr rtl="0"/>
            <a:fld id="{E2C230DF-5933-439D-898F-38E9AC9BA688}" type="slidenum">
              <a:rPr lang="fr-FR" smtClean="0"/>
              <a:t>‹N°›</a:t>
            </a:fld>
            <a:endParaRPr lang="fr-FR" dirty="0"/>
          </a:p>
        </p:txBody>
      </p:sp>
      <p:sp>
        <p:nvSpPr>
          <p:cNvPr id="7" name="Espace réservé du pied de page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fr-FR" sz="1200"/>
            </a:lvl1pPr>
          </a:lstStyle>
          <a:p>
            <a:pPr rtl="0"/>
            <a:endParaRPr lang="fr-FR" dirty="0"/>
          </a:p>
        </p:txBody>
      </p:sp>
      <p:sp>
        <p:nvSpPr>
          <p:cNvPr id="8" name="Espace réservé de l’en-tête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fr-FR" sz="1200"/>
            </a:lvl1pPr>
          </a:lstStyle>
          <a:p>
            <a:pPr rtl="0"/>
            <a:endParaRPr lang="fr-FR"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fr-FR" sz="1200"/>
            </a:lvl1pPr>
          </a:lstStyle>
          <a:p>
            <a:pPr rtl="0"/>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fr-FR" sz="1200"/>
            </a:lvl1pPr>
          </a:lstStyle>
          <a:p>
            <a:pPr rtl="0"/>
            <a:fld id="{CCE360E1-1F2F-4ECC-8A8D-37670FD54F5F}" type="datetime1">
              <a:rPr lang="fr-FR" smtClean="0"/>
              <a:t>20/05/2026</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fr-FR"/>
            </a:defPPr>
          </a:lstStyle>
          <a:p>
            <a:pPr rtl="0"/>
            <a:endParaRPr lang="fr-FR"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fr-FR"/>
            </a:defPPr>
          </a:lstStyle>
          <a:p>
            <a:pPr lvl="0" rtl="0"/>
            <a:r>
              <a:rPr lang="fr-FR"/>
              <a:t>Modifiez les styles du texte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fr-FR" sz="1200"/>
            </a:lvl1pPr>
          </a:lstStyle>
          <a:p>
            <a:pPr rtl="0"/>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fr-FR" sz="1200"/>
            </a:lvl1pPr>
          </a:lstStyle>
          <a:p>
            <a:pPr rtl="0"/>
            <a:fld id="{A89C7E07-3C67-C64C-8DA0-0404F6303970}" type="slidenum">
              <a:rPr lang="fr-FR" smtClean="0"/>
              <a:t>‹N°›</a:t>
            </a:fld>
            <a:endParaRPr lang="fr-FR"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fr-FR" sz="1200" kern="1200">
        <a:solidFill>
          <a:schemeClr val="tx1"/>
        </a:solidFill>
        <a:latin typeface="+mn-lt"/>
        <a:ea typeface="+mn-ea"/>
        <a:cs typeface="+mn-cs"/>
      </a:defRPr>
    </a:lvl1pPr>
    <a:lvl2pPr marL="457200" algn="l" defTabSz="914400" rtl="0" eaLnBrk="1" latinLnBrk="0" hangingPunct="1">
      <a:defRPr lang="fr-FR" sz="1200" kern="1200">
        <a:solidFill>
          <a:schemeClr val="tx1"/>
        </a:solidFill>
        <a:latin typeface="+mn-lt"/>
        <a:ea typeface="+mn-ea"/>
        <a:cs typeface="+mn-cs"/>
      </a:defRPr>
    </a:lvl2pPr>
    <a:lvl3pPr marL="914400" algn="l" defTabSz="914400" rtl="0" eaLnBrk="1" latinLnBrk="0" hangingPunct="1">
      <a:defRPr lang="fr-FR" sz="1200" kern="1200">
        <a:solidFill>
          <a:schemeClr val="tx1"/>
        </a:solidFill>
        <a:latin typeface="+mn-lt"/>
        <a:ea typeface="+mn-ea"/>
        <a:cs typeface="+mn-cs"/>
      </a:defRPr>
    </a:lvl3pPr>
    <a:lvl4pPr marL="1371600" algn="l" defTabSz="914400" rtl="0" eaLnBrk="1" latinLnBrk="0" hangingPunct="1">
      <a:defRPr lang="fr-FR" sz="1200" kern="1200">
        <a:solidFill>
          <a:schemeClr val="tx1"/>
        </a:solidFill>
        <a:latin typeface="+mn-lt"/>
        <a:ea typeface="+mn-ea"/>
        <a:cs typeface="+mn-cs"/>
      </a:defRPr>
    </a:lvl4pPr>
    <a:lvl5pPr marL="1828800" algn="l" defTabSz="914400" rtl="0" eaLnBrk="1" latinLnBrk="0" hangingPunct="1">
      <a:defRPr lang="fr-FR" sz="1200" kern="1200">
        <a:solidFill>
          <a:schemeClr val="tx1"/>
        </a:solidFill>
        <a:latin typeface="+mn-lt"/>
        <a:ea typeface="+mn-ea"/>
        <a:cs typeface="+mn-cs"/>
      </a:defRPr>
    </a:lvl5pPr>
    <a:lvl6pPr marL="2286000" algn="l" defTabSz="914400" rtl="0" eaLnBrk="1" latinLnBrk="0" hangingPunct="1">
      <a:defRPr lang="fr-FR" sz="1200" kern="1200">
        <a:solidFill>
          <a:schemeClr val="tx1"/>
        </a:solidFill>
        <a:latin typeface="+mn-lt"/>
        <a:ea typeface="+mn-ea"/>
        <a:cs typeface="+mn-cs"/>
      </a:defRPr>
    </a:lvl6pPr>
    <a:lvl7pPr marL="2743200" algn="l" defTabSz="914400" rtl="0" eaLnBrk="1" latinLnBrk="0" hangingPunct="1">
      <a:defRPr lang="fr-FR" sz="1200" kern="1200">
        <a:solidFill>
          <a:schemeClr val="tx1"/>
        </a:solidFill>
        <a:latin typeface="+mn-lt"/>
        <a:ea typeface="+mn-ea"/>
        <a:cs typeface="+mn-cs"/>
      </a:defRPr>
    </a:lvl7pPr>
    <a:lvl8pPr marL="3200400" algn="l" defTabSz="914400" rtl="0" eaLnBrk="1" latinLnBrk="0" hangingPunct="1">
      <a:defRPr lang="fr-FR" sz="1200" kern="1200">
        <a:solidFill>
          <a:schemeClr val="tx1"/>
        </a:solidFill>
        <a:latin typeface="+mn-lt"/>
        <a:ea typeface="+mn-ea"/>
        <a:cs typeface="+mn-cs"/>
      </a:defRPr>
    </a:lvl8pPr>
    <a:lvl9pPr marL="3657600" algn="l" defTabSz="914400" rtl="0" eaLnBrk="1" latinLnBrk="0" hangingPunct="1">
      <a:defRPr lang="fr-F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defPPr>
              <a:defRPr lang="fr-FR"/>
            </a:defPPr>
          </a:lstStyle>
          <a:p>
            <a:pPr rtl="0"/>
            <a:endParaRPr lang="fr-FR" dirty="0"/>
          </a:p>
        </p:txBody>
      </p:sp>
      <p:sp>
        <p:nvSpPr>
          <p:cNvPr id="4" name="Espace réservé du numéro de diapositive 3"/>
          <p:cNvSpPr>
            <a:spLocks noGrp="1"/>
          </p:cNvSpPr>
          <p:nvPr>
            <p:ph type="sldNum" sz="quarter" idx="5"/>
          </p:nvPr>
        </p:nvSpPr>
        <p:spPr/>
        <p:txBody>
          <a:bodyPr rtlCol="0"/>
          <a:lstStyle>
            <a:defPPr>
              <a:defRPr lang="fr-FR"/>
            </a:defPPr>
          </a:lstStyle>
          <a:p>
            <a:pPr rtl="0"/>
            <a:fld id="{A89C7E07-3C67-C64C-8DA0-0404F6303970}" type="slidenum">
              <a:rPr lang="fr-FR" smtClean="0"/>
              <a:t>2</a:t>
            </a:fld>
            <a:endParaRPr lang="fr-FR" dirty="0"/>
          </a:p>
        </p:txBody>
      </p:sp>
    </p:spTree>
    <p:extLst>
      <p:ext uri="{BB962C8B-B14F-4D97-AF65-F5344CB8AC3E}">
        <p14:creationId xmlns:p14="http://schemas.microsoft.com/office/powerpoint/2010/main" val="1092453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1">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rtlCol="0" anchor="b">
            <a:noAutofit/>
          </a:bodyPr>
          <a:lstStyle>
            <a:lvl1pPr algn="l">
              <a:lnSpc>
                <a:spcPct val="80000"/>
              </a:lnSpc>
              <a:defRPr lang="fr-FR" sz="6000" b="1" i="0" spc="100" baseline="0">
                <a:solidFill>
                  <a:schemeClr val="bg1"/>
                </a:solidFill>
                <a:latin typeface="+mj-lt"/>
              </a:defRPr>
            </a:lvl1pPr>
          </a:lstStyle>
          <a:p>
            <a:pPr rtl="0"/>
            <a:r>
              <a:rPr lang="fr-FR"/>
              <a:t>Cliquez pour ajouter un titre </a:t>
            </a:r>
          </a:p>
        </p:txBody>
      </p:sp>
      <p:grpSp>
        <p:nvGrpSpPr>
          <p:cNvPr id="9" name="Groupe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orme libre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11" name="Forme libre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12" name="Forme libre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grpSp>
      <p:cxnSp>
        <p:nvCxnSpPr>
          <p:cNvPr id="13" name="Connecteur droit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contenu et tableau">
    <p:bg>
      <p:bgPr>
        <a:solidFill>
          <a:schemeClr val="tx1"/>
        </a:solidFill>
        <a:effectLst/>
      </p:bgPr>
    </p:bg>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orme libre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15" name="Forme libre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17" name="Forme libre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grpSp>
      <p:sp>
        <p:nvSpPr>
          <p:cNvPr id="16" name="Titr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rtlCol="0" anchor="b" anchorCtr="0">
            <a:noAutofit/>
          </a:bodyPr>
          <a:lstStyle>
            <a:lvl1pPr>
              <a:defRPr lang="fr-FR" sz="4400" b="1" i="0">
                <a:solidFill>
                  <a:schemeClr val="bg1"/>
                </a:solidFill>
                <a:latin typeface="+mj-lt"/>
              </a:defRPr>
            </a:lvl1pPr>
          </a:lstStyle>
          <a:p>
            <a:pPr rtl="0"/>
            <a:r>
              <a:rPr lang="fr-FR"/>
              <a:t>Cliquez pour ajouter un titre </a:t>
            </a:r>
          </a:p>
        </p:txBody>
      </p:sp>
      <p:cxnSp>
        <p:nvCxnSpPr>
          <p:cNvPr id="4" name="Connecteur droit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Espace réservé du contenu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rtlCol="0">
            <a:normAutofit/>
          </a:bodyPr>
          <a:lstStyle>
            <a:lvl1pPr marL="0" indent="0">
              <a:spcBef>
                <a:spcPts val="1800"/>
              </a:spcBef>
              <a:buFont typeface="Arial" panose="020B0604020202020204" pitchFamily="34" charset="0"/>
              <a:buNone/>
              <a:defRPr lang="fr-FR" sz="2000"/>
            </a:lvl1pPr>
            <a:lvl2pPr marL="457200" indent="0">
              <a:spcBef>
                <a:spcPts val="1800"/>
              </a:spcBef>
              <a:buNone/>
              <a:defRPr lang="fr-FR" sz="2000"/>
            </a:lvl2pPr>
            <a:lvl3pPr marL="914400" indent="0">
              <a:spcBef>
                <a:spcPts val="1800"/>
              </a:spcBef>
              <a:buNone/>
              <a:defRPr lang="fr-FR" sz="2000"/>
            </a:lvl3pPr>
            <a:lvl4pPr marL="1371600" indent="0">
              <a:spcBef>
                <a:spcPts val="1800"/>
              </a:spcBef>
              <a:buNone/>
              <a:defRPr lang="fr-FR" sz="2000"/>
            </a:lvl4pPr>
            <a:lvl5pPr marL="1828800" indent="0">
              <a:spcBef>
                <a:spcPts val="1800"/>
              </a:spcBef>
              <a:buNone/>
              <a:defRPr lang="fr-FR" sz="2000"/>
            </a:lvl5pPr>
          </a:lstStyle>
          <a:p>
            <a:pPr lvl="0" rtl="0"/>
            <a:r>
              <a:rPr lang="fr-FR"/>
              <a:t>Cliquer pour ajouter du contenu</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6" name="Espace réservé du contenu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rtlCol="0">
            <a:normAutofit/>
          </a:bodyPr>
          <a:lstStyle>
            <a:lvl1pPr marL="0" indent="0">
              <a:spcBef>
                <a:spcPts val="1800"/>
              </a:spcBef>
              <a:buNone/>
              <a:defRPr lang="fr-FR" sz="2000"/>
            </a:lvl1pPr>
            <a:lvl2pPr>
              <a:spcBef>
                <a:spcPts val="600"/>
              </a:spcBef>
              <a:defRPr lang="fr-FR" sz="2000"/>
            </a:lvl2pPr>
            <a:lvl3pPr>
              <a:spcBef>
                <a:spcPts val="1800"/>
              </a:spcBef>
              <a:defRPr lang="fr-FR" sz="2000"/>
            </a:lvl3pPr>
            <a:lvl4pPr>
              <a:spcBef>
                <a:spcPts val="1800"/>
              </a:spcBef>
              <a:defRPr lang="fr-FR" sz="2000"/>
            </a:lvl4pPr>
            <a:lvl5pPr>
              <a:spcBef>
                <a:spcPts val="1800"/>
              </a:spcBef>
              <a:defRPr lang="fr-FR" sz="2000"/>
            </a:lvl5pPr>
          </a:lstStyle>
          <a:p>
            <a:pPr lvl="0" rtl="0"/>
            <a:r>
              <a:rPr lang="fr-FR"/>
              <a:t>Cliquer pour ajouter du contenu</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10" name="Espace réservé du numéro de diapositive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rtlCol="0"/>
          <a:lstStyle>
            <a:defPPr>
              <a:defRPr lang="fr-FR"/>
            </a:defPPr>
          </a:lstStyle>
          <a:p>
            <a:pPr rtl="0"/>
            <a:fld id="{294A09A9-5501-47C1-A89A-A340965A2BE2}" type="slidenum">
              <a:rPr lang="fr-FR" smtClean="0"/>
              <a:pPr/>
              <a:t>‹N°›</a:t>
            </a:fld>
            <a:endParaRPr lang="fr-FR" dirty="0">
              <a:latin typeface="+mn-lt"/>
            </a:endParaRPr>
          </a:p>
        </p:txBody>
      </p:sp>
      <p:sp>
        <p:nvSpPr>
          <p:cNvPr id="8" name="Espace réservé de la date 7">
            <a:extLst>
              <a:ext uri="{FF2B5EF4-FFF2-40B4-BE49-F238E27FC236}">
                <a16:creationId xmlns:a16="http://schemas.microsoft.com/office/drawing/2014/main" id="{C5EA2E64-5690-A56B-7051-476EC7BADA55}"/>
              </a:ext>
            </a:extLst>
          </p:cNvPr>
          <p:cNvSpPr>
            <a:spLocks noGrp="1"/>
          </p:cNvSpPr>
          <p:nvPr>
            <p:ph type="dt" sz="half" idx="11"/>
          </p:nvPr>
        </p:nvSpPr>
        <p:spPr/>
        <p:txBody>
          <a:bodyPr rtlCol="0"/>
          <a:lstStyle>
            <a:defPPr>
              <a:defRPr lang="fr-FR"/>
            </a:defPPr>
          </a:lstStyle>
          <a:p>
            <a:pPr rtl="0"/>
            <a:endParaRPr lang="fr-FR" dirty="0">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deux contenus">
    <p:bg>
      <p:bgPr>
        <a:solidFill>
          <a:schemeClr val="tx1"/>
        </a:solidFill>
        <a:effectLst/>
      </p:bgPr>
    </p:bg>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orme libre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13" name="Forme libre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14" name="Forme libre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grpSp>
      <p:sp>
        <p:nvSpPr>
          <p:cNvPr id="16" name="Titr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rtlCol="0" anchor="b" anchorCtr="0">
            <a:noAutofit/>
          </a:bodyPr>
          <a:lstStyle>
            <a:lvl1pPr>
              <a:defRPr lang="fr-FR" sz="4400" b="1" i="0">
                <a:solidFill>
                  <a:schemeClr val="bg1"/>
                </a:solidFill>
                <a:latin typeface="+mj-lt"/>
              </a:defRPr>
            </a:lvl1pPr>
          </a:lstStyle>
          <a:p>
            <a:pPr rtl="0"/>
            <a:r>
              <a:rPr lang="fr-FR"/>
              <a:t>Cliquez pour ajouter un titre </a:t>
            </a:r>
          </a:p>
        </p:txBody>
      </p:sp>
      <p:cxnSp>
        <p:nvCxnSpPr>
          <p:cNvPr id="4" name="Connecteur droit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Espace réservé du contenu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rtlCol="0">
            <a:normAutofit/>
          </a:bodyPr>
          <a:lstStyle>
            <a:lvl1pPr marL="0" indent="0">
              <a:spcBef>
                <a:spcPts val="1800"/>
              </a:spcBef>
              <a:buNone/>
              <a:defRPr lang="fr-FR" sz="2000"/>
            </a:lvl1pPr>
            <a:lvl2pPr>
              <a:spcBef>
                <a:spcPts val="600"/>
              </a:spcBef>
              <a:defRPr lang="fr-FR" sz="2000"/>
            </a:lvl2pPr>
            <a:lvl3pPr>
              <a:spcBef>
                <a:spcPts val="1800"/>
              </a:spcBef>
              <a:defRPr lang="fr-FR" sz="2000"/>
            </a:lvl3pPr>
            <a:lvl4pPr>
              <a:spcBef>
                <a:spcPts val="1800"/>
              </a:spcBef>
              <a:defRPr lang="fr-FR" sz="2000"/>
            </a:lvl4pPr>
            <a:lvl5pPr>
              <a:spcBef>
                <a:spcPts val="1800"/>
              </a:spcBef>
              <a:defRPr lang="fr-FR" sz="2000"/>
            </a:lvl5pPr>
          </a:lstStyle>
          <a:p>
            <a:pPr lvl="0" rtl="0"/>
            <a:r>
              <a:rPr lang="fr-FR"/>
              <a:t>Cliquer pour ajouter du contenu</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7" name="Espace réservé du contenu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rtlCol="0">
            <a:normAutofit/>
          </a:bodyPr>
          <a:lstStyle>
            <a:lvl1pPr marL="342900" indent="-342900">
              <a:spcBef>
                <a:spcPts val="1800"/>
              </a:spcBef>
              <a:buFont typeface="Arial" panose="020B0604020202020204" pitchFamily="34" charset="0"/>
              <a:buChar char="•"/>
              <a:defRPr lang="fr-FR" sz="2000"/>
            </a:lvl1pPr>
            <a:lvl2pPr>
              <a:spcBef>
                <a:spcPts val="1800"/>
              </a:spcBef>
              <a:defRPr lang="fr-FR" sz="2000"/>
            </a:lvl2pPr>
            <a:lvl3pPr>
              <a:spcBef>
                <a:spcPts val="1800"/>
              </a:spcBef>
              <a:defRPr lang="fr-FR" sz="2000"/>
            </a:lvl3pPr>
            <a:lvl4pPr>
              <a:spcBef>
                <a:spcPts val="1800"/>
              </a:spcBef>
              <a:defRPr lang="fr-FR" sz="2000"/>
            </a:lvl4pPr>
            <a:lvl5pPr>
              <a:spcBef>
                <a:spcPts val="1800"/>
              </a:spcBef>
              <a:defRPr lang="fr-FR" sz="2000"/>
            </a:lvl5pPr>
          </a:lstStyle>
          <a:p>
            <a:pPr lvl="0" rtl="0"/>
            <a:r>
              <a:rPr lang="fr-FR"/>
              <a:t>Cliquer pour ajouter du contenu</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8" name="Espace réservé de la date 7">
            <a:extLst>
              <a:ext uri="{FF2B5EF4-FFF2-40B4-BE49-F238E27FC236}">
                <a16:creationId xmlns:a16="http://schemas.microsoft.com/office/drawing/2014/main" id="{C5EA2E64-5690-A56B-7051-476EC7BADA55}"/>
              </a:ext>
            </a:extLst>
          </p:cNvPr>
          <p:cNvSpPr>
            <a:spLocks noGrp="1"/>
          </p:cNvSpPr>
          <p:nvPr>
            <p:ph type="dt" sz="half" idx="11"/>
          </p:nvPr>
        </p:nvSpPr>
        <p:spPr/>
        <p:txBody>
          <a:bodyPr rtlCol="0"/>
          <a:lstStyle>
            <a:defPPr>
              <a:defRPr lang="fr-FR"/>
            </a:defPPr>
          </a:lstStyle>
          <a:p>
            <a:pPr rtl="0"/>
            <a:endParaRPr lang="fr-FR" dirty="0">
              <a:latin typeface="+mn-lt"/>
            </a:endParaRPr>
          </a:p>
        </p:txBody>
      </p:sp>
      <p:sp>
        <p:nvSpPr>
          <p:cNvPr id="10" name="Espace réservé du numéro de diapositive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rtlCol="0"/>
          <a:lstStyle>
            <a:defPPr>
              <a:defRPr lang="fr-FR"/>
            </a:defPPr>
          </a:lstStyle>
          <a:p>
            <a:pPr rtl="0"/>
            <a:fld id="{294A09A9-5501-47C1-A89A-A340965A2BE2}" type="slidenum">
              <a:rPr lang="fr-FR" smtClean="0"/>
              <a:pPr/>
              <a:t>‹N°›</a:t>
            </a:fld>
            <a:endParaRPr lang="fr-FR" dirty="0">
              <a:latin typeface="+mn-lt"/>
            </a:endParaRPr>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au 2">
    <p:bg>
      <p:bgPr>
        <a:solidFill>
          <a:schemeClr val="tx1"/>
        </a:solidFill>
        <a:effectLst/>
      </p:bgPr>
    </p:bg>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rtlCol="0" anchor="b" anchorCtr="0">
            <a:noAutofit/>
          </a:bodyPr>
          <a:lstStyle>
            <a:lvl1pPr>
              <a:defRPr lang="fr-FR" sz="4400" b="1" i="0">
                <a:solidFill>
                  <a:schemeClr val="bg1"/>
                </a:solidFill>
                <a:latin typeface="+mj-lt"/>
              </a:defRPr>
            </a:lvl1pPr>
          </a:lstStyle>
          <a:p>
            <a:pPr rtl="0"/>
            <a:r>
              <a:rPr lang="fr-FR"/>
              <a:t>Cliquez pour ajouter un titre </a:t>
            </a:r>
          </a:p>
        </p:txBody>
      </p:sp>
      <p:sp>
        <p:nvSpPr>
          <p:cNvPr id="9" name="Espace réservé du tableau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rtlCol="0">
            <a:noAutofit/>
          </a:bodyPr>
          <a:lstStyle>
            <a:lvl1pPr>
              <a:defRPr lang="fr-FR"/>
            </a:lvl1pPr>
          </a:lstStyle>
          <a:p>
            <a:pPr rtl="0"/>
            <a:r>
              <a:rPr lang="fr-FR"/>
              <a:t>Cliquez sur l'icône pour ajouter un tableau</a:t>
            </a:r>
          </a:p>
        </p:txBody>
      </p:sp>
      <p:sp>
        <p:nvSpPr>
          <p:cNvPr id="10" name="Espace réservé du numéro de diapositive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rtlCol="0"/>
          <a:lstStyle>
            <a:defPPr>
              <a:defRPr lang="fr-FR"/>
            </a:defPPr>
          </a:lstStyle>
          <a:p>
            <a:pPr rtl="0"/>
            <a:fld id="{294A09A9-5501-47C1-A89A-A340965A2BE2}" type="slidenum">
              <a:rPr lang="fr-FR" smtClean="0"/>
              <a:pPr/>
              <a:t>‹N°›</a:t>
            </a:fld>
            <a:endParaRPr lang="fr-FR" dirty="0">
              <a:latin typeface="+mn-lt"/>
            </a:endParaRPr>
          </a:p>
        </p:txBody>
      </p:sp>
      <p:sp>
        <p:nvSpPr>
          <p:cNvPr id="8" name="Espace réservé de la date 7">
            <a:extLst>
              <a:ext uri="{FF2B5EF4-FFF2-40B4-BE49-F238E27FC236}">
                <a16:creationId xmlns:a16="http://schemas.microsoft.com/office/drawing/2014/main" id="{C5EA2E64-5690-A56B-7051-476EC7BADA55}"/>
              </a:ext>
            </a:extLst>
          </p:cNvPr>
          <p:cNvSpPr>
            <a:spLocks noGrp="1"/>
          </p:cNvSpPr>
          <p:nvPr>
            <p:ph type="dt" sz="half" idx="11"/>
          </p:nvPr>
        </p:nvSpPr>
        <p:spPr/>
        <p:txBody>
          <a:bodyPr rtlCol="0"/>
          <a:lstStyle>
            <a:defPPr>
              <a:defRPr lang="fr-FR"/>
            </a:defPPr>
          </a:lstStyle>
          <a:p>
            <a:pPr rtl="0"/>
            <a:endParaRPr lang="fr-FR" dirty="0">
              <a:latin typeface="+mn-lt"/>
            </a:endParaRPr>
          </a:p>
        </p:txBody>
      </p:sp>
      <p:cxnSp>
        <p:nvCxnSpPr>
          <p:cNvPr id="4" name="Connecteur droit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3">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rtlCol="0" anchor="b">
            <a:noAutofit/>
          </a:bodyPr>
          <a:lstStyle>
            <a:lvl1pPr algn="l">
              <a:lnSpc>
                <a:spcPct val="80000"/>
              </a:lnSpc>
              <a:defRPr lang="fr-FR" sz="6000" b="1" i="0" spc="100" baseline="0">
                <a:solidFill>
                  <a:schemeClr val="bg1"/>
                </a:solidFill>
                <a:latin typeface="+mj-lt"/>
              </a:defRPr>
            </a:lvl1pPr>
          </a:lstStyle>
          <a:p>
            <a:pPr rtl="0"/>
            <a:r>
              <a:rPr lang="fr-FR"/>
              <a:t>Cliquez pour ajouter un titre </a:t>
            </a:r>
          </a:p>
        </p:txBody>
      </p:sp>
      <p:grpSp>
        <p:nvGrpSpPr>
          <p:cNvPr id="9" name="Groupe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orme libre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11" name="Forme libre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12" name="Forme libre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grpSp>
      <p:sp>
        <p:nvSpPr>
          <p:cNvPr id="18" name="Espace réservé du texte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rtlCol="0">
            <a:noAutofit/>
          </a:bodyPr>
          <a:lstStyle>
            <a:lvl1pPr marL="0" indent="0">
              <a:buNone/>
              <a:defRPr lang="fr-FR" sz="2400" b="1" i="0">
                <a:solidFill>
                  <a:schemeClr val="tx2">
                    <a:lumMod val="75000"/>
                  </a:schemeClr>
                </a:solidFill>
                <a:latin typeface="+mn-lt"/>
              </a:defRPr>
            </a:lvl1pPr>
            <a:lvl2pPr>
              <a:defRPr lang="fr-FR" sz="4000"/>
            </a:lvl2pPr>
            <a:lvl3pPr>
              <a:defRPr lang="fr-FR" sz="4000"/>
            </a:lvl3pPr>
            <a:lvl4pPr>
              <a:defRPr lang="fr-FR" sz="4000"/>
            </a:lvl4pPr>
            <a:lvl5pPr>
              <a:defRPr lang="fr-FR" sz="4000"/>
            </a:lvl5pPr>
          </a:lstStyle>
          <a:p>
            <a:pPr lvl="0" rtl="0"/>
            <a:r>
              <a:rPr lang="fr-FR"/>
              <a:t>Cliquer pour ajouter du texte</a:t>
            </a:r>
          </a:p>
        </p:txBody>
      </p:sp>
      <p:cxnSp>
        <p:nvCxnSpPr>
          <p:cNvPr id="4" name="Connecteur droit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dre du jour 1">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Forme automatiqu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8" name="Forme libre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9" name="Forme libre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10" name="Forme libre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defPPr>
                <a:defRPr lang="fr-FR"/>
              </a:defPPr>
            </a:lstStyle>
            <a:p>
              <a:pPr rtl="0"/>
              <a:endParaRPr lang="fr-FR" dirty="0"/>
            </a:p>
          </p:txBody>
        </p:sp>
        <p:sp>
          <p:nvSpPr>
            <p:cNvPr id="11" name="Forme libre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grpSp>
      <p:sp>
        <p:nvSpPr>
          <p:cNvPr id="12" name="Titr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rtlCol="0" anchor="b" anchorCtr="0">
            <a:noAutofit/>
          </a:bodyPr>
          <a:lstStyle>
            <a:lvl1pPr>
              <a:defRPr lang="fr-FR" sz="4400" b="1" i="0" spc="50" baseline="0">
                <a:latin typeface="+mj-lt"/>
              </a:defRPr>
            </a:lvl1pPr>
          </a:lstStyle>
          <a:p>
            <a:pPr rtl="0"/>
            <a:r>
              <a:rPr lang="fr-FR"/>
              <a:t>Cliquez pour ajouter un titre </a:t>
            </a:r>
          </a:p>
        </p:txBody>
      </p:sp>
      <p:sp>
        <p:nvSpPr>
          <p:cNvPr id="2" name="Espace réservé du contenu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rtlCol="0">
            <a:normAutofit/>
          </a:bodyPr>
          <a:lstStyle>
            <a:lvl1pPr marL="283464" indent="-283464">
              <a:lnSpc>
                <a:spcPct val="80000"/>
              </a:lnSpc>
              <a:spcBef>
                <a:spcPts val="2200"/>
              </a:spcBef>
              <a:buFont typeface="Arial" panose="020B0604020202020204" pitchFamily="34" charset="0"/>
              <a:buChar char="•"/>
              <a:defRPr lang="fr-FR" sz="2400" b="1" i="0" kern="1200" dirty="0">
                <a:solidFill>
                  <a:schemeClr val="tx2">
                    <a:lumMod val="75000"/>
                  </a:schemeClr>
                </a:solidFill>
                <a:latin typeface="+mn-lt"/>
                <a:ea typeface="+mn-ea"/>
                <a:cs typeface="+mn-cs"/>
              </a:defRPr>
            </a:lvl1pPr>
            <a:lvl2pPr indent="-283464">
              <a:spcBef>
                <a:spcPts val="600"/>
              </a:spcBef>
              <a:defRPr lang="fr-FR" sz="2000"/>
            </a:lvl2pPr>
            <a:lvl3pPr indent="-283464">
              <a:spcBef>
                <a:spcPts val="1800"/>
              </a:spcBef>
              <a:defRPr lang="fr-FR" sz="2000"/>
            </a:lvl3pPr>
            <a:lvl4pPr indent="-283464">
              <a:spcBef>
                <a:spcPts val="1800"/>
              </a:spcBef>
              <a:defRPr lang="fr-FR" sz="2000"/>
            </a:lvl4pPr>
            <a:lvl5pPr indent="-283464">
              <a:spcBef>
                <a:spcPts val="1800"/>
              </a:spcBef>
              <a:defRPr lang="fr-FR" sz="2000"/>
            </a:lvl5pPr>
          </a:lstStyle>
          <a:p>
            <a:pPr lvl="0" rtl="0"/>
            <a:r>
              <a:rPr lang="fr-FR"/>
              <a:t>Cliquer pour ajouter du contenu</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43" name="Espace réservé du numéro de diapositive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rtlCol="0"/>
          <a:lstStyle>
            <a:defPPr>
              <a:defRPr lang="fr-FR"/>
            </a:defPPr>
          </a:lstStyle>
          <a:p>
            <a:pPr rtl="0"/>
            <a:fld id="{294A09A9-5501-47C1-A89A-A340965A2BE2}" type="slidenum">
              <a:rPr lang="fr-FR" smtClean="0"/>
              <a:pPr/>
              <a:t>‹N°›</a:t>
            </a:fld>
            <a:endParaRPr lang="fr-FR" dirty="0">
              <a:latin typeface="+mn-lt"/>
            </a:endParaRPr>
          </a:p>
        </p:txBody>
      </p:sp>
      <p:sp>
        <p:nvSpPr>
          <p:cNvPr id="42" name="Espace réservé de la date 41">
            <a:extLst>
              <a:ext uri="{FF2B5EF4-FFF2-40B4-BE49-F238E27FC236}">
                <a16:creationId xmlns:a16="http://schemas.microsoft.com/office/drawing/2014/main" id="{29CE2856-DB8F-5603-C085-74C70560FAC8}"/>
              </a:ext>
            </a:extLst>
          </p:cNvPr>
          <p:cNvSpPr>
            <a:spLocks noGrp="1"/>
          </p:cNvSpPr>
          <p:nvPr>
            <p:ph type="dt" sz="half" idx="25"/>
          </p:nvPr>
        </p:nvSpPr>
        <p:spPr/>
        <p:txBody>
          <a:bodyPr rtlCol="0"/>
          <a:lstStyle>
            <a:defPPr>
              <a:defRPr lang="fr-FR"/>
            </a:defPPr>
          </a:lstStyle>
          <a:p>
            <a:pPr rtl="0"/>
            <a:endParaRPr lang="fr-FR" dirty="0">
              <a:latin typeface="+mn-lt"/>
            </a:endParaRPr>
          </a:p>
        </p:txBody>
      </p:sp>
      <p:cxnSp>
        <p:nvCxnSpPr>
          <p:cNvPr id="4" name="Connecteur droit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la section">
    <p:bg>
      <p:bgPr>
        <a:solidFill>
          <a:schemeClr val="accent3"/>
        </a:solidFill>
        <a:effectLst/>
      </p:bgPr>
    </p:bg>
    <p:spTree>
      <p:nvGrpSpPr>
        <p:cNvPr id="1" name=""/>
        <p:cNvGrpSpPr/>
        <p:nvPr/>
      </p:nvGrpSpPr>
      <p:grpSpPr>
        <a:xfrm>
          <a:off x="0" y="0"/>
          <a:ext cx="0" cy="0"/>
          <a:chOff x="0" y="0"/>
          <a:chExt cx="0" cy="0"/>
        </a:xfrm>
      </p:grpSpPr>
      <p:sp>
        <p:nvSpPr>
          <p:cNvPr id="4" name="Espace réservé d’image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rtlCol="0">
            <a:noAutofit/>
          </a:bodyPr>
          <a:lstStyle>
            <a:lvl1pPr marL="0" indent="0" algn="ctr">
              <a:buNone/>
              <a:defRPr lang="fr-FR" sz="2000">
                <a:solidFill>
                  <a:schemeClr val="tx1"/>
                </a:solidFill>
              </a:defRPr>
            </a:lvl1pPr>
          </a:lstStyle>
          <a:p>
            <a:pPr rtl="0"/>
            <a:r>
              <a:rPr lang="fr-FR"/>
              <a:t>Cliquez sur l'icône pour ajouter une image</a:t>
            </a:r>
          </a:p>
        </p:txBody>
      </p:sp>
      <p:sp>
        <p:nvSpPr>
          <p:cNvPr id="18" name="Titr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rtlCol="0" anchor="b" anchorCtr="0">
            <a:noAutofit/>
          </a:bodyPr>
          <a:lstStyle>
            <a:lvl1pPr>
              <a:defRPr lang="fr-FR" sz="6000" b="1" i="0" baseline="0">
                <a:solidFill>
                  <a:schemeClr val="tx1"/>
                </a:solidFill>
                <a:latin typeface="+mj-lt"/>
              </a:defRPr>
            </a:lvl1pPr>
          </a:lstStyle>
          <a:p>
            <a:pPr rtl="0"/>
            <a:r>
              <a:rPr lang="fr-FR"/>
              <a:t>Cliquez pour ajouter un titre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dirty="0"/>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2">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rtlCol="0" anchor="b">
            <a:noAutofit/>
          </a:bodyPr>
          <a:lstStyle>
            <a:lvl1pPr algn="l">
              <a:lnSpc>
                <a:spcPct val="80000"/>
              </a:lnSpc>
              <a:defRPr lang="fr-FR" sz="6000" b="1" i="0" spc="100" baseline="0">
                <a:solidFill>
                  <a:schemeClr val="bg1"/>
                </a:solidFill>
                <a:latin typeface="+mj-lt"/>
              </a:defRPr>
            </a:lvl1pPr>
          </a:lstStyle>
          <a:p>
            <a:pPr rtl="0"/>
            <a:r>
              <a:rPr lang="fr-FR"/>
              <a:t>Cliquez pour ajouter un titre </a:t>
            </a:r>
          </a:p>
        </p:txBody>
      </p:sp>
      <p:sp>
        <p:nvSpPr>
          <p:cNvPr id="6" name="Espace réservé d’image 5">
            <a:extLst>
              <a:ext uri="{FF2B5EF4-FFF2-40B4-BE49-F238E27FC236}">
                <a16:creationId xmlns:a16="http://schemas.microsoft.com/office/drawing/2014/main" id="{A9973BC6-F6E5-0B3B-C8AB-0AC4020D4E8B}"/>
              </a:ext>
            </a:extLst>
          </p:cNvPr>
          <p:cNvSpPr>
            <a:spLocks noGrp="1"/>
          </p:cNvSpPr>
          <p:nvPr>
            <p:ph type="pic" sz="quarter" idx="12" hasCustomPrompt="1"/>
          </p:nvPr>
        </p:nvSpPr>
        <p:spPr>
          <a:xfrm>
            <a:off x="0" y="-11113"/>
            <a:ext cx="5791200" cy="6880226"/>
          </a:xfrm>
        </p:spPr>
        <p:txBody>
          <a:bodyPr rtlCol="0">
            <a:normAutofit/>
          </a:bodyPr>
          <a:lstStyle>
            <a:lvl1pPr marL="0" indent="0" algn="ctr">
              <a:buNone/>
              <a:defRPr lang="fr-FR" sz="2000"/>
            </a:lvl1pPr>
          </a:lstStyle>
          <a:p>
            <a:pPr rtl="0"/>
            <a:r>
              <a:rPr lang="fr-FR" dirty="0"/>
              <a:t>Cliquez sur l’icône pour ajouter une image</a:t>
            </a:r>
          </a:p>
        </p:txBody>
      </p:sp>
      <p:sp>
        <p:nvSpPr>
          <p:cNvPr id="18" name="Espace réservé du texte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rtlCol="0">
            <a:noAutofit/>
          </a:bodyPr>
          <a:lstStyle>
            <a:lvl1pPr marL="0" indent="0">
              <a:buNone/>
              <a:defRPr lang="fr-FR" sz="2400" b="1" i="0">
                <a:solidFill>
                  <a:schemeClr val="tx2">
                    <a:lumMod val="75000"/>
                  </a:schemeClr>
                </a:solidFill>
                <a:latin typeface="+mn-lt"/>
              </a:defRPr>
            </a:lvl1pPr>
            <a:lvl2pPr>
              <a:defRPr lang="fr-FR" sz="4000"/>
            </a:lvl2pPr>
            <a:lvl3pPr>
              <a:defRPr lang="fr-FR" sz="4000"/>
            </a:lvl3pPr>
            <a:lvl4pPr>
              <a:defRPr lang="fr-FR" sz="4000"/>
            </a:lvl4pPr>
            <a:lvl5pPr>
              <a:defRPr lang="fr-FR" sz="4000"/>
            </a:lvl5pPr>
          </a:lstStyle>
          <a:p>
            <a:pPr lvl="0" rtl="0"/>
            <a:r>
              <a:rPr lang="fr-FR"/>
              <a:t>Cliquer pour ajouter du texte</a:t>
            </a:r>
          </a:p>
        </p:txBody>
      </p:sp>
      <p:cxnSp>
        <p:nvCxnSpPr>
          <p:cNvPr id="7" name="Connecteur droit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ésumé 2">
    <p:bg>
      <p:bgPr>
        <a:solidFill>
          <a:schemeClr val="tx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e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orme libre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12" name="Forme libre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13" name="Forme libre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grpSp>
      <p:sp>
        <p:nvSpPr>
          <p:cNvPr id="32" name="Titr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rtlCol="0" anchor="b" anchorCtr="0">
            <a:noAutofit/>
          </a:bodyPr>
          <a:lstStyle>
            <a:lvl1pPr>
              <a:defRPr lang="fr-FR" sz="4400" b="1" i="0">
                <a:latin typeface="+mj-lt"/>
              </a:defRPr>
            </a:lvl1pPr>
          </a:lstStyle>
          <a:p>
            <a:pPr rtl="0"/>
            <a:r>
              <a:rPr lang="fr-FR"/>
              <a:t>Cliquez pour ajouter un titre </a:t>
            </a:r>
          </a:p>
        </p:txBody>
      </p:sp>
      <p:sp>
        <p:nvSpPr>
          <p:cNvPr id="2" name="Espace réservé du contenu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rtlCol="0">
            <a:normAutofit/>
          </a:bodyPr>
          <a:lstStyle>
            <a:lvl1pPr marL="283464" indent="-283464">
              <a:spcBef>
                <a:spcPts val="1800"/>
              </a:spcBef>
              <a:buFont typeface="Arial" panose="020B0604020202020204" pitchFamily="34" charset="0"/>
              <a:buChar char="•"/>
              <a:defRPr lang="fr-FR" sz="2000"/>
            </a:lvl1pPr>
            <a:lvl2pPr indent="-283464">
              <a:spcBef>
                <a:spcPts val="1800"/>
              </a:spcBef>
              <a:defRPr lang="fr-FR" sz="2000"/>
            </a:lvl2pPr>
            <a:lvl3pPr indent="-283464">
              <a:spcBef>
                <a:spcPts val="1800"/>
              </a:spcBef>
              <a:defRPr lang="fr-FR" sz="2000"/>
            </a:lvl3pPr>
            <a:lvl4pPr indent="-283464">
              <a:spcBef>
                <a:spcPts val="1800"/>
              </a:spcBef>
              <a:defRPr lang="fr-FR" sz="2000"/>
            </a:lvl4pPr>
            <a:lvl5pPr indent="-283464">
              <a:spcBef>
                <a:spcPts val="1800"/>
              </a:spcBef>
              <a:defRPr lang="fr-FR" sz="2000"/>
            </a:lvl5pPr>
          </a:lstStyle>
          <a:p>
            <a:pPr lvl="0" rtl="0"/>
            <a:r>
              <a:rPr lang="fr-FR"/>
              <a:t>Cliquer pour ajouter du contenu</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8" name="Espace réservé du numéro de diapositive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rtlCol="0"/>
          <a:lstStyle>
            <a:defPPr>
              <a:defRPr lang="fr-FR"/>
            </a:defPPr>
          </a:lstStyle>
          <a:p>
            <a:pPr rtl="0"/>
            <a:fld id="{294A09A9-5501-47C1-A89A-A340965A2BE2}" type="slidenum">
              <a:rPr lang="fr-FR" smtClean="0"/>
              <a:pPr/>
              <a:t>‹N°›</a:t>
            </a:fld>
            <a:endParaRPr lang="fr-FR" dirty="0">
              <a:latin typeface="+mn-lt"/>
            </a:endParaRPr>
          </a:p>
        </p:txBody>
      </p:sp>
      <p:sp>
        <p:nvSpPr>
          <p:cNvPr id="5" name="Espace réservé de la date 4">
            <a:extLst>
              <a:ext uri="{FF2B5EF4-FFF2-40B4-BE49-F238E27FC236}">
                <a16:creationId xmlns:a16="http://schemas.microsoft.com/office/drawing/2014/main" id="{E9272B8D-F380-9F1A-C8E6-BDD2352B1763}"/>
              </a:ext>
            </a:extLst>
          </p:cNvPr>
          <p:cNvSpPr>
            <a:spLocks noGrp="1"/>
          </p:cNvSpPr>
          <p:nvPr>
            <p:ph type="dt" sz="half" idx="21"/>
          </p:nvPr>
        </p:nvSpPr>
        <p:spPr/>
        <p:txBody>
          <a:bodyPr rtlCol="0"/>
          <a:lstStyle>
            <a:defPPr>
              <a:defRPr lang="fr-FR"/>
            </a:defPPr>
          </a:lstStyle>
          <a:p>
            <a:pPr rtl="0"/>
            <a:endParaRPr lang="fr-FR"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rtlCol="0" anchor="b">
            <a:noAutofit/>
          </a:bodyPr>
          <a:lstStyle>
            <a:lvl1pPr algn="l">
              <a:lnSpc>
                <a:spcPct val="80000"/>
              </a:lnSpc>
              <a:defRPr lang="fr-FR" sz="6000" b="1" i="0" spc="100" baseline="0">
                <a:solidFill>
                  <a:schemeClr val="bg1"/>
                </a:solidFill>
                <a:latin typeface="+mj-lt"/>
              </a:defRPr>
            </a:lvl1pPr>
          </a:lstStyle>
          <a:p>
            <a:pPr rtl="0"/>
            <a:r>
              <a:rPr lang="fr-FR"/>
              <a:t>Cliquez pour ajouter un titre </a:t>
            </a:r>
          </a:p>
        </p:txBody>
      </p:sp>
      <p:grpSp>
        <p:nvGrpSpPr>
          <p:cNvPr id="9" name="Groupe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orme libre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11" name="Forme libre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12" name="Forme libre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grpSp>
      <p:cxnSp>
        <p:nvCxnSpPr>
          <p:cNvPr id="13" name="Connecteur droit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Espace réservé du texte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rtlCol="0">
            <a:noAutofit/>
          </a:bodyPr>
          <a:lstStyle>
            <a:lvl1pPr marL="0" indent="0">
              <a:buNone/>
              <a:defRPr lang="fr-FR" sz="2400" b="1" i="0">
                <a:solidFill>
                  <a:schemeClr val="tx2">
                    <a:lumMod val="75000"/>
                  </a:schemeClr>
                </a:solidFill>
                <a:latin typeface="+mn-lt"/>
              </a:defRPr>
            </a:lvl1pPr>
            <a:lvl2pPr>
              <a:defRPr lang="fr-FR" sz="4000"/>
            </a:lvl2pPr>
            <a:lvl3pPr>
              <a:defRPr lang="fr-FR" sz="4000"/>
            </a:lvl3pPr>
            <a:lvl4pPr>
              <a:defRPr lang="fr-FR" sz="4000"/>
            </a:lvl4pPr>
            <a:lvl5pPr>
              <a:defRPr lang="fr-FR" sz="4000"/>
            </a:lvl5pPr>
          </a:lstStyle>
          <a:p>
            <a:pPr lvl="0" rtl="0"/>
            <a:r>
              <a:rPr lang="fr-FR"/>
              <a:t>Cliquer pour ajouter du texte</a:t>
            </a:r>
          </a:p>
        </p:txBody>
      </p:sp>
    </p:spTree>
    <p:extLst>
      <p:ext uri="{BB962C8B-B14F-4D97-AF65-F5344CB8AC3E}">
        <p14:creationId xmlns:p14="http://schemas.microsoft.com/office/powerpoint/2010/main" val="202710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deux contenus 2">
    <p:bg>
      <p:bgPr>
        <a:solidFill>
          <a:schemeClr val="tx1"/>
        </a:solidFill>
        <a:effectLst/>
      </p:bgPr>
    </p:bg>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orme libre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13" name="Forme libre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14" name="Forme libre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grpSp>
      <p:sp>
        <p:nvSpPr>
          <p:cNvPr id="16" name="Titr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rtlCol="0" anchor="b" anchorCtr="0">
            <a:noAutofit/>
          </a:bodyPr>
          <a:lstStyle>
            <a:lvl1pPr>
              <a:defRPr lang="fr-FR" sz="4400" b="1" i="0">
                <a:solidFill>
                  <a:schemeClr val="bg1"/>
                </a:solidFill>
                <a:latin typeface="+mj-lt"/>
              </a:defRPr>
            </a:lvl1pPr>
          </a:lstStyle>
          <a:p>
            <a:pPr rtl="0"/>
            <a:r>
              <a:rPr lang="fr-FR"/>
              <a:t>Cliquez pour ajouter un titre </a:t>
            </a:r>
          </a:p>
        </p:txBody>
      </p:sp>
      <p:sp>
        <p:nvSpPr>
          <p:cNvPr id="2" name="Espace réservé du contenu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rtlCol="0">
            <a:normAutofit/>
          </a:bodyPr>
          <a:lstStyle>
            <a:lvl1pPr marL="0" indent="0">
              <a:spcBef>
                <a:spcPts val="1800"/>
              </a:spcBef>
              <a:buFont typeface="Arial" panose="020B0604020202020204" pitchFamily="34" charset="0"/>
              <a:buNone/>
              <a:defRPr lang="fr-FR" sz="2000"/>
            </a:lvl1pPr>
            <a:lvl2pPr marL="283464" indent="-283464">
              <a:spcBef>
                <a:spcPts val="1800"/>
              </a:spcBef>
              <a:defRPr lang="fr-FR" sz="2000"/>
            </a:lvl2pPr>
            <a:lvl3pPr marL="594360" indent="-283464">
              <a:spcBef>
                <a:spcPts val="1800"/>
              </a:spcBef>
              <a:defRPr lang="fr-FR" sz="2000"/>
            </a:lvl3pPr>
            <a:lvl4pPr marL="822960" indent="-283464">
              <a:spcBef>
                <a:spcPts val="1800"/>
              </a:spcBef>
              <a:defRPr lang="fr-FR" sz="2000"/>
            </a:lvl4pPr>
            <a:lvl5pPr marL="1005840" indent="-283464">
              <a:spcBef>
                <a:spcPts val="1800"/>
              </a:spcBef>
              <a:defRPr lang="fr-FR" sz="2000"/>
            </a:lvl5pPr>
          </a:lstStyle>
          <a:p>
            <a:pPr lvl="0" rtl="0"/>
            <a:r>
              <a:rPr lang="fr-FR"/>
              <a:t>Cliquer pour ajouter du contenu</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3" name="Espace réservé du contenu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rtlCol="0">
            <a:normAutofit/>
          </a:bodyPr>
          <a:lstStyle>
            <a:lvl1pPr marL="0" indent="0">
              <a:spcBef>
                <a:spcPts val="1800"/>
              </a:spcBef>
              <a:buFont typeface="Arial" panose="020B0604020202020204" pitchFamily="34" charset="0"/>
              <a:buNone/>
              <a:defRPr lang="fr-FR" sz="2000"/>
            </a:lvl1pPr>
            <a:lvl2pPr marL="283464" indent="-283464">
              <a:spcBef>
                <a:spcPts val="1800"/>
              </a:spcBef>
              <a:defRPr lang="fr-FR" sz="2000"/>
            </a:lvl2pPr>
            <a:lvl3pPr marL="548640" indent="-283464">
              <a:spcBef>
                <a:spcPts val="1800"/>
              </a:spcBef>
              <a:defRPr lang="fr-FR" sz="2000"/>
            </a:lvl3pPr>
            <a:lvl4pPr marL="822960" indent="-283464">
              <a:spcBef>
                <a:spcPts val="1800"/>
              </a:spcBef>
              <a:defRPr lang="fr-FR" sz="2000"/>
            </a:lvl4pPr>
            <a:lvl5pPr marL="1005840" indent="-283464">
              <a:spcBef>
                <a:spcPts val="1800"/>
              </a:spcBef>
              <a:defRPr lang="fr-FR" sz="2000"/>
            </a:lvl5pPr>
          </a:lstStyle>
          <a:p>
            <a:pPr lvl="0" rtl="0"/>
            <a:r>
              <a:rPr lang="fr-FR"/>
              <a:t>Cliquer pour ajouter du contenu</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10" name="Espace réservé du numéro de diapositive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rtlCol="0"/>
          <a:lstStyle>
            <a:defPPr>
              <a:defRPr lang="fr-FR"/>
            </a:defPPr>
          </a:lstStyle>
          <a:p>
            <a:pPr rtl="0"/>
            <a:fld id="{294A09A9-5501-47C1-A89A-A340965A2BE2}" type="slidenum">
              <a:rPr lang="fr-FR" smtClean="0"/>
              <a:pPr/>
              <a:t>‹N°›</a:t>
            </a:fld>
            <a:endParaRPr lang="fr-FR" dirty="0">
              <a:latin typeface="+mn-lt"/>
            </a:endParaRPr>
          </a:p>
        </p:txBody>
      </p:sp>
      <p:sp>
        <p:nvSpPr>
          <p:cNvPr id="8" name="Espace réservé de la date 7">
            <a:extLst>
              <a:ext uri="{FF2B5EF4-FFF2-40B4-BE49-F238E27FC236}">
                <a16:creationId xmlns:a16="http://schemas.microsoft.com/office/drawing/2014/main" id="{C5EA2E64-5690-A56B-7051-476EC7BADA55}"/>
              </a:ext>
            </a:extLst>
          </p:cNvPr>
          <p:cNvSpPr>
            <a:spLocks noGrp="1"/>
          </p:cNvSpPr>
          <p:nvPr>
            <p:ph type="dt" sz="half" idx="11"/>
          </p:nvPr>
        </p:nvSpPr>
        <p:spPr/>
        <p:txBody>
          <a:bodyPr rtlCol="0"/>
          <a:lstStyle>
            <a:defPPr>
              <a:defRPr lang="fr-FR"/>
            </a:defPPr>
          </a:lstStyle>
          <a:p>
            <a:pPr rtl="0"/>
            <a:endParaRPr lang="fr-FR" dirty="0">
              <a:latin typeface="+mn-lt"/>
            </a:endParaRPr>
          </a:p>
        </p:txBody>
      </p:sp>
      <p:cxnSp>
        <p:nvCxnSpPr>
          <p:cNvPr id="4" name="Connecteur droit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et contenu ">
    <p:bg>
      <p:bgPr>
        <a:solidFill>
          <a:schemeClr val="tx1"/>
        </a:solidFill>
        <a:effectLst/>
      </p:bgPr>
    </p:bg>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Forme automatiqu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13" name="Forme libre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14" name="Forme libre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sp>
          <p:nvSpPr>
            <p:cNvPr id="18" name="Forme libre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defPPr>
                <a:defRPr lang="fr-FR"/>
              </a:defPPr>
            </a:lstStyle>
            <a:p>
              <a:pPr rtl="0"/>
              <a:endParaRPr lang="fr-FR" dirty="0"/>
            </a:p>
          </p:txBody>
        </p:sp>
        <p:sp>
          <p:nvSpPr>
            <p:cNvPr id="19" name="Forme libre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fr-FR"/>
              </a:defPPr>
            </a:lstStyle>
            <a:p>
              <a:pPr rtl="0"/>
              <a:endParaRPr lang="fr-FR" dirty="0"/>
            </a:p>
          </p:txBody>
        </p:sp>
      </p:grpSp>
      <p:sp>
        <p:nvSpPr>
          <p:cNvPr id="16" name="Titr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rtlCol="0" anchor="b" anchorCtr="0">
            <a:noAutofit/>
          </a:bodyPr>
          <a:lstStyle>
            <a:lvl1pPr>
              <a:defRPr lang="fr-FR" sz="4400" b="1" i="0">
                <a:solidFill>
                  <a:schemeClr val="bg1"/>
                </a:solidFill>
                <a:latin typeface="+mj-lt"/>
              </a:defRPr>
            </a:lvl1pPr>
          </a:lstStyle>
          <a:p>
            <a:pPr rtl="0"/>
            <a:r>
              <a:rPr lang="fr-FR"/>
              <a:t>Cliquez pour ajouter un titre </a:t>
            </a:r>
          </a:p>
        </p:txBody>
      </p:sp>
      <p:cxnSp>
        <p:nvCxnSpPr>
          <p:cNvPr id="4" name="Connecteur droit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Espace réservé du contenu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rtlCol="0">
            <a:normAutofit/>
          </a:bodyPr>
          <a:lstStyle>
            <a:lvl1pPr marL="457200" indent="-457200">
              <a:spcBef>
                <a:spcPts val="1800"/>
              </a:spcBef>
              <a:buFont typeface="+mj-lt"/>
              <a:buAutoNum type="arabicPeriod"/>
              <a:defRPr lang="fr-FR" sz="2000"/>
            </a:lvl1pPr>
            <a:lvl2pPr marL="914400" indent="-457200">
              <a:spcBef>
                <a:spcPts val="1800"/>
              </a:spcBef>
              <a:buFont typeface="+mj-lt"/>
              <a:buAutoNum type="alphaLcPeriod"/>
              <a:defRPr lang="fr-FR" sz="2000"/>
            </a:lvl2pPr>
            <a:lvl3pPr marL="1371600" indent="-457200">
              <a:spcBef>
                <a:spcPts val="1800"/>
              </a:spcBef>
              <a:buFont typeface="+mj-lt"/>
              <a:buAutoNum type="arabicParenR"/>
              <a:defRPr lang="fr-FR" sz="2000"/>
            </a:lvl3pPr>
            <a:lvl4pPr marL="1371600" indent="0">
              <a:spcBef>
                <a:spcPts val="1800"/>
              </a:spcBef>
              <a:buFont typeface="+mj-lt"/>
              <a:buNone/>
              <a:defRPr lang="fr-FR" sz="2000"/>
            </a:lvl4pPr>
            <a:lvl5pPr marL="2286000" indent="-457200">
              <a:spcBef>
                <a:spcPts val="1800"/>
              </a:spcBef>
              <a:buFont typeface="+mj-lt"/>
              <a:buAutoNum type="arabicPeriod"/>
              <a:defRPr lang="fr-FR" sz="2000"/>
            </a:lvl5pPr>
          </a:lstStyle>
          <a:p>
            <a:pPr lvl="0" rtl="0"/>
            <a:r>
              <a:rPr lang="fr-FR"/>
              <a:t>Cliquer pour ajouter du contenu</a:t>
            </a:r>
          </a:p>
          <a:p>
            <a:pPr lvl="1" rtl="0"/>
            <a:r>
              <a:rPr lang="fr-FR"/>
              <a:t>Deuxième niveau</a:t>
            </a:r>
          </a:p>
          <a:p>
            <a:pPr lvl="2" rtl="0"/>
            <a:r>
              <a:rPr lang="fr-FR"/>
              <a:t>Troisième niveau</a:t>
            </a:r>
          </a:p>
          <a:p>
            <a:pPr lvl="3" rtl="0"/>
            <a:endParaRPr lang="fr-FR" dirty="0"/>
          </a:p>
        </p:txBody>
      </p:sp>
      <p:sp>
        <p:nvSpPr>
          <p:cNvPr id="2" name="Espace réservé du contenu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rtlCol="0">
            <a:normAutofit/>
          </a:bodyPr>
          <a:lstStyle>
            <a:lvl1pPr marL="0" indent="0">
              <a:spcBef>
                <a:spcPts val="1800"/>
              </a:spcBef>
              <a:buFont typeface="Arial" panose="020B0604020202020204" pitchFamily="34" charset="0"/>
              <a:buNone/>
              <a:defRPr lang="fr-FR" sz="2000"/>
            </a:lvl1pPr>
            <a:lvl2pPr marL="283464" indent="-283464">
              <a:spcBef>
                <a:spcPts val="1800"/>
              </a:spcBef>
              <a:defRPr lang="fr-FR" sz="2000"/>
            </a:lvl2pPr>
            <a:lvl3pPr marL="548640" indent="-283464">
              <a:spcBef>
                <a:spcPts val="1800"/>
              </a:spcBef>
              <a:defRPr lang="fr-FR" sz="2000"/>
            </a:lvl3pPr>
            <a:lvl4pPr marL="822960" indent="-283464">
              <a:spcBef>
                <a:spcPts val="1800"/>
              </a:spcBef>
              <a:defRPr lang="fr-FR" sz="2000"/>
            </a:lvl4pPr>
            <a:lvl5pPr marL="1005840" indent="-283464">
              <a:spcBef>
                <a:spcPts val="1800"/>
              </a:spcBef>
              <a:defRPr lang="fr-FR" sz="2000"/>
            </a:lvl5pPr>
          </a:lstStyle>
          <a:p>
            <a:pPr lvl="0" rtl="0"/>
            <a:r>
              <a:rPr lang="fr-FR"/>
              <a:t>Cliquer pour ajouter du contenu</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10" name="Espace réservé du numéro de diapositive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rtlCol="0"/>
          <a:lstStyle>
            <a:defPPr>
              <a:defRPr lang="fr-FR"/>
            </a:defPPr>
          </a:lstStyle>
          <a:p>
            <a:pPr rtl="0"/>
            <a:fld id="{294A09A9-5501-47C1-A89A-A340965A2BE2}" type="slidenum">
              <a:rPr lang="fr-FR" smtClean="0"/>
              <a:pPr/>
              <a:t>‹N°›</a:t>
            </a:fld>
            <a:endParaRPr lang="fr-FR" dirty="0">
              <a:latin typeface="+mn-lt"/>
            </a:endParaRPr>
          </a:p>
        </p:txBody>
      </p:sp>
      <p:sp>
        <p:nvSpPr>
          <p:cNvPr id="8" name="Espace réservé de la date 7">
            <a:extLst>
              <a:ext uri="{FF2B5EF4-FFF2-40B4-BE49-F238E27FC236}">
                <a16:creationId xmlns:a16="http://schemas.microsoft.com/office/drawing/2014/main" id="{C5EA2E64-5690-A56B-7051-476EC7BADA55}"/>
              </a:ext>
            </a:extLst>
          </p:cNvPr>
          <p:cNvSpPr>
            <a:spLocks noGrp="1"/>
          </p:cNvSpPr>
          <p:nvPr>
            <p:ph type="dt" sz="half" idx="11"/>
          </p:nvPr>
        </p:nvSpPr>
        <p:spPr/>
        <p:txBody>
          <a:bodyPr rtlCol="0"/>
          <a:lstStyle>
            <a:defPPr>
              <a:defRPr lang="fr-FR"/>
            </a:defPPr>
          </a:lstStyle>
          <a:p>
            <a:pPr rtl="0"/>
            <a:endParaRPr lang="fr-FR" dirty="0">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contenu et image">
    <p:bg>
      <p:bgPr>
        <a:solidFill>
          <a:schemeClr val="tx1"/>
        </a:solidFill>
        <a:effectLst/>
      </p:bgPr>
    </p:bg>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rtlCol="0" anchor="b" anchorCtr="0">
            <a:noAutofit/>
          </a:bodyPr>
          <a:lstStyle>
            <a:lvl1pPr>
              <a:defRPr lang="fr-FR" sz="4400" b="1" i="0">
                <a:solidFill>
                  <a:schemeClr val="bg1"/>
                </a:solidFill>
                <a:latin typeface="+mj-lt"/>
              </a:defRPr>
            </a:lvl1pPr>
          </a:lstStyle>
          <a:p>
            <a:pPr rtl="0"/>
            <a:r>
              <a:rPr lang="fr-FR"/>
              <a:t>Cliquez pour ajouter un titre </a:t>
            </a:r>
          </a:p>
        </p:txBody>
      </p:sp>
      <p:sp>
        <p:nvSpPr>
          <p:cNvPr id="3" name="Espace réservé du contenu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rtlCol="0">
            <a:normAutofit/>
          </a:bodyPr>
          <a:lstStyle>
            <a:lvl1pPr marL="0" indent="0">
              <a:spcBef>
                <a:spcPts val="1800"/>
              </a:spcBef>
              <a:buFont typeface="Arial" panose="020B0604020202020204" pitchFamily="34" charset="0"/>
              <a:buNone/>
              <a:defRPr lang="fr-FR" sz="2000"/>
            </a:lvl1pPr>
            <a:lvl2pPr indent="-283464">
              <a:spcBef>
                <a:spcPts val="1800"/>
              </a:spcBef>
              <a:defRPr lang="fr-FR" sz="2000"/>
            </a:lvl2pPr>
            <a:lvl3pPr indent="-283464">
              <a:spcBef>
                <a:spcPts val="1800"/>
              </a:spcBef>
              <a:defRPr lang="fr-FR" sz="2000"/>
            </a:lvl3pPr>
            <a:lvl4pPr indent="-283464">
              <a:spcBef>
                <a:spcPts val="1800"/>
              </a:spcBef>
              <a:defRPr lang="fr-FR" sz="2000"/>
            </a:lvl4pPr>
            <a:lvl5pPr indent="-283464">
              <a:spcBef>
                <a:spcPts val="1800"/>
              </a:spcBef>
              <a:defRPr lang="fr-FR" sz="2000"/>
            </a:lvl5pPr>
          </a:lstStyle>
          <a:p>
            <a:pPr lvl="0" rtl="0"/>
            <a:r>
              <a:rPr lang="fr-FR"/>
              <a:t>Cliquer pour ajouter du contenu</a:t>
            </a:r>
          </a:p>
          <a:p>
            <a:pPr lvl="1" rtl="0"/>
            <a:r>
              <a:rPr lang="fr-FR"/>
              <a:t>Deuxième niveau</a:t>
            </a:r>
          </a:p>
          <a:p>
            <a:pPr lvl="2" rtl="0"/>
            <a:r>
              <a:rPr lang="fr-FR"/>
              <a:t>Troisième niveau</a:t>
            </a:r>
          </a:p>
          <a:p>
            <a:pPr lvl="3" rtl="0"/>
            <a:r>
              <a:rPr lang="fr-FR"/>
              <a:t>Quatrième niveau</a:t>
            </a:r>
          </a:p>
          <a:p>
            <a:pPr lvl="4" rtl="0"/>
            <a:r>
              <a:rPr lang="fr-FR"/>
              <a:t>Cinquième niveau</a:t>
            </a:r>
          </a:p>
        </p:txBody>
      </p:sp>
      <p:cxnSp>
        <p:nvCxnSpPr>
          <p:cNvPr id="4" name="Connecteur droit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Espace réservé d’image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rtlCol="0">
            <a:normAutofit/>
          </a:bodyPr>
          <a:lstStyle>
            <a:lvl1pPr marL="0" indent="0" algn="ctr">
              <a:buNone/>
              <a:defRPr lang="fr-FR" sz="2000">
                <a:solidFill>
                  <a:schemeClr val="bg1"/>
                </a:solidFill>
              </a:defRPr>
            </a:lvl1pPr>
          </a:lstStyle>
          <a:p>
            <a:pPr rtl="0"/>
            <a:r>
              <a:rPr lang="fr-FR"/>
              <a:t>Cliquez sur l'icône pour ajouter une image</a:t>
            </a:r>
          </a:p>
        </p:txBody>
      </p:sp>
      <p:sp>
        <p:nvSpPr>
          <p:cNvPr id="10" name="Espace réservé du numéro de diapositive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rtlCol="0"/>
          <a:lstStyle>
            <a:defPPr>
              <a:defRPr lang="fr-FR"/>
            </a:defPPr>
          </a:lstStyle>
          <a:p>
            <a:pPr rtl="0"/>
            <a:fld id="{294A09A9-5501-47C1-A89A-A340965A2BE2}" type="slidenum">
              <a:rPr lang="fr-FR" smtClean="0"/>
              <a:pPr/>
              <a:t>‹N°›</a:t>
            </a:fld>
            <a:endParaRPr lang="fr-FR" dirty="0">
              <a:latin typeface="+mn-lt"/>
            </a:endParaRPr>
          </a:p>
        </p:txBody>
      </p:sp>
      <p:sp>
        <p:nvSpPr>
          <p:cNvPr id="8" name="Espace réservé de la date 7">
            <a:extLst>
              <a:ext uri="{FF2B5EF4-FFF2-40B4-BE49-F238E27FC236}">
                <a16:creationId xmlns:a16="http://schemas.microsoft.com/office/drawing/2014/main" id="{C5EA2E64-5690-A56B-7051-476EC7BADA55}"/>
              </a:ext>
            </a:extLst>
          </p:cNvPr>
          <p:cNvSpPr>
            <a:spLocks noGrp="1"/>
          </p:cNvSpPr>
          <p:nvPr>
            <p:ph type="dt" sz="half" idx="11"/>
          </p:nvPr>
        </p:nvSpPr>
        <p:spPr/>
        <p:txBody>
          <a:bodyPr rtlCol="0"/>
          <a:lstStyle>
            <a:defPPr>
              <a:defRPr lang="fr-FR"/>
            </a:defPPr>
          </a:lstStyle>
          <a:p>
            <a:pPr rtl="0"/>
            <a:endParaRPr lang="fr-FR" dirty="0">
              <a:latin typeface="+mn-lt"/>
            </a:endParaRPr>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defPPr>
              <a:defRPr lang="fr-FR"/>
            </a:defPPr>
          </a:lstStyle>
          <a:p>
            <a:pPr lvl="0" rtl="0"/>
            <a:r>
              <a:rPr lang="fr-FR"/>
              <a:t>Modifiez les styles du texte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12" name="Espace réservé du titre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defPPr>
              <a:defRPr lang="fr-FR"/>
            </a:defPPr>
          </a:lstStyle>
          <a:p>
            <a:pPr rtl="0"/>
            <a:r>
              <a:rPr lang="fr-FR"/>
              <a:t>Modifiez le style du titre</a:t>
            </a:r>
          </a:p>
        </p:txBody>
      </p:sp>
      <p:sp>
        <p:nvSpPr>
          <p:cNvPr id="30" name="Espace réservé de la date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lang="fr-FR" sz="1100" b="0" i="0">
                <a:solidFill>
                  <a:schemeClr val="bg1"/>
                </a:solidFill>
                <a:latin typeface="+mn-lt"/>
              </a:defRPr>
            </a:lvl1pPr>
          </a:lstStyle>
          <a:p>
            <a:pPr rtl="0"/>
            <a:endParaRPr lang="fr-FR" dirty="0">
              <a:latin typeface="+mn-lt"/>
            </a:endParaRPr>
          </a:p>
        </p:txBody>
      </p:sp>
      <p:sp>
        <p:nvSpPr>
          <p:cNvPr id="32" name="Espace réservé du numéro de diapositive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lang="fr-FR" sz="1100" b="1" i="0">
                <a:solidFill>
                  <a:schemeClr val="bg1"/>
                </a:solidFill>
                <a:latin typeface="+mn-lt"/>
              </a:defRPr>
            </a:lvl1pPr>
          </a:lstStyle>
          <a:p>
            <a:pPr rtl="0"/>
            <a:fld id="{294A09A9-5501-47C1-A89A-A340965A2BE2}" type="slidenum">
              <a:rPr lang="fr-FR" smtClean="0"/>
              <a:pPr/>
              <a:t>‹N°›</a:t>
            </a:fld>
            <a:endParaRPr lang="fr-FR" dirty="0"/>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Lst>
  <p:hf sldNum="0" hdr="0" ftr="0" dt="0"/>
  <p:txStyles>
    <p:titleStyle>
      <a:lvl1pPr algn="l" defTabSz="914400" rtl="0" eaLnBrk="1" latinLnBrk="0" hangingPunct="1">
        <a:lnSpc>
          <a:spcPct val="80000"/>
        </a:lnSpc>
        <a:spcBef>
          <a:spcPct val="0"/>
        </a:spcBef>
        <a:buNone/>
        <a:defRPr lang="fr-FR" sz="4400" b="1" i="0" kern="1200" spc="100" baseline="0">
          <a:solidFill>
            <a:schemeClr val="bg1"/>
          </a:solidFill>
          <a:latin typeface="+mj-lt"/>
          <a:ea typeface="+mj-ea"/>
          <a:cs typeface="+mj-cs"/>
        </a:defRPr>
      </a:lvl1pPr>
      <a:lvl2pPr eaLnBrk="1" hangingPunct="1">
        <a:defRPr lang="fr-FR">
          <a:solidFill>
            <a:schemeClr val="tx2"/>
          </a:solidFill>
        </a:defRPr>
      </a:lvl2pPr>
      <a:lvl3pPr eaLnBrk="1" hangingPunct="1">
        <a:defRPr lang="fr-FR">
          <a:solidFill>
            <a:schemeClr val="tx2"/>
          </a:solidFill>
        </a:defRPr>
      </a:lvl3pPr>
      <a:lvl4pPr eaLnBrk="1" hangingPunct="1">
        <a:defRPr lang="fr-FR">
          <a:solidFill>
            <a:schemeClr val="tx2"/>
          </a:solidFill>
        </a:defRPr>
      </a:lvl4pPr>
      <a:lvl5pPr eaLnBrk="1" hangingPunct="1">
        <a:defRPr lang="fr-FR">
          <a:solidFill>
            <a:schemeClr val="tx2"/>
          </a:solidFill>
        </a:defRPr>
      </a:lvl5pPr>
      <a:lvl6pPr eaLnBrk="1" hangingPunct="1">
        <a:defRPr lang="fr-FR">
          <a:solidFill>
            <a:schemeClr val="tx2"/>
          </a:solidFill>
        </a:defRPr>
      </a:lvl6pPr>
      <a:lvl7pPr eaLnBrk="1" hangingPunct="1">
        <a:defRPr lang="fr-FR">
          <a:solidFill>
            <a:schemeClr val="tx2"/>
          </a:solidFill>
        </a:defRPr>
      </a:lvl7pPr>
      <a:lvl8pPr eaLnBrk="1" hangingPunct="1">
        <a:defRPr lang="fr-FR">
          <a:solidFill>
            <a:schemeClr val="tx2"/>
          </a:solidFill>
        </a:defRPr>
      </a:lvl8pPr>
      <a:lvl9pPr eaLnBrk="1" hangingPunct="1">
        <a:defRPr lang="fr-F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lang="fr-F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lang="fr-F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lang="fr-F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lang="fr-F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lang="fr-F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9pPr>
    </p:bodyStyle>
    <p:otherStyle>
      <a:defPPr>
        <a:defRPr lang="fr-FR"/>
      </a:defPPr>
      <a:lvl1pPr marL="0" algn="l" defTabSz="914400" rtl="0" eaLnBrk="1" latinLnBrk="0" hangingPunct="1">
        <a:defRPr lang="fr-FR" sz="1800" kern="1200">
          <a:solidFill>
            <a:schemeClr val="tx1"/>
          </a:solidFill>
          <a:latin typeface="+mn-lt"/>
          <a:ea typeface="+mn-ea"/>
          <a:cs typeface="+mn-cs"/>
        </a:defRPr>
      </a:lvl1pPr>
      <a:lvl2pPr marL="457200" algn="l" defTabSz="914400" rtl="0" eaLnBrk="1" latinLnBrk="0" hangingPunct="1">
        <a:defRPr lang="fr-FR" sz="1800" kern="1200">
          <a:solidFill>
            <a:schemeClr val="tx1"/>
          </a:solidFill>
          <a:latin typeface="+mn-lt"/>
          <a:ea typeface="+mn-ea"/>
          <a:cs typeface="+mn-cs"/>
        </a:defRPr>
      </a:lvl2pPr>
      <a:lvl3pPr marL="914400" algn="l" defTabSz="914400" rtl="0" eaLnBrk="1" latinLnBrk="0" hangingPunct="1">
        <a:defRPr lang="fr-FR" sz="1800" kern="1200">
          <a:solidFill>
            <a:schemeClr val="tx1"/>
          </a:solidFill>
          <a:latin typeface="+mn-lt"/>
          <a:ea typeface="+mn-ea"/>
          <a:cs typeface="+mn-cs"/>
        </a:defRPr>
      </a:lvl3pPr>
      <a:lvl4pPr marL="1371600" algn="l" defTabSz="914400" rtl="0" eaLnBrk="1" latinLnBrk="0" hangingPunct="1">
        <a:defRPr lang="fr-FR" sz="1800" kern="1200">
          <a:solidFill>
            <a:schemeClr val="tx1"/>
          </a:solidFill>
          <a:latin typeface="+mn-lt"/>
          <a:ea typeface="+mn-ea"/>
          <a:cs typeface="+mn-cs"/>
        </a:defRPr>
      </a:lvl4pPr>
      <a:lvl5pPr marL="1828800" algn="l" defTabSz="914400" rtl="0" eaLnBrk="1" latinLnBrk="0" hangingPunct="1">
        <a:defRPr lang="fr-FR" sz="1800" kern="1200">
          <a:solidFill>
            <a:schemeClr val="tx1"/>
          </a:solidFill>
          <a:latin typeface="+mn-lt"/>
          <a:ea typeface="+mn-ea"/>
          <a:cs typeface="+mn-cs"/>
        </a:defRPr>
      </a:lvl5pPr>
      <a:lvl6pPr marL="2286000" algn="l" defTabSz="914400" rtl="0" eaLnBrk="1" latinLnBrk="0" hangingPunct="1">
        <a:defRPr lang="fr-FR" sz="1800" kern="1200">
          <a:solidFill>
            <a:schemeClr val="tx1"/>
          </a:solidFill>
          <a:latin typeface="+mn-lt"/>
          <a:ea typeface="+mn-ea"/>
          <a:cs typeface="+mn-cs"/>
        </a:defRPr>
      </a:lvl6pPr>
      <a:lvl7pPr marL="2743200" algn="l" defTabSz="914400" rtl="0" eaLnBrk="1" latinLnBrk="0" hangingPunct="1">
        <a:defRPr lang="fr-FR" sz="1800" kern="1200">
          <a:solidFill>
            <a:schemeClr val="tx1"/>
          </a:solidFill>
          <a:latin typeface="+mn-lt"/>
          <a:ea typeface="+mn-ea"/>
          <a:cs typeface="+mn-cs"/>
        </a:defRPr>
      </a:lvl7pPr>
      <a:lvl8pPr marL="3200400" algn="l" defTabSz="914400" rtl="0" eaLnBrk="1" latinLnBrk="0" hangingPunct="1">
        <a:defRPr lang="fr-FR" sz="1800" kern="1200">
          <a:solidFill>
            <a:schemeClr val="tx1"/>
          </a:solidFill>
          <a:latin typeface="+mn-lt"/>
          <a:ea typeface="+mn-ea"/>
          <a:cs typeface="+mn-cs"/>
        </a:defRPr>
      </a:lvl8pPr>
      <a:lvl9pPr marL="3657600" algn="l" defTabSz="914400" rtl="0" eaLnBrk="1" latinLnBrk="0" hangingPunct="1">
        <a:defRPr lang="fr-F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186396-ECEE-87EE-BB31-539700269610}"/>
              </a:ext>
            </a:extLst>
          </p:cNvPr>
          <p:cNvSpPr>
            <a:spLocks noGrp="1"/>
          </p:cNvSpPr>
          <p:nvPr>
            <p:ph type="ctrTitle"/>
          </p:nvPr>
        </p:nvSpPr>
        <p:spPr>
          <a:xfrm>
            <a:off x="6456784" y="345233"/>
            <a:ext cx="5339520" cy="3424334"/>
          </a:xfrm>
        </p:spPr>
        <p:txBody>
          <a:bodyPr/>
          <a:lstStyle/>
          <a:p>
            <a:r>
              <a:rPr lang="fr-FR" sz="3200" dirty="0"/>
              <a:t>Learning Module 6</a:t>
            </a:r>
            <a:br>
              <a:rPr lang="fr-FR" sz="3200" dirty="0"/>
            </a:br>
            <a:br>
              <a:rPr lang="fr-FR" sz="3200" dirty="0"/>
            </a:br>
            <a:br>
              <a:rPr lang="fr-FR" sz="3200" dirty="0"/>
            </a:br>
            <a:r>
              <a:rPr lang="fr-FR" sz="2400" dirty="0"/>
              <a:t>Version française –Vous devez étudier la version anglaise, car les questions des tests sont uniquement en anglais. La version française est là pour vous aider et vous servir d'aide-mémoire</a:t>
            </a:r>
          </a:p>
        </p:txBody>
      </p:sp>
    </p:spTree>
    <p:extLst>
      <p:ext uri="{BB962C8B-B14F-4D97-AF65-F5344CB8AC3E}">
        <p14:creationId xmlns:p14="http://schemas.microsoft.com/office/powerpoint/2010/main" val="2713938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3250E-5B3A-52CC-411D-323B085C68B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9A50B7A-63B8-F35A-5F54-606D731D1E9E}"/>
              </a:ext>
            </a:extLst>
          </p:cNvPr>
          <p:cNvSpPr>
            <a:spLocks noGrp="1"/>
          </p:cNvSpPr>
          <p:nvPr>
            <p:ph type="title"/>
          </p:nvPr>
        </p:nvSpPr>
        <p:spPr>
          <a:xfrm>
            <a:off x="594360" y="278129"/>
            <a:ext cx="9778365" cy="1494596"/>
          </a:xfrm>
        </p:spPr>
        <p:txBody>
          <a:bodyPr anchor="b">
            <a:normAutofit/>
          </a:bodyPr>
          <a:lstStyle/>
          <a:p>
            <a:r>
              <a:rPr lang="fr-FR" dirty="0" err="1"/>
              <a:t>Flaps</a:t>
            </a:r>
            <a:endParaRPr lang="fr-FR" dirty="0"/>
          </a:p>
        </p:txBody>
      </p:sp>
      <p:pic>
        <p:nvPicPr>
          <p:cNvPr id="7170" name="Picture 2">
            <a:extLst>
              <a:ext uri="{FF2B5EF4-FFF2-40B4-BE49-F238E27FC236}">
                <a16:creationId xmlns:a16="http://schemas.microsoft.com/office/drawing/2014/main" id="{083BFF52-9A69-3E35-3DF3-48722FA1675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36004" y="2642716"/>
            <a:ext cx="5261586" cy="2968919"/>
          </a:xfrm>
          <a:prstGeom prst="rect">
            <a:avLst/>
          </a:prstGeom>
          <a:solidFill>
            <a:srgbClr val="FFFFFF"/>
          </a:solidFill>
        </p:spPr>
      </p:pic>
      <p:sp>
        <p:nvSpPr>
          <p:cNvPr id="3" name="Espace réservé du contenu 2">
            <a:extLst>
              <a:ext uri="{FF2B5EF4-FFF2-40B4-BE49-F238E27FC236}">
                <a16:creationId xmlns:a16="http://schemas.microsoft.com/office/drawing/2014/main" id="{D4CB30F9-2511-41E1-A0E1-2AE31F6FCE84}"/>
              </a:ext>
            </a:extLst>
          </p:cNvPr>
          <p:cNvSpPr>
            <a:spLocks noGrp="1"/>
          </p:cNvSpPr>
          <p:nvPr>
            <p:ph sz="quarter" idx="16"/>
          </p:nvPr>
        </p:nvSpPr>
        <p:spPr>
          <a:xfrm>
            <a:off x="6732395" y="2230734"/>
            <a:ext cx="3640329" cy="3979147"/>
          </a:xfrm>
        </p:spPr>
        <p:txBody>
          <a:bodyPr>
            <a:normAutofit/>
          </a:bodyPr>
          <a:lstStyle/>
          <a:p>
            <a:pPr marL="0" indent="0">
              <a:buNone/>
            </a:pPr>
            <a:r>
              <a:rPr lang="fr-FR" dirty="0"/>
              <a:t>Les volets sont des dispositifs à forte portance et forte </a:t>
            </a:r>
            <a:r>
              <a:rPr lang="fr-FR" dirty="0" err="1"/>
              <a:t>traînée.Non</a:t>
            </a:r>
            <a:r>
              <a:rPr lang="fr-FR" dirty="0"/>
              <a:t> seulement ils améliorent la portance de l'aile à basse vitesse, mais lorsqu'ils sont complètement déployés, ils génèrent également une traînée plus </a:t>
            </a:r>
            <a:r>
              <a:rPr lang="fr-FR" dirty="0" err="1"/>
              <a:t>importante.Cela</a:t>
            </a:r>
            <a:r>
              <a:rPr lang="fr-FR" dirty="0"/>
              <a:t> signifie qu'un avion peut descendre (ou perdre de l'altitude) plus rapidement, sans pour autant gagner de vitesse.</a:t>
            </a:r>
          </a:p>
        </p:txBody>
      </p:sp>
    </p:spTree>
    <p:extLst>
      <p:ext uri="{BB962C8B-B14F-4D97-AF65-F5344CB8AC3E}">
        <p14:creationId xmlns:p14="http://schemas.microsoft.com/office/powerpoint/2010/main" val="1978892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E952C-6B1B-F55B-B26A-2FBE3B26A30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0273AEA-33FD-F2A0-A825-2D886C218570}"/>
              </a:ext>
            </a:extLst>
          </p:cNvPr>
          <p:cNvSpPr>
            <a:spLocks noGrp="1"/>
          </p:cNvSpPr>
          <p:nvPr>
            <p:ph type="title"/>
          </p:nvPr>
        </p:nvSpPr>
        <p:spPr>
          <a:xfrm>
            <a:off x="594360" y="198408"/>
            <a:ext cx="10972800" cy="1574317"/>
          </a:xfrm>
        </p:spPr>
        <p:txBody>
          <a:bodyPr anchor="b">
            <a:normAutofit/>
          </a:bodyPr>
          <a:lstStyle/>
          <a:p>
            <a:r>
              <a:rPr lang="fr-FR" dirty="0"/>
              <a:t>Fuselage</a:t>
            </a:r>
          </a:p>
        </p:txBody>
      </p:sp>
      <p:pic>
        <p:nvPicPr>
          <p:cNvPr id="4098" name="Picture 2">
            <a:extLst>
              <a:ext uri="{FF2B5EF4-FFF2-40B4-BE49-F238E27FC236}">
                <a16:creationId xmlns:a16="http://schemas.microsoft.com/office/drawing/2014/main" id="{13BAD5D4-5858-BCEA-83E9-789304E1D7A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5523" y="2848821"/>
            <a:ext cx="5746750" cy="3252877"/>
          </a:xfrm>
          <a:prstGeom prst="rect">
            <a:avLst/>
          </a:prstGeom>
          <a:solidFill>
            <a:srgbClr val="FFFFFF"/>
          </a:solidFill>
        </p:spPr>
      </p:pic>
      <p:sp>
        <p:nvSpPr>
          <p:cNvPr id="5" name="Espace réservé du contenu 4">
            <a:extLst>
              <a:ext uri="{FF2B5EF4-FFF2-40B4-BE49-F238E27FC236}">
                <a16:creationId xmlns:a16="http://schemas.microsoft.com/office/drawing/2014/main" id="{043C384F-EF4A-6425-CFBD-3CF2AB5989BC}"/>
              </a:ext>
            </a:extLst>
          </p:cNvPr>
          <p:cNvSpPr>
            <a:spLocks noGrp="1"/>
          </p:cNvSpPr>
          <p:nvPr>
            <p:ph sz="quarter" idx="14"/>
          </p:nvPr>
        </p:nvSpPr>
        <p:spPr>
          <a:xfrm>
            <a:off x="6772589" y="3666931"/>
            <a:ext cx="4794571" cy="1744824"/>
          </a:xfrm>
        </p:spPr>
        <p:txBody>
          <a:bodyPr>
            <a:normAutofit/>
          </a:bodyPr>
          <a:lstStyle/>
          <a:p>
            <a:pPr marL="0" indent="0">
              <a:buNone/>
            </a:pPr>
            <a:r>
              <a:rPr lang="fr-FR" dirty="0"/>
              <a:t>Le fuselage, du mot français « fuselage »,est la partie de l'avion qui relie les autres </a:t>
            </a:r>
            <a:r>
              <a:rPr lang="fr-FR" dirty="0" err="1"/>
              <a:t>éléments.Il</a:t>
            </a:r>
            <a:r>
              <a:rPr lang="fr-FR" dirty="0"/>
              <a:t> constitue le corps de l'appareil et abrite les passagers et le fret en toute sécurité.</a:t>
            </a:r>
            <a:r>
              <a:rPr lang="en-US" dirty="0"/>
              <a:t> </a:t>
            </a:r>
            <a:endParaRPr lang="fr-FR" dirty="0"/>
          </a:p>
        </p:txBody>
      </p:sp>
    </p:spTree>
    <p:extLst>
      <p:ext uri="{BB962C8B-B14F-4D97-AF65-F5344CB8AC3E}">
        <p14:creationId xmlns:p14="http://schemas.microsoft.com/office/powerpoint/2010/main" val="4053991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25497-0E8D-8D4D-2B72-9ACDCC1DEB1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B2F6195-A0BC-F574-F7AB-B001E349AF66}"/>
              </a:ext>
            </a:extLst>
          </p:cNvPr>
          <p:cNvSpPr>
            <a:spLocks noGrp="1"/>
          </p:cNvSpPr>
          <p:nvPr>
            <p:ph type="title"/>
          </p:nvPr>
        </p:nvSpPr>
        <p:spPr>
          <a:xfrm>
            <a:off x="594360" y="198408"/>
            <a:ext cx="10972800" cy="1574317"/>
          </a:xfrm>
        </p:spPr>
        <p:txBody>
          <a:bodyPr anchor="b">
            <a:normAutofit/>
          </a:bodyPr>
          <a:lstStyle/>
          <a:p>
            <a:r>
              <a:rPr lang="fr-FR" dirty="0"/>
              <a:t>Horizontal </a:t>
            </a:r>
            <a:r>
              <a:rPr lang="fr-FR" dirty="0" err="1"/>
              <a:t>Stabilizer</a:t>
            </a:r>
            <a:endParaRPr lang="fr-FR" dirty="0"/>
          </a:p>
        </p:txBody>
      </p:sp>
      <p:pic>
        <p:nvPicPr>
          <p:cNvPr id="9218" name="Picture 2">
            <a:extLst>
              <a:ext uri="{FF2B5EF4-FFF2-40B4-BE49-F238E27FC236}">
                <a16:creationId xmlns:a16="http://schemas.microsoft.com/office/drawing/2014/main" id="{3ADEB23E-EA0E-C733-2482-D9F5EBE2B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32184"/>
          <a:stretch>
            <a:fillRect/>
          </a:stretch>
        </p:blipFill>
        <p:spPr bwMode="auto">
          <a:xfrm>
            <a:off x="595549" y="2676525"/>
            <a:ext cx="5746697" cy="3597470"/>
          </a:xfrm>
          <a:prstGeom prst="rect">
            <a:avLst/>
          </a:prstGeom>
          <a:noFill/>
        </p:spPr>
      </p:pic>
      <p:sp>
        <p:nvSpPr>
          <p:cNvPr id="5" name="Espace réservé du contenu 4">
            <a:extLst>
              <a:ext uri="{FF2B5EF4-FFF2-40B4-BE49-F238E27FC236}">
                <a16:creationId xmlns:a16="http://schemas.microsoft.com/office/drawing/2014/main" id="{53FD2E45-7F7D-0F5E-9067-62B5BDEC1419}"/>
              </a:ext>
            </a:extLst>
          </p:cNvPr>
          <p:cNvSpPr>
            <a:spLocks noGrp="1"/>
          </p:cNvSpPr>
          <p:nvPr>
            <p:ph sz="quarter" idx="14"/>
          </p:nvPr>
        </p:nvSpPr>
        <p:spPr>
          <a:xfrm>
            <a:off x="6941976" y="3545633"/>
            <a:ext cx="4625184" cy="2728362"/>
          </a:xfrm>
        </p:spPr>
        <p:txBody>
          <a:bodyPr>
            <a:normAutofit/>
          </a:bodyPr>
          <a:lstStyle/>
          <a:p>
            <a:pPr marL="0" indent="0">
              <a:buNone/>
            </a:pPr>
            <a:r>
              <a:rPr lang="fr-FR" dirty="0"/>
              <a:t>Le stabilisateur horizontal est tout simplement une aile inversée, conçue pour exercer une force vers le bas (poussée) sur la queue.</a:t>
            </a:r>
          </a:p>
        </p:txBody>
      </p:sp>
    </p:spTree>
    <p:extLst>
      <p:ext uri="{BB962C8B-B14F-4D97-AF65-F5344CB8AC3E}">
        <p14:creationId xmlns:p14="http://schemas.microsoft.com/office/powerpoint/2010/main" val="1480000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B9E13-6CA9-3FB4-F45B-951FEFADAE4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6C44AA0-FB1D-31F8-78AB-F6EC7C2380C2}"/>
              </a:ext>
            </a:extLst>
          </p:cNvPr>
          <p:cNvSpPr>
            <a:spLocks noGrp="1"/>
          </p:cNvSpPr>
          <p:nvPr>
            <p:ph type="title"/>
          </p:nvPr>
        </p:nvSpPr>
        <p:spPr>
          <a:xfrm>
            <a:off x="594360" y="198408"/>
            <a:ext cx="10972800" cy="1574317"/>
          </a:xfrm>
        </p:spPr>
        <p:txBody>
          <a:bodyPr anchor="b">
            <a:normAutofit/>
          </a:bodyPr>
          <a:lstStyle/>
          <a:p>
            <a:r>
              <a:rPr lang="fr-FR" dirty="0"/>
              <a:t>Rudder</a:t>
            </a:r>
          </a:p>
        </p:txBody>
      </p:sp>
      <p:pic>
        <p:nvPicPr>
          <p:cNvPr id="10242" name="Picture 2">
            <a:extLst>
              <a:ext uri="{FF2B5EF4-FFF2-40B4-BE49-F238E27FC236}">
                <a16:creationId xmlns:a16="http://schemas.microsoft.com/office/drawing/2014/main" id="{680D7DA2-0B5C-34F4-E28E-36791F698CF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02693" y="2334881"/>
            <a:ext cx="5156373" cy="3597470"/>
          </a:xfrm>
          <a:prstGeom prst="rect">
            <a:avLst/>
          </a:prstGeom>
          <a:solidFill>
            <a:srgbClr val="FFFFFF"/>
          </a:solidFill>
        </p:spPr>
      </p:pic>
      <p:sp>
        <p:nvSpPr>
          <p:cNvPr id="5" name="Espace réservé du contenu 4">
            <a:extLst>
              <a:ext uri="{FF2B5EF4-FFF2-40B4-BE49-F238E27FC236}">
                <a16:creationId xmlns:a16="http://schemas.microsoft.com/office/drawing/2014/main" id="{69A1FBD2-206B-3A83-A888-5CB5D3AA6D93}"/>
              </a:ext>
            </a:extLst>
          </p:cNvPr>
          <p:cNvSpPr>
            <a:spLocks noGrp="1"/>
          </p:cNvSpPr>
          <p:nvPr>
            <p:ph sz="quarter" idx="14"/>
          </p:nvPr>
        </p:nvSpPr>
        <p:spPr>
          <a:xfrm>
            <a:off x="7013749" y="3429000"/>
            <a:ext cx="4553411" cy="1826288"/>
          </a:xfrm>
        </p:spPr>
        <p:txBody>
          <a:bodyPr>
            <a:normAutofit/>
          </a:bodyPr>
          <a:lstStyle/>
          <a:p>
            <a:pPr marL="0" indent="0">
              <a:buNone/>
            </a:pPr>
            <a:r>
              <a:rPr lang="fr-FR" sz="1900" dirty="0"/>
              <a:t>Le gouvernail est fixé à la </a:t>
            </a:r>
            <a:r>
              <a:rPr lang="fr-FR" sz="1900" dirty="0" err="1"/>
              <a:t>dérive.Il</a:t>
            </a:r>
            <a:r>
              <a:rPr lang="fr-FR" sz="1900" dirty="0"/>
              <a:t> est situé à l'arrière de l'appareil. Son fonctionnement est identique à celui d'un gouvernail de bateau : il permet de diriger l'avion à gauche et à droite.</a:t>
            </a:r>
            <a:endParaRPr lang="en-US" sz="1900" dirty="0"/>
          </a:p>
        </p:txBody>
      </p:sp>
    </p:spTree>
    <p:extLst>
      <p:ext uri="{BB962C8B-B14F-4D97-AF65-F5344CB8AC3E}">
        <p14:creationId xmlns:p14="http://schemas.microsoft.com/office/powerpoint/2010/main" val="1324557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5D8DB-6982-ED65-07CB-AD8F8154CA8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9113E40-E586-95B2-00F6-8C11179EF170}"/>
              </a:ext>
            </a:extLst>
          </p:cNvPr>
          <p:cNvSpPr>
            <a:spLocks noGrp="1"/>
          </p:cNvSpPr>
          <p:nvPr>
            <p:ph type="title"/>
          </p:nvPr>
        </p:nvSpPr>
        <p:spPr>
          <a:xfrm>
            <a:off x="594360" y="198408"/>
            <a:ext cx="10972800" cy="1574317"/>
          </a:xfrm>
        </p:spPr>
        <p:txBody>
          <a:bodyPr anchor="b">
            <a:normAutofit/>
          </a:bodyPr>
          <a:lstStyle/>
          <a:p>
            <a:r>
              <a:rPr lang="fr-FR" dirty="0" err="1"/>
              <a:t>Slats</a:t>
            </a:r>
            <a:endParaRPr lang="fr-FR" dirty="0"/>
          </a:p>
        </p:txBody>
      </p:sp>
      <p:pic>
        <p:nvPicPr>
          <p:cNvPr id="11266" name="Picture 2">
            <a:extLst>
              <a:ext uri="{FF2B5EF4-FFF2-40B4-BE49-F238E27FC236}">
                <a16:creationId xmlns:a16="http://schemas.microsoft.com/office/drawing/2014/main" id="{23580264-3278-079F-B241-8FF6B4B4F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424"/>
          <a:stretch>
            <a:fillRect/>
          </a:stretch>
        </p:blipFill>
        <p:spPr bwMode="auto">
          <a:xfrm>
            <a:off x="1188376" y="2174108"/>
            <a:ext cx="5746750" cy="3597470"/>
          </a:xfrm>
          <a:prstGeom prst="rect">
            <a:avLst/>
          </a:prstGeom>
          <a:solidFill>
            <a:srgbClr val="FFFFFF"/>
          </a:solidFill>
        </p:spPr>
      </p:pic>
      <p:sp>
        <p:nvSpPr>
          <p:cNvPr id="5" name="Espace réservé du contenu 4">
            <a:extLst>
              <a:ext uri="{FF2B5EF4-FFF2-40B4-BE49-F238E27FC236}">
                <a16:creationId xmlns:a16="http://schemas.microsoft.com/office/drawing/2014/main" id="{19D96830-315C-3AC0-F745-B5C99EB498DA}"/>
              </a:ext>
            </a:extLst>
          </p:cNvPr>
          <p:cNvSpPr>
            <a:spLocks noGrp="1"/>
          </p:cNvSpPr>
          <p:nvPr>
            <p:ph sz="quarter" idx="14"/>
          </p:nvPr>
        </p:nvSpPr>
        <p:spPr>
          <a:xfrm>
            <a:off x="7620000" y="2676525"/>
            <a:ext cx="3947160" cy="2408751"/>
          </a:xfrm>
        </p:spPr>
        <p:txBody>
          <a:bodyPr>
            <a:normAutofit/>
          </a:bodyPr>
          <a:lstStyle/>
          <a:p>
            <a:pPr marL="0" indent="0">
              <a:buNone/>
            </a:pPr>
            <a:r>
              <a:rPr lang="fr-FR" dirty="0"/>
              <a:t>Un bec de bord d'attaque est un dispositif hypersustentateur présent sur les avions à </a:t>
            </a:r>
            <a:r>
              <a:rPr lang="fr-FR" dirty="0" err="1"/>
              <a:t>réaction.Les</a:t>
            </a:r>
            <a:r>
              <a:rPr lang="fr-FR" dirty="0"/>
              <a:t> becs de bord d'attaque sont similaires aux volets, à la différence qu'ils sont montés sur le bord d'attaque de l'aile.</a:t>
            </a:r>
          </a:p>
        </p:txBody>
      </p:sp>
    </p:spTree>
    <p:extLst>
      <p:ext uri="{BB962C8B-B14F-4D97-AF65-F5344CB8AC3E}">
        <p14:creationId xmlns:p14="http://schemas.microsoft.com/office/powerpoint/2010/main" val="641115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04CB4-99D5-58F9-5822-5E1D4929015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188C4EA-4DBA-D51E-F21F-CD6C7ADA57A4}"/>
              </a:ext>
            </a:extLst>
          </p:cNvPr>
          <p:cNvSpPr>
            <a:spLocks noGrp="1"/>
          </p:cNvSpPr>
          <p:nvPr>
            <p:ph type="title"/>
          </p:nvPr>
        </p:nvSpPr>
        <p:spPr>
          <a:xfrm>
            <a:off x="594360" y="198408"/>
            <a:ext cx="10972800" cy="1574317"/>
          </a:xfrm>
        </p:spPr>
        <p:txBody>
          <a:bodyPr anchor="b">
            <a:normAutofit/>
          </a:bodyPr>
          <a:lstStyle/>
          <a:p>
            <a:r>
              <a:rPr lang="fr-FR" dirty="0"/>
              <a:t>Spoilers</a:t>
            </a:r>
          </a:p>
        </p:txBody>
      </p:sp>
      <p:pic>
        <p:nvPicPr>
          <p:cNvPr id="12290" name="Picture 2">
            <a:extLst>
              <a:ext uri="{FF2B5EF4-FFF2-40B4-BE49-F238E27FC236}">
                <a16:creationId xmlns:a16="http://schemas.microsoft.com/office/drawing/2014/main" id="{25FC2AC8-389E-3A22-6D86-A520214331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01575" y="2354978"/>
            <a:ext cx="5276289" cy="3597470"/>
          </a:xfrm>
          <a:prstGeom prst="rect">
            <a:avLst/>
          </a:prstGeom>
          <a:solidFill>
            <a:srgbClr val="FFFFFF"/>
          </a:solidFill>
        </p:spPr>
      </p:pic>
      <p:sp>
        <p:nvSpPr>
          <p:cNvPr id="5" name="Espace réservé du contenu 4">
            <a:extLst>
              <a:ext uri="{FF2B5EF4-FFF2-40B4-BE49-F238E27FC236}">
                <a16:creationId xmlns:a16="http://schemas.microsoft.com/office/drawing/2014/main" id="{DA6A41EC-FCBE-3ECE-3188-ED34E976BC32}"/>
              </a:ext>
            </a:extLst>
          </p:cNvPr>
          <p:cNvSpPr>
            <a:spLocks noGrp="1"/>
          </p:cNvSpPr>
          <p:nvPr>
            <p:ph sz="quarter" idx="14"/>
          </p:nvPr>
        </p:nvSpPr>
        <p:spPr>
          <a:xfrm>
            <a:off x="6611815" y="3054699"/>
            <a:ext cx="4955345" cy="2030578"/>
          </a:xfrm>
        </p:spPr>
        <p:txBody>
          <a:bodyPr>
            <a:normAutofit/>
          </a:bodyPr>
          <a:lstStyle/>
          <a:p>
            <a:pPr marL="0" indent="0">
              <a:buNone/>
            </a:pPr>
            <a:r>
              <a:rPr lang="fr-FR" dirty="0"/>
              <a:t>La fonction du spoiler est de perturber, ou de dévier, l'écoulement de l'air sur l'extrados de l'</a:t>
            </a:r>
            <a:r>
              <a:rPr lang="fr-FR" dirty="0" err="1"/>
              <a:t>aile.On</a:t>
            </a:r>
            <a:r>
              <a:rPr lang="fr-FR" dirty="0"/>
              <a:t> les trouve généralement sur les gros porteurs, qui peuvent en être équipés de deux types.</a:t>
            </a:r>
            <a:endParaRPr lang="en-US" dirty="0"/>
          </a:p>
        </p:txBody>
      </p:sp>
    </p:spTree>
    <p:extLst>
      <p:ext uri="{BB962C8B-B14F-4D97-AF65-F5344CB8AC3E}">
        <p14:creationId xmlns:p14="http://schemas.microsoft.com/office/powerpoint/2010/main" val="1075687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BDF81-CF10-4355-C23E-F1274EAC6E2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A63FC8E-CE04-0F04-3AF7-A7AEC60BFA35}"/>
              </a:ext>
            </a:extLst>
          </p:cNvPr>
          <p:cNvSpPr>
            <a:spLocks noGrp="1"/>
          </p:cNvSpPr>
          <p:nvPr>
            <p:ph type="title"/>
          </p:nvPr>
        </p:nvSpPr>
        <p:spPr>
          <a:xfrm>
            <a:off x="594360" y="198408"/>
            <a:ext cx="10972800" cy="1574317"/>
          </a:xfrm>
        </p:spPr>
        <p:txBody>
          <a:bodyPr anchor="b">
            <a:normAutofit/>
          </a:bodyPr>
          <a:lstStyle/>
          <a:p>
            <a:r>
              <a:rPr lang="fr-FR" dirty="0"/>
              <a:t>Struts</a:t>
            </a:r>
          </a:p>
        </p:txBody>
      </p:sp>
      <p:pic>
        <p:nvPicPr>
          <p:cNvPr id="13314" name="Picture 2">
            <a:extLst>
              <a:ext uri="{FF2B5EF4-FFF2-40B4-BE49-F238E27FC236}">
                <a16:creationId xmlns:a16="http://schemas.microsoft.com/office/drawing/2014/main" id="{05D58A8F-0476-AEDC-B8D8-B596ADE31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144"/>
          <a:stretch>
            <a:fillRect/>
          </a:stretch>
        </p:blipFill>
        <p:spPr bwMode="auto">
          <a:xfrm>
            <a:off x="886925" y="2405219"/>
            <a:ext cx="5746750" cy="3597470"/>
          </a:xfrm>
          <a:prstGeom prst="rect">
            <a:avLst/>
          </a:prstGeom>
          <a:solidFill>
            <a:srgbClr val="FFFFFF"/>
          </a:solidFill>
        </p:spPr>
      </p:pic>
      <p:sp>
        <p:nvSpPr>
          <p:cNvPr id="5" name="Espace réservé du contenu 4">
            <a:extLst>
              <a:ext uri="{FF2B5EF4-FFF2-40B4-BE49-F238E27FC236}">
                <a16:creationId xmlns:a16="http://schemas.microsoft.com/office/drawing/2014/main" id="{0977D582-A6D1-4DDC-86A5-A6A77AFD7289}"/>
              </a:ext>
            </a:extLst>
          </p:cNvPr>
          <p:cNvSpPr>
            <a:spLocks noGrp="1"/>
          </p:cNvSpPr>
          <p:nvPr>
            <p:ph sz="quarter" idx="14"/>
          </p:nvPr>
        </p:nvSpPr>
        <p:spPr>
          <a:xfrm>
            <a:off x="6933363" y="3181739"/>
            <a:ext cx="4633797" cy="3178868"/>
          </a:xfrm>
        </p:spPr>
        <p:txBody>
          <a:bodyPr>
            <a:noAutofit/>
          </a:bodyPr>
          <a:lstStyle/>
          <a:p>
            <a:pPr marL="0" indent="0">
              <a:buNone/>
            </a:pPr>
            <a:r>
              <a:rPr lang="fr-FR" dirty="0"/>
              <a:t>Les jambes de force font partie du train d'</a:t>
            </a:r>
            <a:r>
              <a:rPr lang="fr-FR" dirty="0" err="1"/>
              <a:t>atterrissage.Leur</a:t>
            </a:r>
            <a:r>
              <a:rPr lang="fr-FR" dirty="0"/>
              <a:t> fonction est la même : absorber l'impact de l'atterrissage lorsque l'avion touche le </a:t>
            </a:r>
            <a:r>
              <a:rPr lang="fr-FR" dirty="0" err="1"/>
              <a:t>sol.Chaque</a:t>
            </a:r>
            <a:r>
              <a:rPr lang="fr-FR" dirty="0"/>
              <a:t> jambe de force contient un amortisseur, de l'huile hydraulique et des gaz qui agissent de concert pour réduire l'impact ressenti par les occupants.</a:t>
            </a:r>
          </a:p>
        </p:txBody>
      </p:sp>
    </p:spTree>
    <p:extLst>
      <p:ext uri="{BB962C8B-B14F-4D97-AF65-F5344CB8AC3E}">
        <p14:creationId xmlns:p14="http://schemas.microsoft.com/office/powerpoint/2010/main" val="2259358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61778-D669-DD20-89F7-F04D15D13E1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5804583-B7CD-4D76-ABF5-A791A4D44E90}"/>
              </a:ext>
            </a:extLst>
          </p:cNvPr>
          <p:cNvSpPr>
            <a:spLocks noGrp="1"/>
          </p:cNvSpPr>
          <p:nvPr>
            <p:ph type="title"/>
          </p:nvPr>
        </p:nvSpPr>
        <p:spPr>
          <a:xfrm>
            <a:off x="594360" y="278129"/>
            <a:ext cx="9778365" cy="1494596"/>
          </a:xfrm>
        </p:spPr>
        <p:txBody>
          <a:bodyPr anchor="b">
            <a:normAutofit/>
          </a:bodyPr>
          <a:lstStyle/>
          <a:p>
            <a:r>
              <a:rPr lang="fr-FR" dirty="0"/>
              <a:t>Vertical </a:t>
            </a:r>
            <a:r>
              <a:rPr lang="fr-FR" dirty="0" err="1"/>
              <a:t>Stablizer</a:t>
            </a:r>
            <a:endParaRPr lang="fr-FR" dirty="0"/>
          </a:p>
        </p:txBody>
      </p:sp>
      <p:pic>
        <p:nvPicPr>
          <p:cNvPr id="14338" name="Picture 2">
            <a:extLst>
              <a:ext uri="{FF2B5EF4-FFF2-40B4-BE49-F238E27FC236}">
                <a16:creationId xmlns:a16="http://schemas.microsoft.com/office/drawing/2014/main" id="{3ED526EC-99A2-BB42-E573-E2B70242D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217" r="1" b="1"/>
          <a:stretch>
            <a:fillRect/>
          </a:stretch>
        </p:blipFill>
        <p:spPr bwMode="auto">
          <a:xfrm>
            <a:off x="594360" y="2676525"/>
            <a:ext cx="4490827" cy="3597470"/>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4">
            <a:extLst>
              <a:ext uri="{FF2B5EF4-FFF2-40B4-BE49-F238E27FC236}">
                <a16:creationId xmlns:a16="http://schemas.microsoft.com/office/drawing/2014/main" id="{31D4B112-2ED0-F422-67D7-6E36337E480A}"/>
              </a:ext>
            </a:extLst>
          </p:cNvPr>
          <p:cNvSpPr>
            <a:spLocks noGrp="1"/>
          </p:cNvSpPr>
          <p:nvPr>
            <p:ph sz="quarter" idx="16"/>
          </p:nvPr>
        </p:nvSpPr>
        <p:spPr>
          <a:xfrm>
            <a:off x="5881898" y="2676525"/>
            <a:ext cx="4490827" cy="1494596"/>
          </a:xfrm>
        </p:spPr>
        <p:txBody>
          <a:bodyPr>
            <a:normAutofit/>
          </a:bodyPr>
          <a:lstStyle/>
          <a:p>
            <a:pPr marL="0" indent="0">
              <a:buNone/>
            </a:pPr>
            <a:r>
              <a:rPr lang="fr-FR" sz="2400" dirty="0"/>
              <a:t>La dérive verticale est conçue pour stabiliser le mouvement latéral de l'aéronef.</a:t>
            </a:r>
          </a:p>
        </p:txBody>
      </p:sp>
    </p:spTree>
    <p:extLst>
      <p:ext uri="{BB962C8B-B14F-4D97-AF65-F5344CB8AC3E}">
        <p14:creationId xmlns:p14="http://schemas.microsoft.com/office/powerpoint/2010/main" val="81330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2B831-C0C8-EB72-7624-AFF0ED813CE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FAAAF39-6E4D-7C55-441E-43952760EDA3}"/>
              </a:ext>
            </a:extLst>
          </p:cNvPr>
          <p:cNvSpPr>
            <a:spLocks noGrp="1"/>
          </p:cNvSpPr>
          <p:nvPr>
            <p:ph type="title"/>
          </p:nvPr>
        </p:nvSpPr>
        <p:spPr>
          <a:xfrm>
            <a:off x="594360" y="198408"/>
            <a:ext cx="10972800" cy="1574317"/>
          </a:xfrm>
        </p:spPr>
        <p:txBody>
          <a:bodyPr anchor="b">
            <a:normAutofit/>
          </a:bodyPr>
          <a:lstStyle/>
          <a:p>
            <a:r>
              <a:rPr lang="fr-FR" dirty="0"/>
              <a:t>Aircraft </a:t>
            </a:r>
            <a:r>
              <a:rPr lang="fr-FR" dirty="0" err="1"/>
              <a:t>wheels</a:t>
            </a:r>
            <a:endParaRPr lang="fr-FR" dirty="0"/>
          </a:p>
        </p:txBody>
      </p:sp>
      <p:pic>
        <p:nvPicPr>
          <p:cNvPr id="15362" name="Picture 2">
            <a:extLst>
              <a:ext uri="{FF2B5EF4-FFF2-40B4-BE49-F238E27FC236}">
                <a16:creationId xmlns:a16="http://schemas.microsoft.com/office/drawing/2014/main" id="{A6929197-9D55-CBEA-1E3F-087C2B99F44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11955" y="2415268"/>
            <a:ext cx="5396205" cy="3597470"/>
          </a:xfrm>
          <a:prstGeom prst="rect">
            <a:avLst/>
          </a:prstGeom>
          <a:solidFill>
            <a:srgbClr val="FFFFFF"/>
          </a:solidFill>
        </p:spPr>
      </p:pic>
      <p:sp>
        <p:nvSpPr>
          <p:cNvPr id="5" name="Espace réservé du contenu 4">
            <a:extLst>
              <a:ext uri="{FF2B5EF4-FFF2-40B4-BE49-F238E27FC236}">
                <a16:creationId xmlns:a16="http://schemas.microsoft.com/office/drawing/2014/main" id="{2F50616B-3592-289D-7F49-42B81181DBA1}"/>
              </a:ext>
            </a:extLst>
          </p:cNvPr>
          <p:cNvSpPr>
            <a:spLocks noGrp="1"/>
          </p:cNvSpPr>
          <p:nvPr>
            <p:ph sz="quarter" idx="14"/>
          </p:nvPr>
        </p:nvSpPr>
        <p:spPr>
          <a:xfrm>
            <a:off x="6702251" y="3428999"/>
            <a:ext cx="4864909" cy="2358851"/>
          </a:xfrm>
        </p:spPr>
        <p:txBody>
          <a:bodyPr>
            <a:normAutofit/>
          </a:bodyPr>
          <a:lstStyle/>
          <a:p>
            <a:pPr marL="0" indent="0">
              <a:buNone/>
            </a:pPr>
            <a:r>
              <a:rPr lang="fr-FR" sz="1900" dirty="0"/>
              <a:t>Les roues font partie du train d'</a:t>
            </a:r>
            <a:r>
              <a:rPr lang="fr-FR" sz="1900" dirty="0" err="1"/>
              <a:t>atterrissage.Les</a:t>
            </a:r>
            <a:r>
              <a:rPr lang="fr-FR" sz="1900" dirty="0"/>
              <a:t> roues d'un avion sont gonflées à l'azote et non à l'</a:t>
            </a:r>
            <a:r>
              <a:rPr lang="fr-FR" sz="1900" dirty="0" err="1"/>
              <a:t>air.En</a:t>
            </a:r>
            <a:r>
              <a:rPr lang="fr-FR" sz="1900" dirty="0"/>
              <a:t> effet, la pression de l'azote varie très peu avec l'altitude ou la température.</a:t>
            </a:r>
          </a:p>
        </p:txBody>
      </p:sp>
    </p:spTree>
    <p:extLst>
      <p:ext uri="{BB962C8B-B14F-4D97-AF65-F5344CB8AC3E}">
        <p14:creationId xmlns:p14="http://schemas.microsoft.com/office/powerpoint/2010/main" val="169654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280D8-BBF5-E2B0-823D-A28E95848FC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A2FC284-5568-98D8-0317-AC5C48C59D26}"/>
              </a:ext>
            </a:extLst>
          </p:cNvPr>
          <p:cNvSpPr>
            <a:spLocks noGrp="1"/>
          </p:cNvSpPr>
          <p:nvPr>
            <p:ph type="title"/>
          </p:nvPr>
        </p:nvSpPr>
        <p:spPr>
          <a:xfrm>
            <a:off x="594360" y="198408"/>
            <a:ext cx="10972800" cy="1574317"/>
          </a:xfrm>
        </p:spPr>
        <p:txBody>
          <a:bodyPr anchor="b">
            <a:normAutofit/>
          </a:bodyPr>
          <a:lstStyle/>
          <a:p>
            <a:r>
              <a:rPr lang="fr-FR" dirty="0" err="1"/>
              <a:t>Windshield</a:t>
            </a:r>
            <a:endParaRPr lang="fr-FR" dirty="0"/>
          </a:p>
        </p:txBody>
      </p:sp>
      <p:pic>
        <p:nvPicPr>
          <p:cNvPr id="16386" name="Picture 2">
            <a:extLst>
              <a:ext uri="{FF2B5EF4-FFF2-40B4-BE49-F238E27FC236}">
                <a16:creationId xmlns:a16="http://schemas.microsoft.com/office/drawing/2014/main" id="{308839C0-43CF-308D-46A9-2F24E81A667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2922" y="2505703"/>
            <a:ext cx="5396205" cy="3597470"/>
          </a:xfrm>
          <a:prstGeom prst="rect">
            <a:avLst/>
          </a:prstGeom>
          <a:solidFill>
            <a:srgbClr val="FFFFFF"/>
          </a:solidFill>
        </p:spPr>
      </p:pic>
      <p:sp>
        <p:nvSpPr>
          <p:cNvPr id="5" name="Espace réservé du contenu 4">
            <a:extLst>
              <a:ext uri="{FF2B5EF4-FFF2-40B4-BE49-F238E27FC236}">
                <a16:creationId xmlns:a16="http://schemas.microsoft.com/office/drawing/2014/main" id="{D61E625A-549C-924C-5A80-20BA7974CF68}"/>
              </a:ext>
            </a:extLst>
          </p:cNvPr>
          <p:cNvSpPr>
            <a:spLocks noGrp="1"/>
          </p:cNvSpPr>
          <p:nvPr>
            <p:ph sz="quarter" idx="14"/>
          </p:nvPr>
        </p:nvSpPr>
        <p:spPr>
          <a:xfrm>
            <a:off x="6913266" y="3044651"/>
            <a:ext cx="4653894" cy="3229344"/>
          </a:xfrm>
        </p:spPr>
        <p:txBody>
          <a:bodyPr>
            <a:normAutofit/>
          </a:bodyPr>
          <a:lstStyle/>
          <a:p>
            <a:pPr marL="0" indent="0">
              <a:buNone/>
            </a:pPr>
            <a:r>
              <a:rPr lang="fr-FR" dirty="0"/>
              <a:t>Le pare-brise des petits avions est généralement en polycarbonate, un type de plastique, tandis que celui des avions pressurisés est constitué de plusieurs couches de plastique et de verre, formant un film </a:t>
            </a:r>
            <a:r>
              <a:rPr lang="fr-FR" dirty="0" err="1"/>
              <a:t>stratifié.Ce</a:t>
            </a:r>
            <a:r>
              <a:rPr lang="fr-FR" dirty="0"/>
              <a:t> film est indispensable pour absorber l'impact des oiseaux, des insectes et autres débris susceptibles de percuter le pare-brise lorsque l'avion vole à une vitesse proche de celle du son.</a:t>
            </a:r>
          </a:p>
        </p:txBody>
      </p:sp>
    </p:spTree>
    <p:extLst>
      <p:ext uri="{BB962C8B-B14F-4D97-AF65-F5344CB8AC3E}">
        <p14:creationId xmlns:p14="http://schemas.microsoft.com/office/powerpoint/2010/main" val="4263262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éo 3" descr="Vue à partir de l’aile d’avion">
            <a:extLst>
              <a:ext uri="{FF2B5EF4-FFF2-40B4-BE49-F238E27FC236}">
                <a16:creationId xmlns:a16="http://schemas.microsoft.com/office/drawing/2014/main" id="{E65EE5F6-FA2B-C0E2-62AA-A53B01C82049}"/>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43"/>
          <a:stretch>
            <a:fillRect/>
          </a:stretch>
        </p:blipFill>
        <p:spPr>
          <a:xfrm>
            <a:off x="20" y="10"/>
            <a:ext cx="12191980" cy="688053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a:noFill/>
        </p:spPr>
      </p:pic>
      <p:sp>
        <p:nvSpPr>
          <p:cNvPr id="2" name="Titre 1">
            <a:extLst>
              <a:ext uri="{FF2B5EF4-FFF2-40B4-BE49-F238E27FC236}">
                <a16:creationId xmlns:a16="http://schemas.microsoft.com/office/drawing/2014/main" id="{7AB1D9D6-2977-ABCD-FDF8-51AFA5064E54}"/>
              </a:ext>
            </a:extLst>
          </p:cNvPr>
          <p:cNvSpPr>
            <a:spLocks noGrp="1"/>
          </p:cNvSpPr>
          <p:nvPr>
            <p:ph type="title"/>
          </p:nvPr>
        </p:nvSpPr>
        <p:spPr>
          <a:xfrm>
            <a:off x="8686800" y="457199"/>
            <a:ext cx="3100038" cy="4674638"/>
          </a:xfrm>
        </p:spPr>
        <p:txBody>
          <a:bodyPr rtlCol="0" anchor="b">
            <a:normAutofit/>
          </a:bodyPr>
          <a:lstStyle>
            <a:defPPr>
              <a:defRPr lang="fr-FR"/>
            </a:defPPr>
          </a:lstStyle>
          <a:p>
            <a:pPr rtl="0"/>
            <a:r>
              <a:rPr lang="fr-FR" dirty="0"/>
              <a:t>Parties d’un avion</a:t>
            </a:r>
            <a:br>
              <a:rPr lang="fr-FR" dirty="0"/>
            </a:br>
            <a:br>
              <a:rPr lang="fr-FR" dirty="0"/>
            </a:br>
            <a:r>
              <a:rPr lang="fr-FR" sz="2400" dirty="0"/>
              <a:t>Version française</a:t>
            </a:r>
          </a:p>
        </p:txBody>
      </p:sp>
    </p:spTree>
    <p:extLst>
      <p:ext uri="{BB962C8B-B14F-4D97-AF65-F5344CB8AC3E}">
        <p14:creationId xmlns:p14="http://schemas.microsoft.com/office/powerpoint/2010/main" val="339030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80777-3211-561B-6A61-F9EA54EA4DA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57F4F7F-0CD6-A77F-AAD2-64560E728F90}"/>
              </a:ext>
            </a:extLst>
          </p:cNvPr>
          <p:cNvSpPr>
            <a:spLocks noGrp="1"/>
          </p:cNvSpPr>
          <p:nvPr>
            <p:ph type="title"/>
          </p:nvPr>
        </p:nvSpPr>
        <p:spPr>
          <a:xfrm>
            <a:off x="594360" y="278129"/>
            <a:ext cx="9778365" cy="1494596"/>
          </a:xfrm>
        </p:spPr>
        <p:txBody>
          <a:bodyPr anchor="b">
            <a:normAutofit/>
          </a:bodyPr>
          <a:lstStyle/>
          <a:p>
            <a:r>
              <a:rPr lang="fr-FR" dirty="0"/>
              <a:t>Wing</a:t>
            </a:r>
          </a:p>
        </p:txBody>
      </p:sp>
      <p:pic>
        <p:nvPicPr>
          <p:cNvPr id="17410" name="Picture 2">
            <a:extLst>
              <a:ext uri="{FF2B5EF4-FFF2-40B4-BE49-F238E27FC236}">
                <a16:creationId xmlns:a16="http://schemas.microsoft.com/office/drawing/2014/main" id="{F5B15024-0B6B-70CD-C8DF-235D87ABC0F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42971" y="2465508"/>
            <a:ext cx="3952993" cy="3952993"/>
          </a:xfrm>
          <a:prstGeom prst="rect">
            <a:avLst/>
          </a:prstGeom>
          <a:solidFill>
            <a:srgbClr val="FFFFFF"/>
          </a:solidFill>
        </p:spPr>
      </p:pic>
      <p:sp>
        <p:nvSpPr>
          <p:cNvPr id="5" name="Espace réservé du contenu 4">
            <a:extLst>
              <a:ext uri="{FF2B5EF4-FFF2-40B4-BE49-F238E27FC236}">
                <a16:creationId xmlns:a16="http://schemas.microsoft.com/office/drawing/2014/main" id="{C3C05883-5018-C5AF-C58A-A2C38BB1CD8E}"/>
              </a:ext>
            </a:extLst>
          </p:cNvPr>
          <p:cNvSpPr>
            <a:spLocks noGrp="1"/>
          </p:cNvSpPr>
          <p:nvPr>
            <p:ph sz="quarter" idx="16"/>
          </p:nvPr>
        </p:nvSpPr>
        <p:spPr>
          <a:xfrm>
            <a:off x="5777802" y="2836506"/>
            <a:ext cx="4594923" cy="3437489"/>
          </a:xfrm>
        </p:spPr>
        <p:txBody>
          <a:bodyPr>
            <a:normAutofit/>
          </a:bodyPr>
          <a:lstStyle/>
          <a:p>
            <a:pPr marL="0" indent="0">
              <a:buNone/>
            </a:pPr>
            <a:r>
              <a:rPr lang="fr-FR" dirty="0"/>
              <a:t>L'aile assure la majeure partie de la portance nécessaire au vol d'un </a:t>
            </a:r>
            <a:r>
              <a:rPr lang="fr-FR" dirty="0" err="1"/>
              <a:t>avion.Sa</a:t>
            </a:r>
            <a:r>
              <a:rPr lang="fr-FR" dirty="0"/>
              <a:t> forme est spécifiquement conçue pour l'aéronef auquel elle est </a:t>
            </a:r>
            <a:r>
              <a:rPr lang="fr-FR" dirty="0" err="1"/>
              <a:t>fixée.Sur</a:t>
            </a:r>
            <a:r>
              <a:rPr lang="fr-FR" dirty="0"/>
              <a:t> la plupart des avions, l'intérieur de l'aile sert également à stocker le carburant nécessaire au fonctionnement des moteurs.</a:t>
            </a:r>
          </a:p>
        </p:txBody>
      </p:sp>
    </p:spTree>
    <p:extLst>
      <p:ext uri="{BB962C8B-B14F-4D97-AF65-F5344CB8AC3E}">
        <p14:creationId xmlns:p14="http://schemas.microsoft.com/office/powerpoint/2010/main" val="154282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8D932-DD49-58BB-1570-6A1B76EA0F7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C30A06-F246-ECA3-5DAA-C2209F264584}"/>
              </a:ext>
            </a:extLst>
          </p:cNvPr>
          <p:cNvSpPr>
            <a:spLocks noGrp="1"/>
          </p:cNvSpPr>
          <p:nvPr>
            <p:ph type="title"/>
          </p:nvPr>
        </p:nvSpPr>
        <p:spPr>
          <a:xfrm>
            <a:off x="594360" y="198408"/>
            <a:ext cx="10972800" cy="1574317"/>
          </a:xfrm>
        </p:spPr>
        <p:txBody>
          <a:bodyPr anchor="b">
            <a:normAutofit/>
          </a:bodyPr>
          <a:lstStyle/>
          <a:p>
            <a:r>
              <a:rPr lang="fr-FR" dirty="0" err="1"/>
              <a:t>Winglet</a:t>
            </a:r>
            <a:endParaRPr lang="fr-FR" dirty="0"/>
          </a:p>
        </p:txBody>
      </p:sp>
      <p:pic>
        <p:nvPicPr>
          <p:cNvPr id="18434" name="Picture 2">
            <a:extLst>
              <a:ext uri="{FF2B5EF4-FFF2-40B4-BE49-F238E27FC236}">
                <a16:creationId xmlns:a16="http://schemas.microsoft.com/office/drawing/2014/main" id="{6C600C71-437C-85DC-4273-310ED340968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4840" y="2439709"/>
            <a:ext cx="5746750" cy="3347621"/>
          </a:xfrm>
          <a:prstGeom prst="rect">
            <a:avLst/>
          </a:prstGeom>
          <a:solidFill>
            <a:srgbClr val="FFFFFF"/>
          </a:solidFill>
        </p:spPr>
      </p:pic>
      <p:sp>
        <p:nvSpPr>
          <p:cNvPr id="5" name="Espace réservé du contenu 4">
            <a:extLst>
              <a:ext uri="{FF2B5EF4-FFF2-40B4-BE49-F238E27FC236}">
                <a16:creationId xmlns:a16="http://schemas.microsoft.com/office/drawing/2014/main" id="{47D0AD7A-88FB-0C8A-3B4C-D432B9446841}"/>
              </a:ext>
            </a:extLst>
          </p:cNvPr>
          <p:cNvSpPr>
            <a:spLocks noGrp="1"/>
          </p:cNvSpPr>
          <p:nvPr>
            <p:ph sz="quarter" idx="14"/>
          </p:nvPr>
        </p:nvSpPr>
        <p:spPr>
          <a:xfrm>
            <a:off x="6839339" y="2893925"/>
            <a:ext cx="4727821" cy="2984361"/>
          </a:xfrm>
        </p:spPr>
        <p:txBody>
          <a:bodyPr>
            <a:normAutofit/>
          </a:bodyPr>
          <a:lstStyle/>
          <a:p>
            <a:pPr marL="0" indent="0">
              <a:buNone/>
            </a:pPr>
            <a:r>
              <a:rPr lang="fr-FR" dirty="0"/>
              <a:t>Certaines ailes d'avion comportent un élément supplémentaire appelé </a:t>
            </a:r>
            <a:r>
              <a:rPr lang="fr-FR" dirty="0" err="1"/>
              <a:t>winglet</a:t>
            </a:r>
            <a:r>
              <a:rPr lang="fr-FR" dirty="0"/>
              <a:t>, situé à leur </a:t>
            </a:r>
            <a:r>
              <a:rPr lang="fr-FR" dirty="0" err="1"/>
              <a:t>extrémité.Son</a:t>
            </a:r>
            <a:r>
              <a:rPr lang="fr-FR" dirty="0"/>
              <a:t> rôle est de réduire la traînée (ou résistance de l'air) que l'aile produit lorsqu'elle fend l'</a:t>
            </a:r>
            <a:r>
              <a:rPr lang="fr-FR" dirty="0" err="1"/>
              <a:t>air.Cela</a:t>
            </a:r>
            <a:r>
              <a:rPr lang="fr-FR" dirty="0"/>
              <a:t> permet non seulement à l'avion de voler plus vite, mais aussi de consommer moins de carburant.</a:t>
            </a:r>
          </a:p>
        </p:txBody>
      </p:sp>
    </p:spTree>
    <p:extLst>
      <p:ext uri="{BB962C8B-B14F-4D97-AF65-F5344CB8AC3E}">
        <p14:creationId xmlns:p14="http://schemas.microsoft.com/office/powerpoint/2010/main" val="1859640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D3C6C1-513E-282C-9659-F8523D4D92B3}"/>
              </a:ext>
            </a:extLst>
          </p:cNvPr>
          <p:cNvSpPr>
            <a:spLocks noGrp="1"/>
          </p:cNvSpPr>
          <p:nvPr>
            <p:ph type="ctrTitle"/>
          </p:nvPr>
        </p:nvSpPr>
        <p:spPr>
          <a:xfrm>
            <a:off x="6299835" y="430528"/>
            <a:ext cx="5486400" cy="3068451"/>
          </a:xfrm>
        </p:spPr>
        <p:txBody>
          <a:bodyPr/>
          <a:lstStyle/>
          <a:p>
            <a:endParaRPr lang="fr-FR" dirty="0"/>
          </a:p>
        </p:txBody>
      </p:sp>
      <p:sp>
        <p:nvSpPr>
          <p:cNvPr id="3" name="Espace réservé pour une image  2">
            <a:extLst>
              <a:ext uri="{FF2B5EF4-FFF2-40B4-BE49-F238E27FC236}">
                <a16:creationId xmlns:a16="http://schemas.microsoft.com/office/drawing/2014/main" id="{94FBA0C8-2663-E808-6250-E43CAA5EBA23}"/>
              </a:ext>
            </a:extLst>
          </p:cNvPr>
          <p:cNvSpPr>
            <a:spLocks noGrp="1"/>
          </p:cNvSpPr>
          <p:nvPr>
            <p:ph type="pic" sz="quarter" idx="12"/>
          </p:nvPr>
        </p:nvSpPr>
        <p:spPr/>
        <p:txBody>
          <a:bodyPr/>
          <a:lstStyle/>
          <a:p>
            <a:pPr algn="l"/>
            <a:endParaRPr lang="fr-FR" dirty="0"/>
          </a:p>
          <a:p>
            <a:pPr algn="l"/>
            <a:r>
              <a:rPr lang="fr-FR" dirty="0"/>
              <a:t>Sommaire:-</a:t>
            </a:r>
          </a:p>
          <a:p>
            <a:pPr algn="l"/>
            <a:r>
              <a:rPr lang="fr-FR" dirty="0"/>
              <a:t>Le gouvernail modifie le lacet.</a:t>
            </a:r>
          </a:p>
          <a:p>
            <a:pPr algn="l"/>
            <a:r>
              <a:rPr lang="fr-FR" dirty="0"/>
              <a:t>La dérive contrôle le lacet.</a:t>
            </a:r>
          </a:p>
          <a:p>
            <a:pPr algn="l"/>
            <a:r>
              <a:rPr lang="fr-FR" dirty="0"/>
              <a:t>La profondeur modifie le tangage.</a:t>
            </a:r>
          </a:p>
          <a:p>
            <a:pPr algn="l"/>
            <a:r>
              <a:rPr lang="fr-FR" dirty="0"/>
              <a:t>Le stabilisateur horizontal contrôle le tangage.</a:t>
            </a:r>
          </a:p>
          <a:p>
            <a:pPr algn="l"/>
            <a:r>
              <a:rPr lang="fr-FR" dirty="0"/>
              <a:t>Les volets augmentent la portance et la traînée.</a:t>
            </a:r>
          </a:p>
          <a:p>
            <a:pPr algn="l"/>
            <a:r>
              <a:rPr lang="fr-FR" dirty="0"/>
              <a:t>Les </a:t>
            </a:r>
            <a:r>
              <a:rPr lang="fr-FR" dirty="0" err="1"/>
              <a:t>winglets</a:t>
            </a:r>
            <a:r>
              <a:rPr lang="fr-FR" dirty="0"/>
              <a:t> diminuent la traînée.</a:t>
            </a:r>
          </a:p>
          <a:p>
            <a:pPr algn="l"/>
            <a:r>
              <a:rPr lang="fr-FR" dirty="0"/>
              <a:t>Les ailerons modifient le roulis.</a:t>
            </a:r>
          </a:p>
          <a:p>
            <a:pPr algn="l"/>
            <a:r>
              <a:rPr lang="fr-FR" dirty="0"/>
              <a:t>Les ailes génèrent de la portance.</a:t>
            </a:r>
          </a:p>
          <a:p>
            <a:pPr algn="l"/>
            <a:r>
              <a:rPr lang="fr-FR" dirty="0"/>
              <a:t>Le moteur génère la poussée.</a:t>
            </a:r>
          </a:p>
          <a:p>
            <a:pPr algn="l"/>
            <a:r>
              <a:rPr lang="fr-FR" dirty="0"/>
              <a:t>Le fuselage assure la structure de l'avion.</a:t>
            </a:r>
          </a:p>
          <a:p>
            <a:pPr algn="l"/>
            <a:r>
              <a:rPr lang="fr-FR" dirty="0"/>
              <a:t>Le poste de pilotage offre des commandes.</a:t>
            </a:r>
          </a:p>
          <a:p>
            <a:pPr algn="l"/>
            <a:r>
              <a:rPr lang="fr-FR" dirty="0"/>
              <a:t>Les becs de bord d'attaque augmentent la portance.</a:t>
            </a:r>
          </a:p>
          <a:p>
            <a:pPr algn="l"/>
            <a:r>
              <a:rPr lang="fr-FR" dirty="0"/>
              <a:t>Le spoiler modifie la portance, la traînée et le roulis.</a:t>
            </a:r>
          </a:p>
        </p:txBody>
      </p:sp>
      <p:sp>
        <p:nvSpPr>
          <p:cNvPr id="4" name="Espace réservé du texte 3">
            <a:extLst>
              <a:ext uri="{FF2B5EF4-FFF2-40B4-BE49-F238E27FC236}">
                <a16:creationId xmlns:a16="http://schemas.microsoft.com/office/drawing/2014/main" id="{32697B42-B815-7F60-6DD0-376E4C2355AB}"/>
              </a:ext>
            </a:extLst>
          </p:cNvPr>
          <p:cNvSpPr>
            <a:spLocks noGrp="1"/>
          </p:cNvSpPr>
          <p:nvPr>
            <p:ph type="body" sz="quarter" idx="11"/>
          </p:nvPr>
        </p:nvSpPr>
        <p:spPr/>
        <p:txBody>
          <a:bodyPr/>
          <a:lstStyle/>
          <a:p>
            <a:endParaRPr lang="fr-FR"/>
          </a:p>
        </p:txBody>
      </p:sp>
      <p:pic>
        <p:nvPicPr>
          <p:cNvPr id="5" name="Image 4">
            <a:extLst>
              <a:ext uri="{FF2B5EF4-FFF2-40B4-BE49-F238E27FC236}">
                <a16:creationId xmlns:a16="http://schemas.microsoft.com/office/drawing/2014/main" id="{E37F7BC0-E072-0B16-8929-A5A5DE644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874" y="643478"/>
            <a:ext cx="5486400" cy="5337443"/>
          </a:xfrm>
          <a:prstGeom prst="rect">
            <a:avLst/>
          </a:prstGeom>
        </p:spPr>
      </p:pic>
    </p:spTree>
    <p:extLst>
      <p:ext uri="{BB962C8B-B14F-4D97-AF65-F5344CB8AC3E}">
        <p14:creationId xmlns:p14="http://schemas.microsoft.com/office/powerpoint/2010/main" val="2016454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C40C5B-9604-7A54-1772-1E5379BF770C}"/>
              </a:ext>
            </a:extLst>
          </p:cNvPr>
          <p:cNvSpPr>
            <a:spLocks noGrp="1"/>
          </p:cNvSpPr>
          <p:nvPr>
            <p:ph type="title"/>
          </p:nvPr>
        </p:nvSpPr>
        <p:spPr>
          <a:xfrm>
            <a:off x="594360" y="189572"/>
            <a:ext cx="6787747" cy="1593507"/>
          </a:xfrm>
        </p:spPr>
        <p:txBody>
          <a:bodyPr anchor="b">
            <a:normAutofit/>
          </a:bodyPr>
          <a:lstStyle/>
          <a:p>
            <a:r>
              <a:rPr lang="fr-FR"/>
              <a:t>Fin du </a:t>
            </a:r>
            <a:r>
              <a:rPr lang="fr-FR" dirty="0"/>
              <a:t>module</a:t>
            </a:r>
          </a:p>
        </p:txBody>
      </p:sp>
      <p:pic>
        <p:nvPicPr>
          <p:cNvPr id="1028" name="Picture 4">
            <a:extLst>
              <a:ext uri="{FF2B5EF4-FFF2-40B4-BE49-F238E27FC236}">
                <a16:creationId xmlns:a16="http://schemas.microsoft.com/office/drawing/2014/main" id="{E7C15E23-E543-2432-0D2D-00DE9DA6CC77}"/>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2641304" y="2673803"/>
            <a:ext cx="4944689" cy="3708517"/>
          </a:xfrm>
          <a:prstGeom prst="rect">
            <a:avLst/>
          </a:prstGeom>
          <a:solidFill>
            <a:srgbClr val="FFFFFF"/>
          </a:solidFill>
        </p:spPr>
      </p:pic>
    </p:spTree>
    <p:extLst>
      <p:ext uri="{BB962C8B-B14F-4D97-AF65-F5344CB8AC3E}">
        <p14:creationId xmlns:p14="http://schemas.microsoft.com/office/powerpoint/2010/main" val="470867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8AF7B9-C0C1-497A-56D3-F9300B65122E}"/>
              </a:ext>
            </a:extLst>
          </p:cNvPr>
          <p:cNvSpPr>
            <a:spLocks noGrp="1"/>
          </p:cNvSpPr>
          <p:nvPr>
            <p:ph type="title"/>
          </p:nvPr>
        </p:nvSpPr>
        <p:spPr/>
        <p:txBody>
          <a:bodyPr/>
          <a:lstStyle/>
          <a:p>
            <a:r>
              <a:rPr lang="fr-FR" dirty="0"/>
              <a:t>Schéma des principales parties d'un avion</a:t>
            </a:r>
          </a:p>
        </p:txBody>
      </p:sp>
      <p:sp>
        <p:nvSpPr>
          <p:cNvPr id="3" name="Espace réservé du tableau 2">
            <a:extLst>
              <a:ext uri="{FF2B5EF4-FFF2-40B4-BE49-F238E27FC236}">
                <a16:creationId xmlns:a16="http://schemas.microsoft.com/office/drawing/2014/main" id="{7B16215B-8FA3-09C4-82C8-B2E36DBBF61F}"/>
              </a:ext>
            </a:extLst>
          </p:cNvPr>
          <p:cNvSpPr>
            <a:spLocks noGrp="1"/>
          </p:cNvSpPr>
          <p:nvPr>
            <p:ph type="tbl" sz="quarter" idx="10"/>
          </p:nvPr>
        </p:nvSpPr>
        <p:spPr>
          <a:xfrm>
            <a:off x="609600" y="1909187"/>
            <a:ext cx="10972800" cy="4396376"/>
          </a:xfrm>
        </p:spPr>
        <p:txBody>
          <a:bodyPr/>
          <a:lstStyle/>
          <a:p>
            <a:endParaRPr lang="fr-FR" dirty="0"/>
          </a:p>
          <a:p>
            <a:endParaRPr lang="fr-FR" dirty="0"/>
          </a:p>
          <a:p>
            <a:endParaRPr lang="fr-FR" dirty="0"/>
          </a:p>
        </p:txBody>
      </p:sp>
      <p:pic>
        <p:nvPicPr>
          <p:cNvPr id="7" name="Image 6">
            <a:extLst>
              <a:ext uri="{FF2B5EF4-FFF2-40B4-BE49-F238E27FC236}">
                <a16:creationId xmlns:a16="http://schemas.microsoft.com/office/drawing/2014/main" id="{B9181D50-45D8-489E-AA1C-4BDCAA096C80}"/>
              </a:ext>
            </a:extLst>
          </p:cNvPr>
          <p:cNvPicPr>
            <a:picLocks noChangeAspect="1"/>
          </p:cNvPicPr>
          <p:nvPr/>
        </p:nvPicPr>
        <p:blipFill>
          <a:blip r:embed="rId2"/>
          <a:stretch>
            <a:fillRect/>
          </a:stretch>
        </p:blipFill>
        <p:spPr>
          <a:xfrm>
            <a:off x="2290231" y="2297013"/>
            <a:ext cx="8152431" cy="3129097"/>
          </a:xfrm>
          <a:prstGeom prst="rect">
            <a:avLst/>
          </a:prstGeom>
        </p:spPr>
      </p:pic>
    </p:spTree>
    <p:extLst>
      <p:ext uri="{BB962C8B-B14F-4D97-AF65-F5344CB8AC3E}">
        <p14:creationId xmlns:p14="http://schemas.microsoft.com/office/powerpoint/2010/main" val="2081931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3979FB-82CE-64E4-C769-1E19AADCFB44}"/>
              </a:ext>
            </a:extLst>
          </p:cNvPr>
          <p:cNvSpPr>
            <a:spLocks noGrp="1"/>
          </p:cNvSpPr>
          <p:nvPr>
            <p:ph type="title"/>
          </p:nvPr>
        </p:nvSpPr>
        <p:spPr>
          <a:xfrm>
            <a:off x="594360" y="198408"/>
            <a:ext cx="10972800" cy="1574317"/>
          </a:xfrm>
        </p:spPr>
        <p:txBody>
          <a:bodyPr anchor="b">
            <a:normAutofit/>
          </a:bodyPr>
          <a:lstStyle/>
          <a:p>
            <a:r>
              <a:rPr lang="fr-FR" dirty="0"/>
              <a:t>Ailerons</a:t>
            </a:r>
          </a:p>
        </p:txBody>
      </p:sp>
      <p:pic>
        <p:nvPicPr>
          <p:cNvPr id="1026" name="Picture 2">
            <a:extLst>
              <a:ext uri="{FF2B5EF4-FFF2-40B4-BE49-F238E27FC236}">
                <a16:creationId xmlns:a16="http://schemas.microsoft.com/office/drawing/2014/main" id="{76D7F7A4-FFCB-EDC2-C3E4-721C73D2B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97" r="5747"/>
          <a:stretch>
            <a:fillRect/>
          </a:stretch>
        </p:blipFill>
        <p:spPr bwMode="auto">
          <a:xfrm>
            <a:off x="5664992" y="509309"/>
            <a:ext cx="2993816" cy="187413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DD66C36F-A983-D93A-8EE8-479EAF07A2AB}"/>
              </a:ext>
            </a:extLst>
          </p:cNvPr>
          <p:cNvSpPr>
            <a:spLocks noGrp="1"/>
          </p:cNvSpPr>
          <p:nvPr>
            <p:ph sz="quarter" idx="14"/>
          </p:nvPr>
        </p:nvSpPr>
        <p:spPr>
          <a:xfrm>
            <a:off x="7548465" y="3340359"/>
            <a:ext cx="4117421" cy="2211355"/>
          </a:xfrm>
        </p:spPr>
        <p:txBody>
          <a:bodyPr>
            <a:normAutofit/>
          </a:bodyPr>
          <a:lstStyle/>
          <a:p>
            <a:pPr marL="0" indent="0">
              <a:buNone/>
            </a:pPr>
            <a:r>
              <a:rPr lang="fr-FR" dirty="0"/>
              <a:t>Les ailerons sont situés à l'arrière de l'aile, un de chaque côté. Ils fonctionnent en opposition : lorsqu'un aileron est relevé, l'autre est abaissé. Ce faisant, ils inclinent l'avion latéralement, ce qui lui permet de virer.</a:t>
            </a:r>
          </a:p>
        </p:txBody>
      </p:sp>
      <p:pic>
        <p:nvPicPr>
          <p:cNvPr id="4" name="Picture 2">
            <a:extLst>
              <a:ext uri="{FF2B5EF4-FFF2-40B4-BE49-F238E27FC236}">
                <a16:creationId xmlns:a16="http://schemas.microsoft.com/office/drawing/2014/main" id="{7AAFA061-2ADD-D698-9E40-B321F4023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24" y="2875140"/>
            <a:ext cx="3849432" cy="27605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05CF31A-09A7-F202-E9A2-3F43EFD88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0715" y="2875139"/>
            <a:ext cx="2760549" cy="2760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263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A700F-06A5-AE4E-1C46-FD358C912B3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24E9206-639C-ED51-6806-CF41029F0E36}"/>
              </a:ext>
            </a:extLst>
          </p:cNvPr>
          <p:cNvSpPr>
            <a:spLocks noGrp="1"/>
          </p:cNvSpPr>
          <p:nvPr>
            <p:ph type="title"/>
          </p:nvPr>
        </p:nvSpPr>
        <p:spPr>
          <a:xfrm>
            <a:off x="594360" y="198408"/>
            <a:ext cx="10972800" cy="1574317"/>
          </a:xfrm>
        </p:spPr>
        <p:txBody>
          <a:bodyPr anchor="b">
            <a:normAutofit/>
          </a:bodyPr>
          <a:lstStyle/>
          <a:p>
            <a:r>
              <a:rPr lang="fr-FR" dirty="0" err="1"/>
              <a:t>Antennas</a:t>
            </a:r>
            <a:endParaRPr lang="fr-FR" dirty="0"/>
          </a:p>
        </p:txBody>
      </p:sp>
      <p:pic>
        <p:nvPicPr>
          <p:cNvPr id="4" name="Picture 2">
            <a:extLst>
              <a:ext uri="{FF2B5EF4-FFF2-40B4-BE49-F238E27FC236}">
                <a16:creationId xmlns:a16="http://schemas.microsoft.com/office/drawing/2014/main" id="{1F12BD16-E50E-C475-085F-395AF49C39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0777" y="2554747"/>
            <a:ext cx="7149223" cy="3719248"/>
          </a:xfrm>
          <a:prstGeom prst="rect">
            <a:avLst/>
          </a:prstGeom>
          <a:solidFill>
            <a:srgbClr val="FFFFFF"/>
          </a:solidFill>
        </p:spPr>
      </p:pic>
      <p:sp>
        <p:nvSpPr>
          <p:cNvPr id="3" name="Espace réservé du contenu 2">
            <a:extLst>
              <a:ext uri="{FF2B5EF4-FFF2-40B4-BE49-F238E27FC236}">
                <a16:creationId xmlns:a16="http://schemas.microsoft.com/office/drawing/2014/main" id="{18282B19-B767-FADD-3763-3130E460C689}"/>
              </a:ext>
            </a:extLst>
          </p:cNvPr>
          <p:cNvSpPr>
            <a:spLocks noGrp="1"/>
          </p:cNvSpPr>
          <p:nvPr>
            <p:ph sz="quarter" idx="14"/>
          </p:nvPr>
        </p:nvSpPr>
        <p:spPr>
          <a:xfrm>
            <a:off x="7958295" y="3737986"/>
            <a:ext cx="3608865" cy="1728317"/>
          </a:xfrm>
        </p:spPr>
        <p:txBody>
          <a:bodyPr>
            <a:normAutofit/>
          </a:bodyPr>
          <a:lstStyle/>
          <a:p>
            <a:pPr marL="0" indent="0">
              <a:buNone/>
            </a:pPr>
            <a:r>
              <a:rPr lang="fr-FR" dirty="0"/>
              <a:t>De nombreuses antennes radio sont installées autour d'un avion.</a:t>
            </a:r>
          </a:p>
        </p:txBody>
      </p:sp>
    </p:spTree>
    <p:extLst>
      <p:ext uri="{BB962C8B-B14F-4D97-AF65-F5344CB8AC3E}">
        <p14:creationId xmlns:p14="http://schemas.microsoft.com/office/powerpoint/2010/main" val="4101790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0FD69-40BF-BA73-0AAF-70D5A3FDAB6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E48D6C8-6005-50E3-8E97-801407BB499B}"/>
              </a:ext>
            </a:extLst>
          </p:cNvPr>
          <p:cNvSpPr>
            <a:spLocks noGrp="1"/>
          </p:cNvSpPr>
          <p:nvPr>
            <p:ph type="title"/>
          </p:nvPr>
        </p:nvSpPr>
        <p:spPr>
          <a:xfrm>
            <a:off x="594360" y="198408"/>
            <a:ext cx="10972800" cy="1574317"/>
          </a:xfrm>
        </p:spPr>
        <p:txBody>
          <a:bodyPr anchor="b">
            <a:normAutofit/>
          </a:bodyPr>
          <a:lstStyle/>
          <a:p>
            <a:r>
              <a:rPr lang="fr-FR" dirty="0"/>
              <a:t>Cockpit</a:t>
            </a:r>
          </a:p>
        </p:txBody>
      </p:sp>
      <p:pic>
        <p:nvPicPr>
          <p:cNvPr id="3074" name="Picture 2">
            <a:extLst>
              <a:ext uri="{FF2B5EF4-FFF2-40B4-BE49-F238E27FC236}">
                <a16:creationId xmlns:a16="http://schemas.microsoft.com/office/drawing/2014/main" id="{05BA83D2-1A91-653E-AB75-340A691C1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73" r="-2" b="10938"/>
          <a:stretch>
            <a:fillRect/>
          </a:stretch>
        </p:blipFill>
        <p:spPr bwMode="auto">
          <a:xfrm>
            <a:off x="773723" y="2676525"/>
            <a:ext cx="5416062" cy="3390459"/>
          </a:xfrm>
          <a:prstGeom prst="rect">
            <a:avLst/>
          </a:prstGeom>
          <a:solidFill>
            <a:srgbClr val="FFFFFF"/>
          </a:solidFill>
        </p:spPr>
      </p:pic>
      <p:sp>
        <p:nvSpPr>
          <p:cNvPr id="3" name="Espace réservé du contenu 2">
            <a:extLst>
              <a:ext uri="{FF2B5EF4-FFF2-40B4-BE49-F238E27FC236}">
                <a16:creationId xmlns:a16="http://schemas.microsoft.com/office/drawing/2014/main" id="{243A1E06-1E7E-612C-E471-A671F8494DCD}"/>
              </a:ext>
            </a:extLst>
          </p:cNvPr>
          <p:cNvSpPr>
            <a:spLocks noGrp="1"/>
          </p:cNvSpPr>
          <p:nvPr>
            <p:ph sz="quarter" idx="14"/>
          </p:nvPr>
        </p:nvSpPr>
        <p:spPr>
          <a:xfrm>
            <a:off x="6832879" y="3209731"/>
            <a:ext cx="4734281" cy="2407298"/>
          </a:xfrm>
        </p:spPr>
        <p:txBody>
          <a:bodyPr>
            <a:normAutofit/>
          </a:bodyPr>
          <a:lstStyle/>
          <a:p>
            <a:pPr marL="0" indent="0">
              <a:buNone/>
            </a:pPr>
            <a:r>
              <a:rPr lang="fr-FR" dirty="0"/>
              <a:t>Le poste de pilotage, parfois appelé cockpit, est l'endroit où prennent place les pilotes. Il contient les commandes de vol, qui permettent de diriger l'avion, ainsi que tous les boutons et interrupteurs servant à actionner les différents systèmes.</a:t>
            </a:r>
          </a:p>
        </p:txBody>
      </p:sp>
    </p:spTree>
    <p:extLst>
      <p:ext uri="{BB962C8B-B14F-4D97-AF65-F5344CB8AC3E}">
        <p14:creationId xmlns:p14="http://schemas.microsoft.com/office/powerpoint/2010/main" val="1175079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FC110-B591-BD22-6929-6522A426AAD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C02E833-8570-8AC9-CF77-EFDA1C3F5096}"/>
              </a:ext>
            </a:extLst>
          </p:cNvPr>
          <p:cNvSpPr>
            <a:spLocks noGrp="1"/>
          </p:cNvSpPr>
          <p:nvPr>
            <p:ph type="title"/>
          </p:nvPr>
        </p:nvSpPr>
        <p:spPr>
          <a:xfrm>
            <a:off x="594360" y="198408"/>
            <a:ext cx="10972800" cy="1574317"/>
          </a:xfrm>
        </p:spPr>
        <p:txBody>
          <a:bodyPr anchor="b">
            <a:normAutofit/>
          </a:bodyPr>
          <a:lstStyle/>
          <a:p>
            <a:r>
              <a:rPr lang="fr-FR" dirty="0" err="1"/>
              <a:t>Elevator</a:t>
            </a:r>
            <a:endParaRPr lang="fr-FR" dirty="0"/>
          </a:p>
        </p:txBody>
      </p:sp>
      <p:pic>
        <p:nvPicPr>
          <p:cNvPr id="4098" name="Picture 2">
            <a:extLst>
              <a:ext uri="{FF2B5EF4-FFF2-40B4-BE49-F238E27FC236}">
                <a16:creationId xmlns:a16="http://schemas.microsoft.com/office/drawing/2014/main" id="{87CEC976-3F9D-1F0B-985F-67E56518863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5523" y="2773920"/>
            <a:ext cx="5746750" cy="3402680"/>
          </a:xfrm>
          <a:prstGeom prst="rect">
            <a:avLst/>
          </a:prstGeom>
          <a:solidFill>
            <a:srgbClr val="FFFFFF"/>
          </a:solidFill>
        </p:spPr>
      </p:pic>
      <p:sp>
        <p:nvSpPr>
          <p:cNvPr id="3" name="Espace réservé du contenu 2">
            <a:extLst>
              <a:ext uri="{FF2B5EF4-FFF2-40B4-BE49-F238E27FC236}">
                <a16:creationId xmlns:a16="http://schemas.microsoft.com/office/drawing/2014/main" id="{C20F132C-6C2A-E140-7295-F9B200FA77F4}"/>
              </a:ext>
            </a:extLst>
          </p:cNvPr>
          <p:cNvSpPr>
            <a:spLocks noGrp="1"/>
          </p:cNvSpPr>
          <p:nvPr>
            <p:ph sz="quarter" idx="14"/>
          </p:nvPr>
        </p:nvSpPr>
        <p:spPr>
          <a:xfrm>
            <a:off x="6863024" y="3429000"/>
            <a:ext cx="4704136" cy="2157884"/>
          </a:xfrm>
        </p:spPr>
        <p:txBody>
          <a:bodyPr>
            <a:normAutofit/>
          </a:bodyPr>
          <a:lstStyle/>
          <a:p>
            <a:pPr marL="0" indent="0">
              <a:buNone/>
            </a:pPr>
            <a:r>
              <a:rPr lang="fr-FR" dirty="0"/>
              <a:t>Comme son nom l'indique, la gouverne de profondeur permet de faire monter l'avion. Situé à l'arrière de l'appareil, elle oriente le nez de l'avion vers le haut ou vers le bas pour permettre à l'avion de monter ou de descendre.</a:t>
            </a:r>
          </a:p>
          <a:p>
            <a:endParaRPr lang="fr-FR" dirty="0"/>
          </a:p>
        </p:txBody>
      </p:sp>
    </p:spTree>
    <p:extLst>
      <p:ext uri="{BB962C8B-B14F-4D97-AF65-F5344CB8AC3E}">
        <p14:creationId xmlns:p14="http://schemas.microsoft.com/office/powerpoint/2010/main" val="3738351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91335-BB0A-22BD-70DA-CEC28347CCD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0513720-1DD7-2228-C6F7-B24F4C2799D3}"/>
              </a:ext>
            </a:extLst>
          </p:cNvPr>
          <p:cNvSpPr>
            <a:spLocks noGrp="1"/>
          </p:cNvSpPr>
          <p:nvPr>
            <p:ph type="title"/>
          </p:nvPr>
        </p:nvSpPr>
        <p:spPr>
          <a:xfrm>
            <a:off x="594360" y="198408"/>
            <a:ext cx="10972800" cy="1574317"/>
          </a:xfrm>
        </p:spPr>
        <p:txBody>
          <a:bodyPr anchor="b">
            <a:normAutofit/>
          </a:bodyPr>
          <a:lstStyle/>
          <a:p>
            <a:r>
              <a:rPr lang="fr-FR" dirty="0"/>
              <a:t>Empennage</a:t>
            </a:r>
          </a:p>
        </p:txBody>
      </p:sp>
      <p:pic>
        <p:nvPicPr>
          <p:cNvPr id="5122" name="Picture 2">
            <a:extLst>
              <a:ext uri="{FF2B5EF4-FFF2-40B4-BE49-F238E27FC236}">
                <a16:creationId xmlns:a16="http://schemas.microsoft.com/office/drawing/2014/main" id="{BF218953-1DA5-98CF-35A0-6087003952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28245" y="2603860"/>
            <a:ext cx="4598347" cy="3941441"/>
          </a:xfrm>
          <a:prstGeom prst="rect">
            <a:avLst/>
          </a:prstGeom>
          <a:solidFill>
            <a:srgbClr val="FFFFFF"/>
          </a:solidFill>
        </p:spPr>
      </p:pic>
      <p:sp>
        <p:nvSpPr>
          <p:cNvPr id="3" name="Espace réservé du contenu 2">
            <a:extLst>
              <a:ext uri="{FF2B5EF4-FFF2-40B4-BE49-F238E27FC236}">
                <a16:creationId xmlns:a16="http://schemas.microsoft.com/office/drawing/2014/main" id="{5759E1C4-A1A0-B306-2B99-DB70650066EB}"/>
              </a:ext>
            </a:extLst>
          </p:cNvPr>
          <p:cNvSpPr>
            <a:spLocks noGrp="1"/>
          </p:cNvSpPr>
          <p:nvPr>
            <p:ph sz="quarter" idx="14"/>
          </p:nvPr>
        </p:nvSpPr>
        <p:spPr>
          <a:xfrm>
            <a:off x="5969356" y="3428999"/>
            <a:ext cx="5597804" cy="1816241"/>
          </a:xfrm>
        </p:spPr>
        <p:txBody>
          <a:bodyPr>
            <a:normAutofit/>
          </a:bodyPr>
          <a:lstStyle/>
          <a:p>
            <a:pPr marL="0" indent="0">
              <a:buNone/>
            </a:pPr>
            <a:r>
              <a:rPr lang="fr-FR" dirty="0"/>
              <a:t>Ce nom provient du mot français « empennage ». L'empennage désigne l'ensemble de la partie arrière de l'avion, comprenant les stabilisateurs horizontal et vertical, la gouverne de direction et la gouverne de profondeur.</a:t>
            </a:r>
          </a:p>
        </p:txBody>
      </p:sp>
    </p:spTree>
    <p:extLst>
      <p:ext uri="{BB962C8B-B14F-4D97-AF65-F5344CB8AC3E}">
        <p14:creationId xmlns:p14="http://schemas.microsoft.com/office/powerpoint/2010/main" val="3409604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BC688-40C0-ABE6-9607-70045BADC1B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1065E5D-C3F5-759E-F413-69062D327EF1}"/>
              </a:ext>
            </a:extLst>
          </p:cNvPr>
          <p:cNvSpPr>
            <a:spLocks noGrp="1"/>
          </p:cNvSpPr>
          <p:nvPr>
            <p:ph type="title"/>
          </p:nvPr>
        </p:nvSpPr>
        <p:spPr>
          <a:xfrm>
            <a:off x="594360" y="198408"/>
            <a:ext cx="10972800" cy="1574317"/>
          </a:xfrm>
        </p:spPr>
        <p:txBody>
          <a:bodyPr anchor="b">
            <a:normAutofit/>
          </a:bodyPr>
          <a:lstStyle/>
          <a:p>
            <a:r>
              <a:rPr lang="fr-FR" dirty="0"/>
              <a:t>Engine</a:t>
            </a:r>
          </a:p>
        </p:txBody>
      </p:sp>
      <p:pic>
        <p:nvPicPr>
          <p:cNvPr id="6146" name="Picture 2">
            <a:extLst>
              <a:ext uri="{FF2B5EF4-FFF2-40B4-BE49-F238E27FC236}">
                <a16:creationId xmlns:a16="http://schemas.microsoft.com/office/drawing/2014/main" id="{9F89591D-2F06-A8BC-3C94-DF77F762D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533" r="5611"/>
          <a:stretch>
            <a:fillRect/>
          </a:stretch>
        </p:blipFill>
        <p:spPr bwMode="auto">
          <a:xfrm>
            <a:off x="341644" y="1977641"/>
            <a:ext cx="4381081" cy="2742560"/>
          </a:xfrm>
          <a:prstGeom prst="rect">
            <a:avLst/>
          </a:prstGeom>
          <a:solidFill>
            <a:srgbClr val="FFFFFF"/>
          </a:solidFill>
        </p:spPr>
      </p:pic>
      <p:sp>
        <p:nvSpPr>
          <p:cNvPr id="3" name="Espace réservé du contenu 2">
            <a:extLst>
              <a:ext uri="{FF2B5EF4-FFF2-40B4-BE49-F238E27FC236}">
                <a16:creationId xmlns:a16="http://schemas.microsoft.com/office/drawing/2014/main" id="{F08CC44C-F237-0630-A99E-470A60DD68FA}"/>
              </a:ext>
            </a:extLst>
          </p:cNvPr>
          <p:cNvSpPr>
            <a:spLocks noGrp="1"/>
          </p:cNvSpPr>
          <p:nvPr>
            <p:ph sz="quarter" idx="14"/>
          </p:nvPr>
        </p:nvSpPr>
        <p:spPr>
          <a:xfrm>
            <a:off x="5820410" y="2676525"/>
            <a:ext cx="5746750" cy="3061084"/>
          </a:xfrm>
        </p:spPr>
        <p:txBody>
          <a:bodyPr>
            <a:normAutofit fontScale="92500"/>
          </a:bodyPr>
          <a:lstStyle/>
          <a:p>
            <a:pPr marL="0" indent="0">
              <a:buNone/>
            </a:pPr>
            <a:endParaRPr lang="en-US" sz="1900" dirty="0"/>
          </a:p>
          <a:p>
            <a:pPr marL="0" indent="0">
              <a:buNone/>
            </a:pPr>
            <a:r>
              <a:rPr lang="fr-FR" sz="1900" dirty="0"/>
              <a:t>Un avion possède au moins un, et jusqu'à huit moteurs, qui fournissent la poussée nécessaire au vol.</a:t>
            </a:r>
          </a:p>
          <a:p>
            <a:pPr marL="0" indent="0">
              <a:buNone/>
            </a:pPr>
            <a:r>
              <a:rPr lang="fr-FR" sz="1900" dirty="0"/>
              <a:t>Le principe de base est de prendre l'air devant l'appareil, de l'accélérer et de le propulser derrière lui.</a:t>
            </a:r>
          </a:p>
          <a:p>
            <a:pPr marL="0" indent="0">
              <a:buNone/>
            </a:pPr>
            <a:r>
              <a:rPr lang="fr-FR" sz="1900" dirty="0"/>
              <a:t>Les avions à réaction réalisent cette fonction en comprimant l'air à l'aide de turbines.</a:t>
            </a:r>
          </a:p>
          <a:p>
            <a:pPr marL="0" indent="0">
              <a:buNone/>
            </a:pPr>
            <a:r>
              <a:rPr lang="fr-FR" sz="1900" dirty="0"/>
              <a:t>Les avions à hélices utilisent une hélice fixée au moteur.</a:t>
            </a:r>
          </a:p>
        </p:txBody>
      </p:sp>
      <p:pic>
        <p:nvPicPr>
          <p:cNvPr id="3074" name="Picture 2">
            <a:extLst>
              <a:ext uri="{FF2B5EF4-FFF2-40B4-BE49-F238E27FC236}">
                <a16:creationId xmlns:a16="http://schemas.microsoft.com/office/drawing/2014/main" id="{91EA02B1-64CD-DC47-1063-657CB0D36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284" y="4672995"/>
            <a:ext cx="3046116" cy="1986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522206"/>
      </p:ext>
    </p:extLst>
  </p:cSld>
  <p:clrMapOvr>
    <a:masterClrMapping/>
  </p:clrMapOvr>
</p:sld>
</file>

<file path=ppt/theme/theme1.xml><?xml version="1.0" encoding="utf-8"?>
<a:theme xmlns:a="http://schemas.openxmlformats.org/drawingml/2006/main" name="Personnalisé">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72332792_TF78853419_Win32" id="{E939D1AD-245E-4113-B88E-E20D599B2C52}" vid="{B269D645-ADA9-4C84-B6E4-2BDC65D07C9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92DB9E12-8AC3-4138-BF4D-720A5525AB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1FFAC0-05A2-416A-B06C-C248395482CF}">
  <ds:schemaRefs>
    <ds:schemaRef ds:uri="http://schemas.microsoft.com/sharepoint/v3/contenttype/forms"/>
  </ds:schemaRefs>
</ds:datastoreItem>
</file>

<file path=customXml/itemProps3.xml><?xml version="1.0" encoding="utf-8"?>
<ds:datastoreItem xmlns:ds="http://schemas.openxmlformats.org/officeDocument/2006/customXml" ds:itemID="{4F4B194E-8B30-4377-8C59-ECFB902D2A26}">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{C59E80C1-E853-412E-ACDF-F696445F4A4F}TFd3b75063-ff25-434d-b12c-efeaf07d16c3843f2ce2_win32-4817930b7c4d</Template>
  <TotalTime>161</TotalTime>
  <Words>926</Words>
  <Application>Microsoft Office PowerPoint</Application>
  <PresentationFormat>Grand écran</PresentationFormat>
  <Paragraphs>61</Paragraphs>
  <Slides>23</Slides>
  <Notes>1</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23</vt:i4>
      </vt:variant>
    </vt:vector>
  </HeadingPairs>
  <TitlesOfParts>
    <vt:vector size="28" baseType="lpstr">
      <vt:lpstr>Arial</vt:lpstr>
      <vt:lpstr>Calibri</vt:lpstr>
      <vt:lpstr>Franklin Gothic Book</vt:lpstr>
      <vt:lpstr>Franklin Gothic Demi</vt:lpstr>
      <vt:lpstr>Personnalisé</vt:lpstr>
      <vt:lpstr>Learning Module 6   Version française –Vous devez étudier la version anglaise, car les questions des tests sont uniquement en anglais. La version française est là pour vous aider et vous servir d'aide-mémoire</vt:lpstr>
      <vt:lpstr>Parties d’un avion  Version française</vt:lpstr>
      <vt:lpstr>Schéma des principales parties d'un avion</vt:lpstr>
      <vt:lpstr>Ailerons</vt:lpstr>
      <vt:lpstr>Antennas</vt:lpstr>
      <vt:lpstr>Cockpit</vt:lpstr>
      <vt:lpstr>Elevator</vt:lpstr>
      <vt:lpstr>Empennage</vt:lpstr>
      <vt:lpstr>Engine</vt:lpstr>
      <vt:lpstr>Flaps</vt:lpstr>
      <vt:lpstr>Fuselage</vt:lpstr>
      <vt:lpstr>Horizontal Stabilizer</vt:lpstr>
      <vt:lpstr>Rudder</vt:lpstr>
      <vt:lpstr>Slats</vt:lpstr>
      <vt:lpstr>Spoilers</vt:lpstr>
      <vt:lpstr>Struts</vt:lpstr>
      <vt:lpstr>Vertical Stablizer</vt:lpstr>
      <vt:lpstr>Aircraft wheels</vt:lpstr>
      <vt:lpstr>Windshield</vt:lpstr>
      <vt:lpstr>Wing</vt:lpstr>
      <vt:lpstr>Winglet</vt:lpstr>
      <vt:lpstr>Présentation PowerPoint</vt:lpstr>
      <vt:lpstr>Fin du module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Vaughan</dc:creator>
  <cp:lastModifiedBy>Peter Vaughan</cp:lastModifiedBy>
  <cp:revision>9</cp:revision>
  <dcterms:created xsi:type="dcterms:W3CDTF">2026-05-10T15:33:49Z</dcterms:created>
  <dcterms:modified xsi:type="dcterms:W3CDTF">2026-05-20T13:30:48Z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