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3"/>
  </p:notesMasterIdLst>
  <p:handoutMasterIdLst>
    <p:handoutMasterId r:id="rId14"/>
  </p:handoutMasterIdLst>
  <p:sldIdLst>
    <p:sldId id="434" r:id="rId5"/>
    <p:sldId id="410" r:id="rId6"/>
    <p:sldId id="412" r:id="rId7"/>
    <p:sldId id="415" r:id="rId8"/>
    <p:sldId id="414" r:id="rId9"/>
    <p:sldId id="413" r:id="rId10"/>
    <p:sldId id="416" r:id="rId11"/>
    <p:sldId id="435" r:id="rId12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20/05/2026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20/05/2026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86396-ECEE-87EE-BB31-539700269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6784" y="345233"/>
            <a:ext cx="5339520" cy="3424334"/>
          </a:xfrm>
        </p:spPr>
        <p:txBody>
          <a:bodyPr/>
          <a:lstStyle/>
          <a:p>
            <a:r>
              <a:rPr lang="fr-FR" sz="3200" dirty="0"/>
              <a:t>Learning Module 7</a:t>
            </a: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r>
              <a:rPr lang="fr-FR" sz="2400" dirty="0"/>
              <a:t>Vous devez étudier la version anglaise, car les questions des tests sont uniquement en anglais. 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La version française est là pour vous aider et vous servir d'aide-mémoire</a:t>
            </a:r>
          </a:p>
        </p:txBody>
      </p:sp>
    </p:spTree>
    <p:extLst>
      <p:ext uri="{BB962C8B-B14F-4D97-AF65-F5344CB8AC3E}">
        <p14:creationId xmlns:p14="http://schemas.microsoft.com/office/powerpoint/2010/main" val="2713938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8"/>
            <a:ext cx="5486400" cy="467298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Aircraft </a:t>
            </a:r>
            <a:r>
              <a:rPr lang="fr-FR" dirty="0" err="1"/>
              <a:t>evacuation</a:t>
            </a:r>
            <a:r>
              <a:rPr lang="fr-FR" dirty="0"/>
              <a:t> and </a:t>
            </a:r>
            <a:r>
              <a:rPr lang="fr-FR" dirty="0" err="1"/>
              <a:t>Interior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sz="2400" dirty="0"/>
              <a:t>English Version + Version française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E9B7C-6FCC-A7F6-246C-90D8A24D6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Principal </a:t>
            </a:r>
            <a:r>
              <a:rPr lang="fr-FR" dirty="0" err="1"/>
              <a:t>means</a:t>
            </a:r>
            <a:r>
              <a:rPr lang="fr-FR" dirty="0"/>
              <a:t> of escape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BAC52C-B84F-3224-7458-813A97DF17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2000" dirty="0"/>
              <a:t>Cockpit escape </a:t>
            </a:r>
            <a:r>
              <a:rPr lang="fr-FR" sz="2000" dirty="0" err="1"/>
              <a:t>hatch</a:t>
            </a:r>
            <a:r>
              <a:rPr lang="fr-FR" sz="2000" dirty="0"/>
              <a:t> (trappe d’évacuation poste de pilotage)</a:t>
            </a:r>
          </a:p>
          <a:p>
            <a:r>
              <a:rPr lang="fr-FR" sz="2000" dirty="0"/>
              <a:t>Escape slide (toboggan)</a:t>
            </a:r>
          </a:p>
          <a:p>
            <a:r>
              <a:rPr lang="fr-FR" sz="2000" dirty="0"/>
              <a:t>Escape </a:t>
            </a:r>
            <a:r>
              <a:rPr lang="fr-FR" sz="2000" dirty="0" err="1"/>
              <a:t>rope</a:t>
            </a:r>
            <a:r>
              <a:rPr lang="fr-FR" sz="2000" dirty="0"/>
              <a:t> (corde d’évacuation poste de pilotage)</a:t>
            </a:r>
          </a:p>
          <a:p>
            <a:r>
              <a:rPr lang="fr-FR" sz="2000" dirty="0"/>
              <a:t>Doors (portes)</a:t>
            </a:r>
          </a:p>
          <a:p>
            <a:r>
              <a:rPr lang="fr-FR" sz="2000" dirty="0"/>
              <a:t>Over Wing exits (fenêtres d’évacuation sur les ailes) </a:t>
            </a:r>
          </a:p>
          <a:p>
            <a:r>
              <a:rPr lang="fr-FR" sz="2000" dirty="0"/>
              <a:t>Emergency </a:t>
            </a:r>
            <a:r>
              <a:rPr lang="fr-FR" sz="2000" dirty="0" err="1"/>
              <a:t>floor</a:t>
            </a:r>
            <a:r>
              <a:rPr lang="fr-FR" sz="2000" dirty="0"/>
              <a:t> </a:t>
            </a:r>
            <a:r>
              <a:rPr lang="fr-FR" sz="2000" dirty="0" err="1"/>
              <a:t>lighting</a:t>
            </a:r>
            <a:r>
              <a:rPr lang="fr-FR" sz="2000" dirty="0"/>
              <a:t> ( éclairage au sol)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123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5370F-14DF-52E3-1094-464E929FF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F0223F-CD41-5637-5EB4-2D41874F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1738E7F-8536-78D4-BE58-9119B87CCE39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" y="2702045"/>
            <a:ext cx="1689038" cy="255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BCAE7A9-30FF-A968-C1AF-1EA341F76CDD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026" y="2702045"/>
            <a:ext cx="2837379" cy="250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FCD0BFA7-2231-EEA4-E1A0-1D0565BA9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898" y="2702044"/>
            <a:ext cx="4450793" cy="250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32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ECDED-C14E-9FED-066F-4C2A36BEF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420025-403B-028D-97D4-821D36838E61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07" y="2278716"/>
            <a:ext cx="4217706" cy="23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D869710-AA05-F36F-A12B-9CBEB63BA8A4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237" y="2278715"/>
            <a:ext cx="4089897" cy="23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BD15619-E695-3211-C359-E2FCFA9E1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830" y="2278716"/>
            <a:ext cx="1876440" cy="23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70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5038A-79A2-ACA9-EA6D-FB896ACE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Principal parts of an </a:t>
            </a:r>
            <a:r>
              <a:rPr lang="fr-FR" dirty="0" err="1"/>
              <a:t>interior</a:t>
            </a:r>
            <a:r>
              <a:rPr lang="fr-FR" dirty="0"/>
              <a:t> of an </a:t>
            </a:r>
            <a:r>
              <a:rPr lang="fr-FR" dirty="0" err="1"/>
              <a:t>aircraft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0A471D-909A-4073-B803-A87B661473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9"/>
            <a:ext cx="6787747" cy="2793004"/>
          </a:xfrm>
        </p:spPr>
        <p:txBody>
          <a:bodyPr/>
          <a:lstStyle/>
          <a:p>
            <a:r>
              <a:rPr lang="fr-FR" dirty="0"/>
              <a:t>Row of </a:t>
            </a:r>
            <a:r>
              <a:rPr lang="fr-FR" dirty="0" err="1"/>
              <a:t>seats</a:t>
            </a:r>
            <a:r>
              <a:rPr lang="fr-FR" dirty="0"/>
              <a:t> ( rangée des sièges)</a:t>
            </a:r>
          </a:p>
          <a:p>
            <a:r>
              <a:rPr lang="fr-FR" dirty="0" err="1"/>
              <a:t>Aisle</a:t>
            </a:r>
            <a:r>
              <a:rPr lang="fr-FR" dirty="0"/>
              <a:t> (couloir)</a:t>
            </a:r>
          </a:p>
          <a:p>
            <a:r>
              <a:rPr lang="fr-FR" dirty="0"/>
              <a:t>Galley (cuisine)</a:t>
            </a:r>
          </a:p>
          <a:p>
            <a:r>
              <a:rPr lang="fr-FR" dirty="0"/>
              <a:t>Hold (</a:t>
            </a:r>
            <a:r>
              <a:rPr lang="fr-FR" dirty="0" err="1"/>
              <a:t>soute</a:t>
            </a:r>
            <a:r>
              <a:rPr lang="fr-F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31255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BAEB1-11DF-BE30-5E28-F7352A98D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0111055-7CD0-2C48-035B-E06436B98958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031" y="2571750"/>
            <a:ext cx="25050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66BEF7C5-B550-A225-5CB6-79D1D65E1F77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81" y="4475162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A8110504-BBFB-08A6-F9C5-06C77DD59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079" y="2571750"/>
            <a:ext cx="24384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082BE828-84D5-E721-488D-98F487E86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969" y="4475162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10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995431-2083-8C60-2E7D-E64FCDBBE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End of module</a:t>
            </a:r>
            <a:br>
              <a:rPr lang="fr-FR" dirty="0"/>
            </a:br>
            <a:r>
              <a:rPr lang="fr-FR" dirty="0"/>
              <a:t>Fin du module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F311BF-0339-9C3C-4F6C-664204B2189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8639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{C59E80C1-E853-412E-ACDF-F696445F4A4F}TFd3b75063-ff25-434d-b12c-efeaf07d16c3843f2ce2_win32-4817930b7c4d</Template>
  <TotalTime>24</TotalTime>
  <Words>135</Words>
  <Application>Microsoft Office PowerPoint</Application>
  <PresentationFormat>Grand écran</PresentationFormat>
  <Paragraphs>16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</vt:lpstr>
      <vt:lpstr>Personnalisé</vt:lpstr>
      <vt:lpstr>Learning Module 7   Vous devez étudier la version anglaise, car les questions des tests sont uniquement en anglais.   La version française est là pour vous aider et vous servir d'aide-mémoire</vt:lpstr>
      <vt:lpstr>Aircraft evacuation and Interior   English Version + Version française</vt:lpstr>
      <vt:lpstr>Principal means of escape</vt:lpstr>
      <vt:lpstr>Présentation PowerPoint</vt:lpstr>
      <vt:lpstr>Présentation PowerPoint</vt:lpstr>
      <vt:lpstr>Principal parts of an interior of an aircraft</vt:lpstr>
      <vt:lpstr>Présentation PowerPoint</vt:lpstr>
      <vt:lpstr>End of module Fin du module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Vaughan</dc:creator>
  <cp:lastModifiedBy>Peter Vaughan</cp:lastModifiedBy>
  <cp:revision>1</cp:revision>
  <dcterms:created xsi:type="dcterms:W3CDTF">2026-05-20T13:07:32Z</dcterms:created>
  <dcterms:modified xsi:type="dcterms:W3CDTF">2026-05-20T13:31:50Z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