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7" r:id="rId3"/>
    <p:sldId id="266" r:id="rId4"/>
    <p:sldId id="257" r:id="rId5"/>
    <p:sldId id="258" r:id="rId6"/>
    <p:sldId id="259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9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 err="1"/>
            <a:t>Recording</a:t>
          </a:r>
          <a:r>
            <a:rPr lang="fr-FR" dirty="0"/>
            <a:t> 80% speed</a:t>
          </a:r>
          <a:endParaRPr lang="en-US" dirty="0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 err="1"/>
            <a:t>Recording</a:t>
          </a:r>
          <a:r>
            <a:rPr lang="fr-FR" dirty="0"/>
            <a:t> 80% speed</a:t>
          </a:r>
          <a:endParaRPr lang="en-US" dirty="0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80% speed</a:t>
          </a:r>
          <a:endParaRPr lang="en-US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80% speed</a:t>
          </a:r>
          <a:endParaRPr lang="en-US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80% speed</a:t>
          </a:r>
          <a:endParaRPr lang="en-US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E6FA71-0DD3-46E3-9F4C-DC82209511A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899A74-D0AD-4006-B835-0DE52051EC4F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80% speed</a:t>
          </a:r>
          <a:endParaRPr lang="en-US"/>
        </a:p>
      </dgm:t>
    </dgm:pt>
    <dgm:pt modelId="{25B17D54-DBC2-4BDD-999C-F9A993AA08F4}" type="parTrans" cxnId="{2DBDB957-2E48-4876-9F1C-B9296319C35B}">
      <dgm:prSet/>
      <dgm:spPr/>
      <dgm:t>
        <a:bodyPr/>
        <a:lstStyle/>
        <a:p>
          <a:endParaRPr lang="en-US"/>
        </a:p>
      </dgm:t>
    </dgm:pt>
    <dgm:pt modelId="{28E33C26-1DBC-45D8-BFA9-484D6C7EC079}" type="sibTrans" cxnId="{2DBDB957-2E48-4876-9F1C-B9296319C35B}">
      <dgm:prSet/>
      <dgm:spPr/>
      <dgm:t>
        <a:bodyPr/>
        <a:lstStyle/>
        <a:p>
          <a:endParaRPr lang="en-US"/>
        </a:p>
      </dgm:t>
    </dgm:pt>
    <dgm:pt modelId="{03CFA5EA-E114-4B8A-9BFE-56FB20D37A1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Recording 100% speed</a:t>
          </a:r>
          <a:endParaRPr lang="en-US"/>
        </a:p>
      </dgm:t>
    </dgm:pt>
    <dgm:pt modelId="{4ACE14CD-E56B-42BB-8669-EDEDB4CAA1FD}" type="parTrans" cxnId="{AD0510DE-5D74-40D1-A8D9-5D5E35B85015}">
      <dgm:prSet/>
      <dgm:spPr/>
      <dgm:t>
        <a:bodyPr/>
        <a:lstStyle/>
        <a:p>
          <a:endParaRPr lang="en-US"/>
        </a:p>
      </dgm:t>
    </dgm:pt>
    <dgm:pt modelId="{70B7F04B-F662-4E26-95A3-31F7BE7C746F}" type="sibTrans" cxnId="{AD0510DE-5D74-40D1-A8D9-5D5E35B85015}">
      <dgm:prSet/>
      <dgm:spPr/>
      <dgm:t>
        <a:bodyPr/>
        <a:lstStyle/>
        <a:p>
          <a:endParaRPr lang="en-US"/>
        </a:p>
      </dgm:t>
    </dgm:pt>
    <dgm:pt modelId="{C62F7765-D53F-437E-9542-7FC8126F9957}" type="pres">
      <dgm:prSet presAssocID="{38E6FA71-0DD3-46E3-9F4C-DC82209511A4}" presName="root" presStyleCnt="0">
        <dgm:presLayoutVars>
          <dgm:dir/>
          <dgm:resizeHandles val="exact"/>
        </dgm:presLayoutVars>
      </dgm:prSet>
      <dgm:spPr/>
    </dgm:pt>
    <dgm:pt modelId="{DEBFC0FD-F667-4AB0-9118-917A97F2B953}" type="pres">
      <dgm:prSet presAssocID="{EA899A74-D0AD-4006-B835-0DE52051EC4F}" presName="compNode" presStyleCnt="0"/>
      <dgm:spPr/>
    </dgm:pt>
    <dgm:pt modelId="{48EB4478-1A4F-4D11-A436-3227FAF8809F}" type="pres">
      <dgm:prSet presAssocID="{EA899A74-D0AD-4006-B835-0DE52051EC4F}" presName="bgRect" presStyleLbl="bgShp" presStyleIdx="0" presStyleCnt="2"/>
      <dgm:spPr/>
    </dgm:pt>
    <dgm:pt modelId="{D70B5D06-C377-4DBE-AB13-1F42419ABEE7}" type="pres">
      <dgm:prSet presAssocID="{EA899A74-D0AD-4006-B835-0DE52051EC4F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ande vocale"/>
        </a:ext>
      </dgm:extLst>
    </dgm:pt>
    <dgm:pt modelId="{D04B438A-4C5F-48A9-8E6D-4189E1889C92}" type="pres">
      <dgm:prSet presAssocID="{EA899A74-D0AD-4006-B835-0DE52051EC4F}" presName="spaceRect" presStyleCnt="0"/>
      <dgm:spPr/>
    </dgm:pt>
    <dgm:pt modelId="{8405C464-5749-4C48-B6E4-631D1442B0ED}" type="pres">
      <dgm:prSet presAssocID="{EA899A74-D0AD-4006-B835-0DE52051EC4F}" presName="parTx" presStyleLbl="revTx" presStyleIdx="0" presStyleCnt="2">
        <dgm:presLayoutVars>
          <dgm:chMax val="0"/>
          <dgm:chPref val="0"/>
        </dgm:presLayoutVars>
      </dgm:prSet>
      <dgm:spPr/>
    </dgm:pt>
    <dgm:pt modelId="{AFDA3627-BA88-45CF-9681-31C02A1ADB5F}" type="pres">
      <dgm:prSet presAssocID="{28E33C26-1DBC-45D8-BFA9-484D6C7EC079}" presName="sibTrans" presStyleCnt="0"/>
      <dgm:spPr/>
    </dgm:pt>
    <dgm:pt modelId="{B45C0824-ACD2-4E12-BFB0-682E908AA369}" type="pres">
      <dgm:prSet presAssocID="{03CFA5EA-E114-4B8A-9BFE-56FB20D37A18}" presName="compNode" presStyleCnt="0"/>
      <dgm:spPr/>
    </dgm:pt>
    <dgm:pt modelId="{7170EEBC-E0DF-4ABD-8732-3EA30618F836}" type="pres">
      <dgm:prSet presAssocID="{03CFA5EA-E114-4B8A-9BFE-56FB20D37A18}" presName="bgRect" presStyleLbl="bgShp" presStyleIdx="1" presStyleCnt="2"/>
      <dgm:spPr/>
    </dgm:pt>
    <dgm:pt modelId="{23E724CD-E431-4243-A4BA-5D2B06C8B34F}" type="pres">
      <dgm:prSet presAssocID="{03CFA5EA-E114-4B8A-9BFE-56FB20D37A18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2E13AB32-8F71-4697-8035-2E6280D88D03}" type="pres">
      <dgm:prSet presAssocID="{03CFA5EA-E114-4B8A-9BFE-56FB20D37A18}" presName="spaceRect" presStyleCnt="0"/>
      <dgm:spPr/>
    </dgm:pt>
    <dgm:pt modelId="{DD76F05A-158D-45CC-94F6-9AF3F892C0F6}" type="pres">
      <dgm:prSet presAssocID="{03CFA5EA-E114-4B8A-9BFE-56FB20D37A1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0150801-89ED-4396-BFE9-9810F85D3AB7}" type="presOf" srcId="{38E6FA71-0DD3-46E3-9F4C-DC82209511A4}" destId="{C62F7765-D53F-437E-9542-7FC8126F9957}" srcOrd="0" destOrd="0" presId="urn:microsoft.com/office/officeart/2018/2/layout/IconVerticalSolidList"/>
    <dgm:cxn modelId="{CB175904-D035-4490-8384-5EA2E9E7CED9}" type="presOf" srcId="{03CFA5EA-E114-4B8A-9BFE-56FB20D37A18}" destId="{DD76F05A-158D-45CC-94F6-9AF3F892C0F6}" srcOrd="0" destOrd="0" presId="urn:microsoft.com/office/officeart/2018/2/layout/IconVerticalSolidList"/>
    <dgm:cxn modelId="{2DBDB957-2E48-4876-9F1C-B9296319C35B}" srcId="{38E6FA71-0DD3-46E3-9F4C-DC82209511A4}" destId="{EA899A74-D0AD-4006-B835-0DE52051EC4F}" srcOrd="0" destOrd="0" parTransId="{25B17D54-DBC2-4BDD-999C-F9A993AA08F4}" sibTransId="{28E33C26-1DBC-45D8-BFA9-484D6C7EC079}"/>
    <dgm:cxn modelId="{10989780-67E0-4EA1-850F-1672ACD02AD2}" type="presOf" srcId="{EA899A74-D0AD-4006-B835-0DE52051EC4F}" destId="{8405C464-5749-4C48-B6E4-631D1442B0ED}" srcOrd="0" destOrd="0" presId="urn:microsoft.com/office/officeart/2018/2/layout/IconVerticalSolidList"/>
    <dgm:cxn modelId="{AD0510DE-5D74-40D1-A8D9-5D5E35B85015}" srcId="{38E6FA71-0DD3-46E3-9F4C-DC82209511A4}" destId="{03CFA5EA-E114-4B8A-9BFE-56FB20D37A18}" srcOrd="1" destOrd="0" parTransId="{4ACE14CD-E56B-42BB-8669-EDEDB4CAA1FD}" sibTransId="{70B7F04B-F662-4E26-95A3-31F7BE7C746F}"/>
    <dgm:cxn modelId="{47BFC68D-BCFE-4205-A240-5AAAA9E80F37}" type="presParOf" srcId="{C62F7765-D53F-437E-9542-7FC8126F9957}" destId="{DEBFC0FD-F667-4AB0-9118-917A97F2B953}" srcOrd="0" destOrd="0" presId="urn:microsoft.com/office/officeart/2018/2/layout/IconVerticalSolidList"/>
    <dgm:cxn modelId="{32581351-823B-42A6-B6A0-09371F0FFEB0}" type="presParOf" srcId="{DEBFC0FD-F667-4AB0-9118-917A97F2B953}" destId="{48EB4478-1A4F-4D11-A436-3227FAF8809F}" srcOrd="0" destOrd="0" presId="urn:microsoft.com/office/officeart/2018/2/layout/IconVerticalSolidList"/>
    <dgm:cxn modelId="{190E78E9-16B2-499D-A75D-A1E7B0A67531}" type="presParOf" srcId="{DEBFC0FD-F667-4AB0-9118-917A97F2B953}" destId="{D70B5D06-C377-4DBE-AB13-1F42419ABEE7}" srcOrd="1" destOrd="0" presId="urn:microsoft.com/office/officeart/2018/2/layout/IconVerticalSolidList"/>
    <dgm:cxn modelId="{F016DE39-0BE2-4291-9035-66B9A165D3AD}" type="presParOf" srcId="{DEBFC0FD-F667-4AB0-9118-917A97F2B953}" destId="{D04B438A-4C5F-48A9-8E6D-4189E1889C92}" srcOrd="2" destOrd="0" presId="urn:microsoft.com/office/officeart/2018/2/layout/IconVerticalSolidList"/>
    <dgm:cxn modelId="{E5C5228A-C887-4EBA-9862-034583852876}" type="presParOf" srcId="{DEBFC0FD-F667-4AB0-9118-917A97F2B953}" destId="{8405C464-5749-4C48-B6E4-631D1442B0ED}" srcOrd="3" destOrd="0" presId="urn:microsoft.com/office/officeart/2018/2/layout/IconVerticalSolidList"/>
    <dgm:cxn modelId="{5E661F12-5348-4DE6-A480-5768829A9B6E}" type="presParOf" srcId="{C62F7765-D53F-437E-9542-7FC8126F9957}" destId="{AFDA3627-BA88-45CF-9681-31C02A1ADB5F}" srcOrd="1" destOrd="0" presId="urn:microsoft.com/office/officeart/2018/2/layout/IconVerticalSolidList"/>
    <dgm:cxn modelId="{F2E0AB37-5202-45D8-BE07-89E2FA3EA81D}" type="presParOf" srcId="{C62F7765-D53F-437E-9542-7FC8126F9957}" destId="{B45C0824-ACD2-4E12-BFB0-682E908AA369}" srcOrd="2" destOrd="0" presId="urn:microsoft.com/office/officeart/2018/2/layout/IconVerticalSolidList"/>
    <dgm:cxn modelId="{35BFCE38-2E29-458F-9C98-6D2856B99D6D}" type="presParOf" srcId="{B45C0824-ACD2-4E12-BFB0-682E908AA369}" destId="{7170EEBC-E0DF-4ABD-8732-3EA30618F836}" srcOrd="0" destOrd="0" presId="urn:microsoft.com/office/officeart/2018/2/layout/IconVerticalSolidList"/>
    <dgm:cxn modelId="{DFFE7AF7-1FF1-44F6-A8BA-487A1A58772B}" type="presParOf" srcId="{B45C0824-ACD2-4E12-BFB0-682E908AA369}" destId="{23E724CD-E431-4243-A4BA-5D2B06C8B34F}" srcOrd="1" destOrd="0" presId="urn:microsoft.com/office/officeart/2018/2/layout/IconVerticalSolidList"/>
    <dgm:cxn modelId="{385F69AD-66E6-4E80-9D0D-A0A17BA97B7E}" type="presParOf" srcId="{B45C0824-ACD2-4E12-BFB0-682E908AA369}" destId="{2E13AB32-8F71-4697-8035-2E6280D88D03}" srcOrd="2" destOrd="0" presId="urn:microsoft.com/office/officeart/2018/2/layout/IconVerticalSolidList"/>
    <dgm:cxn modelId="{BBD8B3BD-E5C4-4569-B4E5-B7382ECCABE6}" type="presParOf" srcId="{B45C0824-ACD2-4E12-BFB0-682E908AA369}" destId="{DD76F05A-158D-45CC-94F6-9AF3F892C0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67440"/>
          <a:ext cx="5574792" cy="1232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72739" y="944685"/>
          <a:ext cx="677708" cy="67770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423188" y="667440"/>
          <a:ext cx="4151603" cy="1232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408" tIns="130408" rIns="130408" bIns="1304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 err="1"/>
            <a:t>Recording</a:t>
          </a:r>
          <a:r>
            <a:rPr lang="fr-FR" sz="2500" kern="1200" dirty="0"/>
            <a:t> 80% speed</a:t>
          </a:r>
          <a:endParaRPr lang="en-US" sz="2500" kern="1200" dirty="0"/>
        </a:p>
      </dsp:txBody>
      <dsp:txXfrm>
        <a:off x="1423188" y="667440"/>
        <a:ext cx="4151603" cy="1232198"/>
      </dsp:txXfrm>
    </dsp:sp>
    <dsp:sp modelId="{7170EEBC-E0DF-4ABD-8732-3EA30618F836}">
      <dsp:nvSpPr>
        <dsp:cNvPr id="0" name=""/>
        <dsp:cNvSpPr/>
      </dsp:nvSpPr>
      <dsp:spPr>
        <a:xfrm>
          <a:off x="0" y="2207688"/>
          <a:ext cx="5574792" cy="1232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72739" y="2484932"/>
          <a:ext cx="677708" cy="67770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423188" y="2207688"/>
          <a:ext cx="4151603" cy="1232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408" tIns="130408" rIns="130408" bIns="1304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423188" y="2207688"/>
        <a:ext cx="4151603" cy="1232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12190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41885" y="866485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305379" y="612190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 err="1"/>
            <a:t>Recording</a:t>
          </a:r>
          <a:r>
            <a:rPr lang="fr-FR" sz="2500" kern="1200" dirty="0"/>
            <a:t> 80% speed</a:t>
          </a:r>
          <a:endParaRPr lang="en-US" sz="2500" kern="1200" dirty="0"/>
        </a:p>
      </dsp:txBody>
      <dsp:txXfrm>
        <a:off x="1305379" y="612190"/>
        <a:ext cx="4269412" cy="1130198"/>
      </dsp:txXfrm>
    </dsp:sp>
    <dsp:sp modelId="{7170EEBC-E0DF-4ABD-8732-3EA30618F836}">
      <dsp:nvSpPr>
        <dsp:cNvPr id="0" name=""/>
        <dsp:cNvSpPr/>
      </dsp:nvSpPr>
      <dsp:spPr>
        <a:xfrm>
          <a:off x="0" y="2024938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41885" y="2279233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305379" y="2024938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305379" y="2024938"/>
        <a:ext cx="4269412" cy="11301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12190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41885" y="866485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305379" y="612190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80% speed</a:t>
          </a:r>
          <a:endParaRPr lang="en-US" sz="2500" kern="1200"/>
        </a:p>
      </dsp:txBody>
      <dsp:txXfrm>
        <a:off x="1305379" y="612190"/>
        <a:ext cx="4269412" cy="1130198"/>
      </dsp:txXfrm>
    </dsp:sp>
    <dsp:sp modelId="{7170EEBC-E0DF-4ABD-8732-3EA30618F836}">
      <dsp:nvSpPr>
        <dsp:cNvPr id="0" name=""/>
        <dsp:cNvSpPr/>
      </dsp:nvSpPr>
      <dsp:spPr>
        <a:xfrm>
          <a:off x="0" y="2024938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41885" y="2279233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305379" y="2024938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305379" y="2024938"/>
        <a:ext cx="4269412" cy="1130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12190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41885" y="866485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305379" y="612190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80% speed</a:t>
          </a:r>
          <a:endParaRPr lang="en-US" sz="2500" kern="1200"/>
        </a:p>
      </dsp:txBody>
      <dsp:txXfrm>
        <a:off x="1305379" y="612190"/>
        <a:ext cx="4269412" cy="1130198"/>
      </dsp:txXfrm>
    </dsp:sp>
    <dsp:sp modelId="{7170EEBC-E0DF-4ABD-8732-3EA30618F836}">
      <dsp:nvSpPr>
        <dsp:cNvPr id="0" name=""/>
        <dsp:cNvSpPr/>
      </dsp:nvSpPr>
      <dsp:spPr>
        <a:xfrm>
          <a:off x="0" y="2024938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41885" y="2279233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305379" y="2024938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305379" y="2024938"/>
        <a:ext cx="4269412" cy="11301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12190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41885" y="866485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305379" y="612190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80% speed</a:t>
          </a:r>
          <a:endParaRPr lang="en-US" sz="2500" kern="1200"/>
        </a:p>
      </dsp:txBody>
      <dsp:txXfrm>
        <a:off x="1305379" y="612190"/>
        <a:ext cx="4269412" cy="1130198"/>
      </dsp:txXfrm>
    </dsp:sp>
    <dsp:sp modelId="{7170EEBC-E0DF-4ABD-8732-3EA30618F836}">
      <dsp:nvSpPr>
        <dsp:cNvPr id="0" name=""/>
        <dsp:cNvSpPr/>
      </dsp:nvSpPr>
      <dsp:spPr>
        <a:xfrm>
          <a:off x="0" y="2024938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41885" y="2279233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305379" y="2024938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305379" y="2024938"/>
        <a:ext cx="4269412" cy="11301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B4478-1A4F-4D11-A436-3227FAF8809F}">
      <dsp:nvSpPr>
        <dsp:cNvPr id="0" name=""/>
        <dsp:cNvSpPr/>
      </dsp:nvSpPr>
      <dsp:spPr>
        <a:xfrm>
          <a:off x="0" y="612190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B5D06-C377-4DBE-AB13-1F42419ABEE7}">
      <dsp:nvSpPr>
        <dsp:cNvPr id="0" name=""/>
        <dsp:cNvSpPr/>
      </dsp:nvSpPr>
      <dsp:spPr>
        <a:xfrm>
          <a:off x="341885" y="866485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5C464-5749-4C48-B6E4-631D1442B0ED}">
      <dsp:nvSpPr>
        <dsp:cNvPr id="0" name=""/>
        <dsp:cNvSpPr/>
      </dsp:nvSpPr>
      <dsp:spPr>
        <a:xfrm>
          <a:off x="1305379" y="612190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80% speed</a:t>
          </a:r>
          <a:endParaRPr lang="en-US" sz="2500" kern="1200"/>
        </a:p>
      </dsp:txBody>
      <dsp:txXfrm>
        <a:off x="1305379" y="612190"/>
        <a:ext cx="4269412" cy="1130198"/>
      </dsp:txXfrm>
    </dsp:sp>
    <dsp:sp modelId="{7170EEBC-E0DF-4ABD-8732-3EA30618F836}">
      <dsp:nvSpPr>
        <dsp:cNvPr id="0" name=""/>
        <dsp:cNvSpPr/>
      </dsp:nvSpPr>
      <dsp:spPr>
        <a:xfrm>
          <a:off x="0" y="2024938"/>
          <a:ext cx="5574792" cy="11301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24CD-E431-4243-A4BA-5D2B06C8B34F}">
      <dsp:nvSpPr>
        <dsp:cNvPr id="0" name=""/>
        <dsp:cNvSpPr/>
      </dsp:nvSpPr>
      <dsp:spPr>
        <a:xfrm>
          <a:off x="341885" y="2279233"/>
          <a:ext cx="621609" cy="6216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6F05A-158D-45CC-94F6-9AF3F892C0F6}">
      <dsp:nvSpPr>
        <dsp:cNvPr id="0" name=""/>
        <dsp:cNvSpPr/>
      </dsp:nvSpPr>
      <dsp:spPr>
        <a:xfrm>
          <a:off x="1305379" y="2024938"/>
          <a:ext cx="4269412" cy="1130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613" tIns="119613" rIns="119613" bIns="11961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Recording 100% speed</a:t>
          </a:r>
          <a:endParaRPr lang="en-US" sz="2500" kern="1200"/>
        </a:p>
      </dsp:txBody>
      <dsp:txXfrm>
        <a:off x="1305379" y="2024938"/>
        <a:ext cx="4269412" cy="1130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32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7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9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6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60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0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6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8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1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1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media" Target="../media/media2.mp3"/><Relationship Id="rId7" Type="http://schemas.openxmlformats.org/officeDocument/2006/relationships/diagramLayout" Target="../diagrams/layout1.xml"/><Relationship Id="rId12" Type="http://schemas.openxmlformats.org/officeDocument/2006/relationships/image" Target="../media/image5.jpe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diagramData" Target="../diagrams/data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4.xml"/><Relationship Id="rId10" Type="http://schemas.microsoft.com/office/2007/relationships/diagramDrawing" Target="../diagrams/drawing1.xml"/><Relationship Id="rId4" Type="http://schemas.openxmlformats.org/officeDocument/2006/relationships/audio" Target="../media/media2.mp3"/><Relationship Id="rId9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Layout" Target="../slideLayouts/slideLayout4.xml"/><Relationship Id="rId7" Type="http://schemas.openxmlformats.org/officeDocument/2006/relationships/diagramColors" Target="../diagrams/colors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10" Type="http://schemas.openxmlformats.org/officeDocument/2006/relationships/image" Target="../media/image4.png"/><Relationship Id="rId4" Type="http://schemas.openxmlformats.org/officeDocument/2006/relationships/diagramData" Target="../diagrams/data2.xml"/><Relationship Id="rId9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microsoft.com/office/2007/relationships/media" Target="../media/media5.mp3"/><Relationship Id="rId7" Type="http://schemas.openxmlformats.org/officeDocument/2006/relationships/diagramLayout" Target="../diagrams/layout3.xml"/><Relationship Id="rId12" Type="http://schemas.openxmlformats.org/officeDocument/2006/relationships/image" Target="../media/image7.jp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diagramData" Target="../diagrams/data3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4.xml"/><Relationship Id="rId10" Type="http://schemas.microsoft.com/office/2007/relationships/diagramDrawing" Target="../diagrams/drawing3.xml"/><Relationship Id="rId4" Type="http://schemas.openxmlformats.org/officeDocument/2006/relationships/audio" Target="../media/media5.mp3"/><Relationship Id="rId9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microsoft.com/office/2007/relationships/media" Target="../media/media7.mp3"/><Relationship Id="rId7" Type="http://schemas.openxmlformats.org/officeDocument/2006/relationships/diagramLayout" Target="../diagrams/layout4.xml"/><Relationship Id="rId12" Type="http://schemas.openxmlformats.org/officeDocument/2006/relationships/image" Target="../media/image4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diagramData" Target="../diagrams/data4.xml"/><Relationship Id="rId11" Type="http://schemas.openxmlformats.org/officeDocument/2006/relationships/image" Target="../media/image8.jpg"/><Relationship Id="rId5" Type="http://schemas.openxmlformats.org/officeDocument/2006/relationships/slideLayout" Target="../slideLayouts/slideLayout4.xml"/><Relationship Id="rId10" Type="http://schemas.microsoft.com/office/2007/relationships/diagramDrawing" Target="../diagrams/drawing4.xml"/><Relationship Id="rId4" Type="http://schemas.openxmlformats.org/officeDocument/2006/relationships/audio" Target="../media/media7.mp3"/><Relationship Id="rId9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microsoft.com/office/2007/relationships/media" Target="../media/media9.mp3"/><Relationship Id="rId7" Type="http://schemas.openxmlformats.org/officeDocument/2006/relationships/diagramLayout" Target="../diagrams/layout5.xml"/><Relationship Id="rId12" Type="http://schemas.openxmlformats.org/officeDocument/2006/relationships/image" Target="../media/image4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diagramData" Target="../diagrams/data5.xml"/><Relationship Id="rId11" Type="http://schemas.openxmlformats.org/officeDocument/2006/relationships/image" Target="../media/image9.jpg"/><Relationship Id="rId5" Type="http://schemas.openxmlformats.org/officeDocument/2006/relationships/slideLayout" Target="../slideLayouts/slideLayout4.xml"/><Relationship Id="rId10" Type="http://schemas.microsoft.com/office/2007/relationships/diagramDrawing" Target="../diagrams/drawing5.xml"/><Relationship Id="rId4" Type="http://schemas.openxmlformats.org/officeDocument/2006/relationships/audio" Target="../media/media9.mp3"/><Relationship Id="rId9" Type="http://schemas.openxmlformats.org/officeDocument/2006/relationships/diagramColors" Target="../diagrams/colors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microsoft.com/office/2007/relationships/media" Target="../media/media11.mp3"/><Relationship Id="rId7" Type="http://schemas.openxmlformats.org/officeDocument/2006/relationships/diagramLayout" Target="../diagrams/layout6.xml"/><Relationship Id="rId12" Type="http://schemas.openxmlformats.org/officeDocument/2006/relationships/image" Target="../media/image4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diagramData" Target="../diagrams/data6.xml"/><Relationship Id="rId11" Type="http://schemas.openxmlformats.org/officeDocument/2006/relationships/image" Target="../media/image10.jpg"/><Relationship Id="rId5" Type="http://schemas.openxmlformats.org/officeDocument/2006/relationships/slideLayout" Target="../slideLayouts/slideLayout4.xml"/><Relationship Id="rId10" Type="http://schemas.microsoft.com/office/2007/relationships/diagramDrawing" Target="../diagrams/drawing6.xml"/><Relationship Id="rId4" Type="http://schemas.openxmlformats.org/officeDocument/2006/relationships/audio" Target="../media/media11.mp3"/><Relationship Id="rId9" Type="http://schemas.openxmlformats.org/officeDocument/2006/relationships/diagramColors" Target="../diagrams/colors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A2A66-63EB-BF10-B8F9-79661AE22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LISTENING TEST PRACTICE TEST</a:t>
            </a:r>
            <a:br>
              <a:rPr lang="fr-FR" dirty="0"/>
            </a:br>
            <a:r>
              <a:rPr lang="fr-FR" dirty="0"/>
              <a:t>Bande d’écoute d’entrainement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034EFEC-3879-0AF9-A93B-4A0E1E2707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252" y="2770315"/>
            <a:ext cx="3292475" cy="329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212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AF3766F-DEF3-4802-BB0D-7A18EDD9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9CA4F2-9A7C-0285-2919-D0F01778A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1000768"/>
            <a:ext cx="3566452" cy="298558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          END/FIN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D0C058D-27D4-3139-E199-E2C11099B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B39021-6E32-0D5F-CD39-221F25C31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307" y="2151606"/>
            <a:ext cx="5073613" cy="3805210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94E0531-D614-3CB6-996E-FF0184A33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6300216"/>
            <a:ext cx="11165482" cy="45719"/>
          </a:xfrm>
          <a:custGeom>
            <a:avLst/>
            <a:gdLst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5021183 w 11165482"/>
              <a:gd name="connsiteY2" fmla="*/ 0 h 45719"/>
              <a:gd name="connsiteX3" fmla="*/ 6144299 w 11165482"/>
              <a:gd name="connsiteY3" fmla="*/ 0 h 45719"/>
              <a:gd name="connsiteX4" fmla="*/ 8715708 w 11165482"/>
              <a:gd name="connsiteY4" fmla="*/ 0 h 45719"/>
              <a:gd name="connsiteX5" fmla="*/ 11165482 w 11165482"/>
              <a:gd name="connsiteY5" fmla="*/ 0 h 45719"/>
              <a:gd name="connsiteX6" fmla="*/ 11165482 w 11165482"/>
              <a:gd name="connsiteY6" fmla="*/ 45719 h 45719"/>
              <a:gd name="connsiteX7" fmla="*/ 8715708 w 11165482"/>
              <a:gd name="connsiteY7" fmla="*/ 45719 h 45719"/>
              <a:gd name="connsiteX8" fmla="*/ 6144299 w 11165482"/>
              <a:gd name="connsiteY8" fmla="*/ 45719 h 45719"/>
              <a:gd name="connsiteX9" fmla="*/ 5021183 w 11165482"/>
              <a:gd name="connsiteY9" fmla="*/ 45719 h 45719"/>
              <a:gd name="connsiteX10" fmla="*/ 3694525 w 11165482"/>
              <a:gd name="connsiteY10" fmla="*/ 45719 h 45719"/>
              <a:gd name="connsiteX11" fmla="*/ 0 w 11165482"/>
              <a:gd name="connsiteY11" fmla="*/ 45719 h 45719"/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6144299 w 11165482"/>
              <a:gd name="connsiteY2" fmla="*/ 0 h 45719"/>
              <a:gd name="connsiteX3" fmla="*/ 8715708 w 11165482"/>
              <a:gd name="connsiteY3" fmla="*/ 0 h 45719"/>
              <a:gd name="connsiteX4" fmla="*/ 11165482 w 11165482"/>
              <a:gd name="connsiteY4" fmla="*/ 0 h 45719"/>
              <a:gd name="connsiteX5" fmla="*/ 11165482 w 11165482"/>
              <a:gd name="connsiteY5" fmla="*/ 45719 h 45719"/>
              <a:gd name="connsiteX6" fmla="*/ 8715708 w 11165482"/>
              <a:gd name="connsiteY6" fmla="*/ 45719 h 45719"/>
              <a:gd name="connsiteX7" fmla="*/ 6144299 w 11165482"/>
              <a:gd name="connsiteY7" fmla="*/ 45719 h 45719"/>
              <a:gd name="connsiteX8" fmla="*/ 5021183 w 11165482"/>
              <a:gd name="connsiteY8" fmla="*/ 45719 h 45719"/>
              <a:gd name="connsiteX9" fmla="*/ 3694525 w 11165482"/>
              <a:gd name="connsiteY9" fmla="*/ 45719 h 45719"/>
              <a:gd name="connsiteX10" fmla="*/ 0 w 11165482"/>
              <a:gd name="connsiteY10" fmla="*/ 45719 h 45719"/>
              <a:gd name="connsiteX11" fmla="*/ 0 w 11165482"/>
              <a:gd name="connsiteY11" fmla="*/ 0 h 45719"/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6144299 w 11165482"/>
              <a:gd name="connsiteY2" fmla="*/ 0 h 45719"/>
              <a:gd name="connsiteX3" fmla="*/ 8715708 w 11165482"/>
              <a:gd name="connsiteY3" fmla="*/ 0 h 45719"/>
              <a:gd name="connsiteX4" fmla="*/ 11165482 w 11165482"/>
              <a:gd name="connsiteY4" fmla="*/ 0 h 45719"/>
              <a:gd name="connsiteX5" fmla="*/ 11165482 w 11165482"/>
              <a:gd name="connsiteY5" fmla="*/ 45719 h 45719"/>
              <a:gd name="connsiteX6" fmla="*/ 8715708 w 11165482"/>
              <a:gd name="connsiteY6" fmla="*/ 45719 h 45719"/>
              <a:gd name="connsiteX7" fmla="*/ 6144299 w 11165482"/>
              <a:gd name="connsiteY7" fmla="*/ 45719 h 45719"/>
              <a:gd name="connsiteX8" fmla="*/ 5021183 w 11165482"/>
              <a:gd name="connsiteY8" fmla="*/ 45719 h 45719"/>
              <a:gd name="connsiteX9" fmla="*/ 0 w 11165482"/>
              <a:gd name="connsiteY9" fmla="*/ 45719 h 45719"/>
              <a:gd name="connsiteX10" fmla="*/ 0 w 11165482"/>
              <a:gd name="connsiteY10" fmla="*/ 0 h 45719"/>
              <a:gd name="connsiteX0" fmla="*/ 0 w 11165482"/>
              <a:gd name="connsiteY0" fmla="*/ 0 h 45719"/>
              <a:gd name="connsiteX1" fmla="*/ 6144299 w 11165482"/>
              <a:gd name="connsiteY1" fmla="*/ 0 h 45719"/>
              <a:gd name="connsiteX2" fmla="*/ 8715708 w 11165482"/>
              <a:gd name="connsiteY2" fmla="*/ 0 h 45719"/>
              <a:gd name="connsiteX3" fmla="*/ 11165482 w 11165482"/>
              <a:gd name="connsiteY3" fmla="*/ 0 h 45719"/>
              <a:gd name="connsiteX4" fmla="*/ 11165482 w 11165482"/>
              <a:gd name="connsiteY4" fmla="*/ 45719 h 45719"/>
              <a:gd name="connsiteX5" fmla="*/ 8715708 w 11165482"/>
              <a:gd name="connsiteY5" fmla="*/ 45719 h 45719"/>
              <a:gd name="connsiteX6" fmla="*/ 6144299 w 11165482"/>
              <a:gd name="connsiteY6" fmla="*/ 45719 h 45719"/>
              <a:gd name="connsiteX7" fmla="*/ 5021183 w 11165482"/>
              <a:gd name="connsiteY7" fmla="*/ 45719 h 45719"/>
              <a:gd name="connsiteX8" fmla="*/ 0 w 11165482"/>
              <a:gd name="connsiteY8" fmla="*/ 45719 h 45719"/>
              <a:gd name="connsiteX9" fmla="*/ 0 w 11165482"/>
              <a:gd name="connsiteY9" fmla="*/ 0 h 45719"/>
              <a:gd name="connsiteX0" fmla="*/ 0 w 11165482"/>
              <a:gd name="connsiteY0" fmla="*/ 0 h 45719"/>
              <a:gd name="connsiteX1" fmla="*/ 6144299 w 11165482"/>
              <a:gd name="connsiteY1" fmla="*/ 0 h 45719"/>
              <a:gd name="connsiteX2" fmla="*/ 8715708 w 11165482"/>
              <a:gd name="connsiteY2" fmla="*/ 0 h 45719"/>
              <a:gd name="connsiteX3" fmla="*/ 11165482 w 11165482"/>
              <a:gd name="connsiteY3" fmla="*/ 0 h 45719"/>
              <a:gd name="connsiteX4" fmla="*/ 11165482 w 11165482"/>
              <a:gd name="connsiteY4" fmla="*/ 45719 h 45719"/>
              <a:gd name="connsiteX5" fmla="*/ 8715708 w 11165482"/>
              <a:gd name="connsiteY5" fmla="*/ 45719 h 45719"/>
              <a:gd name="connsiteX6" fmla="*/ 5021183 w 11165482"/>
              <a:gd name="connsiteY6" fmla="*/ 45719 h 45719"/>
              <a:gd name="connsiteX7" fmla="*/ 0 w 11165482"/>
              <a:gd name="connsiteY7" fmla="*/ 45719 h 45719"/>
              <a:gd name="connsiteX8" fmla="*/ 0 w 11165482"/>
              <a:gd name="connsiteY8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8715708 w 11165482"/>
              <a:gd name="connsiteY4" fmla="*/ 45719 h 45719"/>
              <a:gd name="connsiteX5" fmla="*/ 5021183 w 11165482"/>
              <a:gd name="connsiteY5" fmla="*/ 45719 h 45719"/>
              <a:gd name="connsiteX6" fmla="*/ 0 w 11165482"/>
              <a:gd name="connsiteY6" fmla="*/ 45719 h 45719"/>
              <a:gd name="connsiteX7" fmla="*/ 0 w 11165482"/>
              <a:gd name="connsiteY7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8715708 w 11165482"/>
              <a:gd name="connsiteY4" fmla="*/ 45719 h 45719"/>
              <a:gd name="connsiteX5" fmla="*/ 0 w 11165482"/>
              <a:gd name="connsiteY5" fmla="*/ 45719 h 45719"/>
              <a:gd name="connsiteX6" fmla="*/ 0 w 11165482"/>
              <a:gd name="connsiteY6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0 w 11165482"/>
              <a:gd name="connsiteY4" fmla="*/ 45719 h 45719"/>
              <a:gd name="connsiteX5" fmla="*/ 0 w 11165482"/>
              <a:gd name="connsiteY5" fmla="*/ 0 h 45719"/>
              <a:gd name="connsiteX0" fmla="*/ 0 w 11165482"/>
              <a:gd name="connsiteY0" fmla="*/ 0 h 45719"/>
              <a:gd name="connsiteX1" fmla="*/ 11165482 w 11165482"/>
              <a:gd name="connsiteY1" fmla="*/ 0 h 45719"/>
              <a:gd name="connsiteX2" fmla="*/ 11165482 w 11165482"/>
              <a:gd name="connsiteY2" fmla="*/ 45719 h 45719"/>
              <a:gd name="connsiteX3" fmla="*/ 0 w 11165482"/>
              <a:gd name="connsiteY3" fmla="*/ 45719 h 45719"/>
              <a:gd name="connsiteX4" fmla="*/ 0 w 11165482"/>
              <a:gd name="connsiteY4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65482" h="45719">
                <a:moveTo>
                  <a:pt x="0" y="0"/>
                </a:moveTo>
                <a:lnTo>
                  <a:pt x="11165482" y="0"/>
                </a:lnTo>
                <a:lnTo>
                  <a:pt x="11165482" y="45719"/>
                </a:lnTo>
                <a:lnTo>
                  <a:pt x="0" y="45719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9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1D5E53-4E5D-189E-F8C0-39A222920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 training </a:t>
            </a:r>
            <a:r>
              <a:rPr lang="fr-FR" dirty="0" err="1"/>
              <a:t>purposes</a:t>
            </a:r>
            <a:r>
              <a:rPr lang="fr-FR" dirty="0"/>
              <a:t> </a:t>
            </a:r>
            <a:r>
              <a:rPr lang="fr-FR" dirty="0" err="1"/>
              <a:t>only</a:t>
            </a:r>
            <a:br>
              <a:rPr lang="fr-FR" dirty="0"/>
            </a:br>
            <a:r>
              <a:rPr lang="fr-FR" dirty="0"/>
              <a:t>Aide pour formation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93B1C1-FB48-4B20-F2C1-687C1997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578608"/>
            <a:ext cx="11155680" cy="2022889"/>
          </a:xfrm>
        </p:spPr>
        <p:txBody>
          <a:bodyPr>
            <a:normAutofit/>
          </a:bodyPr>
          <a:lstStyle/>
          <a:p>
            <a:r>
              <a:rPr lang="fr-FR" sz="2800" dirty="0" err="1"/>
              <a:t>Additional</a:t>
            </a:r>
            <a:r>
              <a:rPr lang="fr-FR" sz="2800" dirty="0"/>
              <a:t> training </a:t>
            </a:r>
            <a:r>
              <a:rPr lang="fr-FR" sz="2800" dirty="0" err="1"/>
              <a:t>material</a:t>
            </a:r>
            <a:endParaRPr lang="fr-FR" sz="2800" dirty="0"/>
          </a:p>
          <a:p>
            <a:r>
              <a:rPr lang="fr-FR" sz="2800" dirty="0"/>
              <a:t>Matériel de formation supplémentaire</a:t>
            </a:r>
          </a:p>
        </p:txBody>
      </p:sp>
    </p:spTree>
    <p:extLst>
      <p:ext uri="{BB962C8B-B14F-4D97-AF65-F5344CB8AC3E}">
        <p14:creationId xmlns:p14="http://schemas.microsoft.com/office/powerpoint/2010/main" val="80765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48B3E2-5538-D877-0033-4DA20E2C2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A6D832-8E32-4FD9-96DF-3C2CEB09F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message has been registered twice, once at 80% of normal rate of speech and once at normal speech rate.</a:t>
            </a:r>
          </a:p>
          <a:p>
            <a:r>
              <a:rPr lang="en-US" dirty="0"/>
              <a:t>Click on the ICON and listen to the message once at 80% and once at normal speech rate.</a:t>
            </a:r>
          </a:p>
          <a:p>
            <a:r>
              <a:rPr lang="en-US" dirty="0"/>
              <a:t>Click on ENTER on your keyboard to see the message</a:t>
            </a:r>
          </a:p>
          <a:p>
            <a:r>
              <a:rPr lang="en-US" dirty="0"/>
              <a:t>The key word is highlighted in YELLOW</a:t>
            </a:r>
          </a:p>
          <a:p>
            <a:r>
              <a:rPr lang="fr-FR" dirty="0"/>
              <a:t>Le message a été enregistré deux fois : une fois à 80 % du débit de parole normal et une fois à débit de parole normal. </a:t>
            </a:r>
          </a:p>
          <a:p>
            <a:r>
              <a:rPr lang="fr-FR" dirty="0"/>
              <a:t>Cliquez sur l’icône et écoutez le message une fois à 80 % du débit de parole normal et une fois à débit de parole normal. </a:t>
            </a:r>
          </a:p>
          <a:p>
            <a:r>
              <a:rPr lang="fr-FR"/>
              <a:t>Appuyez </a:t>
            </a:r>
            <a:r>
              <a:rPr lang="fr-FR" dirty="0"/>
              <a:t>sur la touche Entrée de votre clavier pour afficher le message</a:t>
            </a:r>
            <a:r>
              <a:rPr lang="fr-FR"/>
              <a:t>. </a:t>
            </a:r>
          </a:p>
          <a:p>
            <a:r>
              <a:rPr lang="fr-FR"/>
              <a:t>Le </a:t>
            </a:r>
            <a:r>
              <a:rPr lang="fr-FR" dirty="0"/>
              <a:t>mot-clé est surligné en jaune.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194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7"/>
            <a:ext cx="11155680" cy="1224019"/>
          </a:xfrm>
        </p:spPr>
        <p:txBody>
          <a:bodyPr>
            <a:normAutofit/>
          </a:bodyPr>
          <a:lstStyle/>
          <a:p>
            <a:r>
              <a:rPr lang="fr-FR" dirty="0" err="1"/>
              <a:t>Recording</a:t>
            </a:r>
            <a:r>
              <a:rPr lang="fr-FR" dirty="0"/>
              <a:t> N°1</a:t>
            </a:r>
            <a:br>
              <a:rPr lang="fr-FR" dirty="0"/>
            </a:br>
            <a:endParaRPr lang="fr-FR" sz="2000" b="0" dirty="0"/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57231565"/>
              </p:ext>
            </p:extLst>
          </p:nvPr>
        </p:nvGraphicFramePr>
        <p:xfrm>
          <a:off x="521208" y="2578607"/>
          <a:ext cx="5574792" cy="4107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1033272"/>
          </a:xfrm>
        </p:spPr>
        <p:txBody>
          <a:bodyPr/>
          <a:lstStyle/>
          <a:p>
            <a:r>
              <a:rPr lang="fr-FR" sz="2400" dirty="0"/>
              <a:t>Turkish 1G </a:t>
            </a:r>
            <a:r>
              <a:rPr lang="fr-FR" sz="2400" dirty="0">
                <a:highlight>
                  <a:srgbClr val="FFFF00"/>
                </a:highlight>
              </a:rPr>
              <a:t>push and start </a:t>
            </a:r>
            <a:r>
              <a:rPr lang="fr-FR" sz="2400" dirty="0" err="1">
                <a:highlight>
                  <a:srgbClr val="FFFF00"/>
                </a:highlight>
              </a:rPr>
              <a:t>approved</a:t>
            </a:r>
            <a:r>
              <a:rPr lang="fr-FR" sz="2400" dirty="0">
                <a:highlight>
                  <a:srgbClr val="FFFF00"/>
                </a:highlight>
              </a:rPr>
              <a:t> </a:t>
            </a:r>
            <a:r>
              <a:rPr lang="fr-FR" sz="2400" dirty="0" err="1"/>
              <a:t>facing</a:t>
            </a:r>
            <a:r>
              <a:rPr lang="fr-FR" sz="2400" dirty="0"/>
              <a:t> </a:t>
            </a:r>
            <a:r>
              <a:rPr lang="fr-FR" sz="2400" dirty="0" err="1"/>
              <a:t>south</a:t>
            </a:r>
            <a:endParaRPr lang="fr-FR" sz="2400" dirty="0"/>
          </a:p>
          <a:p>
            <a:endParaRPr lang="fr-FR" dirty="0"/>
          </a:p>
        </p:txBody>
      </p:sp>
      <p:pic>
        <p:nvPicPr>
          <p:cNvPr id="9" name="voicertool_audio_Thomas_16-03-2026_at_16_29_09_on_March_16th_2026">
            <a:hlinkClick r:id="" action="ppaction://media"/>
            <a:extLst>
              <a:ext uri="{FF2B5EF4-FFF2-40B4-BE49-F238E27FC236}">
                <a16:creationId xmlns:a16="http://schemas.microsoft.com/office/drawing/2014/main" id="{7D4BFF9C-FA6C-0C59-620B-399CB01DC1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358907" y="3611880"/>
            <a:ext cx="487363" cy="487363"/>
          </a:xfrm>
          <a:prstGeom prst="rect">
            <a:avLst/>
          </a:prstGeom>
        </p:spPr>
      </p:pic>
      <p:pic>
        <p:nvPicPr>
          <p:cNvPr id="10" name="voicertool_audio_Thomas_16-03-2026_at_16_29_29_on_March_16th_2026">
            <a:hlinkClick r:id="" action="ppaction://media"/>
            <a:extLst>
              <a:ext uri="{FF2B5EF4-FFF2-40B4-BE49-F238E27FC236}">
                <a16:creationId xmlns:a16="http://schemas.microsoft.com/office/drawing/2014/main" id="{CD46069C-2F74-7877-DBAC-87B17FB2E21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447878" y="4912459"/>
            <a:ext cx="487363" cy="48736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9B5AA60-A2FB-5041-D6F5-FD63F44E783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207" y="3767295"/>
            <a:ext cx="3562733" cy="229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93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Recording</a:t>
            </a:r>
            <a:r>
              <a:rPr lang="fr-FR" dirty="0"/>
              <a:t> N°2</a:t>
            </a:r>
            <a:br>
              <a:rPr lang="fr-FR" dirty="0"/>
            </a:br>
            <a:endParaRPr lang="fr-FR" sz="2200" dirty="0"/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1208" y="2578608"/>
          <a:ext cx="5574792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1033272"/>
          </a:xfrm>
        </p:spPr>
        <p:txBody>
          <a:bodyPr/>
          <a:lstStyle/>
          <a:p>
            <a:r>
              <a:rPr lang="fr-FR" sz="2400" dirty="0"/>
              <a:t>Turkish 1G </a:t>
            </a:r>
            <a:r>
              <a:rPr lang="fr-FR" sz="2400" dirty="0">
                <a:highlight>
                  <a:srgbClr val="FFFF00"/>
                </a:highlight>
              </a:rPr>
              <a:t>report </a:t>
            </a:r>
            <a:r>
              <a:rPr lang="fr-FR" sz="2400" dirty="0" err="1"/>
              <a:t>ready</a:t>
            </a:r>
            <a:r>
              <a:rPr lang="fr-FR" sz="2400" dirty="0"/>
              <a:t> to taxi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660EC3E-E223-8099-B591-C694BE091F1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362" y="3334857"/>
            <a:ext cx="3382241" cy="2254827"/>
          </a:xfrm>
          <a:prstGeom prst="rect">
            <a:avLst/>
          </a:prstGeom>
        </p:spPr>
      </p:pic>
      <p:pic>
        <p:nvPicPr>
          <p:cNvPr id="5" name="voicertool_audio_Sonia_16-03-2026_at_16_38_56_on_March_16th_2026">
            <a:hlinkClick r:id="" action="ppaction://media"/>
            <a:extLst>
              <a:ext uri="{FF2B5EF4-FFF2-40B4-BE49-F238E27FC236}">
                <a16:creationId xmlns:a16="http://schemas.microsoft.com/office/drawing/2014/main" id="{5E051943-9904-F7CD-2C2C-7A7537B779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5291243" y="3429000"/>
            <a:ext cx="487363" cy="487363"/>
          </a:xfrm>
          <a:prstGeom prst="rect">
            <a:avLst/>
          </a:prstGeom>
        </p:spPr>
      </p:pic>
      <p:pic>
        <p:nvPicPr>
          <p:cNvPr id="6" name="voicertool_audio_Sonia_16-03-2026_at_16_38_56_on_March_16th_2026">
            <a:hlinkClick r:id="" action="ppaction://media"/>
            <a:extLst>
              <a:ext uri="{FF2B5EF4-FFF2-40B4-BE49-F238E27FC236}">
                <a16:creationId xmlns:a16="http://schemas.microsoft.com/office/drawing/2014/main" id="{ACB90393-CA7A-1533-A3F8-1F235B9256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5291243" y="4876452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931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Recording</a:t>
            </a:r>
            <a:r>
              <a:rPr lang="fr-FR" dirty="0"/>
              <a:t> N°3</a:t>
            </a:r>
            <a:br>
              <a:rPr lang="fr-FR" dirty="0"/>
            </a:br>
            <a:endParaRPr lang="fr-FR" sz="2200" dirty="0"/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1208" y="2578608"/>
          <a:ext cx="5574792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28164" y="2680854"/>
            <a:ext cx="4557868" cy="374073"/>
          </a:xfrm>
        </p:spPr>
        <p:txBody>
          <a:bodyPr>
            <a:normAutofit fontScale="85000" lnSpcReduction="20000"/>
          </a:bodyPr>
          <a:lstStyle/>
          <a:p>
            <a:r>
              <a:rPr lang="fr-FR" sz="2400" dirty="0"/>
              <a:t>Turkish 1G taxi to </a:t>
            </a:r>
            <a:r>
              <a:rPr lang="fr-FR" sz="2400" dirty="0">
                <a:highlight>
                  <a:srgbClr val="FFFF00"/>
                </a:highlight>
              </a:rPr>
              <a:t>holding point </a:t>
            </a:r>
            <a:r>
              <a:rPr lang="fr-FR" sz="2400" dirty="0"/>
              <a:t>N8 </a:t>
            </a:r>
          </a:p>
          <a:p>
            <a:endParaRPr lang="fr-FR" dirty="0"/>
          </a:p>
        </p:txBody>
      </p:sp>
      <p:pic>
        <p:nvPicPr>
          <p:cNvPr id="9" name="voicertool_audio_Ryan_16-03-2026_at_16_46_15_on_March_16th_2026">
            <a:hlinkClick r:id="" action="ppaction://media"/>
            <a:extLst>
              <a:ext uri="{FF2B5EF4-FFF2-40B4-BE49-F238E27FC236}">
                <a16:creationId xmlns:a16="http://schemas.microsoft.com/office/drawing/2014/main" id="{4188382A-B991-F3A5-E544-8054A787A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186507" y="3460173"/>
            <a:ext cx="487363" cy="487363"/>
          </a:xfrm>
          <a:prstGeom prst="rect">
            <a:avLst/>
          </a:prstGeom>
        </p:spPr>
      </p:pic>
      <p:pic>
        <p:nvPicPr>
          <p:cNvPr id="10" name="voicertool_audio_Ryan_16-03-2026_at_16_46_31_on_March_16th_2026">
            <a:hlinkClick r:id="" action="ppaction://media"/>
            <a:extLst>
              <a:ext uri="{FF2B5EF4-FFF2-40B4-BE49-F238E27FC236}">
                <a16:creationId xmlns:a16="http://schemas.microsoft.com/office/drawing/2014/main" id="{BF8A883B-5225-EE8E-48E9-6CB391872FF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300807" y="4903054"/>
            <a:ext cx="487363" cy="48736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A16B4DA7-A16A-2386-546B-BF8B288EACC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85" y="3803073"/>
            <a:ext cx="3522733" cy="198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73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Recording</a:t>
            </a:r>
            <a:r>
              <a:rPr lang="fr-FR" dirty="0"/>
              <a:t> 4</a:t>
            </a:r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1208" y="2578608"/>
          <a:ext cx="5574792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1859974"/>
            <a:ext cx="5166360" cy="1194954"/>
          </a:xfrm>
        </p:spPr>
        <p:txBody>
          <a:bodyPr/>
          <a:lstStyle/>
          <a:p>
            <a:r>
              <a:rPr lang="fr-FR" sz="2400" dirty="0"/>
              <a:t>Turkish 1G taxi </a:t>
            </a:r>
            <a:r>
              <a:rPr lang="fr-FR" sz="2400" dirty="0">
                <a:highlight>
                  <a:srgbClr val="FFFF00"/>
                </a:highlight>
              </a:rPr>
              <a:t>contact</a:t>
            </a:r>
            <a:r>
              <a:rPr lang="fr-FR" sz="2400" dirty="0"/>
              <a:t> the </a:t>
            </a:r>
            <a:r>
              <a:rPr lang="fr-FR" sz="2400" dirty="0" err="1"/>
              <a:t>tower</a:t>
            </a:r>
            <a:r>
              <a:rPr lang="fr-FR" sz="2400" dirty="0"/>
              <a:t> on 118.10 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FC88F58-EFDF-297F-683D-9EA90DF1D98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988" y="2924487"/>
            <a:ext cx="3553588" cy="2369059"/>
          </a:xfrm>
          <a:prstGeom prst="rect">
            <a:avLst/>
          </a:prstGeom>
        </p:spPr>
      </p:pic>
      <p:pic>
        <p:nvPicPr>
          <p:cNvPr id="5" name="voicertool_audio_Libby_16-03-2026_at_16_51_24_on_March_16th_2026(1)">
            <a:hlinkClick r:id="" action="ppaction://media"/>
            <a:extLst>
              <a:ext uri="{FF2B5EF4-FFF2-40B4-BE49-F238E27FC236}">
                <a16:creationId xmlns:a16="http://schemas.microsoft.com/office/drawing/2014/main" id="{92644234-6F8E-3128-0E3C-E371949514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207288" y="3470564"/>
            <a:ext cx="487363" cy="487363"/>
          </a:xfrm>
          <a:prstGeom prst="rect">
            <a:avLst/>
          </a:prstGeom>
        </p:spPr>
      </p:pic>
      <p:pic>
        <p:nvPicPr>
          <p:cNvPr id="6" name="voicertool_audio_Libby_16-03-2026_at_16_52_18_on_March_16th_2026(1)">
            <a:hlinkClick r:id="" action="ppaction://media"/>
            <a:extLst>
              <a:ext uri="{FF2B5EF4-FFF2-40B4-BE49-F238E27FC236}">
                <a16:creationId xmlns:a16="http://schemas.microsoft.com/office/drawing/2014/main" id="{BC65EE8C-E5F5-B509-E4B8-4BD7F64B93E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363152" y="4806183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9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Recording</a:t>
            </a:r>
            <a:r>
              <a:rPr lang="fr-FR" dirty="0"/>
              <a:t> 5</a:t>
            </a:r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1208" y="2578608"/>
          <a:ext cx="5574792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1859974"/>
            <a:ext cx="5166360" cy="1194954"/>
          </a:xfrm>
        </p:spPr>
        <p:txBody>
          <a:bodyPr/>
          <a:lstStyle/>
          <a:p>
            <a:r>
              <a:rPr lang="fr-FR" sz="2400" dirty="0"/>
              <a:t>Turkish 1G </a:t>
            </a:r>
            <a:r>
              <a:rPr lang="fr-FR" sz="2400" dirty="0" err="1">
                <a:highlight>
                  <a:srgbClr val="FFFF00"/>
                </a:highlight>
              </a:rPr>
              <a:t>cleared</a:t>
            </a:r>
            <a:r>
              <a:rPr lang="fr-FR" sz="2400" dirty="0"/>
              <a:t> to </a:t>
            </a:r>
            <a:r>
              <a:rPr lang="fr-FR" sz="2400" dirty="0" err="1"/>
              <a:t>take</a:t>
            </a:r>
            <a:r>
              <a:rPr lang="fr-FR" sz="2400" dirty="0"/>
              <a:t> off </a:t>
            </a:r>
          </a:p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15033D7-D87D-6DC7-D7DC-3B117F6E759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55" y="3054928"/>
            <a:ext cx="3988247" cy="2236400"/>
          </a:xfrm>
          <a:prstGeom prst="rect">
            <a:avLst/>
          </a:prstGeom>
        </p:spPr>
      </p:pic>
      <p:pic>
        <p:nvPicPr>
          <p:cNvPr id="9" name="voicertool_audio_Thomas_16-03-2026_at_16_56_47_on_March_16th_2026">
            <a:hlinkClick r:id="" action="ppaction://media"/>
            <a:extLst>
              <a:ext uri="{FF2B5EF4-FFF2-40B4-BE49-F238E27FC236}">
                <a16:creationId xmlns:a16="http://schemas.microsoft.com/office/drawing/2014/main" id="{E4F20A2A-31B7-1B62-6A73-4782BD4C5F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223065" y="3563270"/>
            <a:ext cx="487363" cy="487363"/>
          </a:xfrm>
          <a:prstGeom prst="rect">
            <a:avLst/>
          </a:prstGeom>
        </p:spPr>
      </p:pic>
      <p:pic>
        <p:nvPicPr>
          <p:cNvPr id="10" name="voicertool_audio_Thomas_16-03-2026_at_16_57_01_on_March_16th_2026">
            <a:hlinkClick r:id="" action="ppaction://media"/>
            <a:extLst>
              <a:ext uri="{FF2B5EF4-FFF2-40B4-BE49-F238E27FC236}">
                <a16:creationId xmlns:a16="http://schemas.microsoft.com/office/drawing/2014/main" id="{A8E5C5AF-0701-DA72-C3F2-CE7077206D2E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327269" y="4880165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74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4B992-6482-E557-402F-BA2EF9D9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Recording</a:t>
            </a:r>
            <a:r>
              <a:rPr lang="fr-FR" dirty="0"/>
              <a:t> 6</a:t>
            </a:r>
          </a:p>
        </p:txBody>
      </p:sp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3550A5DD-36EE-6C54-733F-2217275FB04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1208" y="2578608"/>
          <a:ext cx="5574792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45079AD-56E0-35D4-5F65-6B6F31336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1859974"/>
            <a:ext cx="5166360" cy="1194954"/>
          </a:xfrm>
        </p:spPr>
        <p:txBody>
          <a:bodyPr/>
          <a:lstStyle/>
          <a:p>
            <a:r>
              <a:rPr lang="fr-FR" sz="2400" dirty="0"/>
              <a:t>Turkish 1G radar </a:t>
            </a:r>
            <a:r>
              <a:rPr lang="fr-FR" sz="2400" dirty="0" err="1">
                <a:highlight>
                  <a:srgbClr val="FFFF00"/>
                </a:highlight>
              </a:rPr>
              <a:t>identified</a:t>
            </a:r>
            <a:r>
              <a:rPr lang="fr-FR" sz="2400" dirty="0">
                <a:highlight>
                  <a:srgbClr val="FFFF00"/>
                </a:highlight>
              </a:rPr>
              <a:t> contact </a:t>
            </a:r>
            <a:r>
              <a:rPr lang="fr-FR" sz="2400" dirty="0"/>
              <a:t>the </a:t>
            </a:r>
            <a:r>
              <a:rPr lang="fr-FR" sz="2400" dirty="0" err="1"/>
              <a:t>approach</a:t>
            </a:r>
            <a:r>
              <a:rPr lang="fr-FR" sz="2400" dirty="0"/>
              <a:t> 129.30 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A41ED17-0BC5-238E-B32A-A62386CB277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559" y="3054928"/>
            <a:ext cx="4298569" cy="2417945"/>
          </a:xfrm>
          <a:prstGeom prst="rect">
            <a:avLst/>
          </a:prstGeom>
        </p:spPr>
      </p:pic>
      <p:pic>
        <p:nvPicPr>
          <p:cNvPr id="5" name="voicertool_audio_Thomas_19-03-2026_at_08_52_22_on_March_19th_2026">
            <a:hlinkClick r:id="" action="ppaction://media"/>
            <a:extLst>
              <a:ext uri="{FF2B5EF4-FFF2-40B4-BE49-F238E27FC236}">
                <a16:creationId xmlns:a16="http://schemas.microsoft.com/office/drawing/2014/main" id="{1ABFC7D5-AF3D-A013-0A3B-B4FE58F8CC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252085" y="3429000"/>
            <a:ext cx="487363" cy="487363"/>
          </a:xfrm>
          <a:prstGeom prst="rect">
            <a:avLst/>
          </a:prstGeom>
        </p:spPr>
      </p:pic>
      <p:pic>
        <p:nvPicPr>
          <p:cNvPr id="6" name="voicertool_audio_Thomas_19-03-2026_at_08_53_05_on_March_19th_2026(1)">
            <a:hlinkClick r:id="" action="ppaction://media"/>
            <a:extLst>
              <a:ext uri="{FF2B5EF4-FFF2-40B4-BE49-F238E27FC236}">
                <a16:creationId xmlns:a16="http://schemas.microsoft.com/office/drawing/2014/main" id="{32835729-640D-2085-6A8A-CE0EA1439A1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5343525" y="4887468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273</Words>
  <Application>Microsoft Office PowerPoint</Application>
  <PresentationFormat>Grand écran</PresentationFormat>
  <Paragraphs>38</Paragraphs>
  <Slides>10</Slides>
  <Notes>0</Notes>
  <HiddenSlides>0</HiddenSlides>
  <MMClips>12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Bierstadt</vt:lpstr>
      <vt:lpstr>GestaltVTI</vt:lpstr>
      <vt:lpstr>LISTENING TEST PRACTICE TEST Bande d’écoute d’entrainement</vt:lpstr>
      <vt:lpstr>For training purposes only Aide pour formation </vt:lpstr>
      <vt:lpstr>Consignes</vt:lpstr>
      <vt:lpstr>Recording N°1 </vt:lpstr>
      <vt:lpstr>Recording N°2 </vt:lpstr>
      <vt:lpstr>Recording N°3 </vt:lpstr>
      <vt:lpstr>Recording 4</vt:lpstr>
      <vt:lpstr>Recording 5</vt:lpstr>
      <vt:lpstr>Recording 6</vt:lpstr>
      <vt:lpstr>          END/FIN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Vaughan</dc:creator>
  <cp:lastModifiedBy>Peter Vaughan</cp:lastModifiedBy>
  <cp:revision>8</cp:revision>
  <dcterms:created xsi:type="dcterms:W3CDTF">2026-03-16T15:18:49Z</dcterms:created>
  <dcterms:modified xsi:type="dcterms:W3CDTF">2026-05-20T09:00:49Z</dcterms:modified>
</cp:coreProperties>
</file>