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4"/>
  </p:sldMasterIdLst>
  <p:notesMasterIdLst>
    <p:notesMasterId r:id="rId12"/>
  </p:notesMasterIdLst>
  <p:handoutMasterIdLst>
    <p:handoutMasterId r:id="rId13"/>
  </p:handoutMasterIdLst>
  <p:sldIdLst>
    <p:sldId id="410" r:id="rId5"/>
    <p:sldId id="412" r:id="rId6"/>
    <p:sldId id="414" r:id="rId7"/>
    <p:sldId id="415" r:id="rId8"/>
    <p:sldId id="413" r:id="rId9"/>
    <p:sldId id="416" r:id="rId10"/>
    <p:sldId id="417" r:id="rId11"/>
  </p:sldIdLst>
  <p:sldSz cx="12192000" cy="6858000"/>
  <p:notesSz cx="6858000" cy="9144000"/>
  <p:defaultTextStyle>
    <a:defPPr rtl="0">
      <a:defRPr lang="fr-FR"/>
    </a:defPPr>
    <a:lvl1pPr marL="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eu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747" autoAdjust="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97" d="100"/>
          <a:sy n="97" d="100"/>
        </p:scale>
        <p:origin x="361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8F6756E-81DA-9FAC-70D8-556F658BDD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fr-FR" sz="1200"/>
            </a:lvl1pPr>
          </a:lstStyle>
          <a:p>
            <a:pPr rtl="0"/>
            <a:fld id="{E7829D4B-412A-499A-8D4F-B904ADB5D0BE}" type="datetime1">
              <a:rPr lang="fr-FR" smtClean="0"/>
              <a:t>04/06/2026</a:t>
            </a:fld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771D415-D05A-7067-CCD3-457153D96CD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fr-FR" sz="1200"/>
            </a:lvl1pPr>
          </a:lstStyle>
          <a:p>
            <a:pPr rtl="0"/>
            <a:fld id="{E2C230DF-5933-439D-898F-38E9AC9BA688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B97095E3-54D2-CFD2-4F49-7536FC8641D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fr-FR" sz="1200"/>
            </a:lvl1pPr>
          </a:lstStyle>
          <a:p>
            <a:pPr rtl="0"/>
            <a:endParaRPr lang="fr-FR" dirty="0"/>
          </a:p>
        </p:txBody>
      </p:sp>
      <p:sp>
        <p:nvSpPr>
          <p:cNvPr id="8" name="Espace réservé de l’en-tête 7">
            <a:extLst>
              <a:ext uri="{FF2B5EF4-FFF2-40B4-BE49-F238E27FC236}">
                <a16:creationId xmlns:a16="http://schemas.microsoft.com/office/drawing/2014/main" id="{521EE01A-C0B5-5ECF-96DD-768F86AA15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fr-FR" sz="1200"/>
            </a:lvl1pPr>
          </a:lstStyle>
          <a:p>
            <a:pPr rt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fr-FR" sz="1200"/>
            </a:lvl1pPr>
          </a:lstStyle>
          <a:p>
            <a:pPr rtl="0"/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fr-FR" sz="1200"/>
            </a:lvl1pPr>
          </a:lstStyle>
          <a:p>
            <a:pPr rtl="0"/>
            <a:fld id="{CCE360E1-1F2F-4ECC-8A8D-37670FD54F5F}" type="datetime1">
              <a:rPr lang="fr-FR" smtClean="0"/>
              <a:t>04/06/2026</a:t>
            </a:fld>
            <a:endParaRPr lang="fr-FR" dirty="0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lang="fr-FR"/>
            </a:defPPr>
          </a:lstStyle>
          <a:p>
            <a:pPr lvl="0" rtl="0"/>
            <a:r>
              <a:rPr lang="fr-FR"/>
              <a:t>Modifiez les styles du texte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fr-FR" sz="1200"/>
            </a:lvl1pPr>
          </a:lstStyle>
          <a:p>
            <a:pPr rtl="0"/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fr-FR" sz="1200"/>
            </a:lvl1pPr>
          </a:lstStyle>
          <a:p>
            <a:pPr rtl="0"/>
            <a:fld id="{A89C7E07-3C67-C64C-8DA0-0404F6303970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924538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fr-FR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orme libre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1" name="Forme libre 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2" name="Forme libre 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32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, contenu et tableau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e 4">
            <a:extLst>
              <a:ext uri="{FF2B5EF4-FFF2-40B4-BE49-F238E27FC236}">
                <a16:creationId xmlns:a16="http://schemas.microsoft.com/office/drawing/2014/main" id="{CF555767-B3D8-BD57-1D42-7F6E1E668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9" name="Forme libre 13">
              <a:extLst>
                <a:ext uri="{FF2B5EF4-FFF2-40B4-BE49-F238E27FC236}">
                  <a16:creationId xmlns:a16="http://schemas.microsoft.com/office/drawing/2014/main" id="{BC972B6D-098C-52F6-E990-52623B368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5" name="Forme libre 14">
              <a:extLst>
                <a:ext uri="{FF2B5EF4-FFF2-40B4-BE49-F238E27FC236}">
                  <a16:creationId xmlns:a16="http://schemas.microsoft.com/office/drawing/2014/main" id="{3F0D3EE3-9A8C-531D-1EEE-1AFAB9F3B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7" name="Forme libre 15">
              <a:extLst>
                <a:ext uri="{FF2B5EF4-FFF2-40B4-BE49-F238E27FC236}">
                  <a16:creationId xmlns:a16="http://schemas.microsoft.com/office/drawing/2014/main" id="{A2BE192C-1768-890B-EC1B-5ED6E1F825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16" name="Titr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61409" y="4661717"/>
            <a:ext cx="7936230" cy="1380760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70935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584005"/>
            <a:ext cx="2825115" cy="3999060"/>
          </a:xfrm>
        </p:spPr>
        <p:txBody>
          <a:bodyPr lIns="0" tIns="27432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fr-FR" sz="2000"/>
            </a:lvl1pPr>
            <a:lvl2pPr marL="457200" indent="0">
              <a:spcBef>
                <a:spcPts val="1800"/>
              </a:spcBef>
              <a:buNone/>
              <a:defRPr lang="fr-FR" sz="2000"/>
            </a:lvl2pPr>
            <a:lvl3pPr marL="914400" indent="0">
              <a:spcBef>
                <a:spcPts val="1800"/>
              </a:spcBef>
              <a:buNone/>
              <a:defRPr lang="fr-FR" sz="2000"/>
            </a:lvl3pPr>
            <a:lvl4pPr marL="1371600" indent="0">
              <a:spcBef>
                <a:spcPts val="1800"/>
              </a:spcBef>
              <a:buNone/>
              <a:defRPr lang="fr-FR" sz="2000"/>
            </a:lvl4pPr>
            <a:lvl5pPr marL="1828800" indent="0">
              <a:spcBef>
                <a:spcPts val="1800"/>
              </a:spcBef>
              <a:buNone/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70934" y="584005"/>
            <a:ext cx="7926705" cy="3999060"/>
          </a:xfrm>
        </p:spPr>
        <p:txBody>
          <a:bodyPr lIns="0" rtlCol="0">
            <a:normAutofit/>
          </a:bodyPr>
          <a:lstStyle>
            <a:lvl1pPr marL="0" indent="0">
              <a:spcBef>
                <a:spcPts val="1800"/>
              </a:spcBef>
              <a:buNone/>
              <a:defRPr lang="fr-FR" sz="2000"/>
            </a:lvl1pPr>
            <a:lvl2pPr>
              <a:spcBef>
                <a:spcPts val="600"/>
              </a:spcBef>
              <a:defRPr lang="fr-FR" sz="2000"/>
            </a:lvl2pPr>
            <a:lvl3pPr>
              <a:spcBef>
                <a:spcPts val="1800"/>
              </a:spcBef>
              <a:defRPr lang="fr-FR" sz="2000"/>
            </a:lvl3pPr>
            <a:lvl4pPr>
              <a:spcBef>
                <a:spcPts val="1800"/>
              </a:spcBef>
              <a:defRPr lang="fr-FR" sz="2000"/>
            </a:lvl4pPr>
            <a:lvl5pPr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4329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deux contenu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e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orme libre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3" name="Forme libre 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4" name="Forme libre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16" name="Titr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5523" y="2676525"/>
            <a:ext cx="5746750" cy="3597470"/>
          </a:xfrm>
        </p:spPr>
        <p:txBody>
          <a:bodyPr lIns="0" rtlCol="0">
            <a:normAutofit/>
          </a:bodyPr>
          <a:lstStyle>
            <a:lvl1pPr marL="0" indent="0">
              <a:spcBef>
                <a:spcPts val="1800"/>
              </a:spcBef>
              <a:buNone/>
              <a:defRPr lang="fr-FR" sz="2000"/>
            </a:lvl1pPr>
            <a:lvl2pPr>
              <a:spcBef>
                <a:spcPts val="600"/>
              </a:spcBef>
              <a:defRPr lang="fr-FR" sz="2000"/>
            </a:lvl2pPr>
            <a:lvl3pPr>
              <a:spcBef>
                <a:spcPts val="1800"/>
              </a:spcBef>
              <a:defRPr lang="fr-FR" sz="2000"/>
            </a:lvl3pPr>
            <a:lvl4pPr>
              <a:spcBef>
                <a:spcPts val="1800"/>
              </a:spcBef>
              <a:defRPr lang="fr-FR" sz="2000"/>
            </a:lvl4pPr>
            <a:lvl5pPr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620000" y="2676525"/>
            <a:ext cx="3947160" cy="3597470"/>
          </a:xfrm>
        </p:spPr>
        <p:txBody>
          <a:bodyPr lIns="0" rtlCol="0">
            <a:normAutofit/>
          </a:bodyPr>
          <a:lstStyle>
            <a:lvl1pPr marL="342900" indent="-342900">
              <a:spcBef>
                <a:spcPts val="1800"/>
              </a:spcBef>
              <a:buFont typeface="Arial" panose="020B0604020202020204" pitchFamily="34" charset="0"/>
              <a:buChar char="•"/>
              <a:defRPr lang="fr-FR" sz="2000"/>
            </a:lvl1pPr>
            <a:lvl2pPr>
              <a:spcBef>
                <a:spcPts val="1800"/>
              </a:spcBef>
              <a:defRPr lang="fr-FR" sz="2000"/>
            </a:lvl2pPr>
            <a:lvl3pPr>
              <a:spcBef>
                <a:spcPts val="1800"/>
              </a:spcBef>
              <a:defRPr lang="fr-FR" sz="2000"/>
            </a:lvl3pPr>
            <a:lvl4pPr>
              <a:spcBef>
                <a:spcPts val="1800"/>
              </a:spcBef>
              <a:defRPr lang="fr-FR" sz="2000"/>
            </a:lvl4pPr>
            <a:lvl5pPr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497447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au 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r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02400"/>
            <a:ext cx="10972800" cy="1570325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sp>
        <p:nvSpPr>
          <p:cNvPr id="9" name="Espace réservé du tableau 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594360" y="2628629"/>
            <a:ext cx="10972800" cy="3636740"/>
          </a:xfrm>
        </p:spPr>
        <p:txBody>
          <a:bodyPr rtlCol="0">
            <a:noAutofit/>
          </a:bodyPr>
          <a:lstStyle>
            <a:lvl1pPr>
              <a:defRPr lang="fr-FR"/>
            </a:lvl1pPr>
          </a:lstStyle>
          <a:p>
            <a:pPr rtl="0"/>
            <a:r>
              <a:rPr lang="fr-FR"/>
              <a:t>Cliquez sur l'icône pour ajouter un tableau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10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fr-FR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flipH="1" flipV="1">
            <a:off x="6092752" y="0"/>
            <a:ext cx="6099248" cy="6099248"/>
            <a:chOff x="0" y="12289"/>
            <a:chExt cx="3550" cy="3551"/>
          </a:xfrm>
        </p:grpSpPr>
        <p:sp>
          <p:nvSpPr>
            <p:cNvPr id="10" name="Forme libre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1" name="Forme libre 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2" name="Forme libre 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18" name="Espace réservé du texte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4360" y="4549552"/>
            <a:ext cx="5486400" cy="1645920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lang="fr-FR"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lang="fr-FR" sz="4000"/>
            </a:lvl2pPr>
            <a:lvl3pPr>
              <a:defRPr lang="fr-FR" sz="4000"/>
            </a:lvl3pPr>
            <a:lvl4pPr>
              <a:defRPr lang="fr-FR" sz="4000"/>
            </a:lvl4pPr>
            <a:lvl5pPr>
              <a:defRPr lang="fr-FR" sz="4000"/>
            </a:lvl5pPr>
          </a:lstStyle>
          <a:p>
            <a:pPr lvl="0" rtl="0"/>
            <a:r>
              <a:rPr lang="fr-FR"/>
              <a:t>Cliquer pour ajouter du texte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58B149C6-5AAC-B8E5-5411-EA38821F6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273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dre du jou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5">
            <a:extLst>
              <a:ext uri="{FF2B5EF4-FFF2-40B4-BE49-F238E27FC236}">
                <a16:creationId xmlns:a16="http://schemas.microsoft.com/office/drawing/2014/main" id="{806C6F65-35CD-D64B-992A-0C1C1E003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Forme automatique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8" name="Forme libre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9" name="Forme libre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0" name="Forme libre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1" name="Forme libre 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12" name="Titre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 spc="50" baseline="0"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sp>
        <p:nvSpPr>
          <p:cNvPr id="2" name="Espace réservé du contenu 5">
            <a:extLst>
              <a:ext uri="{FF2B5EF4-FFF2-40B4-BE49-F238E27FC236}">
                <a16:creationId xmlns:a16="http://schemas.microsoft.com/office/drawing/2014/main" id="{186153BD-9D2B-47EB-3553-1D3F6663B2A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4359" y="2281918"/>
            <a:ext cx="6787747" cy="3708517"/>
          </a:xfrm>
        </p:spPr>
        <p:txBody>
          <a:bodyPr lIns="0" tIns="228600" rIns="0" bIns="0" rtlCol="0">
            <a:normAutofit/>
          </a:bodyPr>
          <a:lstStyle>
            <a:lvl1pPr marL="283464" indent="-283464">
              <a:lnSpc>
                <a:spcPct val="80000"/>
              </a:lnSpc>
              <a:spcBef>
                <a:spcPts val="2200"/>
              </a:spcBef>
              <a:buFont typeface="Arial" panose="020B0604020202020204" pitchFamily="34" charset="0"/>
              <a:buChar char="•"/>
              <a:defRPr lang="fr-FR" sz="2400" b="1" i="0" kern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indent="-283464">
              <a:spcBef>
                <a:spcPts val="600"/>
              </a:spcBef>
              <a:defRPr lang="fr-FR" sz="2000"/>
            </a:lvl2pPr>
            <a:lvl3pPr indent="-283464">
              <a:spcBef>
                <a:spcPts val="1800"/>
              </a:spcBef>
              <a:defRPr lang="fr-FR" sz="2000"/>
            </a:lvl3pPr>
            <a:lvl4pPr indent="-283464">
              <a:spcBef>
                <a:spcPts val="1800"/>
              </a:spcBef>
              <a:defRPr lang="fr-FR" sz="2000"/>
            </a:lvl4pPr>
            <a:lvl5pPr indent="-283464"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43" name="Espace réservé du numéro de diapositive 42">
            <a:extLst>
              <a:ext uri="{FF2B5EF4-FFF2-40B4-BE49-F238E27FC236}">
                <a16:creationId xmlns:a16="http://schemas.microsoft.com/office/drawing/2014/main" id="{D80CCC8F-9CF1-9621-04EB-DFA68FEE42D2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  <p:sp>
        <p:nvSpPr>
          <p:cNvPr id="42" name="Espace réservé de la date 41">
            <a:extLst>
              <a:ext uri="{FF2B5EF4-FFF2-40B4-BE49-F238E27FC236}">
                <a16:creationId xmlns:a16="http://schemas.microsoft.com/office/drawing/2014/main" id="{29CE2856-DB8F-5603-C085-74C70560FAC8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979826C1-7A52-DA25-F422-EE62DED7D1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0552" cy="0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8089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la sectio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’image 3">
            <a:extLst>
              <a:ext uri="{FF2B5EF4-FFF2-40B4-BE49-F238E27FC236}">
                <a16:creationId xmlns:a16="http://schemas.microsoft.com/office/drawing/2014/main" id="{B79D0555-EBDC-B53A-212D-A5921795FE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80543"/>
          </a:xfrm>
          <a:custGeom>
            <a:avLst/>
            <a:gdLst>
              <a:gd name="connsiteX0" fmla="*/ 6309360 w 12192000"/>
              <a:gd name="connsiteY0" fmla="*/ 3951843 h 6880543"/>
              <a:gd name="connsiteX1" fmla="*/ 6309360 w 12192000"/>
              <a:gd name="connsiteY1" fmla="*/ 4052427 h 6880543"/>
              <a:gd name="connsiteX2" fmla="*/ 8442960 w 12192000"/>
              <a:gd name="connsiteY2" fmla="*/ 4052427 h 6880543"/>
              <a:gd name="connsiteX3" fmla="*/ 8442960 w 12192000"/>
              <a:gd name="connsiteY3" fmla="*/ 3951843 h 6880543"/>
              <a:gd name="connsiteX4" fmla="*/ 0 w 12192000"/>
              <a:gd name="connsiteY4" fmla="*/ 0 h 6880543"/>
              <a:gd name="connsiteX5" fmla="*/ 12192000 w 12192000"/>
              <a:gd name="connsiteY5" fmla="*/ 0 h 6880543"/>
              <a:gd name="connsiteX6" fmla="*/ 12192000 w 12192000"/>
              <a:gd name="connsiteY6" fmla="*/ 6880543 h 6880543"/>
              <a:gd name="connsiteX7" fmla="*/ 0 w 12192000"/>
              <a:gd name="connsiteY7" fmla="*/ 6880543 h 6880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80543">
                <a:moveTo>
                  <a:pt x="6309360" y="3951843"/>
                </a:moveTo>
                <a:lnTo>
                  <a:pt x="6309360" y="4052427"/>
                </a:lnTo>
                <a:lnTo>
                  <a:pt x="8442960" y="4052427"/>
                </a:lnTo>
                <a:lnTo>
                  <a:pt x="8442960" y="3951843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80543"/>
                </a:lnTo>
                <a:lnTo>
                  <a:pt x="0" y="6880543"/>
                </a:lnTo>
                <a:close/>
              </a:path>
            </a:pathLst>
          </a:custGeom>
        </p:spPr>
        <p:txBody>
          <a:bodyPr wrap="square" tIns="182880" rtlCol="0">
            <a:noAutofit/>
          </a:bodyPr>
          <a:lstStyle>
            <a:lvl1pPr marL="0" indent="0" algn="ctr">
              <a:buNone/>
              <a:defRPr lang="fr-FR" sz="2000">
                <a:solidFill>
                  <a:schemeClr val="tx1"/>
                </a:solidFill>
              </a:defRPr>
            </a:lvl1pPr>
          </a:lstStyle>
          <a:p>
            <a:pPr rtl="0"/>
            <a:r>
              <a:rPr lang="fr-FR"/>
              <a:t>Cliquez sur l'icône pour ajouter une image</a:t>
            </a:r>
          </a:p>
        </p:txBody>
      </p:sp>
      <p:sp>
        <p:nvSpPr>
          <p:cNvPr id="18" name="Titre 1">
            <a:extLst>
              <a:ext uri="{FF2B5EF4-FFF2-40B4-BE49-F238E27FC236}">
                <a16:creationId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59" y="444933"/>
            <a:ext cx="5477479" cy="3291840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6000" b="1" i="0" baseline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6BA398-1ED2-1FCA-63B9-8915A8C7A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09360" y="3951843"/>
            <a:ext cx="2133600" cy="10058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</a:lstStyle>
          <a:p>
            <a:pPr algn="ctr" rt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29169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 userDrawn="1">
          <p15:clr>
            <a:srgbClr val="FBAE40"/>
          </p15:clr>
        </p15:guide>
        <p15:guide id="4" pos="4560" userDrawn="1">
          <p15:clr>
            <a:srgbClr val="FBAE40"/>
          </p15:clr>
        </p15:guide>
        <p15:guide id="8" orient="horz" pos="184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fr-FR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sp>
        <p:nvSpPr>
          <p:cNvPr id="6" name="Espace réservé d’image 5">
            <a:extLst>
              <a:ext uri="{FF2B5EF4-FFF2-40B4-BE49-F238E27FC236}">
                <a16:creationId xmlns:a16="http://schemas.microsoft.com/office/drawing/2014/main" id="{A9973BC6-F6E5-0B3B-C8AB-0AC4020D4E8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-11113"/>
            <a:ext cx="5791200" cy="6880226"/>
          </a:xfrm>
        </p:spPr>
        <p:txBody>
          <a:bodyPr rtlCol="0">
            <a:normAutofit/>
          </a:bodyPr>
          <a:lstStyle>
            <a:lvl1pPr marL="0" indent="0" algn="ctr">
              <a:buNone/>
              <a:defRPr lang="fr-FR" sz="2000"/>
            </a:lvl1pPr>
          </a:lstStyle>
          <a:p>
            <a:pPr rtl="0"/>
            <a:r>
              <a:rPr lang="fr-FR" dirty="0"/>
              <a:t>Cliquez sur l’icône pour ajouter une image</a:t>
            </a:r>
          </a:p>
        </p:txBody>
      </p:sp>
      <p:sp>
        <p:nvSpPr>
          <p:cNvPr id="18" name="Espace réservé du texte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99835" y="4568602"/>
            <a:ext cx="5486400" cy="1645920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lang="fr-FR"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lang="fr-FR" sz="4000"/>
            </a:lvl2pPr>
            <a:lvl3pPr>
              <a:defRPr lang="fr-FR" sz="4000"/>
            </a:lvl3pPr>
            <a:lvl4pPr>
              <a:defRPr lang="fr-FR" sz="4000"/>
            </a:lvl4pPr>
            <a:lvl5pPr>
              <a:defRPr lang="fr-FR" sz="4000"/>
            </a:lvl5pPr>
          </a:lstStyle>
          <a:p>
            <a:pPr lvl="0" rtl="0"/>
            <a:r>
              <a:rPr lang="fr-FR"/>
              <a:t>Cliquer pour ajouter du texte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29169ED6-4B82-6844-119F-AC15CDF2D3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7914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ésumé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C57F1500-1A16-D1EF-4F0C-030852B29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" name="Groupe 9">
            <a:extLst>
              <a:ext uri="{FF2B5EF4-FFF2-40B4-BE49-F238E27FC236}">
                <a16:creationId xmlns:a16="http://schemas.microsoft.com/office/drawing/2014/main" id="{2D07A0BE-3890-193E-9439-F294E61A7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11" name="Forme libre 19">
              <a:extLst>
                <a:ext uri="{FF2B5EF4-FFF2-40B4-BE49-F238E27FC236}">
                  <a16:creationId xmlns:a16="http://schemas.microsoft.com/office/drawing/2014/main" id="{C05217ED-C258-E6CE-BA7F-28A6EA41BCD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2" name="Forme libre 20">
              <a:extLst>
                <a:ext uri="{FF2B5EF4-FFF2-40B4-BE49-F238E27FC236}">
                  <a16:creationId xmlns:a16="http://schemas.microsoft.com/office/drawing/2014/main" id="{F3E11A1F-14DD-BA35-D7D7-4D4ADEAA348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3" name="Forme libre 21">
              <a:extLst>
                <a:ext uri="{FF2B5EF4-FFF2-40B4-BE49-F238E27FC236}">
                  <a16:creationId xmlns:a16="http://schemas.microsoft.com/office/drawing/2014/main" id="{F14541B0-973F-7E21-1019-D2FB83C8C0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32" name="Titr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02875"/>
            <a:ext cx="10873740" cy="1680205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sp>
        <p:nvSpPr>
          <p:cNvPr id="2" name="Espace réservé du contenu 5">
            <a:extLst>
              <a:ext uri="{FF2B5EF4-FFF2-40B4-BE49-F238E27FC236}">
                <a16:creationId xmlns:a16="http://schemas.microsoft.com/office/drawing/2014/main" id="{F6FE0DC0-B0D7-F4D6-8038-177AD7A8C21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57600" y="2282008"/>
            <a:ext cx="7810500" cy="3699328"/>
          </a:xfrm>
        </p:spPr>
        <p:txBody>
          <a:bodyPr lIns="0" tIns="228600" rIns="0" bIns="0" rtlCol="0">
            <a:normAutofit/>
          </a:bodyPr>
          <a:lstStyle>
            <a:lvl1pPr marL="283464" indent="-283464">
              <a:spcBef>
                <a:spcPts val="1800"/>
              </a:spcBef>
              <a:buFont typeface="Arial" panose="020B0604020202020204" pitchFamily="34" charset="0"/>
              <a:buChar char="•"/>
              <a:defRPr lang="fr-FR" sz="2000"/>
            </a:lvl1pPr>
            <a:lvl2pPr indent="-283464">
              <a:spcBef>
                <a:spcPts val="1800"/>
              </a:spcBef>
              <a:defRPr lang="fr-FR" sz="2000"/>
            </a:lvl2pPr>
            <a:lvl3pPr indent="-283464">
              <a:spcBef>
                <a:spcPts val="1800"/>
              </a:spcBef>
              <a:defRPr lang="fr-FR" sz="2000"/>
            </a:lvl3pPr>
            <a:lvl4pPr indent="-283464">
              <a:spcBef>
                <a:spcPts val="1800"/>
              </a:spcBef>
              <a:defRPr lang="fr-FR" sz="2000"/>
            </a:lvl4pPr>
            <a:lvl5pPr indent="-283464"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7ED58739-4346-5104-B1AC-89ED035912AF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9272B8D-F380-9F1A-C8E6-BDD2352B1763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029641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fr-FR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orme libre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1" name="Forme libre 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2" name="Forme libre 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Espace réservé du texte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09905" y="4549552"/>
            <a:ext cx="5486400" cy="1645920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lang="fr-FR"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lang="fr-FR" sz="4000"/>
            </a:lvl2pPr>
            <a:lvl3pPr>
              <a:defRPr lang="fr-FR" sz="4000"/>
            </a:lvl3pPr>
            <a:lvl4pPr>
              <a:defRPr lang="fr-FR" sz="4000"/>
            </a:lvl4pPr>
            <a:lvl5pPr>
              <a:defRPr lang="fr-FR" sz="4000"/>
            </a:lvl5pPr>
          </a:lstStyle>
          <a:p>
            <a:pPr lvl="0" rtl="0"/>
            <a:r>
              <a:rPr lang="fr-FR"/>
              <a:t>Cliquer pour ajouter du texte</a:t>
            </a:r>
          </a:p>
        </p:txBody>
      </p:sp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deux contenus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e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orme libre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3" name="Forme libre 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4" name="Forme libre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16" name="Titr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sp>
        <p:nvSpPr>
          <p:cNvPr id="2" name="Espace réservé du contenu 5">
            <a:extLst>
              <a:ext uri="{FF2B5EF4-FFF2-40B4-BE49-F238E27FC236}">
                <a16:creationId xmlns:a16="http://schemas.microsoft.com/office/drawing/2014/main" id="{F14DA3C5-63E4-BAFB-1D68-47F71EEEE53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676525"/>
            <a:ext cx="4490827" cy="3597470"/>
          </a:xfrm>
        </p:spPr>
        <p:txBody>
          <a:bodyPr lIns="0" tIns="4572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fr-FR" sz="2000"/>
            </a:lvl1pPr>
            <a:lvl2pPr marL="283464" indent="-283464">
              <a:spcBef>
                <a:spcPts val="1800"/>
              </a:spcBef>
              <a:defRPr lang="fr-FR" sz="2000"/>
            </a:lvl2pPr>
            <a:lvl3pPr marL="594360" indent="-283464">
              <a:spcBef>
                <a:spcPts val="1800"/>
              </a:spcBef>
              <a:defRPr lang="fr-FR" sz="2000"/>
            </a:lvl3pPr>
            <a:lvl4pPr marL="822960" indent="-283464">
              <a:spcBef>
                <a:spcPts val="1800"/>
              </a:spcBef>
              <a:defRPr lang="fr-FR" sz="2000"/>
            </a:lvl4pPr>
            <a:lvl5pPr marL="1005840" indent="-283464"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3" name="Espace réservé du contenu 5">
            <a:extLst>
              <a:ext uri="{FF2B5EF4-FFF2-40B4-BE49-F238E27FC236}">
                <a16:creationId xmlns:a16="http://schemas.microsoft.com/office/drawing/2014/main" id="{BD11386D-847E-8CF5-E56A-42E80A65A08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881898" y="2676525"/>
            <a:ext cx="4490827" cy="3597470"/>
          </a:xfrm>
        </p:spPr>
        <p:txBody>
          <a:bodyPr lIns="0" tIns="4572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fr-FR" sz="2000"/>
            </a:lvl1pPr>
            <a:lvl2pPr marL="283464" indent="-283464">
              <a:spcBef>
                <a:spcPts val="1800"/>
              </a:spcBef>
              <a:defRPr lang="fr-FR" sz="2000"/>
            </a:lvl2pPr>
            <a:lvl3pPr marL="548640" indent="-283464">
              <a:spcBef>
                <a:spcPts val="1800"/>
              </a:spcBef>
              <a:defRPr lang="fr-FR" sz="2000"/>
            </a:lvl3pPr>
            <a:lvl4pPr marL="822960" indent="-283464">
              <a:spcBef>
                <a:spcPts val="1800"/>
              </a:spcBef>
              <a:defRPr lang="fr-FR" sz="2000"/>
            </a:lvl4pPr>
            <a:lvl5pPr marL="1005840" indent="-283464"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10569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e 10">
            <a:extLst>
              <a:ext uri="{FF2B5EF4-FFF2-40B4-BE49-F238E27FC236}">
                <a16:creationId xmlns:a16="http://schemas.microsoft.com/office/drawing/2014/main" id="{42E558A9-6DD6-E21D-3A8F-6707E1DD1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2" name="Forme automatique 24">
              <a:extLst>
                <a:ext uri="{FF2B5EF4-FFF2-40B4-BE49-F238E27FC236}">
                  <a16:creationId xmlns:a16="http://schemas.microsoft.com/office/drawing/2014/main" id="{3FC994E4-318C-1E66-B4E4-8F8FD08E0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3" name="Forme libre 7">
              <a:extLst>
                <a:ext uri="{FF2B5EF4-FFF2-40B4-BE49-F238E27FC236}">
                  <a16:creationId xmlns:a16="http://schemas.microsoft.com/office/drawing/2014/main" id="{17C00E6B-F625-6D6C-8364-9DD9F3C362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4" name="Forme libre 8">
              <a:extLst>
                <a:ext uri="{FF2B5EF4-FFF2-40B4-BE49-F238E27FC236}">
                  <a16:creationId xmlns:a16="http://schemas.microsoft.com/office/drawing/2014/main" id="{C6197B87-4F65-7981-9463-84830CD3687F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8" name="Forme libre 9">
              <a:extLst>
                <a:ext uri="{FF2B5EF4-FFF2-40B4-BE49-F238E27FC236}">
                  <a16:creationId xmlns:a16="http://schemas.microsoft.com/office/drawing/2014/main" id="{86AA517C-7217-D864-B7E7-40984A2880D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9" name="Forme libre 10">
              <a:extLst>
                <a:ext uri="{FF2B5EF4-FFF2-40B4-BE49-F238E27FC236}">
                  <a16:creationId xmlns:a16="http://schemas.microsoft.com/office/drawing/2014/main" id="{524013C6-491C-CAA2-5BD6-7C73596711C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16" name="Titr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18885" y="3499667"/>
            <a:ext cx="4939666" cy="2542810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47460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457201"/>
            <a:ext cx="5198269" cy="2305050"/>
          </a:xfrm>
        </p:spPr>
        <p:txBody>
          <a:bodyPr lIns="0" tIns="274320" rtlCol="0">
            <a:normAutofit/>
          </a:bodyPr>
          <a:lstStyle>
            <a:lvl1pPr marL="457200" indent="-457200">
              <a:spcBef>
                <a:spcPts val="1800"/>
              </a:spcBef>
              <a:buFont typeface="+mj-lt"/>
              <a:buAutoNum type="arabicPeriod"/>
              <a:defRPr lang="fr-FR" sz="2000"/>
            </a:lvl1pPr>
            <a:lvl2pPr marL="914400" indent="-457200">
              <a:spcBef>
                <a:spcPts val="1800"/>
              </a:spcBef>
              <a:buFont typeface="+mj-lt"/>
              <a:buAutoNum type="alphaLcPeriod"/>
              <a:defRPr lang="fr-FR" sz="2000"/>
            </a:lvl2pPr>
            <a:lvl3pPr marL="1371600" indent="-457200">
              <a:spcBef>
                <a:spcPts val="1800"/>
              </a:spcBef>
              <a:buFont typeface="+mj-lt"/>
              <a:buAutoNum type="arabicParenR"/>
              <a:defRPr lang="fr-FR" sz="2000"/>
            </a:lvl3pPr>
            <a:lvl4pPr marL="1371600" indent="0">
              <a:spcBef>
                <a:spcPts val="1800"/>
              </a:spcBef>
              <a:buFont typeface="+mj-lt"/>
              <a:buNone/>
              <a:defRPr lang="fr-FR" sz="2000"/>
            </a:lvl4pPr>
            <a:lvl5pPr marL="2286000" indent="-457200">
              <a:spcBef>
                <a:spcPts val="1800"/>
              </a:spcBef>
              <a:buFont typeface="+mj-lt"/>
              <a:buAutoNum type="arabicPeriod"/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endParaRPr lang="fr-FR" dirty="0"/>
          </a:p>
        </p:txBody>
      </p:sp>
      <p:sp>
        <p:nvSpPr>
          <p:cNvPr id="2" name="Espace réservé du contenu 5">
            <a:extLst>
              <a:ext uri="{FF2B5EF4-FFF2-40B4-BE49-F238E27FC236}">
                <a16:creationId xmlns:a16="http://schemas.microsoft.com/office/drawing/2014/main" id="{3AC171DA-232D-44C1-6B93-40BACB298F4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810595"/>
            <a:ext cx="5198269" cy="3319513"/>
          </a:xfrm>
        </p:spPr>
        <p:txBody>
          <a:bodyPr lIns="0" tIns="4572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fr-FR" sz="2000"/>
            </a:lvl1pPr>
            <a:lvl2pPr marL="283464" indent="-283464">
              <a:spcBef>
                <a:spcPts val="1800"/>
              </a:spcBef>
              <a:defRPr lang="fr-FR" sz="2000"/>
            </a:lvl2pPr>
            <a:lvl3pPr marL="548640" indent="-283464">
              <a:spcBef>
                <a:spcPts val="1800"/>
              </a:spcBef>
              <a:defRPr lang="fr-FR" sz="2000"/>
            </a:lvl3pPr>
            <a:lvl4pPr marL="822960" indent="-283464">
              <a:spcBef>
                <a:spcPts val="1800"/>
              </a:spcBef>
              <a:defRPr lang="fr-FR" sz="2000"/>
            </a:lvl4pPr>
            <a:lvl5pPr marL="1005840" indent="-283464"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46068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, contenu et imag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r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5310" y="278129"/>
            <a:ext cx="5063490" cy="2354026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r-FR"/>
              <a:t>Cliquez pour ajouter un titre </a:t>
            </a:r>
          </a:p>
        </p:txBody>
      </p:sp>
      <p:sp>
        <p:nvSpPr>
          <p:cNvPr id="3" name="Espace réservé du contenu 5">
            <a:extLst>
              <a:ext uri="{FF2B5EF4-FFF2-40B4-BE49-F238E27FC236}">
                <a16:creationId xmlns:a16="http://schemas.microsoft.com/office/drawing/2014/main" id="{1EF4505D-6803-3813-7738-04996342781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94360" y="3279579"/>
            <a:ext cx="5044440" cy="2994415"/>
          </a:xfrm>
        </p:spPr>
        <p:txBody>
          <a:bodyPr lIns="0" tIns="22860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fr-FR" sz="2000"/>
            </a:lvl1pPr>
            <a:lvl2pPr indent="-283464">
              <a:spcBef>
                <a:spcPts val="1800"/>
              </a:spcBef>
              <a:defRPr lang="fr-FR" sz="2000"/>
            </a:lvl2pPr>
            <a:lvl3pPr indent="-283464">
              <a:spcBef>
                <a:spcPts val="1800"/>
              </a:spcBef>
              <a:defRPr lang="fr-FR" sz="2000"/>
            </a:lvl3pPr>
            <a:lvl4pPr indent="-283464">
              <a:spcBef>
                <a:spcPts val="1800"/>
              </a:spcBef>
              <a:defRPr lang="fr-FR" sz="2000"/>
            </a:lvl4pPr>
            <a:lvl5pPr indent="-283464">
              <a:spcBef>
                <a:spcPts val="1800"/>
              </a:spcBef>
              <a:defRPr lang="fr-FR" sz="2000"/>
            </a:lvl5pPr>
          </a:lstStyle>
          <a:p>
            <a:pPr lvl="0" rtl="0"/>
            <a:r>
              <a:rPr lang="fr-FR"/>
              <a:t>Cliquer pour ajouter du contenu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997459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Espace réservé d’image 11">
            <a:extLst>
              <a:ext uri="{FF2B5EF4-FFF2-40B4-BE49-F238E27FC236}">
                <a16:creationId xmlns:a16="http://schemas.microsoft.com/office/drawing/2014/main" id="{4658637A-5D36-6127-19BC-C203E23FA4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0"/>
            <a:ext cx="6118225" cy="6858000"/>
          </a:xfrm>
        </p:spPr>
        <p:txBody>
          <a:bodyPr rtlCol="0">
            <a:normAutofit/>
          </a:bodyPr>
          <a:lstStyle>
            <a:lvl1pPr marL="0" indent="0" algn="ctr">
              <a:buNone/>
              <a:defRPr lang="fr-FR" sz="20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/>
              <a:t>Cliquez sur l'icône pour ajouter une image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>
              <a:latin typeface="+mn-lt"/>
            </a:endParaRP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9319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6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fr-FR"/>
            </a:defPPr>
          </a:lstStyle>
          <a:p>
            <a:pPr lvl="0" rtl="0"/>
            <a:r>
              <a:rPr lang="fr-FR"/>
              <a:t>Modifiez les styles du texte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12" name="Espace réservé du titre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fr-FR"/>
            </a:defPPr>
          </a:lstStyle>
          <a:p>
            <a:pPr rtl="0"/>
            <a:r>
              <a:rPr lang="fr-FR"/>
              <a:t>Modifiez le style du titre</a:t>
            </a:r>
          </a:p>
        </p:txBody>
      </p:sp>
      <p:sp>
        <p:nvSpPr>
          <p:cNvPr id="30" name="Espace réservé de la date 3">
            <a:extLst>
              <a:ext uri="{FF2B5EF4-FFF2-40B4-BE49-F238E27FC236}">
                <a16:creationId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lang="fr-FR" sz="1100" b="0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endParaRPr lang="fr-FR" dirty="0">
              <a:latin typeface="+mn-lt"/>
            </a:endParaRPr>
          </a:p>
        </p:txBody>
      </p:sp>
      <p:sp>
        <p:nvSpPr>
          <p:cNvPr id="32" name="Espace réservé du numéro de diapositive 5">
            <a:extLst>
              <a:ext uri="{FF2B5EF4-FFF2-40B4-BE49-F238E27FC236}">
                <a16:creationId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436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lang="fr-FR" sz="1100" b="1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698" r:id="rId2"/>
    <p:sldLayoutId id="2147483710" r:id="rId3"/>
    <p:sldLayoutId id="2147483700" r:id="rId4"/>
    <p:sldLayoutId id="2147483701" r:id="rId5"/>
    <p:sldLayoutId id="2147483659" r:id="rId6"/>
    <p:sldLayoutId id="2147483709" r:id="rId7"/>
    <p:sldLayoutId id="2147483708" r:id="rId8"/>
    <p:sldLayoutId id="2147483707" r:id="rId9"/>
    <p:sldLayoutId id="2147483706" r:id="rId10"/>
    <p:sldLayoutId id="2147483705" r:id="rId11"/>
    <p:sldLayoutId id="2147483704" r:id="rId12"/>
    <p:sldLayoutId id="2147483703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lang="fr-FR" sz="4400" b="1" i="0" kern="1200" spc="100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lang="fr-FR">
          <a:solidFill>
            <a:schemeClr val="tx2"/>
          </a:solidFill>
        </a:defRPr>
      </a:lvl2pPr>
      <a:lvl3pPr eaLnBrk="1" hangingPunct="1">
        <a:defRPr lang="fr-FR">
          <a:solidFill>
            <a:schemeClr val="tx2"/>
          </a:solidFill>
        </a:defRPr>
      </a:lvl3pPr>
      <a:lvl4pPr eaLnBrk="1" hangingPunct="1">
        <a:defRPr lang="fr-FR">
          <a:solidFill>
            <a:schemeClr val="tx2"/>
          </a:solidFill>
        </a:defRPr>
      </a:lvl4pPr>
      <a:lvl5pPr eaLnBrk="1" hangingPunct="1">
        <a:defRPr lang="fr-FR">
          <a:solidFill>
            <a:schemeClr val="tx2"/>
          </a:solidFill>
        </a:defRPr>
      </a:lvl5pPr>
      <a:lvl6pPr eaLnBrk="1" hangingPunct="1">
        <a:defRPr lang="fr-FR">
          <a:solidFill>
            <a:schemeClr val="tx2"/>
          </a:solidFill>
        </a:defRPr>
      </a:lvl6pPr>
      <a:lvl7pPr eaLnBrk="1" hangingPunct="1">
        <a:defRPr lang="fr-FR">
          <a:solidFill>
            <a:schemeClr val="tx2"/>
          </a:solidFill>
        </a:defRPr>
      </a:lvl7pPr>
      <a:lvl8pPr eaLnBrk="1" hangingPunct="1">
        <a:defRPr lang="fr-FR">
          <a:solidFill>
            <a:schemeClr val="tx2"/>
          </a:solidFill>
        </a:defRPr>
      </a:lvl8pPr>
      <a:lvl9pPr eaLnBrk="1" hangingPunct="1">
        <a:defRPr lang="fr-FR">
          <a:solidFill>
            <a:schemeClr val="tx2"/>
          </a:solidFill>
        </a:defRPr>
      </a:lvl9pPr>
    </p:titleStyle>
    <p:bodyStyle>
      <a:lvl1pPr marL="228600" indent="-283464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fr-FR" sz="28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24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20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 userDrawn="1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glishintake.com/learn-english/lesson-verb-have/" TargetMode="External"/><Relationship Id="rId2" Type="http://schemas.openxmlformats.org/officeDocument/2006/relationships/hyperlink" Target="https://www.ispeakspokespoken.com/be-en-anglais/" TargetMode="Externa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B1D9D6-2977-ABCD-FDF8-51AFA5064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</p:spPr>
        <p:txBody>
          <a:bodyPr rtlCol="0"/>
          <a:lstStyle>
            <a:defPPr>
              <a:defRPr lang="fr-FR"/>
            </a:defPPr>
          </a:lstStyle>
          <a:p>
            <a:pPr rtl="0"/>
            <a:r>
              <a:rPr lang="fr-FR" dirty="0"/>
              <a:t>ENGLISH GRAMMAR</a:t>
            </a:r>
          </a:p>
        </p:txBody>
      </p:sp>
    </p:spTree>
    <p:extLst>
      <p:ext uri="{BB962C8B-B14F-4D97-AF65-F5344CB8AC3E}">
        <p14:creationId xmlns:p14="http://schemas.microsoft.com/office/powerpoint/2010/main" val="3390304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FA6523-C1C6-6AAA-D9B7-86A0954AB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TENSES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4E71F3A-0B3B-BFE1-9511-05C2F97FBA6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657600" y="1968759"/>
            <a:ext cx="7810500" cy="435739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fr-FR" dirty="0"/>
          </a:p>
          <a:p>
            <a:pPr lvl="0"/>
            <a:r>
              <a:rPr lang="en-US" b="1" dirty="0"/>
              <a:t>Present tense</a:t>
            </a:r>
            <a:r>
              <a:rPr lang="en-US" dirty="0"/>
              <a:t>: Describes actions happening now or regularly.</a:t>
            </a:r>
            <a:endParaRPr lang="fr-FR" dirty="0"/>
          </a:p>
          <a:p>
            <a:pPr lvl="1"/>
            <a:r>
              <a:rPr lang="en-US" dirty="0"/>
              <a:t>Example: </a:t>
            </a:r>
            <a:r>
              <a:rPr lang="en-US" i="1" dirty="0"/>
              <a:t>I eat</a:t>
            </a:r>
            <a:r>
              <a:rPr lang="en-US" dirty="0"/>
              <a:t> breakfast every day.</a:t>
            </a:r>
            <a:endParaRPr lang="fr-FR" dirty="0"/>
          </a:p>
          <a:p>
            <a:pPr lvl="0"/>
            <a:r>
              <a:rPr lang="en-US" b="1" dirty="0"/>
              <a:t>Present continuous tense</a:t>
            </a:r>
            <a:r>
              <a:rPr lang="en-US" dirty="0"/>
              <a:t>: Describes actions happening right now.</a:t>
            </a:r>
            <a:endParaRPr lang="fr-FR" dirty="0"/>
          </a:p>
          <a:p>
            <a:pPr lvl="1"/>
            <a:r>
              <a:rPr lang="en-US" dirty="0"/>
              <a:t>Example: </a:t>
            </a:r>
            <a:r>
              <a:rPr lang="en-US" i="1" dirty="0"/>
              <a:t>I am eating</a:t>
            </a:r>
            <a:r>
              <a:rPr lang="en-US" dirty="0"/>
              <a:t> breakfast now.</a:t>
            </a:r>
            <a:endParaRPr lang="fr-FR" dirty="0"/>
          </a:p>
          <a:p>
            <a:pPr lvl="0"/>
            <a:r>
              <a:rPr lang="en-US" b="1" dirty="0"/>
              <a:t>Past tense</a:t>
            </a:r>
            <a:r>
              <a:rPr lang="en-US" dirty="0"/>
              <a:t>: Describes actions that happened before now.</a:t>
            </a:r>
            <a:endParaRPr lang="fr-FR" dirty="0"/>
          </a:p>
          <a:p>
            <a:pPr lvl="1"/>
            <a:r>
              <a:rPr lang="en-US" dirty="0"/>
              <a:t>Example: </a:t>
            </a:r>
            <a:r>
              <a:rPr lang="en-US" i="1" dirty="0"/>
              <a:t>I ate</a:t>
            </a:r>
            <a:r>
              <a:rPr lang="en-US" dirty="0"/>
              <a:t> breakfast yesterday.</a:t>
            </a:r>
            <a:endParaRPr lang="fr-FR" dirty="0"/>
          </a:p>
          <a:p>
            <a:pPr lvl="0"/>
            <a:r>
              <a:rPr lang="en-US" b="1" dirty="0"/>
              <a:t>Future tense</a:t>
            </a:r>
            <a:r>
              <a:rPr lang="en-US" dirty="0"/>
              <a:t>: Describes actions that will happen later.</a:t>
            </a:r>
            <a:endParaRPr lang="fr-FR" dirty="0"/>
          </a:p>
          <a:p>
            <a:pPr lvl="1"/>
            <a:r>
              <a:rPr lang="en-US" dirty="0"/>
              <a:t>Example: </a:t>
            </a:r>
            <a:r>
              <a:rPr lang="en-US" i="1" dirty="0"/>
              <a:t>I will eat</a:t>
            </a:r>
            <a:r>
              <a:rPr lang="en-US" dirty="0"/>
              <a:t> breakfast tomorrow.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16476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ADF09F-5B43-29DD-7A1E-B019364E8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THE 2 MOST IMPORTANT VERBS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F4B8F21-BE3F-E120-C6B4-B3B1829E838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657600" y="2282008"/>
            <a:ext cx="7810500" cy="2616563"/>
          </a:xfrm>
        </p:spPr>
        <p:txBody>
          <a:bodyPr/>
          <a:lstStyle/>
          <a:p>
            <a:r>
              <a:rPr lang="fr-FR" dirty="0"/>
              <a:t>To Be (être)</a:t>
            </a:r>
          </a:p>
          <a:p>
            <a:r>
              <a:rPr lang="fr-FR" dirty="0">
                <a:hlinkClick r:id="rId2"/>
              </a:rPr>
              <a:t>https://www.ispeakspokespoken.com/be-en-anglais/</a:t>
            </a:r>
            <a:endParaRPr lang="fr-FR" dirty="0"/>
          </a:p>
          <a:p>
            <a:r>
              <a:rPr lang="fr-FR" dirty="0"/>
              <a:t>To Have (avoir)</a:t>
            </a:r>
          </a:p>
          <a:p>
            <a:r>
              <a:rPr lang="fr-FR" dirty="0">
                <a:hlinkClick r:id="rId3"/>
              </a:rPr>
              <a:t>https://englishintake.com/learn-english/lesson-verb-have/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98392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323685-FB4F-300A-5BFB-027C6C403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VERB TO HAVE</a:t>
            </a:r>
            <a:br>
              <a:rPr lang="fr-FR" dirty="0"/>
            </a:br>
            <a:r>
              <a:rPr lang="fr-FR" sz="2800" dirty="0"/>
              <a:t>Present/Past/Future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B2FCEB8-56A7-9839-1F17-175FB92B90F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4359" y="2281919"/>
            <a:ext cx="6787747" cy="3288458"/>
          </a:xfrm>
        </p:spPr>
        <p:txBody>
          <a:bodyPr>
            <a:normAutofit lnSpcReduction="10000"/>
          </a:bodyPr>
          <a:lstStyle/>
          <a:p>
            <a:r>
              <a:rPr lang="fr-FR" dirty="0"/>
              <a:t>I have/</a:t>
            </a:r>
            <a:r>
              <a:rPr lang="fr-FR" dirty="0" err="1"/>
              <a:t>had</a:t>
            </a:r>
            <a:r>
              <a:rPr lang="fr-FR" dirty="0"/>
              <a:t>/</a:t>
            </a:r>
            <a:r>
              <a:rPr lang="fr-FR" dirty="0" err="1"/>
              <a:t>will</a:t>
            </a:r>
            <a:r>
              <a:rPr lang="fr-FR" dirty="0"/>
              <a:t> have</a:t>
            </a:r>
          </a:p>
          <a:p>
            <a:r>
              <a:rPr lang="fr-FR" dirty="0"/>
              <a:t>You have/</a:t>
            </a:r>
            <a:r>
              <a:rPr lang="fr-FR" dirty="0" err="1"/>
              <a:t>had</a:t>
            </a:r>
            <a:r>
              <a:rPr lang="fr-FR" dirty="0"/>
              <a:t>/</a:t>
            </a:r>
            <a:r>
              <a:rPr lang="fr-FR" dirty="0" err="1"/>
              <a:t>will</a:t>
            </a:r>
            <a:r>
              <a:rPr lang="fr-FR" dirty="0"/>
              <a:t> have</a:t>
            </a:r>
          </a:p>
          <a:p>
            <a:r>
              <a:rPr lang="fr-FR" dirty="0"/>
              <a:t>He has/</a:t>
            </a:r>
            <a:r>
              <a:rPr lang="fr-FR" dirty="0" err="1"/>
              <a:t>had</a:t>
            </a:r>
            <a:r>
              <a:rPr lang="fr-FR" dirty="0"/>
              <a:t>/</a:t>
            </a:r>
            <a:r>
              <a:rPr lang="fr-FR" dirty="0" err="1"/>
              <a:t>will</a:t>
            </a:r>
            <a:r>
              <a:rPr lang="fr-FR" dirty="0"/>
              <a:t> have</a:t>
            </a:r>
          </a:p>
          <a:p>
            <a:r>
              <a:rPr lang="fr-FR" dirty="0" err="1"/>
              <a:t>We</a:t>
            </a:r>
            <a:r>
              <a:rPr lang="fr-FR" dirty="0"/>
              <a:t> have/has/</a:t>
            </a:r>
            <a:r>
              <a:rPr lang="fr-FR" dirty="0" err="1"/>
              <a:t>will</a:t>
            </a:r>
            <a:r>
              <a:rPr lang="fr-FR" dirty="0"/>
              <a:t> have</a:t>
            </a:r>
          </a:p>
          <a:p>
            <a:r>
              <a:rPr lang="fr-FR" dirty="0"/>
              <a:t>You have/has/</a:t>
            </a:r>
            <a:r>
              <a:rPr lang="fr-FR" dirty="0" err="1"/>
              <a:t>will</a:t>
            </a:r>
            <a:r>
              <a:rPr lang="fr-FR" dirty="0"/>
              <a:t> have</a:t>
            </a:r>
          </a:p>
          <a:p>
            <a:r>
              <a:rPr lang="fr-FR" dirty="0"/>
              <a:t>They have/</a:t>
            </a:r>
            <a:r>
              <a:rPr lang="fr-FR" dirty="0" err="1"/>
              <a:t>had</a:t>
            </a:r>
            <a:r>
              <a:rPr lang="fr-FR" dirty="0"/>
              <a:t>/</a:t>
            </a:r>
            <a:r>
              <a:rPr lang="fr-FR" dirty="0" err="1"/>
              <a:t>will</a:t>
            </a:r>
            <a:r>
              <a:rPr lang="fr-FR" dirty="0"/>
              <a:t> have </a:t>
            </a:r>
          </a:p>
        </p:txBody>
      </p:sp>
    </p:spTree>
    <p:extLst>
      <p:ext uri="{BB962C8B-B14F-4D97-AF65-F5344CB8AC3E}">
        <p14:creationId xmlns:p14="http://schemas.microsoft.com/office/powerpoint/2010/main" val="672860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82B36A-95EA-52B4-3C74-77113ED94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6787747" cy="1480608"/>
          </a:xfrm>
        </p:spPr>
        <p:txBody>
          <a:bodyPr/>
          <a:lstStyle/>
          <a:p>
            <a:r>
              <a:rPr lang="fr-FR" dirty="0"/>
              <a:t>VERB TO BE</a:t>
            </a:r>
            <a:br>
              <a:rPr lang="fr-FR" dirty="0"/>
            </a:br>
            <a:r>
              <a:rPr lang="fr-FR" sz="2400" dirty="0"/>
              <a:t>Present/Past/Future</a:t>
            </a:r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E0F7537A-9361-EB83-7122-ECB49B3B780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I </a:t>
            </a:r>
            <a:r>
              <a:rPr lang="fr-FR" dirty="0" err="1"/>
              <a:t>am</a:t>
            </a:r>
            <a:r>
              <a:rPr lang="fr-FR" dirty="0"/>
              <a:t>/</a:t>
            </a:r>
            <a:r>
              <a:rPr lang="fr-FR" dirty="0" err="1"/>
              <a:t>was</a:t>
            </a:r>
            <a:r>
              <a:rPr lang="fr-FR" dirty="0"/>
              <a:t>/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be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You are/</a:t>
            </a:r>
            <a:r>
              <a:rPr lang="fr-FR" dirty="0" err="1"/>
              <a:t>were</a:t>
            </a:r>
            <a:r>
              <a:rPr lang="fr-FR" dirty="0"/>
              <a:t>/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be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He </a:t>
            </a:r>
            <a:r>
              <a:rPr lang="fr-FR" dirty="0" err="1"/>
              <a:t>is</a:t>
            </a:r>
            <a:r>
              <a:rPr lang="fr-FR" dirty="0"/>
              <a:t>/</a:t>
            </a:r>
            <a:r>
              <a:rPr lang="fr-FR" dirty="0" err="1"/>
              <a:t>was</a:t>
            </a:r>
            <a:r>
              <a:rPr lang="fr-FR" dirty="0"/>
              <a:t>/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be</a:t>
            </a:r>
            <a:endParaRPr lang="fr-FR" dirty="0"/>
          </a:p>
          <a:p>
            <a:pPr marL="0" indent="0">
              <a:buNone/>
            </a:pPr>
            <a:r>
              <a:rPr lang="fr-FR" dirty="0" err="1"/>
              <a:t>We</a:t>
            </a:r>
            <a:r>
              <a:rPr lang="fr-FR" dirty="0"/>
              <a:t> are/</a:t>
            </a:r>
            <a:r>
              <a:rPr lang="fr-FR" dirty="0" err="1"/>
              <a:t>were</a:t>
            </a:r>
            <a:r>
              <a:rPr lang="fr-FR" dirty="0"/>
              <a:t>/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be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You are/</a:t>
            </a:r>
            <a:r>
              <a:rPr lang="fr-FR" dirty="0" err="1"/>
              <a:t>were</a:t>
            </a:r>
            <a:r>
              <a:rPr lang="fr-FR" dirty="0"/>
              <a:t>/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be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Thet are/</a:t>
            </a:r>
            <a:r>
              <a:rPr lang="fr-FR" dirty="0" err="1"/>
              <a:t>were</a:t>
            </a:r>
            <a:r>
              <a:rPr lang="fr-FR" dirty="0"/>
              <a:t>/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be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687457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4E94D2-6E74-5F91-F50C-1EAB95C23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PREPOSITION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88595C8-C979-06DB-4E8E-E259D23B4B7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A preposition is a word used to link nouns, pronouns, or phrases to other words within a sentence, showing relationships such as direction, place, time, or method.</a:t>
            </a:r>
            <a:endParaRPr lang="fr-FR" dirty="0"/>
          </a:p>
          <a:p>
            <a:r>
              <a:rPr lang="fr-FR" dirty="0"/>
              <a:t>Une préposition est un mot utilisé pour relier des noms, pronoms ou groupes de mots à d'autres mots dans une phrase, indiquant des relations telles que la direction, le lieu, le temps ou la manière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61074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24E264-8AD6-1267-FCD0-9ED3F838A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EXAMPLES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0C3D6FB-DD93-F954-9D4A-2669E5EA5C2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4359" y="2281918"/>
            <a:ext cx="6787747" cy="4053568"/>
          </a:xfrm>
        </p:spPr>
        <p:txBody>
          <a:bodyPr>
            <a:normAutofit fontScale="92500" lnSpcReduction="20000"/>
          </a:bodyPr>
          <a:lstStyle/>
          <a:p>
            <a:r>
              <a:rPr lang="fr-FR" sz="1900" dirty="0" err="1"/>
              <a:t>Examples</a:t>
            </a:r>
            <a:r>
              <a:rPr lang="fr-FR" sz="1900" dirty="0"/>
              <a:t> of </a:t>
            </a:r>
            <a:r>
              <a:rPr lang="fr-FR" sz="1900" dirty="0" err="1"/>
              <a:t>prepositions</a:t>
            </a:r>
            <a:endParaRPr lang="fr-FR" sz="1900" dirty="0"/>
          </a:p>
          <a:p>
            <a:r>
              <a:rPr lang="fr-FR" sz="1900" dirty="0"/>
              <a:t>On</a:t>
            </a:r>
          </a:p>
          <a:p>
            <a:r>
              <a:rPr lang="fr-FR" sz="1900" dirty="0"/>
              <a:t>The cat </a:t>
            </a:r>
            <a:r>
              <a:rPr lang="fr-FR" sz="1900" dirty="0" err="1"/>
              <a:t>is</a:t>
            </a:r>
            <a:r>
              <a:rPr lang="fr-FR" sz="1900" dirty="0"/>
              <a:t> ON the chair</a:t>
            </a:r>
          </a:p>
          <a:p>
            <a:r>
              <a:rPr lang="fr-FR" sz="1900" dirty="0"/>
              <a:t>Above</a:t>
            </a:r>
          </a:p>
          <a:p>
            <a:r>
              <a:rPr lang="fr-FR" sz="1900" dirty="0"/>
              <a:t>The books are on the shelf ABOVE</a:t>
            </a:r>
          </a:p>
          <a:p>
            <a:r>
              <a:rPr lang="fr-FR" sz="1900" dirty="0" err="1"/>
              <a:t>Through</a:t>
            </a:r>
            <a:endParaRPr lang="fr-FR" sz="1900" dirty="0"/>
          </a:p>
          <a:p>
            <a:r>
              <a:rPr lang="fr-FR" sz="1900" dirty="0"/>
              <a:t>You </a:t>
            </a:r>
            <a:r>
              <a:rPr lang="fr-FR" sz="1900" dirty="0" err="1"/>
              <a:t>walk</a:t>
            </a:r>
            <a:r>
              <a:rPr lang="fr-FR" sz="1900" dirty="0"/>
              <a:t> THROUGH the terminal</a:t>
            </a:r>
          </a:p>
          <a:p>
            <a:r>
              <a:rPr lang="fr-FR" sz="1900" dirty="0"/>
              <a:t>At</a:t>
            </a:r>
          </a:p>
          <a:p>
            <a:r>
              <a:rPr lang="fr-FR" sz="1900" dirty="0"/>
              <a:t>The plane </a:t>
            </a:r>
            <a:r>
              <a:rPr lang="fr-FR" sz="1900" dirty="0" err="1"/>
              <a:t>is</a:t>
            </a:r>
            <a:r>
              <a:rPr lang="fr-FR" sz="1900" dirty="0"/>
              <a:t> AT 18h30 </a:t>
            </a:r>
            <a:r>
              <a:rPr lang="fr-FR" sz="1900" dirty="0" err="1"/>
              <a:t>this</a:t>
            </a:r>
            <a:r>
              <a:rPr lang="fr-FR" sz="1900" dirty="0"/>
              <a:t> </a:t>
            </a:r>
            <a:r>
              <a:rPr lang="fr-FR" sz="1900" dirty="0" err="1"/>
              <a:t>evening</a:t>
            </a:r>
            <a:endParaRPr lang="fr-FR" sz="1900" dirty="0"/>
          </a:p>
          <a:p>
            <a:endParaRPr lang="fr-FR" sz="1900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22110046"/>
      </p:ext>
    </p:extLst>
  </p:cSld>
  <p:clrMapOvr>
    <a:masterClrMapping/>
  </p:clrMapOvr>
</p:sld>
</file>

<file path=ppt/theme/theme1.xml><?xml version="1.0" encoding="utf-8"?>
<a:theme xmlns:a="http://schemas.openxmlformats.org/drawingml/2006/main" name="Personnalisé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Custom 175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72332792_TF78853419_Win32" id="{E939D1AD-245E-4113-B88E-E20D599B2C52}" vid="{B269D645-ADA9-4C84-B6E4-2BDC65D07C90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92DB9E12-8AC3-4138-BF4D-720A5525AB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21FFAC0-05A2-416A-B06C-C248395482C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F4B194E-8B30-4377-8C59-ECFB902D2A26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{C59E80C1-E853-412E-ACDF-F696445F4A4F}TFd3b75063-ff25-434d-b12c-efeaf07d16c3843f2ce2_win32-4817930b7c4d</Template>
  <TotalTime>27</TotalTime>
  <Words>319</Words>
  <Application>Microsoft Office PowerPoint</Application>
  <PresentationFormat>Grand écran</PresentationFormat>
  <Paragraphs>45</Paragraphs>
  <Slides>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Franklin Gothic Book</vt:lpstr>
      <vt:lpstr>Franklin Gothic Demi</vt:lpstr>
      <vt:lpstr>Personnalisé</vt:lpstr>
      <vt:lpstr>ENGLISH GRAMMAR</vt:lpstr>
      <vt:lpstr>TENSES</vt:lpstr>
      <vt:lpstr>THE 2 MOST IMPORTANT VERBS</vt:lpstr>
      <vt:lpstr>VERB TO HAVE Present/Past/Future</vt:lpstr>
      <vt:lpstr>VERB TO BE Present/Past/Future</vt:lpstr>
      <vt:lpstr>PREPOSITION</vt:lpstr>
      <vt:lpstr>EXAMPLES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Peter Vaughan</dc:creator>
  <cp:lastModifiedBy>Peter Vaughan</cp:lastModifiedBy>
  <cp:revision>1</cp:revision>
  <dcterms:created xsi:type="dcterms:W3CDTF">2026-06-04T13:29:22Z</dcterms:created>
  <dcterms:modified xsi:type="dcterms:W3CDTF">2026-06-04T13:56:34Z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