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9"/>
  </p:notesMasterIdLst>
  <p:sldIdLst>
    <p:sldId id="273" r:id="rId2"/>
    <p:sldId id="259" r:id="rId3"/>
    <p:sldId id="263" r:id="rId4"/>
    <p:sldId id="261" r:id="rId5"/>
    <p:sldId id="264" r:id="rId6"/>
    <p:sldId id="262" r:id="rId7"/>
    <p:sldId id="265" r:id="rId8"/>
    <p:sldId id="289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66" r:id="rId22"/>
    <p:sldId id="267" r:id="rId23"/>
    <p:sldId id="287" r:id="rId24"/>
    <p:sldId id="290" r:id="rId25"/>
    <p:sldId id="291" r:id="rId26"/>
    <p:sldId id="292" r:id="rId27"/>
    <p:sldId id="293" r:id="rId28"/>
    <p:sldId id="294" r:id="rId29"/>
    <p:sldId id="288" r:id="rId30"/>
    <p:sldId id="268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4" r:id="rId51"/>
    <p:sldId id="315" r:id="rId52"/>
    <p:sldId id="316" r:id="rId53"/>
    <p:sldId id="317" r:id="rId54"/>
    <p:sldId id="318" r:id="rId55"/>
    <p:sldId id="319" r:id="rId56"/>
    <p:sldId id="320" r:id="rId57"/>
    <p:sldId id="321" r:id="rId58"/>
    <p:sldId id="322" r:id="rId59"/>
    <p:sldId id="324" r:id="rId60"/>
    <p:sldId id="325" r:id="rId61"/>
    <p:sldId id="326" r:id="rId62"/>
    <p:sldId id="327" r:id="rId63"/>
    <p:sldId id="328" r:id="rId64"/>
    <p:sldId id="329" r:id="rId65"/>
    <p:sldId id="330" r:id="rId66"/>
    <p:sldId id="331" r:id="rId67"/>
    <p:sldId id="332" r:id="rId68"/>
    <p:sldId id="333" r:id="rId69"/>
    <p:sldId id="334" r:id="rId70"/>
    <p:sldId id="335" r:id="rId71"/>
    <p:sldId id="336" r:id="rId72"/>
    <p:sldId id="337" r:id="rId73"/>
    <p:sldId id="323" r:id="rId74"/>
    <p:sldId id="269" r:id="rId75"/>
    <p:sldId id="270" r:id="rId76"/>
    <p:sldId id="344" r:id="rId77"/>
    <p:sldId id="343" r:id="rId7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99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5" d="100"/>
          <a:sy n="55" d="100"/>
        </p:scale>
        <p:origin x="183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1C4AF-0BA0-4680-A00B-8EC219357F42}" type="datetimeFigureOut">
              <a:rPr lang="ru-RU" smtClean="0"/>
              <a:t>24.07.2019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E53D44-DAF7-4BC0-92FB-31C1AE1FB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317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53D44-DAF7-4BC0-92FB-31C1AE1FBC5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383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53D44-DAF7-4BC0-92FB-31C1AE1FBC5E}" type="slidenum">
              <a:rPr lang="ru-RU" smtClean="0"/>
              <a:t>76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628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75811-5BFF-4295-BF95-796AA1CC7C62}" type="datetimeFigureOut">
              <a:rPr lang="ru-RU" smtClean="0"/>
              <a:t>24.07.2019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E9C10-7175-4643-BD63-4C53EBAC4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392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75811-5BFF-4295-BF95-796AA1CC7C62}" type="datetimeFigureOut">
              <a:rPr lang="ru-RU" smtClean="0"/>
              <a:t>24.07.2019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E9C10-7175-4643-BD63-4C53EBAC4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913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75811-5BFF-4295-BF95-796AA1CC7C62}" type="datetimeFigureOut">
              <a:rPr lang="ru-RU" smtClean="0"/>
              <a:t>24.07.2019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E9C10-7175-4643-BD63-4C53EBAC4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990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75811-5BFF-4295-BF95-796AA1CC7C62}" type="datetimeFigureOut">
              <a:rPr lang="ru-RU" smtClean="0"/>
              <a:t>24.07.2019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E9C10-7175-4643-BD63-4C53EBAC4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219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75811-5BFF-4295-BF95-796AA1CC7C62}" type="datetimeFigureOut">
              <a:rPr lang="ru-RU" smtClean="0"/>
              <a:t>24.07.2019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E9C10-7175-4643-BD63-4C53EBAC4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674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75811-5BFF-4295-BF95-796AA1CC7C62}" type="datetimeFigureOut">
              <a:rPr lang="ru-RU" smtClean="0"/>
              <a:t>24.07.2019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E9C10-7175-4643-BD63-4C53EBAC4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286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75811-5BFF-4295-BF95-796AA1CC7C62}" type="datetimeFigureOut">
              <a:rPr lang="ru-RU" smtClean="0"/>
              <a:t>24.07.2019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E9C10-7175-4643-BD63-4C53EBAC4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138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75811-5BFF-4295-BF95-796AA1CC7C62}" type="datetimeFigureOut">
              <a:rPr lang="ru-RU" smtClean="0"/>
              <a:t>24.07.2019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E9C10-7175-4643-BD63-4C53EBAC4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732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75811-5BFF-4295-BF95-796AA1CC7C62}" type="datetimeFigureOut">
              <a:rPr lang="ru-RU" smtClean="0"/>
              <a:t>24.07.2019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E9C10-7175-4643-BD63-4C53EBAC4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872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75811-5BFF-4295-BF95-796AA1CC7C62}" type="datetimeFigureOut">
              <a:rPr lang="ru-RU" smtClean="0"/>
              <a:t>24.07.2019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E9C10-7175-4643-BD63-4C53EBAC4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410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75811-5BFF-4295-BF95-796AA1CC7C62}" type="datetimeFigureOut">
              <a:rPr lang="ru-RU" smtClean="0"/>
              <a:t>24.07.2019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E9C10-7175-4643-BD63-4C53EBAC4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428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75811-5BFF-4295-BF95-796AA1CC7C62}" type="datetimeFigureOut">
              <a:rPr lang="ru-RU" smtClean="0"/>
              <a:t>24.07.2019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E9C10-7175-4643-BD63-4C53EBAC4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562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1" b="2010"/>
          <a:stretch/>
        </p:blipFill>
        <p:spPr>
          <a:xfrm>
            <a:off x="0" y="-1"/>
            <a:ext cx="9144000" cy="698137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150" y="2986753"/>
            <a:ext cx="90637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ppetite New" pitchFamily="50" charset="0"/>
              </a:rPr>
              <a:t>Діти</a:t>
            </a:r>
            <a:r>
              <a:rPr lang="ru-RU" sz="5400" b="1" cap="none" spc="0" dirty="0" smtClean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ppetite New" pitchFamily="50" charset="0"/>
              </a:rPr>
              <a:t> </a:t>
            </a:r>
            <a:r>
              <a:rPr lang="ru-RU" sz="5400" b="1" cap="none" spc="0" dirty="0" err="1" smtClean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ppetite New" pitchFamily="50" charset="0"/>
              </a:rPr>
              <a:t>єднають</a:t>
            </a:r>
            <a:r>
              <a:rPr lang="ru-RU" sz="5400" b="1" cap="none" spc="0" dirty="0" smtClean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ppetite New" pitchFamily="50" charset="0"/>
              </a:rPr>
              <a:t> </a:t>
            </a:r>
            <a:r>
              <a:rPr lang="ru-RU" sz="5400" b="1" cap="none" spc="0" dirty="0" err="1" smtClean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ppetite New" pitchFamily="50" charset="0"/>
              </a:rPr>
              <a:t>Україну</a:t>
            </a:r>
            <a:endParaRPr lang="ru-RU" sz="5400" b="1" cap="none" spc="0" dirty="0">
              <a:ln w="1016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ppetite New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510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2551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691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334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061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163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605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5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049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229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149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55059" y="1271947"/>
            <a:ext cx="619432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ln w="10160">
                  <a:solidFill>
                    <a:srgbClr val="00206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         </a:t>
            </a:r>
            <a:r>
              <a:rPr lang="ru-RU" sz="2600" b="1" dirty="0" err="1" smtClean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</a:t>
            </a:r>
            <a:r>
              <a:rPr lang="ru-RU" sz="2600" b="1" dirty="0" err="1" smtClean="0">
                <a:ln w="10160">
                  <a:solidFill>
                    <a:srgbClr val="00206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ранці</a:t>
            </a:r>
            <a:r>
              <a:rPr lang="ru-RU" sz="2600" b="1" dirty="0" smtClean="0">
                <a:ln w="10160">
                  <a:solidFill>
                    <a:srgbClr val="00206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600" b="1" dirty="0" err="1">
                <a:ln w="10160">
                  <a:solidFill>
                    <a:srgbClr val="00206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сонечко</a:t>
            </a:r>
            <a:r>
              <a:rPr lang="ru-RU" sz="2600" b="1" dirty="0">
                <a:ln w="10160">
                  <a:solidFill>
                    <a:srgbClr val="00206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600" b="1" dirty="0" smtClean="0">
                <a:ln w="10160">
                  <a:solidFill>
                    <a:srgbClr val="00206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тут</a:t>
            </a:r>
            <a:br>
              <a:rPr lang="ru-RU" sz="2600" b="1" dirty="0" smtClean="0">
                <a:ln w="10160">
                  <a:solidFill>
                    <a:srgbClr val="00206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600" b="1" dirty="0" smtClean="0">
                <a:ln w="10160">
                  <a:solidFill>
                    <a:srgbClr val="00206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                               сходить </a:t>
            </a:r>
            <a:r>
              <a:rPr lang="ru-RU" sz="2600" b="1" dirty="0" err="1" smtClean="0">
                <a:ln w="10160">
                  <a:solidFill>
                    <a:srgbClr val="00206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променисте</a:t>
            </a:r>
            <a:r>
              <a:rPr lang="ru-RU" sz="2600" b="1" dirty="0">
                <a:ln w="10160">
                  <a:solidFill>
                    <a:srgbClr val="00206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, </a:t>
            </a:r>
            <a:br>
              <a:rPr lang="ru-RU" sz="2600" b="1" dirty="0">
                <a:ln w="10160">
                  <a:solidFill>
                    <a:srgbClr val="00206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600" b="1" dirty="0" smtClean="0">
                <a:ln w="10160">
                  <a:solidFill>
                    <a:srgbClr val="00206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ru-RU" sz="2600" b="1" dirty="0" err="1" smtClean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</a:t>
            </a:r>
            <a:r>
              <a:rPr lang="ru-RU" sz="2600" b="1" dirty="0" err="1" smtClean="0">
                <a:ln w="10160">
                  <a:solidFill>
                    <a:srgbClr val="00206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уди</a:t>
            </a:r>
            <a:r>
              <a:rPr lang="ru-RU" sz="2600" b="1" dirty="0" smtClean="0">
                <a:ln w="10160">
                  <a:solidFill>
                    <a:srgbClr val="00206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600" b="1" dirty="0">
                <a:ln w="10160">
                  <a:solidFill>
                    <a:srgbClr val="00206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не глянь, то око </a:t>
            </a:r>
            <a:r>
              <a:rPr lang="ru-RU" sz="2600" b="1" dirty="0" err="1">
                <a:ln w="10160">
                  <a:solidFill>
                    <a:srgbClr val="00206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бачить</a:t>
            </a:r>
            <a:r>
              <a:rPr lang="ru-RU" sz="2600" b="1" dirty="0">
                <a:ln w="10160">
                  <a:solidFill>
                    <a:srgbClr val="00206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рай.</a:t>
            </a:r>
            <a:br>
              <a:rPr lang="ru-RU" sz="2600" b="1" dirty="0">
                <a:ln w="10160">
                  <a:solidFill>
                    <a:srgbClr val="00206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600" b="1" dirty="0" err="1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Р</a:t>
            </a:r>
            <a:r>
              <a:rPr lang="ru-RU" sz="2600" b="1" dirty="0" err="1">
                <a:ln w="10160">
                  <a:solidFill>
                    <a:srgbClr val="00206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ічки</a:t>
            </a:r>
            <a:r>
              <a:rPr lang="ru-RU" sz="2600" b="1" dirty="0">
                <a:ln w="10160">
                  <a:solidFill>
                    <a:srgbClr val="00206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як </a:t>
            </a:r>
            <a:r>
              <a:rPr lang="ru-RU" sz="2600" b="1" dirty="0" err="1">
                <a:ln w="10160">
                  <a:solidFill>
                    <a:srgbClr val="00206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сльози</a:t>
            </a:r>
            <a:r>
              <a:rPr lang="ru-RU" sz="2600" b="1" dirty="0">
                <a:ln w="10160">
                  <a:solidFill>
                    <a:srgbClr val="00206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600" b="1" dirty="0" err="1">
                <a:ln w="10160">
                  <a:solidFill>
                    <a:srgbClr val="00206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немовляти</a:t>
            </a:r>
            <a:r>
              <a:rPr lang="ru-RU" sz="2600" b="1" dirty="0">
                <a:ln w="10160">
                  <a:solidFill>
                    <a:srgbClr val="00206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600" b="1" dirty="0" err="1">
                <a:ln w="10160">
                  <a:solidFill>
                    <a:srgbClr val="00206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чисті</a:t>
            </a:r>
            <a:r>
              <a:rPr lang="ru-RU" sz="2600" b="1" dirty="0">
                <a:ln w="10160">
                  <a:solidFill>
                    <a:srgbClr val="00206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,</a:t>
            </a:r>
            <a:br>
              <a:rPr lang="ru-RU" sz="2600" b="1" dirty="0">
                <a:ln w="10160">
                  <a:solidFill>
                    <a:srgbClr val="00206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600" b="1" dirty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А</a:t>
            </a:r>
            <a:r>
              <a:rPr lang="ru-RU" sz="2600" b="1" dirty="0">
                <a:ln w="10160">
                  <a:solidFill>
                    <a:srgbClr val="00206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гори тут </a:t>
            </a:r>
            <a:r>
              <a:rPr lang="ru-RU" sz="2600" b="1" dirty="0" err="1">
                <a:ln w="10160">
                  <a:solidFill>
                    <a:srgbClr val="00206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чіпляють</a:t>
            </a:r>
            <a:r>
              <a:rPr lang="ru-RU" sz="2600" b="1" dirty="0">
                <a:ln w="10160">
                  <a:solidFill>
                    <a:srgbClr val="00206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600" b="1" dirty="0" err="1">
                <a:ln w="10160">
                  <a:solidFill>
                    <a:srgbClr val="00206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небокрай</a:t>
            </a:r>
            <a:r>
              <a:rPr lang="ru-RU" sz="2600" b="1" dirty="0">
                <a:ln w="10160">
                  <a:solidFill>
                    <a:srgbClr val="00206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</a:t>
            </a:r>
            <a:br>
              <a:rPr lang="ru-RU" sz="2600" b="1" dirty="0">
                <a:ln w="10160">
                  <a:solidFill>
                    <a:srgbClr val="00206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600" b="1" dirty="0" err="1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Ї</a:t>
            </a:r>
            <a:r>
              <a:rPr lang="ru-RU" sz="2600" b="1" dirty="0" err="1">
                <a:ln w="10160">
                  <a:solidFill>
                    <a:srgbClr val="00206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ї</a:t>
            </a:r>
            <a:r>
              <a:rPr lang="ru-RU" sz="2600" b="1" dirty="0">
                <a:ln w="10160">
                  <a:solidFill>
                    <a:srgbClr val="00206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сам Бог у </a:t>
            </a:r>
            <a:r>
              <a:rPr lang="ru-RU" sz="2600" b="1" dirty="0" err="1">
                <a:ln w="10160">
                  <a:solidFill>
                    <a:srgbClr val="00206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назві</a:t>
            </a:r>
            <a:r>
              <a:rPr lang="ru-RU" sz="2600" b="1" dirty="0">
                <a:ln w="10160">
                  <a:solidFill>
                    <a:srgbClr val="00206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600" b="1" dirty="0" err="1">
                <a:ln w="10160">
                  <a:solidFill>
                    <a:srgbClr val="00206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називає</a:t>
            </a:r>
            <a:r>
              <a:rPr lang="ru-RU" sz="2600" b="1" dirty="0">
                <a:ln w="10160">
                  <a:solidFill>
                    <a:srgbClr val="00206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600" b="1" dirty="0" err="1">
                <a:ln w="10160">
                  <a:solidFill>
                    <a:srgbClr val="00206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раєм</a:t>
            </a:r>
            <a:r>
              <a:rPr lang="ru-RU" sz="2600" b="1" dirty="0">
                <a:ln w="10160">
                  <a:solidFill>
                    <a:srgbClr val="00206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,</a:t>
            </a:r>
            <a:br>
              <a:rPr lang="ru-RU" sz="2600" b="1" dirty="0">
                <a:ln w="10160">
                  <a:solidFill>
                    <a:srgbClr val="00206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600" b="1" dirty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Н</a:t>
            </a:r>
            <a:r>
              <a:rPr lang="ru-RU" sz="2600" b="1" dirty="0">
                <a:ln w="10160">
                  <a:solidFill>
                    <a:srgbClr val="00206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а </a:t>
            </a:r>
            <a:r>
              <a:rPr lang="ru-RU" sz="2600" b="1" dirty="0" err="1">
                <a:ln w="10160">
                  <a:solidFill>
                    <a:srgbClr val="00206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стільки</a:t>
            </a:r>
            <a:r>
              <a:rPr lang="ru-RU" sz="2600" b="1" dirty="0">
                <a:ln w="10160">
                  <a:solidFill>
                    <a:srgbClr val="00206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схожа вона </a:t>
            </a:r>
            <a:r>
              <a:rPr lang="ru-RU" sz="2600" b="1" dirty="0" err="1">
                <a:ln w="10160">
                  <a:solidFill>
                    <a:srgbClr val="00206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всім</a:t>
            </a:r>
            <a:r>
              <a:rPr lang="ru-RU" sz="2600" b="1" dirty="0">
                <a:ln w="10160">
                  <a:solidFill>
                    <a:srgbClr val="00206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600" b="1" dirty="0" smtClean="0">
                <a:ln w="10160">
                  <a:solidFill>
                    <a:srgbClr val="00206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600" b="1" dirty="0" smtClean="0">
                <a:ln w="10160">
                  <a:solidFill>
                    <a:srgbClr val="00206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600" b="1" dirty="0" smtClean="0">
                <a:ln w="10160">
                  <a:solidFill>
                    <a:srgbClr val="00206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                                    на </a:t>
            </a:r>
            <a:r>
              <a:rPr lang="ru-RU" sz="2600" b="1" dirty="0">
                <a:ln w="10160">
                  <a:solidFill>
                    <a:srgbClr val="00206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сад Едем,</a:t>
            </a:r>
            <a:br>
              <a:rPr lang="ru-RU" sz="2600" b="1" dirty="0">
                <a:ln w="10160">
                  <a:solidFill>
                    <a:srgbClr val="00206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600" b="1" dirty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А</a:t>
            </a:r>
            <a:r>
              <a:rPr lang="ru-RU" sz="2600" b="1" dirty="0">
                <a:ln w="10160">
                  <a:solidFill>
                    <a:srgbClr val="00206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ми про </a:t>
            </a:r>
            <a:r>
              <a:rPr lang="ru-RU" sz="2600" b="1" dirty="0" err="1">
                <a:ln w="10160">
                  <a:solidFill>
                    <a:srgbClr val="00206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неї</a:t>
            </a:r>
            <a:r>
              <a:rPr lang="ru-RU" sz="2600" b="1" dirty="0">
                <a:ln w="10160">
                  <a:solidFill>
                    <a:srgbClr val="00206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600" b="1" dirty="0" err="1">
                <a:ln w="10160">
                  <a:solidFill>
                    <a:srgbClr val="00206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всі</a:t>
            </a:r>
            <a:r>
              <a:rPr lang="ru-RU" sz="2600" b="1" dirty="0">
                <a:ln w="10160">
                  <a:solidFill>
                    <a:srgbClr val="00206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600" b="1" dirty="0" err="1">
                <a:ln w="10160">
                  <a:solidFill>
                    <a:srgbClr val="00206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пісні</a:t>
            </a:r>
            <a:r>
              <a:rPr lang="ru-RU" sz="2600" b="1" dirty="0">
                <a:ln w="10160">
                  <a:solidFill>
                    <a:srgbClr val="00206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600" b="1" dirty="0" err="1">
                <a:ln w="10160">
                  <a:solidFill>
                    <a:srgbClr val="00206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співаєм</a:t>
            </a:r>
            <a:r>
              <a:rPr lang="ru-RU" sz="2600" b="1" dirty="0">
                <a:ln w="10160">
                  <a:solidFill>
                    <a:srgbClr val="00206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600" b="1" dirty="0">
                <a:ln w="10160">
                  <a:solidFill>
                    <a:srgbClr val="00206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600" b="1" dirty="0" smtClean="0">
                <a:ln w="10160">
                  <a:solidFill>
                    <a:srgbClr val="00206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       і </a:t>
            </a:r>
            <a:r>
              <a:rPr lang="ru-RU" sz="2600" b="1" dirty="0" smtClean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…………</a:t>
            </a:r>
            <a:r>
              <a:rPr lang="ru-RU" sz="2600" b="1" dirty="0" smtClean="0">
                <a:ln w="10160">
                  <a:solidFill>
                    <a:srgbClr val="00206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600" b="1" dirty="0">
                <a:ln w="10160">
                  <a:solidFill>
                    <a:srgbClr val="00206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з </a:t>
            </a:r>
            <a:r>
              <a:rPr lang="ru-RU" sz="2600" b="1" dirty="0" err="1">
                <a:ln w="10160">
                  <a:solidFill>
                    <a:srgbClr val="00206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ніжністю</a:t>
            </a:r>
            <a:r>
              <a:rPr lang="ru-RU" sz="2600" b="1" dirty="0">
                <a:ln w="10160">
                  <a:solidFill>
                    <a:srgbClr val="00206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зовем.</a:t>
            </a:r>
          </a:p>
        </p:txBody>
      </p:sp>
    </p:spTree>
    <p:extLst>
      <p:ext uri="{BB962C8B-B14F-4D97-AF65-F5344CB8AC3E}">
        <p14:creationId xmlns:p14="http://schemas.microsoft.com/office/powerpoint/2010/main" val="407239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9329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6" r="1194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19415057">
            <a:off x="3991553" y="2869387"/>
            <a:ext cx="1388196" cy="15011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18854806">
            <a:off x="7575801" y="3320294"/>
            <a:ext cx="1388196" cy="15011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680809">
            <a:off x="5036761" y="2570395"/>
            <a:ext cx="1388196" cy="15011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19248154">
            <a:off x="335638" y="2531726"/>
            <a:ext cx="1307470" cy="1358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2153453">
            <a:off x="6220983" y="3235351"/>
            <a:ext cx="1735395" cy="12799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1250913">
            <a:off x="2590801" y="2922550"/>
            <a:ext cx="1735395" cy="12799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1200702">
            <a:off x="1380128" y="2383329"/>
            <a:ext cx="1307470" cy="1358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65472" y="2816940"/>
            <a:ext cx="353961" cy="3392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229033" y="2091811"/>
            <a:ext cx="353961" cy="3392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541640" y="2536715"/>
            <a:ext cx="353961" cy="3392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021395" y="3087325"/>
            <a:ext cx="353961" cy="3392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172933" y="2569212"/>
            <a:ext cx="353961" cy="3392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650467" y="3652856"/>
            <a:ext cx="353961" cy="3392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007822" y="2375020"/>
            <a:ext cx="353961" cy="3392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61" r="5000"/>
          <a:stretch/>
        </p:blipFill>
        <p:spPr>
          <a:xfrm>
            <a:off x="3391306" y="100143"/>
            <a:ext cx="5032765" cy="2142683"/>
          </a:xfrm>
          <a:prstGeom prst="rect">
            <a:avLst/>
          </a:prstGeom>
          <a:effectLst>
            <a:outerShdw blurRad="50800" dist="88900" dir="240000" sx="104000" sy="104000" algn="tl" rotWithShape="0">
              <a:prstClr val="black">
                <a:alpha val="39000"/>
              </a:prstClr>
            </a:outerShdw>
          </a:effectLst>
        </p:spPr>
      </p:pic>
      <p:sp>
        <p:nvSpPr>
          <p:cNvPr id="19" name="Прямоугольник 18"/>
          <p:cNvSpPr/>
          <p:nvPr/>
        </p:nvSpPr>
        <p:spPr>
          <a:xfrm>
            <a:off x="4860684" y="529514"/>
            <a:ext cx="1002197" cy="9643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ts val="3400"/>
              </a:lnSpc>
            </a:pPr>
            <a:r>
              <a:rPr lang="ru-RU" sz="4000" b="1" cap="none" spc="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r>
              <a:rPr lang="ru-RU" sz="2800" b="1" cap="none" spc="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sz="2800" b="1" cap="none" spc="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2800" b="1" cap="none" spc="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АРХ</a:t>
            </a:r>
            <a:endParaRPr lang="ru-RU" sz="2800" b="1" cap="none" spc="0" dirty="0">
              <a:ln w="1016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5301" y="5293164"/>
            <a:ext cx="3922869" cy="1569660"/>
          </a:xfrm>
          <a:prstGeom prst="rect">
            <a:avLst/>
          </a:prstGeom>
          <a:noFill/>
          <a:effectLst>
            <a:outerShdw blurRad="50800" dist="406400" dir="5820000" sx="91000" sy="91000" algn="ctr" rotWithShape="0">
              <a:srgbClr val="000000">
                <a:alpha val="74000"/>
              </a:srgb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65100" dist="200025" dir="12120000" sx="108000" sy="108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         4</a:t>
            </a:r>
            <a:b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65100" dist="200025" dir="12120000" sx="108000" sy="108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</a:b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65100" dist="200025" dir="12120000" sx="108000" sy="108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    </a:t>
            </a:r>
            <a:r>
              <a:rPr lang="ru-RU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65100" dist="200025" dir="12120000" sx="108000" sy="108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з</a:t>
            </a:r>
            <a:r>
              <a:rPr lang="ru-RU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65100" dist="200025" dir="12120000" sx="108000" sy="108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упинка</a:t>
            </a:r>
            <a: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65100" dist="200025" dir="12120000" sx="108000" sy="108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65100" dist="200025" dir="12120000" sx="108000" sy="108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</a:br>
            <a: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65100" dist="200025" dir="12120000" sx="108000" sy="108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«СИМВОЛІЧНА»</a:t>
            </a:r>
            <a:endParaRPr lang="ru-RU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65100" dist="200025" dir="12120000" sx="108000" sy="108000" kx="-1800000" algn="bl" rotWithShape="0">
                  <a:prstClr val="black">
                    <a:alpha val="32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4885278" y="2269733"/>
            <a:ext cx="590974" cy="597036"/>
            <a:chOff x="2033863" y="1231764"/>
            <a:chExt cx="590974" cy="597036"/>
          </a:xfrm>
        </p:grpSpPr>
        <p:sp>
          <p:nvSpPr>
            <p:cNvPr id="23" name="Блок-схема: узел 22"/>
            <p:cNvSpPr/>
            <p:nvPr/>
          </p:nvSpPr>
          <p:spPr>
            <a:xfrm>
              <a:off x="2033863" y="1231764"/>
              <a:ext cx="590974" cy="59703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Блок-схема: узел 23"/>
            <p:cNvSpPr/>
            <p:nvPr/>
          </p:nvSpPr>
          <p:spPr>
            <a:xfrm>
              <a:off x="2114489" y="1323132"/>
              <a:ext cx="429721" cy="414299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Блок-схема: узел 24"/>
            <p:cNvSpPr/>
            <p:nvPr/>
          </p:nvSpPr>
          <p:spPr>
            <a:xfrm>
              <a:off x="2172678" y="1375370"/>
              <a:ext cx="311814" cy="315156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" name="Овал 25"/>
          <p:cNvSpPr/>
          <p:nvPr/>
        </p:nvSpPr>
        <p:spPr>
          <a:xfrm>
            <a:off x="8622025" y="2647333"/>
            <a:ext cx="353961" cy="3392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>
            <a:off x="3391305" y="51570"/>
            <a:ext cx="5032765" cy="2142683"/>
            <a:chOff x="4111235" y="102369"/>
            <a:chExt cx="5032765" cy="2142683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4111235" y="102369"/>
              <a:ext cx="5032765" cy="2142683"/>
              <a:chOff x="4111235" y="102369"/>
              <a:chExt cx="5032765" cy="2142683"/>
            </a:xfrm>
          </p:grpSpPr>
          <p:pic>
            <p:nvPicPr>
              <p:cNvPr id="35" name="Рисунок 3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161" r="5000"/>
              <a:stretch/>
            </p:blipFill>
            <p:spPr>
              <a:xfrm>
                <a:off x="4111235" y="102369"/>
                <a:ext cx="5032765" cy="2142683"/>
              </a:xfrm>
              <a:prstGeom prst="rect">
                <a:avLst/>
              </a:prstGeom>
              <a:effectLst>
                <a:outerShdw blurRad="50800" dist="88900" dir="240000" sx="104000" sy="104000" algn="tl" rotWithShape="0">
                  <a:prstClr val="black">
                    <a:alpha val="39000"/>
                  </a:prstClr>
                </a:outerShdw>
              </a:effectLst>
            </p:spPr>
          </p:pic>
          <p:sp>
            <p:nvSpPr>
              <p:cNvPr id="36" name="Скругленный прямоугольник 35"/>
              <p:cNvSpPr/>
              <p:nvPr/>
            </p:nvSpPr>
            <p:spPr>
              <a:xfrm>
                <a:off x="6902245" y="398206"/>
                <a:ext cx="1678846" cy="1106130"/>
              </a:xfrm>
              <a:prstGeom prst="round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Скругленный прямоугольник 36"/>
              <p:cNvSpPr/>
              <p:nvPr/>
            </p:nvSpPr>
            <p:spPr>
              <a:xfrm>
                <a:off x="5626450" y="460662"/>
                <a:ext cx="929148" cy="1002891"/>
              </a:xfrm>
              <a:prstGeom prst="roundRect">
                <a:avLst/>
              </a:prstGeom>
              <a:solidFill>
                <a:srgbClr val="FF66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9" name="Блок-схема: знак завершения 28"/>
            <p:cNvSpPr/>
            <p:nvPr/>
          </p:nvSpPr>
          <p:spPr>
            <a:xfrm>
              <a:off x="7476507" y="469998"/>
              <a:ext cx="759287" cy="158770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Блок-схема: знак завершения 29"/>
            <p:cNvSpPr/>
            <p:nvPr/>
          </p:nvSpPr>
          <p:spPr>
            <a:xfrm>
              <a:off x="5819144" y="549383"/>
              <a:ext cx="482822" cy="79385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Блок-схема: знак завершения 30"/>
            <p:cNvSpPr/>
            <p:nvPr/>
          </p:nvSpPr>
          <p:spPr>
            <a:xfrm rot="5400000">
              <a:off x="8161490" y="927231"/>
              <a:ext cx="532042" cy="139855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Блок-схема: знак завершения 31"/>
            <p:cNvSpPr/>
            <p:nvPr/>
          </p:nvSpPr>
          <p:spPr>
            <a:xfrm rot="5400000">
              <a:off x="6162031" y="995023"/>
              <a:ext cx="532042" cy="102276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Блок-схема: узел 32"/>
            <p:cNvSpPr/>
            <p:nvPr/>
          </p:nvSpPr>
          <p:spPr>
            <a:xfrm>
              <a:off x="8357583" y="489981"/>
              <a:ext cx="139856" cy="149787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Блок-схема: узел 33"/>
            <p:cNvSpPr/>
            <p:nvPr/>
          </p:nvSpPr>
          <p:spPr>
            <a:xfrm>
              <a:off x="6376913" y="557859"/>
              <a:ext cx="102277" cy="81909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966001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6" r="1194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19415057">
            <a:off x="3991553" y="2869387"/>
            <a:ext cx="1388196" cy="15011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18854806">
            <a:off x="7575801" y="3320294"/>
            <a:ext cx="1388196" cy="15011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680809">
            <a:off x="5036761" y="2570395"/>
            <a:ext cx="1388196" cy="15011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19248154">
            <a:off x="335638" y="2531726"/>
            <a:ext cx="1307470" cy="1358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2153453">
            <a:off x="6220983" y="3235351"/>
            <a:ext cx="1735395" cy="12799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1250913">
            <a:off x="2590801" y="2922550"/>
            <a:ext cx="1735395" cy="12799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1200702">
            <a:off x="1380128" y="2383329"/>
            <a:ext cx="1307470" cy="1358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65472" y="2816940"/>
            <a:ext cx="353961" cy="3392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229033" y="2091811"/>
            <a:ext cx="353961" cy="3392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541640" y="2536715"/>
            <a:ext cx="353961" cy="3392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021395" y="3087325"/>
            <a:ext cx="353961" cy="3392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172933" y="2569212"/>
            <a:ext cx="353961" cy="3392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650467" y="3652856"/>
            <a:ext cx="353961" cy="3392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007822" y="2375020"/>
            <a:ext cx="353961" cy="3392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61" r="5000"/>
          <a:stretch/>
        </p:blipFill>
        <p:spPr>
          <a:xfrm>
            <a:off x="2895601" y="189107"/>
            <a:ext cx="5032765" cy="2142683"/>
          </a:xfrm>
          <a:prstGeom prst="rect">
            <a:avLst/>
          </a:prstGeom>
          <a:effectLst>
            <a:outerShdw blurRad="50800" dist="88900" dir="240000" sx="104000" sy="104000" algn="tl" rotWithShape="0">
              <a:prstClr val="black">
                <a:alpha val="39000"/>
              </a:prstClr>
            </a:outerShdw>
          </a:effectLst>
        </p:spPr>
      </p:pic>
      <p:sp>
        <p:nvSpPr>
          <p:cNvPr id="19" name="Прямоугольник 18"/>
          <p:cNvSpPr/>
          <p:nvPr/>
        </p:nvSpPr>
        <p:spPr>
          <a:xfrm>
            <a:off x="4359586" y="617112"/>
            <a:ext cx="1002197" cy="9643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ts val="3400"/>
              </a:lnSpc>
            </a:pPr>
            <a:r>
              <a:rPr lang="ru-RU" sz="4000" b="1" cap="none" spc="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r>
              <a:rPr lang="ru-RU" sz="2800" b="1" cap="none" spc="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sz="2800" b="1" cap="none" spc="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2800" b="1" cap="none" spc="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АРХ</a:t>
            </a:r>
            <a:endParaRPr lang="ru-RU" sz="2800" b="1" cap="none" spc="0" dirty="0">
              <a:ln w="1016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5301" y="5293164"/>
            <a:ext cx="3929281" cy="1569660"/>
          </a:xfrm>
          <a:prstGeom prst="rect">
            <a:avLst/>
          </a:prstGeom>
          <a:noFill/>
          <a:effectLst>
            <a:outerShdw blurRad="50800" dist="406400" dir="5820000" sx="91000" sy="91000" algn="ctr" rotWithShape="0">
              <a:srgbClr val="000000">
                <a:alpha val="74000"/>
              </a:srgb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65100" dist="200025" dir="12120000" sx="108000" sy="108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          5</a:t>
            </a:r>
            <a:b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65100" dist="200025" dir="12120000" sx="108000" sy="108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</a:b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65100" dist="200025" dir="12120000" sx="108000" sy="108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    </a:t>
            </a:r>
            <a:r>
              <a:rPr lang="ru-RU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65100" dist="200025" dir="12120000" sx="108000" sy="108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з</a:t>
            </a:r>
            <a:r>
              <a:rPr lang="ru-RU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65100" dist="200025" dir="12120000" sx="108000" sy="108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упинка</a:t>
            </a:r>
            <a: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65100" dist="200025" dir="12120000" sx="108000" sy="108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65100" dist="200025" dir="12120000" sx="108000" sy="108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</a:br>
            <a: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65100" dist="200025" dir="12120000" sx="108000" sy="108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«ЗНАЙ НАШИХ»</a:t>
            </a:r>
            <a:endParaRPr lang="ru-RU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65100" dist="200025" dir="12120000" sx="108000" sy="108000" kx="-1800000" algn="bl" rotWithShape="0">
                  <a:prstClr val="black">
                    <a:alpha val="32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3895110" y="2982165"/>
            <a:ext cx="590974" cy="597036"/>
            <a:chOff x="2033863" y="1231764"/>
            <a:chExt cx="590974" cy="597036"/>
          </a:xfrm>
        </p:grpSpPr>
        <p:sp>
          <p:nvSpPr>
            <p:cNvPr id="23" name="Блок-схема: узел 22"/>
            <p:cNvSpPr/>
            <p:nvPr/>
          </p:nvSpPr>
          <p:spPr>
            <a:xfrm>
              <a:off x="2033863" y="1231764"/>
              <a:ext cx="590974" cy="59703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Блок-схема: узел 23"/>
            <p:cNvSpPr/>
            <p:nvPr/>
          </p:nvSpPr>
          <p:spPr>
            <a:xfrm>
              <a:off x="2114489" y="1323132"/>
              <a:ext cx="429721" cy="414299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Блок-схема: узел 24"/>
            <p:cNvSpPr/>
            <p:nvPr/>
          </p:nvSpPr>
          <p:spPr>
            <a:xfrm>
              <a:off x="2172678" y="1375370"/>
              <a:ext cx="311814" cy="315156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" name="Овал 25"/>
          <p:cNvSpPr/>
          <p:nvPr/>
        </p:nvSpPr>
        <p:spPr>
          <a:xfrm>
            <a:off x="8552181" y="2739987"/>
            <a:ext cx="353961" cy="3392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>
            <a:off x="2895601" y="155341"/>
            <a:ext cx="5032765" cy="2142683"/>
            <a:chOff x="4111235" y="102369"/>
            <a:chExt cx="5032765" cy="2142683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4111235" y="102369"/>
              <a:ext cx="5032765" cy="2142683"/>
              <a:chOff x="4111235" y="102369"/>
              <a:chExt cx="5032765" cy="2142683"/>
            </a:xfrm>
          </p:grpSpPr>
          <p:pic>
            <p:nvPicPr>
              <p:cNvPr id="35" name="Рисунок 3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161" r="5000"/>
              <a:stretch/>
            </p:blipFill>
            <p:spPr>
              <a:xfrm>
                <a:off x="4111235" y="102369"/>
                <a:ext cx="5032765" cy="2142683"/>
              </a:xfrm>
              <a:prstGeom prst="rect">
                <a:avLst/>
              </a:prstGeom>
              <a:effectLst>
                <a:outerShdw blurRad="50800" dist="88900" dir="240000" sx="104000" sy="104000" algn="tl" rotWithShape="0">
                  <a:prstClr val="black">
                    <a:alpha val="39000"/>
                  </a:prstClr>
                </a:outerShdw>
              </a:effectLst>
            </p:spPr>
          </p:pic>
          <p:sp>
            <p:nvSpPr>
              <p:cNvPr id="36" name="Скругленный прямоугольник 35"/>
              <p:cNvSpPr/>
              <p:nvPr/>
            </p:nvSpPr>
            <p:spPr>
              <a:xfrm>
                <a:off x="6902245" y="398206"/>
                <a:ext cx="1678846" cy="1106130"/>
              </a:xfrm>
              <a:prstGeom prst="round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Скругленный прямоугольник 36"/>
              <p:cNvSpPr/>
              <p:nvPr/>
            </p:nvSpPr>
            <p:spPr>
              <a:xfrm>
                <a:off x="5626450" y="460662"/>
                <a:ext cx="929148" cy="1002891"/>
              </a:xfrm>
              <a:prstGeom prst="roundRect">
                <a:avLst/>
              </a:prstGeom>
              <a:solidFill>
                <a:srgbClr val="FF66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9" name="Блок-схема: знак завершения 28"/>
            <p:cNvSpPr/>
            <p:nvPr/>
          </p:nvSpPr>
          <p:spPr>
            <a:xfrm>
              <a:off x="7476507" y="469998"/>
              <a:ext cx="759287" cy="158770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Блок-схема: знак завершения 29"/>
            <p:cNvSpPr/>
            <p:nvPr/>
          </p:nvSpPr>
          <p:spPr>
            <a:xfrm>
              <a:off x="5819144" y="549383"/>
              <a:ext cx="482822" cy="79385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Блок-схема: знак завершения 30"/>
            <p:cNvSpPr/>
            <p:nvPr/>
          </p:nvSpPr>
          <p:spPr>
            <a:xfrm rot="5400000">
              <a:off x="8161490" y="927231"/>
              <a:ext cx="532042" cy="139855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Блок-схема: знак завершения 31"/>
            <p:cNvSpPr/>
            <p:nvPr/>
          </p:nvSpPr>
          <p:spPr>
            <a:xfrm rot="5400000">
              <a:off x="6162031" y="995023"/>
              <a:ext cx="532042" cy="102276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Блок-схема: узел 32"/>
            <p:cNvSpPr/>
            <p:nvPr/>
          </p:nvSpPr>
          <p:spPr>
            <a:xfrm>
              <a:off x="8357583" y="489981"/>
              <a:ext cx="139856" cy="149787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Блок-схема: узел 33"/>
            <p:cNvSpPr/>
            <p:nvPr/>
          </p:nvSpPr>
          <p:spPr>
            <a:xfrm>
              <a:off x="6376913" y="557859"/>
              <a:ext cx="102277" cy="81909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3116539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2379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0883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5954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5079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5911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686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639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6" r="1194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8485240" y="2816940"/>
            <a:ext cx="353961" cy="3392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8531929" y="2845769"/>
            <a:ext cx="276044" cy="310383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узел 28"/>
          <p:cNvSpPr/>
          <p:nvPr/>
        </p:nvSpPr>
        <p:spPr>
          <a:xfrm>
            <a:off x="8581091" y="2908425"/>
            <a:ext cx="154871" cy="157047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rot="19415057">
            <a:off x="4020257" y="2840197"/>
            <a:ext cx="1388196" cy="15011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18854806">
            <a:off x="7604505" y="3291104"/>
            <a:ext cx="1388196" cy="15011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680809">
            <a:off x="5065465" y="2541205"/>
            <a:ext cx="1388196" cy="15011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19248154">
            <a:off x="364342" y="2502536"/>
            <a:ext cx="1307470" cy="1358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2153453">
            <a:off x="6249687" y="3206161"/>
            <a:ext cx="1735395" cy="12799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1250913">
            <a:off x="2619505" y="2893360"/>
            <a:ext cx="1735395" cy="12799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1200702">
            <a:off x="1408832" y="2354139"/>
            <a:ext cx="1307470" cy="1358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294176" y="2787750"/>
            <a:ext cx="353961" cy="3392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257737" y="2062621"/>
            <a:ext cx="353961" cy="3392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570344" y="2507525"/>
            <a:ext cx="353961" cy="3392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050099" y="3058135"/>
            <a:ext cx="353961" cy="3392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201637" y="2540022"/>
            <a:ext cx="353961" cy="3392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679171" y="3623666"/>
            <a:ext cx="353961" cy="3392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036526" y="2345830"/>
            <a:ext cx="353961" cy="3392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3" name="Группа 32"/>
          <p:cNvGrpSpPr/>
          <p:nvPr/>
        </p:nvGrpSpPr>
        <p:grpSpPr>
          <a:xfrm>
            <a:off x="8325210" y="2659895"/>
            <a:ext cx="590974" cy="597036"/>
            <a:chOff x="2033863" y="1231764"/>
            <a:chExt cx="590974" cy="597036"/>
          </a:xfrm>
        </p:grpSpPr>
        <p:sp>
          <p:nvSpPr>
            <p:cNvPr id="30" name="Блок-схема: узел 29"/>
            <p:cNvSpPr/>
            <p:nvPr/>
          </p:nvSpPr>
          <p:spPr>
            <a:xfrm>
              <a:off x="2033863" y="1231764"/>
              <a:ext cx="590974" cy="59703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Блок-схема: узел 30"/>
            <p:cNvSpPr/>
            <p:nvPr/>
          </p:nvSpPr>
          <p:spPr>
            <a:xfrm>
              <a:off x="2114489" y="1323132"/>
              <a:ext cx="429721" cy="414299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Блок-схема: узел 31"/>
            <p:cNvSpPr/>
            <p:nvPr/>
          </p:nvSpPr>
          <p:spPr>
            <a:xfrm>
              <a:off x="2172678" y="1375370"/>
              <a:ext cx="311814" cy="315156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58963" y="5272813"/>
            <a:ext cx="6075702" cy="1569660"/>
          </a:xfrm>
          <a:prstGeom prst="rect">
            <a:avLst/>
          </a:prstGeom>
          <a:noFill/>
          <a:effectLst>
            <a:outerShdw blurRad="50800" dist="406400" dir="5820000" sx="91000" sy="91000" algn="ctr" rotWithShape="0">
              <a:srgbClr val="000000">
                <a:alpha val="74000"/>
              </a:srgb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65100" dist="200025" dir="12120000" sx="108000" sy="108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         1</a:t>
            </a:r>
            <a:b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65100" dist="200025" dir="12120000" sx="108000" sy="108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</a:b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65100" dist="200025" dir="12120000" sx="108000" sy="108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    </a:t>
            </a:r>
            <a:r>
              <a:rPr lang="ru-RU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65100" dist="200025" dir="12120000" sx="108000" sy="108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з</a:t>
            </a:r>
            <a:r>
              <a:rPr lang="ru-RU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65100" dist="200025" dir="12120000" sx="108000" sy="108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упинка</a:t>
            </a:r>
            <a: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65100" dist="200025" dir="12120000" sx="108000" sy="108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65100" dist="200025" dir="12120000" sx="108000" sy="108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</a:br>
            <a: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65100" dist="200025" dir="12120000" sx="108000" sy="108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«МУЗИЧНО-КОЛЬОРОВА»</a:t>
            </a:r>
            <a:endParaRPr lang="ru-RU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65100" dist="200025" dir="12120000" sx="108000" sy="108000" kx="-1800000" algn="bl" rotWithShape="0">
                  <a:prstClr val="black">
                    <a:alpha val="32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4111235" y="102369"/>
            <a:ext cx="5032765" cy="2142683"/>
            <a:chOff x="4111235" y="102369"/>
            <a:chExt cx="5032765" cy="2142683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4111235" y="102369"/>
              <a:ext cx="5032765" cy="2142683"/>
              <a:chOff x="4111235" y="102369"/>
              <a:chExt cx="5032765" cy="2142683"/>
            </a:xfrm>
          </p:grpSpPr>
          <p:pic>
            <p:nvPicPr>
              <p:cNvPr id="24" name="Рисунок 2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161" r="5000"/>
              <a:stretch/>
            </p:blipFill>
            <p:spPr>
              <a:xfrm>
                <a:off x="4111235" y="102369"/>
                <a:ext cx="5032765" cy="2142683"/>
              </a:xfrm>
              <a:prstGeom prst="rect">
                <a:avLst/>
              </a:prstGeom>
              <a:effectLst>
                <a:outerShdw blurRad="50800" dist="88900" dir="240000" sx="104000" sy="104000" algn="tl" rotWithShape="0">
                  <a:prstClr val="black">
                    <a:alpha val="39000"/>
                  </a:prstClr>
                </a:outerShdw>
              </a:effectLst>
            </p:spPr>
          </p:pic>
          <p:sp>
            <p:nvSpPr>
              <p:cNvPr id="4" name="Скругленный прямоугольник 3"/>
              <p:cNvSpPr/>
              <p:nvPr/>
            </p:nvSpPr>
            <p:spPr>
              <a:xfrm>
                <a:off x="6902245" y="398206"/>
                <a:ext cx="1678846" cy="1106130"/>
              </a:xfrm>
              <a:prstGeom prst="round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Скругленный прямоугольник 8"/>
              <p:cNvSpPr/>
              <p:nvPr/>
            </p:nvSpPr>
            <p:spPr>
              <a:xfrm>
                <a:off x="5626450" y="460662"/>
                <a:ext cx="929148" cy="1002891"/>
              </a:xfrm>
              <a:prstGeom prst="roundRect">
                <a:avLst/>
              </a:prstGeom>
              <a:solidFill>
                <a:srgbClr val="FF66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1" name="Блок-схема: знак завершения 20"/>
            <p:cNvSpPr/>
            <p:nvPr/>
          </p:nvSpPr>
          <p:spPr>
            <a:xfrm>
              <a:off x="7476507" y="469998"/>
              <a:ext cx="759287" cy="158770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Блок-схема: знак завершения 33"/>
            <p:cNvSpPr/>
            <p:nvPr/>
          </p:nvSpPr>
          <p:spPr>
            <a:xfrm>
              <a:off x="5819144" y="549383"/>
              <a:ext cx="482822" cy="79385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Блок-схема: знак завершения 34"/>
            <p:cNvSpPr/>
            <p:nvPr/>
          </p:nvSpPr>
          <p:spPr>
            <a:xfrm rot="5400000">
              <a:off x="8161490" y="927231"/>
              <a:ext cx="532042" cy="139855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Блок-схема: знак завершения 36"/>
            <p:cNvSpPr/>
            <p:nvPr/>
          </p:nvSpPr>
          <p:spPr>
            <a:xfrm rot="5400000">
              <a:off x="6162031" y="995023"/>
              <a:ext cx="532042" cy="102276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Блок-схема: узел 21"/>
            <p:cNvSpPr/>
            <p:nvPr/>
          </p:nvSpPr>
          <p:spPr>
            <a:xfrm>
              <a:off x="8357583" y="489981"/>
              <a:ext cx="139856" cy="149787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Блок-схема: узел 37"/>
            <p:cNvSpPr/>
            <p:nvPr/>
          </p:nvSpPr>
          <p:spPr>
            <a:xfrm>
              <a:off x="6376913" y="557859"/>
              <a:ext cx="102277" cy="81909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5915387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6" r="1194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19415057">
            <a:off x="3991553" y="2869387"/>
            <a:ext cx="1388196" cy="15011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18854806">
            <a:off x="7575801" y="3320294"/>
            <a:ext cx="1388196" cy="15011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680809">
            <a:off x="5036761" y="2570395"/>
            <a:ext cx="1388196" cy="15011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19248154">
            <a:off x="335638" y="2531726"/>
            <a:ext cx="1307470" cy="1358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2153453">
            <a:off x="6220983" y="3235351"/>
            <a:ext cx="1735395" cy="12799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1250913">
            <a:off x="2590801" y="2922550"/>
            <a:ext cx="1735395" cy="12799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1200702">
            <a:off x="1380128" y="2383329"/>
            <a:ext cx="1307470" cy="1358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65472" y="2816940"/>
            <a:ext cx="353961" cy="3392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229033" y="2091811"/>
            <a:ext cx="353961" cy="3392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541640" y="2536715"/>
            <a:ext cx="353961" cy="3392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021395" y="3087325"/>
            <a:ext cx="353961" cy="3392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172933" y="2569212"/>
            <a:ext cx="353961" cy="3392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650467" y="3652856"/>
            <a:ext cx="353961" cy="3392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007822" y="2375020"/>
            <a:ext cx="353961" cy="3392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61" r="5000"/>
          <a:stretch/>
        </p:blipFill>
        <p:spPr>
          <a:xfrm>
            <a:off x="2169268" y="146309"/>
            <a:ext cx="5032765" cy="2142683"/>
          </a:xfrm>
          <a:prstGeom prst="rect">
            <a:avLst/>
          </a:prstGeom>
          <a:effectLst>
            <a:outerShdw blurRad="50800" dist="88900" dir="240000" sx="104000" sy="104000" algn="tl" rotWithShape="0">
              <a:prstClr val="black">
                <a:alpha val="39000"/>
              </a:prstClr>
            </a:outerShdw>
          </a:effectLst>
        </p:spPr>
      </p:pic>
      <p:sp>
        <p:nvSpPr>
          <p:cNvPr id="19" name="Прямоугольник 18"/>
          <p:cNvSpPr/>
          <p:nvPr/>
        </p:nvSpPr>
        <p:spPr>
          <a:xfrm>
            <a:off x="3683453" y="544028"/>
            <a:ext cx="1002197" cy="9643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ts val="3400"/>
              </a:lnSpc>
            </a:pPr>
            <a:r>
              <a:rPr lang="ru-RU" sz="4000" b="1" cap="none" spc="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r>
              <a:rPr lang="ru-RU" sz="2800" b="1" cap="none" spc="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sz="2800" b="1" cap="none" spc="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2800" b="1" cap="none" spc="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АРХ</a:t>
            </a:r>
            <a:endParaRPr lang="ru-RU" sz="2800" b="1" cap="none" spc="0" dirty="0">
              <a:ln w="1016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8622025" y="2617927"/>
            <a:ext cx="353961" cy="3392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5301" y="5293164"/>
            <a:ext cx="4123245" cy="1569660"/>
          </a:xfrm>
          <a:prstGeom prst="rect">
            <a:avLst/>
          </a:prstGeom>
          <a:noFill/>
          <a:effectLst>
            <a:outerShdw blurRad="50800" dist="406400" dir="5820000" sx="91000" sy="91000" algn="ctr" rotWithShape="0">
              <a:srgbClr val="000000">
                <a:alpha val="74000"/>
              </a:srgb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65100" dist="200025" dir="12120000" sx="108000" sy="108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          6</a:t>
            </a:r>
            <a:b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65100" dist="200025" dir="12120000" sx="108000" sy="108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</a:b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65100" dist="200025" dir="12120000" sx="108000" sy="108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    </a:t>
            </a:r>
            <a:r>
              <a:rPr lang="ru-RU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65100" dist="200025" dir="12120000" sx="108000" sy="108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з</a:t>
            </a:r>
            <a:r>
              <a:rPr lang="ru-RU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65100" dist="200025" dir="12120000" sx="108000" sy="108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упинка</a:t>
            </a:r>
            <a: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65100" dist="200025" dir="12120000" sx="108000" sy="108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65100" dist="200025" dir="12120000" sx="108000" sy="108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</a:br>
            <a: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65100" dist="200025" dir="12120000" sx="108000" sy="108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«ПІЗНАВАЛЬНА»</a:t>
            </a:r>
            <a:endParaRPr lang="ru-RU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65100" dist="200025" dir="12120000" sx="108000" sy="108000" kx="-1800000" algn="bl" rotWithShape="0">
                  <a:prstClr val="black">
                    <a:alpha val="32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2472600" y="2407803"/>
            <a:ext cx="590974" cy="597036"/>
            <a:chOff x="2033863" y="1231764"/>
            <a:chExt cx="590974" cy="597036"/>
          </a:xfrm>
        </p:grpSpPr>
        <p:sp>
          <p:nvSpPr>
            <p:cNvPr id="24" name="Блок-схема: узел 23"/>
            <p:cNvSpPr/>
            <p:nvPr/>
          </p:nvSpPr>
          <p:spPr>
            <a:xfrm>
              <a:off x="2033863" y="1231764"/>
              <a:ext cx="590974" cy="59703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Блок-схема: узел 24"/>
            <p:cNvSpPr/>
            <p:nvPr/>
          </p:nvSpPr>
          <p:spPr>
            <a:xfrm>
              <a:off x="2114489" y="1323132"/>
              <a:ext cx="429721" cy="414299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Блок-схема: узел 25"/>
            <p:cNvSpPr/>
            <p:nvPr/>
          </p:nvSpPr>
          <p:spPr>
            <a:xfrm>
              <a:off x="2172678" y="1375370"/>
              <a:ext cx="311814" cy="315156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169268" y="155509"/>
            <a:ext cx="5032765" cy="2142683"/>
            <a:chOff x="4111235" y="102369"/>
            <a:chExt cx="5032765" cy="2142683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4111235" y="102369"/>
              <a:ext cx="5032765" cy="2142683"/>
              <a:chOff x="4111235" y="102369"/>
              <a:chExt cx="5032765" cy="2142683"/>
            </a:xfrm>
          </p:grpSpPr>
          <p:pic>
            <p:nvPicPr>
              <p:cNvPr id="35" name="Рисунок 3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161" r="5000"/>
              <a:stretch/>
            </p:blipFill>
            <p:spPr>
              <a:xfrm>
                <a:off x="4111235" y="102369"/>
                <a:ext cx="5032765" cy="2142683"/>
              </a:xfrm>
              <a:prstGeom prst="rect">
                <a:avLst/>
              </a:prstGeom>
              <a:effectLst>
                <a:outerShdw blurRad="50800" dist="88900" dir="240000" sx="104000" sy="104000" algn="tl" rotWithShape="0">
                  <a:prstClr val="black">
                    <a:alpha val="39000"/>
                  </a:prstClr>
                </a:outerShdw>
              </a:effectLst>
            </p:spPr>
          </p:pic>
          <p:sp>
            <p:nvSpPr>
              <p:cNvPr id="36" name="Скругленный прямоугольник 35"/>
              <p:cNvSpPr/>
              <p:nvPr/>
            </p:nvSpPr>
            <p:spPr>
              <a:xfrm>
                <a:off x="6902245" y="398206"/>
                <a:ext cx="1678846" cy="1106130"/>
              </a:xfrm>
              <a:prstGeom prst="round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Скругленный прямоугольник 36"/>
              <p:cNvSpPr/>
              <p:nvPr/>
            </p:nvSpPr>
            <p:spPr>
              <a:xfrm>
                <a:off x="5626450" y="460662"/>
                <a:ext cx="929148" cy="1002891"/>
              </a:xfrm>
              <a:prstGeom prst="roundRect">
                <a:avLst/>
              </a:prstGeom>
              <a:solidFill>
                <a:srgbClr val="FF66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9" name="Блок-схема: знак завершения 28"/>
            <p:cNvSpPr/>
            <p:nvPr/>
          </p:nvSpPr>
          <p:spPr>
            <a:xfrm>
              <a:off x="7476507" y="469998"/>
              <a:ext cx="759287" cy="158770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Блок-схема: знак завершения 29"/>
            <p:cNvSpPr/>
            <p:nvPr/>
          </p:nvSpPr>
          <p:spPr>
            <a:xfrm>
              <a:off x="5819144" y="549383"/>
              <a:ext cx="482822" cy="79385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Блок-схема: знак завершения 30"/>
            <p:cNvSpPr/>
            <p:nvPr/>
          </p:nvSpPr>
          <p:spPr>
            <a:xfrm rot="5400000">
              <a:off x="8161490" y="927231"/>
              <a:ext cx="532042" cy="139855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Блок-схема: знак завершения 31"/>
            <p:cNvSpPr/>
            <p:nvPr/>
          </p:nvSpPr>
          <p:spPr>
            <a:xfrm rot="5400000">
              <a:off x="6162031" y="995023"/>
              <a:ext cx="532042" cy="102276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Блок-схема: узел 32"/>
            <p:cNvSpPr/>
            <p:nvPr/>
          </p:nvSpPr>
          <p:spPr>
            <a:xfrm>
              <a:off x="8357583" y="489981"/>
              <a:ext cx="139856" cy="149787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Блок-схема: узел 33"/>
            <p:cNvSpPr/>
            <p:nvPr/>
          </p:nvSpPr>
          <p:spPr>
            <a:xfrm>
              <a:off x="6376913" y="557859"/>
              <a:ext cx="102277" cy="81909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3800564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88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0806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0338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0989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132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8797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0240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2076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050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6626" cy="62238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93"/>
          <a:stretch/>
        </p:blipFill>
        <p:spPr>
          <a:xfrm flipV="1">
            <a:off x="7374" y="6023090"/>
            <a:ext cx="9136626" cy="8349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31260" y="1890202"/>
            <a:ext cx="7039004" cy="3355258"/>
          </a:xfrm>
          <a:prstGeom prst="rect">
            <a:avLst/>
          </a:prstGeom>
          <a:effectLst>
            <a:glow rad="228600">
              <a:srgbClr val="800000">
                <a:alpha val="40000"/>
              </a:srgb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1685003" y="5762154"/>
            <a:ext cx="7407798" cy="923330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ppetite New" pitchFamily="50" charset="0"/>
              </a:rPr>
              <a:t>Дмитро</a:t>
            </a:r>
            <a:r>
              <a:rPr lang="ru-RU" sz="5400" b="1" cap="none" spc="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ppetite New" pitchFamily="50" charset="0"/>
              </a:rPr>
              <a:t> </a:t>
            </a:r>
            <a:r>
              <a:rPr lang="ru-RU" sz="5400" b="1" cap="none" spc="0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ppetite New" pitchFamily="50" charset="0"/>
              </a:rPr>
              <a:t>Павличко</a:t>
            </a:r>
            <a:endParaRPr lang="ru-RU" sz="5400" b="1" cap="none" spc="0" dirty="0">
              <a:ln w="1016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ppetite New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1871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486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3995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4590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4899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1013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8137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539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8243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5835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45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6" r="1194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19415057">
            <a:off x="3991553" y="2869387"/>
            <a:ext cx="1388196" cy="15011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18854806">
            <a:off x="7575801" y="3320294"/>
            <a:ext cx="1388196" cy="15011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680809">
            <a:off x="5036761" y="2570395"/>
            <a:ext cx="1388196" cy="15011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19248154">
            <a:off x="335638" y="2531726"/>
            <a:ext cx="1307470" cy="1358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2153453">
            <a:off x="6220983" y="3235351"/>
            <a:ext cx="1735395" cy="12799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1250913">
            <a:off x="2590801" y="2922550"/>
            <a:ext cx="1735395" cy="12799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1200702">
            <a:off x="1380128" y="2383329"/>
            <a:ext cx="1307470" cy="1358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65472" y="2816940"/>
            <a:ext cx="353961" cy="3392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229033" y="2091811"/>
            <a:ext cx="353961" cy="3392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541640" y="2536715"/>
            <a:ext cx="353961" cy="3392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021395" y="3087325"/>
            <a:ext cx="353961" cy="3392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172933" y="2569212"/>
            <a:ext cx="353961" cy="3392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650467" y="3652856"/>
            <a:ext cx="353961" cy="3392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007822" y="2375020"/>
            <a:ext cx="353961" cy="3392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61" r="5000"/>
          <a:stretch/>
        </p:blipFill>
        <p:spPr>
          <a:xfrm>
            <a:off x="3909775" y="117306"/>
            <a:ext cx="5032765" cy="2142683"/>
          </a:xfrm>
          <a:prstGeom prst="rect">
            <a:avLst/>
          </a:prstGeom>
          <a:effectLst>
            <a:outerShdw blurRad="50800" dist="88900" dir="240000" sx="104000" sy="104000" algn="tl" rotWithShape="0">
              <a:prstClr val="black">
                <a:alpha val="39000"/>
              </a:prstClr>
            </a:outerShdw>
          </a:effectLst>
        </p:spPr>
      </p:pic>
      <p:grpSp>
        <p:nvGrpSpPr>
          <p:cNvPr id="21" name="Группа 20"/>
          <p:cNvGrpSpPr/>
          <p:nvPr/>
        </p:nvGrpSpPr>
        <p:grpSpPr>
          <a:xfrm>
            <a:off x="7531960" y="3502067"/>
            <a:ext cx="590974" cy="597036"/>
            <a:chOff x="2033863" y="1231764"/>
            <a:chExt cx="590974" cy="597036"/>
          </a:xfrm>
        </p:grpSpPr>
        <p:sp>
          <p:nvSpPr>
            <p:cNvPr id="22" name="Блок-схема: узел 21"/>
            <p:cNvSpPr/>
            <p:nvPr/>
          </p:nvSpPr>
          <p:spPr>
            <a:xfrm>
              <a:off x="2033863" y="1231764"/>
              <a:ext cx="590974" cy="59703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Блок-схема: узел 22"/>
            <p:cNvSpPr/>
            <p:nvPr/>
          </p:nvSpPr>
          <p:spPr>
            <a:xfrm>
              <a:off x="2114489" y="1323132"/>
              <a:ext cx="429721" cy="414299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Блок-схема: узел 23"/>
            <p:cNvSpPr/>
            <p:nvPr/>
          </p:nvSpPr>
          <p:spPr>
            <a:xfrm>
              <a:off x="2172678" y="1375370"/>
              <a:ext cx="311814" cy="315156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" name="Овал 24"/>
          <p:cNvSpPr/>
          <p:nvPr/>
        </p:nvSpPr>
        <p:spPr>
          <a:xfrm>
            <a:off x="8534629" y="2746156"/>
            <a:ext cx="353961" cy="3392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5301" y="5293164"/>
            <a:ext cx="6187912" cy="1569660"/>
          </a:xfrm>
          <a:prstGeom prst="rect">
            <a:avLst/>
          </a:prstGeom>
          <a:noFill/>
          <a:effectLst>
            <a:outerShdw blurRad="50800" dist="406400" dir="5820000" sx="91000" sy="91000" algn="ctr" rotWithShape="0">
              <a:srgbClr val="000000">
                <a:alpha val="74000"/>
              </a:srgb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65100" dist="200025" dir="12120000" sx="108000" sy="108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         2</a:t>
            </a:r>
            <a:b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65100" dist="200025" dir="12120000" sx="108000" sy="108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</a:b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65100" dist="200025" dir="12120000" sx="108000" sy="108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    </a:t>
            </a:r>
            <a:r>
              <a:rPr lang="ru-RU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65100" dist="200025" dir="12120000" sx="108000" sy="108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з</a:t>
            </a:r>
            <a:r>
              <a:rPr lang="ru-RU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65100" dist="200025" dir="12120000" sx="108000" sy="108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упинка</a:t>
            </a:r>
            <a: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65100" dist="200025" dir="12120000" sx="108000" sy="108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65100" dist="200025" dir="12120000" sx="108000" sy="108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</a:br>
            <a: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65100" dist="200025" dir="12120000" sx="108000" sy="108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«ВИНИКНЕННЯ УКРАЇНИ»</a:t>
            </a:r>
            <a:endParaRPr lang="ru-RU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65100" dist="200025" dir="12120000" sx="108000" sy="108000" kx="-1800000" algn="bl" rotWithShape="0">
                  <a:prstClr val="black">
                    <a:alpha val="32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3909775" y="122130"/>
            <a:ext cx="5032765" cy="2142683"/>
            <a:chOff x="4111235" y="102369"/>
            <a:chExt cx="5032765" cy="2142683"/>
          </a:xfrm>
        </p:grpSpPr>
        <p:grpSp>
          <p:nvGrpSpPr>
            <p:cNvPr id="29" name="Группа 28"/>
            <p:cNvGrpSpPr/>
            <p:nvPr/>
          </p:nvGrpSpPr>
          <p:grpSpPr>
            <a:xfrm>
              <a:off x="4111235" y="102369"/>
              <a:ext cx="5032765" cy="2142683"/>
              <a:chOff x="4111235" y="102369"/>
              <a:chExt cx="5032765" cy="2142683"/>
            </a:xfrm>
          </p:grpSpPr>
          <p:pic>
            <p:nvPicPr>
              <p:cNvPr id="36" name="Рисунок 3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161" r="5000"/>
              <a:stretch/>
            </p:blipFill>
            <p:spPr>
              <a:xfrm>
                <a:off x="4111235" y="102369"/>
                <a:ext cx="5032765" cy="2142683"/>
              </a:xfrm>
              <a:prstGeom prst="rect">
                <a:avLst/>
              </a:prstGeom>
              <a:effectLst>
                <a:outerShdw blurRad="50800" dist="88900" dir="240000" sx="104000" sy="104000" algn="tl" rotWithShape="0">
                  <a:prstClr val="black">
                    <a:alpha val="39000"/>
                  </a:prstClr>
                </a:outerShdw>
              </a:effectLst>
            </p:spPr>
          </p:pic>
          <p:sp>
            <p:nvSpPr>
              <p:cNvPr id="37" name="Скругленный прямоугольник 36"/>
              <p:cNvSpPr/>
              <p:nvPr/>
            </p:nvSpPr>
            <p:spPr>
              <a:xfrm>
                <a:off x="6902245" y="398206"/>
                <a:ext cx="1678846" cy="1106130"/>
              </a:xfrm>
              <a:prstGeom prst="round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Скругленный прямоугольник 37"/>
              <p:cNvSpPr/>
              <p:nvPr/>
            </p:nvSpPr>
            <p:spPr>
              <a:xfrm>
                <a:off x="5626450" y="460662"/>
                <a:ext cx="929148" cy="1002891"/>
              </a:xfrm>
              <a:prstGeom prst="roundRect">
                <a:avLst/>
              </a:prstGeom>
              <a:solidFill>
                <a:srgbClr val="FF66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0" name="Блок-схема: знак завершения 29"/>
            <p:cNvSpPr/>
            <p:nvPr/>
          </p:nvSpPr>
          <p:spPr>
            <a:xfrm>
              <a:off x="7476507" y="469998"/>
              <a:ext cx="759287" cy="158770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Блок-схема: знак завершения 30"/>
            <p:cNvSpPr/>
            <p:nvPr/>
          </p:nvSpPr>
          <p:spPr>
            <a:xfrm>
              <a:off x="5819144" y="549383"/>
              <a:ext cx="482822" cy="79385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Блок-схема: знак завершения 31"/>
            <p:cNvSpPr/>
            <p:nvPr/>
          </p:nvSpPr>
          <p:spPr>
            <a:xfrm rot="5400000">
              <a:off x="8161490" y="927231"/>
              <a:ext cx="532042" cy="139855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Блок-схема: знак завершения 32"/>
            <p:cNvSpPr/>
            <p:nvPr/>
          </p:nvSpPr>
          <p:spPr>
            <a:xfrm rot="5400000">
              <a:off x="6162031" y="995023"/>
              <a:ext cx="532042" cy="102276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Блок-схема: узел 33"/>
            <p:cNvSpPr/>
            <p:nvPr/>
          </p:nvSpPr>
          <p:spPr>
            <a:xfrm>
              <a:off x="8357583" y="489981"/>
              <a:ext cx="139856" cy="149787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Блок-схема: узел 34"/>
            <p:cNvSpPr/>
            <p:nvPr/>
          </p:nvSpPr>
          <p:spPr>
            <a:xfrm>
              <a:off x="6376913" y="557859"/>
              <a:ext cx="102277" cy="81909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1866802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7194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8335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5593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7444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79737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8081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0368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73907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66132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928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91"/>
          <a:stretch/>
        </p:blipFill>
        <p:spPr>
          <a:xfrm>
            <a:off x="147830" y="2744815"/>
            <a:ext cx="7919538" cy="3921457"/>
          </a:xfrm>
          <a:prstGeom prst="rect">
            <a:avLst/>
          </a:prstGeom>
        </p:spPr>
      </p:pic>
      <p:sp>
        <p:nvSpPr>
          <p:cNvPr id="76" name="Прямоугольник 75"/>
          <p:cNvSpPr/>
          <p:nvPr/>
        </p:nvSpPr>
        <p:spPr>
          <a:xfrm>
            <a:off x="132735" y="176982"/>
            <a:ext cx="8819536" cy="64892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3" name="Группа 42"/>
          <p:cNvGrpSpPr/>
          <p:nvPr/>
        </p:nvGrpSpPr>
        <p:grpSpPr>
          <a:xfrm>
            <a:off x="265818" y="796731"/>
            <a:ext cx="4114801" cy="1805871"/>
            <a:chOff x="988142" y="1571509"/>
            <a:chExt cx="3200400" cy="1555149"/>
          </a:xfrm>
          <a:solidFill>
            <a:srgbClr val="FF0000"/>
          </a:solidFill>
          <a:effectLst>
            <a:outerShdw blurRad="190500" dist="114300" dir="2700000" sx="103000" sy="103000" algn="tl" rotWithShape="0">
              <a:prstClr val="black">
                <a:alpha val="40000"/>
              </a:prstClr>
            </a:outerShdw>
          </a:effectLst>
        </p:grpSpPr>
        <p:sp>
          <p:nvSpPr>
            <p:cNvPr id="44" name="Куб 43"/>
            <p:cNvSpPr/>
            <p:nvPr/>
          </p:nvSpPr>
          <p:spPr>
            <a:xfrm>
              <a:off x="988142" y="1710813"/>
              <a:ext cx="3200400" cy="1415845"/>
            </a:xfrm>
            <a:prstGeom prst="cub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5" name="Цилиндр 44"/>
            <p:cNvSpPr/>
            <p:nvPr/>
          </p:nvSpPr>
          <p:spPr>
            <a:xfrm>
              <a:off x="1327355" y="1814052"/>
              <a:ext cx="309716" cy="191729"/>
            </a:xfrm>
            <a:prstGeom prst="can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Цилиндр 45"/>
            <p:cNvSpPr/>
            <p:nvPr/>
          </p:nvSpPr>
          <p:spPr>
            <a:xfrm>
              <a:off x="1607574" y="1622323"/>
              <a:ext cx="309716" cy="191729"/>
            </a:xfrm>
            <a:prstGeom prst="can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Цилиндр 46"/>
            <p:cNvSpPr/>
            <p:nvPr/>
          </p:nvSpPr>
          <p:spPr>
            <a:xfrm>
              <a:off x="2227006" y="1582993"/>
              <a:ext cx="309716" cy="191729"/>
            </a:xfrm>
            <a:prstGeom prst="can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Цилиндр 47"/>
            <p:cNvSpPr/>
            <p:nvPr/>
          </p:nvSpPr>
          <p:spPr>
            <a:xfrm>
              <a:off x="2898058" y="1571509"/>
              <a:ext cx="309716" cy="191729"/>
            </a:xfrm>
            <a:prstGeom prst="can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Цилиндр 48"/>
            <p:cNvSpPr/>
            <p:nvPr/>
          </p:nvSpPr>
          <p:spPr>
            <a:xfrm>
              <a:off x="3372465" y="1814052"/>
              <a:ext cx="309716" cy="191729"/>
            </a:xfrm>
            <a:prstGeom prst="can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Цилиндр 49"/>
            <p:cNvSpPr/>
            <p:nvPr/>
          </p:nvSpPr>
          <p:spPr>
            <a:xfrm>
              <a:off x="3618271" y="1614948"/>
              <a:ext cx="309716" cy="191729"/>
            </a:xfrm>
            <a:prstGeom prst="can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Цилиндр 50"/>
            <p:cNvSpPr/>
            <p:nvPr/>
          </p:nvSpPr>
          <p:spPr>
            <a:xfrm>
              <a:off x="1956619" y="1790277"/>
              <a:ext cx="309716" cy="191729"/>
            </a:xfrm>
            <a:prstGeom prst="can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Цилиндр 51"/>
            <p:cNvSpPr/>
            <p:nvPr/>
          </p:nvSpPr>
          <p:spPr>
            <a:xfrm>
              <a:off x="2679291" y="1779639"/>
              <a:ext cx="309716" cy="191729"/>
            </a:xfrm>
            <a:prstGeom prst="can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4650306" y="785539"/>
            <a:ext cx="4114801" cy="1805871"/>
            <a:chOff x="988142" y="1571509"/>
            <a:chExt cx="3200400" cy="1555149"/>
          </a:xfrm>
          <a:solidFill>
            <a:srgbClr val="0070C0"/>
          </a:solidFill>
          <a:effectLst>
            <a:outerShdw blurRad="190500" dist="114300" dir="2700000" sx="103000" sy="103000" algn="tl" rotWithShape="0">
              <a:prstClr val="black">
                <a:alpha val="40000"/>
              </a:prstClr>
            </a:outerShdw>
          </a:effectLst>
        </p:grpSpPr>
        <p:sp>
          <p:nvSpPr>
            <p:cNvPr id="54" name="Куб 53"/>
            <p:cNvSpPr/>
            <p:nvPr/>
          </p:nvSpPr>
          <p:spPr>
            <a:xfrm>
              <a:off x="988142" y="1710813"/>
              <a:ext cx="3200400" cy="1415845"/>
            </a:xfrm>
            <a:prstGeom prst="cub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Цилиндр 54"/>
            <p:cNvSpPr/>
            <p:nvPr/>
          </p:nvSpPr>
          <p:spPr>
            <a:xfrm>
              <a:off x="1327355" y="1814052"/>
              <a:ext cx="309716" cy="191729"/>
            </a:xfrm>
            <a:prstGeom prst="can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Цилиндр 55"/>
            <p:cNvSpPr/>
            <p:nvPr/>
          </p:nvSpPr>
          <p:spPr>
            <a:xfrm>
              <a:off x="1607574" y="1622323"/>
              <a:ext cx="309716" cy="191729"/>
            </a:xfrm>
            <a:prstGeom prst="can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Цилиндр 56"/>
            <p:cNvSpPr/>
            <p:nvPr/>
          </p:nvSpPr>
          <p:spPr>
            <a:xfrm>
              <a:off x="2227006" y="1582993"/>
              <a:ext cx="309716" cy="191729"/>
            </a:xfrm>
            <a:prstGeom prst="can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Цилиндр 57"/>
            <p:cNvSpPr/>
            <p:nvPr/>
          </p:nvSpPr>
          <p:spPr>
            <a:xfrm>
              <a:off x="2898058" y="1571509"/>
              <a:ext cx="309716" cy="191729"/>
            </a:xfrm>
            <a:prstGeom prst="can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Цилиндр 58"/>
            <p:cNvSpPr/>
            <p:nvPr/>
          </p:nvSpPr>
          <p:spPr>
            <a:xfrm>
              <a:off x="3372465" y="1814052"/>
              <a:ext cx="309716" cy="191729"/>
            </a:xfrm>
            <a:prstGeom prst="can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Цилиндр 59"/>
            <p:cNvSpPr/>
            <p:nvPr/>
          </p:nvSpPr>
          <p:spPr>
            <a:xfrm>
              <a:off x="3618271" y="1614948"/>
              <a:ext cx="309716" cy="191729"/>
            </a:xfrm>
            <a:prstGeom prst="can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Цилиндр 60"/>
            <p:cNvSpPr/>
            <p:nvPr/>
          </p:nvSpPr>
          <p:spPr>
            <a:xfrm>
              <a:off x="1956619" y="1790277"/>
              <a:ext cx="309716" cy="191729"/>
            </a:xfrm>
            <a:prstGeom prst="can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Цилиндр 61"/>
            <p:cNvSpPr/>
            <p:nvPr/>
          </p:nvSpPr>
          <p:spPr>
            <a:xfrm>
              <a:off x="2679291" y="1779639"/>
              <a:ext cx="309716" cy="191729"/>
            </a:xfrm>
            <a:prstGeom prst="can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4384834" y="3091400"/>
            <a:ext cx="4114801" cy="1805871"/>
            <a:chOff x="988142" y="1571509"/>
            <a:chExt cx="3200400" cy="1555149"/>
          </a:xfrm>
          <a:solidFill>
            <a:srgbClr val="FFFF00"/>
          </a:solidFill>
          <a:effectLst>
            <a:outerShdw blurRad="190500" dist="114300" dir="2700000" sx="103000" sy="103000" algn="tl" rotWithShape="0">
              <a:prstClr val="black">
                <a:alpha val="40000"/>
              </a:prstClr>
            </a:outerShdw>
          </a:effectLst>
        </p:grpSpPr>
        <p:sp>
          <p:nvSpPr>
            <p:cNvPr id="64" name="Куб 63"/>
            <p:cNvSpPr/>
            <p:nvPr/>
          </p:nvSpPr>
          <p:spPr>
            <a:xfrm>
              <a:off x="988142" y="1710813"/>
              <a:ext cx="3200400" cy="1415845"/>
            </a:xfrm>
            <a:prstGeom prst="cube">
              <a:avLst/>
            </a:prstGeom>
            <a:grpFill/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Цилиндр 64"/>
            <p:cNvSpPr/>
            <p:nvPr/>
          </p:nvSpPr>
          <p:spPr>
            <a:xfrm>
              <a:off x="1327355" y="1814052"/>
              <a:ext cx="309716" cy="191729"/>
            </a:xfrm>
            <a:prstGeom prst="can">
              <a:avLst/>
            </a:prstGeom>
            <a:grpFill/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Цилиндр 65"/>
            <p:cNvSpPr/>
            <p:nvPr/>
          </p:nvSpPr>
          <p:spPr>
            <a:xfrm>
              <a:off x="1607574" y="1622323"/>
              <a:ext cx="309716" cy="191729"/>
            </a:xfrm>
            <a:prstGeom prst="can">
              <a:avLst/>
            </a:prstGeom>
            <a:grpFill/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Цилиндр 66"/>
            <p:cNvSpPr/>
            <p:nvPr/>
          </p:nvSpPr>
          <p:spPr>
            <a:xfrm>
              <a:off x="2227006" y="1582993"/>
              <a:ext cx="309716" cy="191729"/>
            </a:xfrm>
            <a:prstGeom prst="can">
              <a:avLst/>
            </a:prstGeom>
            <a:grpFill/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Цилиндр 67"/>
            <p:cNvSpPr/>
            <p:nvPr/>
          </p:nvSpPr>
          <p:spPr>
            <a:xfrm>
              <a:off x="2898058" y="1571509"/>
              <a:ext cx="309716" cy="191729"/>
            </a:xfrm>
            <a:prstGeom prst="can">
              <a:avLst/>
            </a:prstGeom>
            <a:grpFill/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Цилиндр 68"/>
            <p:cNvSpPr/>
            <p:nvPr/>
          </p:nvSpPr>
          <p:spPr>
            <a:xfrm>
              <a:off x="3372465" y="1814052"/>
              <a:ext cx="309716" cy="191729"/>
            </a:xfrm>
            <a:prstGeom prst="can">
              <a:avLst/>
            </a:prstGeom>
            <a:grpFill/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Цилиндр 69"/>
            <p:cNvSpPr/>
            <p:nvPr/>
          </p:nvSpPr>
          <p:spPr>
            <a:xfrm>
              <a:off x="3618271" y="1614948"/>
              <a:ext cx="309716" cy="191729"/>
            </a:xfrm>
            <a:prstGeom prst="can">
              <a:avLst/>
            </a:prstGeom>
            <a:grpFill/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Цилиндр 70"/>
            <p:cNvSpPr/>
            <p:nvPr/>
          </p:nvSpPr>
          <p:spPr>
            <a:xfrm>
              <a:off x="1956619" y="1790277"/>
              <a:ext cx="309716" cy="191729"/>
            </a:xfrm>
            <a:prstGeom prst="can">
              <a:avLst/>
            </a:prstGeom>
            <a:grpFill/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Цилиндр 71"/>
            <p:cNvSpPr/>
            <p:nvPr/>
          </p:nvSpPr>
          <p:spPr>
            <a:xfrm>
              <a:off x="2679291" y="1779639"/>
              <a:ext cx="309716" cy="191729"/>
            </a:xfrm>
            <a:prstGeom prst="can">
              <a:avLst/>
            </a:prstGeom>
            <a:grpFill/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3" name="Прямоугольник 72"/>
          <p:cNvSpPr/>
          <p:nvPr/>
        </p:nvSpPr>
        <p:spPr>
          <a:xfrm>
            <a:off x="1697379" y="1301017"/>
            <a:ext cx="98296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А</a:t>
            </a:r>
            <a:endParaRPr lang="ru-RU" sz="8000" b="1" cap="none" spc="0" dirty="0">
              <a:ln w="1016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149857" y="1347893"/>
            <a:ext cx="98296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Б</a:t>
            </a:r>
            <a:endParaRPr lang="ru-RU" sz="8000" b="1" cap="none" spc="0" dirty="0">
              <a:ln w="1016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5829122" y="3622524"/>
            <a:ext cx="98296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В</a:t>
            </a:r>
            <a:endParaRPr lang="ru-RU" sz="8000" b="1" cap="none" spc="0" dirty="0">
              <a:ln w="1016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55201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68010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85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2" t="20789" r="31344" b="70609"/>
          <a:stretch/>
        </p:blipFill>
        <p:spPr>
          <a:xfrm>
            <a:off x="1902542" y="1578077"/>
            <a:ext cx="5324168" cy="312665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13900" y="2136338"/>
            <a:ext cx="5301452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err="1" smtClean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ppetite New" pitchFamily="50" charset="0"/>
              </a:rPr>
              <a:t>Швидкий</a:t>
            </a:r>
            <a:r>
              <a:rPr lang="ru-RU" sz="6000" b="1" cap="none" spc="0" dirty="0" smtClean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ppetite New" pitchFamily="50" charset="0"/>
              </a:rPr>
              <a:t> </a:t>
            </a:r>
            <a:br>
              <a:rPr lang="ru-RU" sz="6000" b="1" cap="none" spc="0" dirty="0" smtClean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ppetite New" pitchFamily="50" charset="0"/>
              </a:rPr>
            </a:br>
            <a:r>
              <a:rPr lang="ru-RU" sz="6000" b="1" cap="none" spc="0" dirty="0" err="1" smtClean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ppetite New" pitchFamily="50" charset="0"/>
              </a:rPr>
              <a:t>український</a:t>
            </a:r>
            <a:r>
              <a:rPr lang="ru-RU" sz="6000" b="1" cap="none" spc="0" dirty="0" smtClean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ppetite New" pitchFamily="50" charset="0"/>
              </a:rPr>
              <a:t/>
            </a:r>
            <a:br>
              <a:rPr lang="ru-RU" sz="6000" b="1" cap="none" spc="0" dirty="0" smtClean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ppetite New" pitchFamily="50" charset="0"/>
              </a:rPr>
            </a:br>
            <a:r>
              <a:rPr lang="ru-RU" sz="6000" b="1" cap="none" spc="0" dirty="0" err="1" smtClean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ppetite New" pitchFamily="50" charset="0"/>
              </a:rPr>
              <a:t>танок</a:t>
            </a:r>
            <a:endParaRPr lang="ru-RU" sz="6000" b="1" cap="none" spc="0" dirty="0">
              <a:ln w="1016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ppetite New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16178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06912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0901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17866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74110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24079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54245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5069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489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6" r="1194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45301" y="100143"/>
            <a:ext cx="8762672" cy="6762681"/>
            <a:chOff x="45301" y="100143"/>
            <a:chExt cx="8762672" cy="6762681"/>
          </a:xfrm>
        </p:grpSpPr>
        <p:sp>
          <p:nvSpPr>
            <p:cNvPr id="4" name="Прямоугольник 3"/>
            <p:cNvSpPr/>
            <p:nvPr/>
          </p:nvSpPr>
          <p:spPr>
            <a:xfrm rot="19415057">
              <a:off x="3991553" y="2869387"/>
              <a:ext cx="1388196" cy="15011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 rot="18854806">
              <a:off x="7575801" y="3320294"/>
              <a:ext cx="1388196" cy="15011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 rot="680809">
              <a:off x="5036761" y="2570395"/>
              <a:ext cx="1388196" cy="15011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 rot="19248154">
              <a:off x="335638" y="2531726"/>
              <a:ext cx="1307470" cy="13587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 rot="2153453">
              <a:off x="6220983" y="3235351"/>
              <a:ext cx="1735395" cy="12799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 rot="1250913">
              <a:off x="2590801" y="2922550"/>
              <a:ext cx="1735395" cy="12799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 rot="1200702">
              <a:off x="1380128" y="2383329"/>
              <a:ext cx="1307470" cy="13587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265472" y="2816940"/>
              <a:ext cx="353961" cy="3392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1229033" y="2091811"/>
              <a:ext cx="353961" cy="3392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2541640" y="2536715"/>
              <a:ext cx="353961" cy="3392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4021395" y="3087325"/>
              <a:ext cx="353961" cy="3392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6172933" y="2569212"/>
              <a:ext cx="353961" cy="3392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7650467" y="3652856"/>
              <a:ext cx="353961" cy="3392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5007822" y="2375020"/>
              <a:ext cx="353961" cy="3392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61" r="5000"/>
            <a:stretch/>
          </p:blipFill>
          <p:spPr>
            <a:xfrm>
              <a:off x="3775208" y="100143"/>
              <a:ext cx="5032765" cy="2142683"/>
            </a:xfrm>
            <a:prstGeom prst="rect">
              <a:avLst/>
            </a:prstGeom>
            <a:effectLst>
              <a:outerShdw blurRad="50800" dist="88900" dir="240000" sx="104000" sy="104000" algn="tl" rotWithShape="0">
                <a:prstClr val="black">
                  <a:alpha val="39000"/>
                </a:prstClr>
              </a:outerShdw>
            </a:effectLst>
          </p:spPr>
        </p:pic>
        <p:sp>
          <p:nvSpPr>
            <p:cNvPr id="19" name="Прямоугольник 18"/>
            <p:cNvSpPr/>
            <p:nvPr/>
          </p:nvSpPr>
          <p:spPr>
            <a:xfrm>
              <a:off x="5229760" y="537279"/>
              <a:ext cx="1002197" cy="96436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>
                <a:lnSpc>
                  <a:spcPts val="3400"/>
                </a:lnSpc>
              </a:pPr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 Black" panose="020B0A04020102020204" pitchFamily="34" charset="0"/>
                </a:rPr>
                <a:t>2</a:t>
              </a:r>
              <a:r>
                <a:rPr lang="ru-RU" sz="28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 Black" panose="020B0A04020102020204" pitchFamily="34" charset="0"/>
                </a:rPr>
                <a:t/>
              </a:r>
              <a:br>
                <a:rPr lang="ru-RU" sz="28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 Black" panose="020B0A04020102020204" pitchFamily="34" charset="0"/>
                </a:rPr>
              </a:br>
              <a:r>
                <a:rPr lang="ru-RU" sz="28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 Black" panose="020B0A04020102020204" pitchFamily="34" charset="0"/>
                </a:rPr>
                <a:t>АРХ</a:t>
              </a:r>
              <a:endParaRPr lang="ru-RU" sz="28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45301" y="5293164"/>
              <a:ext cx="5700600" cy="1569660"/>
            </a:xfrm>
            <a:prstGeom prst="rect">
              <a:avLst/>
            </a:prstGeom>
            <a:noFill/>
            <a:effectLst>
              <a:outerShdw blurRad="50800" dist="406400" dir="5820000" sx="91000" sy="91000" algn="ctr" rotWithShape="0">
                <a:srgbClr val="000000">
                  <a:alpha val="74000"/>
                </a:srgb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ru-RU" sz="32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65100" dist="200025" dir="12120000" sx="108000" sy="108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Arial Black" panose="020B0A04020102020204" pitchFamily="34" charset="0"/>
                </a:rPr>
                <a:t>         3</a:t>
              </a:r>
              <a:br>
                <a:rPr lang="ru-RU" sz="32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65100" dist="200025" dir="12120000" sx="108000" sy="108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Arial Black" panose="020B0A04020102020204" pitchFamily="34" charset="0"/>
                </a:rPr>
              </a:br>
              <a:r>
                <a:rPr lang="ru-RU" sz="32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65100" dist="200025" dir="12120000" sx="108000" sy="108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Arial Black" panose="020B0A04020102020204" pitchFamily="34" charset="0"/>
                </a:rPr>
                <a:t>    </a:t>
              </a:r>
              <a:r>
                <a:rPr lang="ru-RU" sz="3200" b="1" dirty="0" err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65100" dist="200025" dir="12120000" sx="108000" sy="108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Arial Black" panose="020B0A04020102020204" pitchFamily="34" charset="0"/>
                </a:rPr>
                <a:t>з</a:t>
              </a:r>
              <a:r>
                <a:rPr lang="ru-RU" sz="3200" b="1" cap="none" spc="0" dirty="0" err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65100" dist="200025" dir="12120000" sx="108000" sy="108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Arial Black" panose="020B0A04020102020204" pitchFamily="34" charset="0"/>
                </a:rPr>
                <a:t>упинка</a:t>
              </a:r>
              <a:r>
                <a:rPr lang="ru-RU" sz="32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65100" dist="200025" dir="12120000" sx="108000" sy="108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Arial Black" panose="020B0A04020102020204" pitchFamily="34" charset="0"/>
                </a:rPr>
                <a:t/>
              </a:r>
              <a:br>
                <a:rPr lang="ru-RU" sz="32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65100" dist="200025" dir="12120000" sx="108000" sy="108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Arial Black" panose="020B0A04020102020204" pitchFamily="34" charset="0"/>
                </a:rPr>
              </a:br>
              <a:r>
                <a:rPr lang="ru-RU" sz="32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65100" dist="200025" dir="12120000" sx="108000" sy="108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Arial Black" panose="020B0A04020102020204" pitchFamily="34" charset="0"/>
                </a:rPr>
                <a:t>«МАЛЬОВНИЧИЙ КИЇВ»</a:t>
              </a:r>
              <a:endParaRPr lang="ru-RU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65100" dist="200025" dir="12120000" sx="108000" sy="108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sp>
        <p:nvSpPr>
          <p:cNvPr id="21" name="Овал 20"/>
          <p:cNvSpPr/>
          <p:nvPr/>
        </p:nvSpPr>
        <p:spPr>
          <a:xfrm>
            <a:off x="8534629" y="2676162"/>
            <a:ext cx="353961" cy="3392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1"/>
          <p:cNvGrpSpPr/>
          <p:nvPr/>
        </p:nvGrpSpPr>
        <p:grpSpPr>
          <a:xfrm>
            <a:off x="6075702" y="2440300"/>
            <a:ext cx="590974" cy="597036"/>
            <a:chOff x="2033863" y="1231764"/>
            <a:chExt cx="590974" cy="597036"/>
          </a:xfrm>
        </p:grpSpPr>
        <p:sp>
          <p:nvSpPr>
            <p:cNvPr id="23" name="Блок-схема: узел 22"/>
            <p:cNvSpPr/>
            <p:nvPr/>
          </p:nvSpPr>
          <p:spPr>
            <a:xfrm>
              <a:off x="2033863" y="1231764"/>
              <a:ext cx="590974" cy="59703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Блок-схема: узел 23"/>
            <p:cNvSpPr/>
            <p:nvPr/>
          </p:nvSpPr>
          <p:spPr>
            <a:xfrm>
              <a:off x="2114489" y="1323132"/>
              <a:ext cx="429721" cy="414299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Блок-схема: узел 24"/>
            <p:cNvSpPr/>
            <p:nvPr/>
          </p:nvSpPr>
          <p:spPr>
            <a:xfrm>
              <a:off x="2172678" y="1375370"/>
              <a:ext cx="311814" cy="315156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3775208" y="84899"/>
            <a:ext cx="5032765" cy="2142683"/>
            <a:chOff x="4111235" y="102369"/>
            <a:chExt cx="5032765" cy="2142683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4111235" y="102369"/>
              <a:ext cx="5032765" cy="2142683"/>
              <a:chOff x="4111235" y="102369"/>
              <a:chExt cx="5032765" cy="2142683"/>
            </a:xfrm>
          </p:grpSpPr>
          <p:pic>
            <p:nvPicPr>
              <p:cNvPr id="34" name="Рисунок 33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161" r="5000"/>
              <a:stretch/>
            </p:blipFill>
            <p:spPr>
              <a:xfrm>
                <a:off x="4111235" y="102369"/>
                <a:ext cx="5032765" cy="2142683"/>
              </a:xfrm>
              <a:prstGeom prst="rect">
                <a:avLst/>
              </a:prstGeom>
              <a:effectLst>
                <a:outerShdw blurRad="50800" dist="88900" dir="240000" sx="104000" sy="104000" algn="tl" rotWithShape="0">
                  <a:prstClr val="black">
                    <a:alpha val="39000"/>
                  </a:prstClr>
                </a:outerShdw>
              </a:effectLst>
            </p:spPr>
          </p:pic>
          <p:sp>
            <p:nvSpPr>
              <p:cNvPr id="35" name="Скругленный прямоугольник 34"/>
              <p:cNvSpPr/>
              <p:nvPr/>
            </p:nvSpPr>
            <p:spPr>
              <a:xfrm>
                <a:off x="6902245" y="398206"/>
                <a:ext cx="1678846" cy="1106130"/>
              </a:xfrm>
              <a:prstGeom prst="round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Скругленный прямоугольник 35"/>
              <p:cNvSpPr/>
              <p:nvPr/>
            </p:nvSpPr>
            <p:spPr>
              <a:xfrm>
                <a:off x="5626450" y="460662"/>
                <a:ext cx="929148" cy="1002891"/>
              </a:xfrm>
              <a:prstGeom prst="roundRect">
                <a:avLst/>
              </a:prstGeom>
              <a:solidFill>
                <a:srgbClr val="FF66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8" name="Блок-схема: знак завершения 27"/>
            <p:cNvSpPr/>
            <p:nvPr/>
          </p:nvSpPr>
          <p:spPr>
            <a:xfrm>
              <a:off x="7476507" y="469998"/>
              <a:ext cx="759287" cy="158770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Блок-схема: знак завершения 28"/>
            <p:cNvSpPr/>
            <p:nvPr/>
          </p:nvSpPr>
          <p:spPr>
            <a:xfrm>
              <a:off x="5819144" y="549383"/>
              <a:ext cx="482822" cy="79385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Блок-схема: знак завершения 29"/>
            <p:cNvSpPr/>
            <p:nvPr/>
          </p:nvSpPr>
          <p:spPr>
            <a:xfrm rot="5400000">
              <a:off x="8161490" y="927231"/>
              <a:ext cx="532042" cy="139855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Блок-схема: знак завершения 30"/>
            <p:cNvSpPr/>
            <p:nvPr/>
          </p:nvSpPr>
          <p:spPr>
            <a:xfrm rot="5400000">
              <a:off x="6162031" y="995023"/>
              <a:ext cx="532042" cy="102276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Блок-схема: узел 31"/>
            <p:cNvSpPr/>
            <p:nvPr/>
          </p:nvSpPr>
          <p:spPr>
            <a:xfrm>
              <a:off x="8357583" y="489981"/>
              <a:ext cx="139856" cy="149787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Блок-схема: узел 32"/>
            <p:cNvSpPr/>
            <p:nvPr/>
          </p:nvSpPr>
          <p:spPr>
            <a:xfrm>
              <a:off x="6376913" y="557859"/>
              <a:ext cx="102277" cy="81909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7294616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90031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5393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60851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52305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6" r="1194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19415057">
            <a:off x="3991553" y="2869387"/>
            <a:ext cx="1388196" cy="15011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18854806">
            <a:off x="7575801" y="3320294"/>
            <a:ext cx="1388196" cy="15011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680809">
            <a:off x="5036761" y="2570395"/>
            <a:ext cx="1388196" cy="15011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19248154">
            <a:off x="335638" y="2531726"/>
            <a:ext cx="1307470" cy="1358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2153453">
            <a:off x="6220983" y="3235351"/>
            <a:ext cx="1735395" cy="12799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1250913">
            <a:off x="2590801" y="2922550"/>
            <a:ext cx="1735395" cy="12799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1200702">
            <a:off x="1380128" y="2383329"/>
            <a:ext cx="1307470" cy="1358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65472" y="2816940"/>
            <a:ext cx="353961" cy="3392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229033" y="2091811"/>
            <a:ext cx="353961" cy="3392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541640" y="2536715"/>
            <a:ext cx="353961" cy="3392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021395" y="3087325"/>
            <a:ext cx="353961" cy="3392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172933" y="2569212"/>
            <a:ext cx="353961" cy="3392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650467" y="3652856"/>
            <a:ext cx="353961" cy="3392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007822" y="2375020"/>
            <a:ext cx="353961" cy="3392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61" r="5000"/>
          <a:stretch/>
        </p:blipFill>
        <p:spPr>
          <a:xfrm>
            <a:off x="619433" y="-13651"/>
            <a:ext cx="5032765" cy="2142683"/>
          </a:xfrm>
          <a:prstGeom prst="rect">
            <a:avLst/>
          </a:prstGeom>
          <a:effectLst>
            <a:outerShdw blurRad="50800" dist="88900" dir="240000" sx="104000" sy="104000" algn="tl" rotWithShape="0">
              <a:prstClr val="black">
                <a:alpha val="39000"/>
              </a:prstClr>
            </a:outerShdw>
          </a:effectLst>
        </p:spPr>
      </p:pic>
      <p:sp>
        <p:nvSpPr>
          <p:cNvPr id="19" name="Прямоугольник 18"/>
          <p:cNvSpPr/>
          <p:nvPr/>
        </p:nvSpPr>
        <p:spPr>
          <a:xfrm>
            <a:off x="2086405" y="404359"/>
            <a:ext cx="1002197" cy="9643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ts val="3400"/>
              </a:lnSpc>
            </a:pPr>
            <a:r>
              <a:rPr lang="ru-RU" sz="4000" b="1" cap="none" spc="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r>
              <a:rPr lang="ru-RU" sz="2800" b="1" cap="none" spc="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sz="2800" b="1" cap="none" spc="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2800" b="1" cap="none" spc="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АРХ</a:t>
            </a:r>
            <a:endParaRPr lang="ru-RU" sz="2800" b="1" cap="none" spc="0" dirty="0">
              <a:ln w="1016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8613115" y="2685998"/>
            <a:ext cx="353961" cy="3392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1"/>
          <p:cNvGrpSpPr/>
          <p:nvPr/>
        </p:nvGrpSpPr>
        <p:grpSpPr>
          <a:xfrm>
            <a:off x="1122528" y="1968855"/>
            <a:ext cx="590974" cy="597036"/>
            <a:chOff x="2033863" y="1231764"/>
            <a:chExt cx="590974" cy="597036"/>
          </a:xfrm>
        </p:grpSpPr>
        <p:sp>
          <p:nvSpPr>
            <p:cNvPr id="23" name="Блок-схема: узел 22"/>
            <p:cNvSpPr/>
            <p:nvPr/>
          </p:nvSpPr>
          <p:spPr>
            <a:xfrm>
              <a:off x="2033863" y="1231764"/>
              <a:ext cx="590974" cy="59703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Блок-схема: узел 23"/>
            <p:cNvSpPr/>
            <p:nvPr/>
          </p:nvSpPr>
          <p:spPr>
            <a:xfrm>
              <a:off x="2114489" y="1323132"/>
              <a:ext cx="429721" cy="414299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Блок-схема: узел 24"/>
            <p:cNvSpPr/>
            <p:nvPr/>
          </p:nvSpPr>
          <p:spPr>
            <a:xfrm>
              <a:off x="2172678" y="1375370"/>
              <a:ext cx="311814" cy="315156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45301" y="5293164"/>
            <a:ext cx="5456943" cy="1569660"/>
          </a:xfrm>
          <a:prstGeom prst="rect">
            <a:avLst/>
          </a:prstGeom>
          <a:noFill/>
          <a:effectLst>
            <a:outerShdw blurRad="50800" dist="406400" dir="5820000" sx="91000" sy="91000" algn="ctr" rotWithShape="0">
              <a:srgbClr val="000000">
                <a:alpha val="74000"/>
              </a:srgb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65100" dist="200025" dir="12120000" sx="108000" sy="108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          7</a:t>
            </a:r>
            <a:b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65100" dist="200025" dir="12120000" sx="108000" sy="108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</a:b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65100" dist="200025" dir="12120000" sx="108000" sy="108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    </a:t>
            </a:r>
            <a:r>
              <a:rPr lang="ru-RU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65100" dist="200025" dir="12120000" sx="108000" sy="108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з</a:t>
            </a:r>
            <a:r>
              <a:rPr lang="ru-RU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65100" dist="200025" dir="12120000" sx="108000" sy="108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упинка</a:t>
            </a:r>
            <a: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65100" dist="200025" dir="12120000" sx="108000" sy="108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65100" dist="200025" dir="12120000" sx="108000" sy="108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</a:br>
            <a: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65100" dist="200025" dir="12120000" sx="108000" sy="108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«СЛАВЕТНІ УКРАЇНЦІ»</a:t>
            </a:r>
            <a:endParaRPr lang="ru-RU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65100" dist="200025" dir="12120000" sx="108000" sy="108000" kx="-1800000" algn="bl" rotWithShape="0">
                  <a:prstClr val="black">
                    <a:alpha val="32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606958" y="-3785"/>
            <a:ext cx="5032765" cy="2142683"/>
            <a:chOff x="4111235" y="102369"/>
            <a:chExt cx="5032765" cy="2142683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4111235" y="102369"/>
              <a:ext cx="5032765" cy="2142683"/>
              <a:chOff x="4111235" y="102369"/>
              <a:chExt cx="5032765" cy="2142683"/>
            </a:xfrm>
          </p:grpSpPr>
          <p:pic>
            <p:nvPicPr>
              <p:cNvPr id="35" name="Рисунок 3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161" r="5000"/>
              <a:stretch/>
            </p:blipFill>
            <p:spPr>
              <a:xfrm>
                <a:off x="4111235" y="102369"/>
                <a:ext cx="5032765" cy="2142683"/>
              </a:xfrm>
              <a:prstGeom prst="rect">
                <a:avLst/>
              </a:prstGeom>
              <a:effectLst>
                <a:outerShdw blurRad="50800" dist="88900" dir="240000" sx="104000" sy="104000" algn="tl" rotWithShape="0">
                  <a:prstClr val="black">
                    <a:alpha val="39000"/>
                  </a:prstClr>
                </a:outerShdw>
              </a:effectLst>
            </p:spPr>
          </p:pic>
          <p:sp>
            <p:nvSpPr>
              <p:cNvPr id="36" name="Скругленный прямоугольник 35"/>
              <p:cNvSpPr/>
              <p:nvPr/>
            </p:nvSpPr>
            <p:spPr>
              <a:xfrm>
                <a:off x="6902245" y="398206"/>
                <a:ext cx="1678846" cy="1106130"/>
              </a:xfrm>
              <a:prstGeom prst="round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Скругленный прямоугольник 36"/>
              <p:cNvSpPr/>
              <p:nvPr/>
            </p:nvSpPr>
            <p:spPr>
              <a:xfrm>
                <a:off x="5626450" y="460662"/>
                <a:ext cx="929148" cy="1002891"/>
              </a:xfrm>
              <a:prstGeom prst="roundRect">
                <a:avLst/>
              </a:prstGeom>
              <a:solidFill>
                <a:srgbClr val="FF66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9" name="Блок-схема: знак завершения 28"/>
            <p:cNvSpPr/>
            <p:nvPr/>
          </p:nvSpPr>
          <p:spPr>
            <a:xfrm>
              <a:off x="7476507" y="469998"/>
              <a:ext cx="759287" cy="158770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Блок-схема: знак завершения 29"/>
            <p:cNvSpPr/>
            <p:nvPr/>
          </p:nvSpPr>
          <p:spPr>
            <a:xfrm>
              <a:off x="5819144" y="549383"/>
              <a:ext cx="482822" cy="79385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Блок-схема: знак завершения 30"/>
            <p:cNvSpPr/>
            <p:nvPr/>
          </p:nvSpPr>
          <p:spPr>
            <a:xfrm rot="5400000">
              <a:off x="8161490" y="927231"/>
              <a:ext cx="532042" cy="139855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Блок-схема: знак завершения 31"/>
            <p:cNvSpPr/>
            <p:nvPr/>
          </p:nvSpPr>
          <p:spPr>
            <a:xfrm rot="5400000">
              <a:off x="6162031" y="995023"/>
              <a:ext cx="532042" cy="102276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Блок-схема: узел 32"/>
            <p:cNvSpPr/>
            <p:nvPr/>
          </p:nvSpPr>
          <p:spPr>
            <a:xfrm>
              <a:off x="8357583" y="489981"/>
              <a:ext cx="139856" cy="149787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Блок-схема: узел 33"/>
            <p:cNvSpPr/>
            <p:nvPr/>
          </p:nvSpPr>
          <p:spPr>
            <a:xfrm>
              <a:off x="6376913" y="557859"/>
              <a:ext cx="102277" cy="81909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30655418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6" r="1194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19415057">
            <a:off x="3991553" y="2869387"/>
            <a:ext cx="1388196" cy="15011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18854806">
            <a:off x="7575801" y="3320294"/>
            <a:ext cx="1388196" cy="15011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680809">
            <a:off x="5036761" y="2570395"/>
            <a:ext cx="1388196" cy="15011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19248154">
            <a:off x="335638" y="2531726"/>
            <a:ext cx="1307470" cy="1358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2153453">
            <a:off x="6220983" y="3235351"/>
            <a:ext cx="1735395" cy="12799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1250913">
            <a:off x="2590801" y="2922550"/>
            <a:ext cx="1735395" cy="12799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1200702">
            <a:off x="1380128" y="2383329"/>
            <a:ext cx="1307470" cy="1358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65472" y="2816940"/>
            <a:ext cx="353961" cy="3392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229033" y="2091811"/>
            <a:ext cx="353961" cy="3392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541640" y="2536715"/>
            <a:ext cx="353961" cy="3392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021395" y="3087325"/>
            <a:ext cx="353961" cy="3392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172933" y="2569212"/>
            <a:ext cx="353961" cy="3392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650467" y="3652856"/>
            <a:ext cx="353961" cy="3392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007822" y="2375020"/>
            <a:ext cx="353961" cy="3392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61" r="5000"/>
          <a:stretch/>
        </p:blipFill>
        <p:spPr>
          <a:xfrm>
            <a:off x="-406068" y="-10704"/>
            <a:ext cx="5032765" cy="2142683"/>
          </a:xfrm>
          <a:prstGeom prst="rect">
            <a:avLst/>
          </a:prstGeom>
          <a:effectLst>
            <a:outerShdw blurRad="50800" dist="88900" dir="240000" sx="104000" sy="104000" algn="tl" rotWithShape="0">
              <a:prstClr val="black">
                <a:alpha val="39000"/>
              </a:prstClr>
            </a:outerShdw>
          </a:effectLst>
        </p:spPr>
      </p:pic>
      <p:sp>
        <p:nvSpPr>
          <p:cNvPr id="19" name="Прямоугольник 18"/>
          <p:cNvSpPr/>
          <p:nvPr/>
        </p:nvSpPr>
        <p:spPr>
          <a:xfrm>
            <a:off x="1081895" y="425198"/>
            <a:ext cx="1002197" cy="9643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ts val="3400"/>
              </a:lnSpc>
            </a:pPr>
            <a:r>
              <a:rPr lang="ru-RU" sz="4000" b="1" cap="none" spc="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r>
              <a:rPr lang="ru-RU" sz="2800" b="1" cap="none" spc="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sz="2800" b="1" cap="none" spc="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2800" b="1" cap="none" spc="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АРХ</a:t>
            </a:r>
            <a:endParaRPr lang="ru-RU" sz="2800" b="1" cap="none" spc="0" dirty="0">
              <a:ln w="1016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138188" y="2688028"/>
            <a:ext cx="590974" cy="597036"/>
            <a:chOff x="2033863" y="1231764"/>
            <a:chExt cx="590974" cy="597036"/>
          </a:xfrm>
        </p:grpSpPr>
        <p:sp>
          <p:nvSpPr>
            <p:cNvPr id="22" name="Блок-схема: узел 21"/>
            <p:cNvSpPr/>
            <p:nvPr/>
          </p:nvSpPr>
          <p:spPr>
            <a:xfrm>
              <a:off x="2033863" y="1231764"/>
              <a:ext cx="590974" cy="59703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Блок-схема: узел 22"/>
            <p:cNvSpPr/>
            <p:nvPr/>
          </p:nvSpPr>
          <p:spPr>
            <a:xfrm>
              <a:off x="2114489" y="1323132"/>
              <a:ext cx="429721" cy="414299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Блок-схема: узел 23"/>
            <p:cNvSpPr/>
            <p:nvPr/>
          </p:nvSpPr>
          <p:spPr>
            <a:xfrm>
              <a:off x="2172678" y="1375370"/>
              <a:ext cx="311814" cy="315156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45301" y="5293164"/>
            <a:ext cx="3340979" cy="1569660"/>
          </a:xfrm>
          <a:prstGeom prst="rect">
            <a:avLst/>
          </a:prstGeom>
          <a:noFill/>
          <a:effectLst>
            <a:outerShdw blurRad="50800" dist="406400" dir="5820000" sx="91000" sy="91000" algn="ctr" rotWithShape="0">
              <a:srgbClr val="000000">
                <a:alpha val="74000"/>
              </a:srgb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65100" dist="200025" dir="12120000" sx="108000" sy="108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          8</a:t>
            </a:r>
            <a:b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65100" dist="200025" dir="12120000" sx="108000" sy="108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</a:b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65100" dist="200025" dir="12120000" sx="108000" sy="108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    </a:t>
            </a:r>
            <a:r>
              <a:rPr lang="ru-RU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65100" dist="200025" dir="12120000" sx="108000" sy="108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з</a:t>
            </a:r>
            <a:r>
              <a:rPr lang="ru-RU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65100" dist="200025" dir="12120000" sx="108000" sy="108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упинка</a:t>
            </a:r>
            <a: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65100" dist="200025" dir="12120000" sx="108000" sy="108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65100" dist="200025" dir="12120000" sx="108000" sy="108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</a:br>
            <a: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65100" dist="200025" dir="12120000" sx="108000" sy="108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«ПОЕТИЧНА»</a:t>
            </a:r>
            <a:endParaRPr lang="ru-RU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65100" dist="200025" dir="12120000" sx="108000" sy="108000" kx="-1800000" algn="bl" rotWithShape="0">
                  <a:prstClr val="black">
                    <a:alpha val="32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-432291" y="-3123"/>
            <a:ext cx="5032765" cy="2142683"/>
            <a:chOff x="4111235" y="102369"/>
            <a:chExt cx="5032765" cy="2142683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4111235" y="102369"/>
              <a:ext cx="5032765" cy="2142683"/>
              <a:chOff x="4111235" y="102369"/>
              <a:chExt cx="5032765" cy="2142683"/>
            </a:xfrm>
          </p:grpSpPr>
          <p:pic>
            <p:nvPicPr>
              <p:cNvPr id="34" name="Рисунок 3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161" r="5000"/>
              <a:stretch/>
            </p:blipFill>
            <p:spPr>
              <a:xfrm>
                <a:off x="4111235" y="102369"/>
                <a:ext cx="5032765" cy="2142683"/>
              </a:xfrm>
              <a:prstGeom prst="rect">
                <a:avLst/>
              </a:prstGeom>
              <a:effectLst>
                <a:outerShdw blurRad="50800" dist="88900" dir="240000" sx="104000" sy="104000" algn="tl" rotWithShape="0">
                  <a:prstClr val="black">
                    <a:alpha val="39000"/>
                  </a:prstClr>
                </a:outerShdw>
              </a:effectLst>
            </p:spPr>
          </p:pic>
          <p:sp>
            <p:nvSpPr>
              <p:cNvPr id="35" name="Скругленный прямоугольник 34"/>
              <p:cNvSpPr/>
              <p:nvPr/>
            </p:nvSpPr>
            <p:spPr>
              <a:xfrm>
                <a:off x="6902245" y="398206"/>
                <a:ext cx="1678846" cy="1106130"/>
              </a:xfrm>
              <a:prstGeom prst="round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Скругленный прямоугольник 35"/>
              <p:cNvSpPr/>
              <p:nvPr/>
            </p:nvSpPr>
            <p:spPr>
              <a:xfrm>
                <a:off x="5626450" y="460662"/>
                <a:ext cx="929148" cy="1002891"/>
              </a:xfrm>
              <a:prstGeom prst="roundRect">
                <a:avLst/>
              </a:prstGeom>
              <a:solidFill>
                <a:srgbClr val="FF66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8" name="Блок-схема: знак завершения 27"/>
            <p:cNvSpPr/>
            <p:nvPr/>
          </p:nvSpPr>
          <p:spPr>
            <a:xfrm>
              <a:off x="7476507" y="469998"/>
              <a:ext cx="759287" cy="158770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Блок-схема: знак завершения 28"/>
            <p:cNvSpPr/>
            <p:nvPr/>
          </p:nvSpPr>
          <p:spPr>
            <a:xfrm>
              <a:off x="5819144" y="549383"/>
              <a:ext cx="482822" cy="79385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Блок-схема: знак завершения 29"/>
            <p:cNvSpPr/>
            <p:nvPr/>
          </p:nvSpPr>
          <p:spPr>
            <a:xfrm rot="5400000">
              <a:off x="8161490" y="927231"/>
              <a:ext cx="532042" cy="139855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Блок-схема: знак завершения 30"/>
            <p:cNvSpPr/>
            <p:nvPr/>
          </p:nvSpPr>
          <p:spPr>
            <a:xfrm rot="5400000">
              <a:off x="6162031" y="995023"/>
              <a:ext cx="532042" cy="102276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Блок-схема: узел 31"/>
            <p:cNvSpPr/>
            <p:nvPr/>
          </p:nvSpPr>
          <p:spPr>
            <a:xfrm>
              <a:off x="8357583" y="489981"/>
              <a:ext cx="139856" cy="149787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Блок-схема: узел 32"/>
            <p:cNvSpPr/>
            <p:nvPr/>
          </p:nvSpPr>
          <p:spPr>
            <a:xfrm>
              <a:off x="6376913" y="557859"/>
              <a:ext cx="102277" cy="81909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57223169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0338" y="5798458"/>
            <a:ext cx="72843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ppetite New" pitchFamily="50" charset="0"/>
              </a:rPr>
              <a:t>Надія</a:t>
            </a:r>
            <a:r>
              <a:rPr lang="ru-RU" sz="5400" b="1" cap="none" spc="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ppetite New" pitchFamily="50" charset="0"/>
              </a:rPr>
              <a:t> </a:t>
            </a:r>
            <a:r>
              <a:rPr lang="ru-RU" sz="5400" b="1" cap="none" spc="0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ppetite New" pitchFamily="50" charset="0"/>
              </a:rPr>
              <a:t>Красоткіна</a:t>
            </a:r>
            <a:endParaRPr lang="ru-RU" sz="5400" b="1" cap="none" spc="0" dirty="0">
              <a:ln w="1016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ppetite New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51408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1" b="2010"/>
          <a:stretch/>
        </p:blipFill>
        <p:spPr>
          <a:xfrm>
            <a:off x="0" y="-1"/>
            <a:ext cx="9144000" cy="698137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9271" y="2986753"/>
            <a:ext cx="87254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ppetite New" pitchFamily="50" charset="0"/>
              </a:rPr>
              <a:t>Ви </a:t>
            </a:r>
            <a:r>
              <a:rPr lang="ru-RU" sz="5400" b="1" cap="none" spc="0" dirty="0" err="1" smtClean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ppetite New" pitchFamily="50" charset="0"/>
              </a:rPr>
              <a:t>справжні</a:t>
            </a:r>
            <a:r>
              <a:rPr lang="ru-RU" sz="5400" b="1" cap="none" spc="0" dirty="0" smtClean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ppetite New" pitchFamily="50" charset="0"/>
              </a:rPr>
              <a:t> </a:t>
            </a:r>
            <a:r>
              <a:rPr lang="ru-RU" sz="5400" b="1" cap="none" spc="0" dirty="0" err="1" smtClean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ppetite New" pitchFamily="50" charset="0"/>
              </a:rPr>
              <a:t>українці</a:t>
            </a:r>
            <a:r>
              <a:rPr lang="ru-RU" sz="5400" b="1" cap="none" spc="0" dirty="0" smtClean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ppetite New" pitchFamily="50" charset="0"/>
              </a:rPr>
              <a:t> !</a:t>
            </a:r>
            <a:endParaRPr lang="ru-RU" sz="5400" b="1" cap="none" spc="0" dirty="0">
              <a:ln w="1016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ppetite New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138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087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25240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1957</TotalTime>
  <Words>43</Words>
  <Application>Microsoft Office PowerPoint</Application>
  <PresentationFormat>Экран (4:3)</PresentationFormat>
  <Paragraphs>25</Paragraphs>
  <Slides>77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77</vt:i4>
      </vt:variant>
    </vt:vector>
  </HeadingPairs>
  <TitlesOfParts>
    <vt:vector size="83" baseType="lpstr">
      <vt:lpstr>Appetite New</vt:lpstr>
      <vt:lpstr>Arial</vt:lpstr>
      <vt:lpstr>Arial Black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42</cp:revision>
  <dcterms:created xsi:type="dcterms:W3CDTF">2019-07-21T19:43:43Z</dcterms:created>
  <dcterms:modified xsi:type="dcterms:W3CDTF">2019-07-24T07:01:40Z</dcterms:modified>
</cp:coreProperties>
</file>