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Lucian Schoenschrift CAT" charset="1" panose="00000000000000000000"/>
      <p:regular r:id="rId33"/>
    </p:embeddedFont>
    <p:embeddedFont>
      <p:font typeface="League Spartan" charset="1" panose="00000800000000000000"/>
      <p:regular r:id="rId34"/>
    </p:embeddedFont>
    <p:embeddedFont>
      <p:font typeface="Montserrat Ultra-Bold" charset="1" panose="00000900000000000000"/>
      <p:regular r:id="rId35"/>
    </p:embeddedFont>
    <p:embeddedFont>
      <p:font typeface="Montserrat Bold" charset="1" panose="00000800000000000000"/>
      <p:regular r:id="rId36"/>
    </p:embeddedFont>
    <p:embeddedFont>
      <p:font typeface="Montserrat" charset="1" panose="00000500000000000000"/>
      <p:regular r:id="rId37"/>
    </p:embeddedFont>
    <p:embeddedFont>
      <p:font typeface="Montserrat Medium" charset="1" panose="00000600000000000000"/>
      <p:regular r:id="rId38"/>
    </p:embeddedFont>
    <p:embeddedFont>
      <p:font typeface="Montserrat Semi-Bold" charset="1" panose="00000700000000000000"/>
      <p:regular r:id="rId39"/>
    </p:embeddedFont>
    <p:embeddedFont>
      <p:font typeface="Montserrat Bold Italics" charset="1" panose="00000800000000000000"/>
      <p:regular r:id="rId40"/>
    </p:embeddedFont>
    <p:embeddedFont>
      <p:font typeface="Montserrat Heavy" charset="1" panose="00000A00000000000000"/>
      <p:regular r:id="rId41"/>
    </p:embeddedFont>
    <p:embeddedFont>
      <p:font typeface="Montserrat Ultra-Bold Italics" charset="1" panose="0000090000000000000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1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jpe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4.png" Type="http://schemas.openxmlformats.org/officeDocument/2006/relationships/image"/><Relationship Id="rId12" Target="../media/image5.svg" Type="http://schemas.openxmlformats.org/officeDocument/2006/relationships/image"/><Relationship Id="rId13" Target="../media/image1.png" Type="http://schemas.openxmlformats.org/officeDocument/2006/relationships/image"/><Relationship Id="rId14" Target="../media/image43.png" Type="http://schemas.openxmlformats.org/officeDocument/2006/relationships/image"/><Relationship Id="rId15" Target="../media/image44.svg" Type="http://schemas.openxmlformats.org/officeDocument/2006/relationships/image"/><Relationship Id="rId16" Target="../media/image45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4.png" Type="http://schemas.openxmlformats.org/officeDocument/2006/relationships/image"/><Relationship Id="rId12" Target="../media/image5.svg" Type="http://schemas.openxmlformats.org/officeDocument/2006/relationships/image"/><Relationship Id="rId13" Target="../media/image46.jpeg" Type="http://schemas.openxmlformats.org/officeDocument/2006/relationships/image"/><Relationship Id="rId14" Target="../media/image1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4.png" Type="http://schemas.openxmlformats.org/officeDocument/2006/relationships/image"/><Relationship Id="rId12" Target="../media/image5.svg" Type="http://schemas.openxmlformats.org/officeDocument/2006/relationships/image"/><Relationship Id="rId13" Target="../media/image1.png" Type="http://schemas.openxmlformats.org/officeDocument/2006/relationships/image"/><Relationship Id="rId14" Target="../media/image47.png" Type="http://schemas.openxmlformats.org/officeDocument/2006/relationships/image"/><Relationship Id="rId15" Target="../media/image48.sv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4.png" Type="http://schemas.openxmlformats.org/officeDocument/2006/relationships/image"/><Relationship Id="rId12" Target="../media/image5.svg" Type="http://schemas.openxmlformats.org/officeDocument/2006/relationships/image"/><Relationship Id="rId13" Target="../media/image49.jpeg" Type="http://schemas.openxmlformats.org/officeDocument/2006/relationships/image"/><Relationship Id="rId14" Target="../media/image1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1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jpe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1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50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1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51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1.png" Type="http://schemas.openxmlformats.org/officeDocument/2006/relationships/image"/><Relationship Id="rId15" Target="../media/image53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52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1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54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4.png" Type="http://schemas.openxmlformats.org/officeDocument/2006/relationships/image"/><Relationship Id="rId12" Target="../media/image5.svg" Type="http://schemas.openxmlformats.org/officeDocument/2006/relationships/image"/><Relationship Id="rId13" Target="../media/image1.png" Type="http://schemas.openxmlformats.org/officeDocument/2006/relationships/image"/><Relationship Id="rId14" Target="../media/image55.png" Type="http://schemas.openxmlformats.org/officeDocument/2006/relationships/image"/><Relationship Id="rId15" Target="../media/image56.svg" Type="http://schemas.openxmlformats.org/officeDocument/2006/relationships/image"/><Relationship Id="rId16" Target="../media/image57.png" Type="http://schemas.openxmlformats.org/officeDocument/2006/relationships/image"/><Relationship Id="rId17" Target="../media/image58.svg" Type="http://schemas.openxmlformats.org/officeDocument/2006/relationships/image"/><Relationship Id="rId18" Target="../media/image59.png" Type="http://schemas.openxmlformats.org/officeDocument/2006/relationships/image"/><Relationship Id="rId19" Target="../media/image60.svg" Type="http://schemas.openxmlformats.org/officeDocument/2006/relationships/image"/><Relationship Id="rId2" Target="../media/image6.png" Type="http://schemas.openxmlformats.org/officeDocument/2006/relationships/image"/><Relationship Id="rId20" Target="../media/image61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jpeg" Type="http://schemas.openxmlformats.org/officeDocument/2006/relationships/image"/><Relationship Id="rId11" Target="../media/image18.jpe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../media/image2.png" Type="http://schemas.openxmlformats.org/officeDocument/2006/relationships/image"/><Relationship Id="rId15" Target="../media/image3.svg" Type="http://schemas.openxmlformats.org/officeDocument/2006/relationships/image"/><Relationship Id="rId16" Target="../media/image4.png" Type="http://schemas.openxmlformats.org/officeDocument/2006/relationships/image"/><Relationship Id="rId17" Target="../media/image5.svg" Type="http://schemas.openxmlformats.org/officeDocument/2006/relationships/image"/><Relationship Id="rId18" Target="../media/image1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4.jpeg" Type="http://schemas.openxmlformats.org/officeDocument/2006/relationships/image"/><Relationship Id="rId8" Target="../media/image15.jpeg" Type="http://schemas.openxmlformats.org/officeDocument/2006/relationships/image"/><Relationship Id="rId9" Target="../media/image1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23.png" Type="http://schemas.openxmlformats.org/officeDocument/2006/relationships/image"/><Relationship Id="rId13" Target="../media/image24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16" Target="../media/image27.png" Type="http://schemas.openxmlformats.org/officeDocument/2006/relationships/image"/><Relationship Id="rId17" Target="../media/image28.sv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29.jpe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12" Target="../media/image32.png" Type="http://schemas.openxmlformats.org/officeDocument/2006/relationships/image"/><Relationship Id="rId13" Target="../media/image33.svg" Type="http://schemas.openxmlformats.org/officeDocument/2006/relationships/image"/><Relationship Id="rId14" Target="../media/image34.png" Type="http://schemas.openxmlformats.org/officeDocument/2006/relationships/image"/><Relationship Id="rId15" Target="../media/image35.svg" Type="http://schemas.openxmlformats.org/officeDocument/2006/relationships/image"/><Relationship Id="rId16" Target="../media/image36.png" Type="http://schemas.openxmlformats.org/officeDocument/2006/relationships/image"/><Relationship Id="rId17" Target="../media/image37.sv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1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38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7277" y="1663857"/>
            <a:ext cx="11253446" cy="6959285"/>
            <a:chOff x="0" y="0"/>
            <a:chExt cx="5646173" cy="3491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646174" cy="3491671"/>
            </a:xfrm>
            <a:custGeom>
              <a:avLst/>
              <a:gdLst/>
              <a:ahLst/>
              <a:cxnLst/>
              <a:rect r="r" b="b" t="t" l="l"/>
              <a:pathLst>
                <a:path h="3491671" w="5646174">
                  <a:moveTo>
                    <a:pt x="0" y="0"/>
                  </a:moveTo>
                  <a:lnTo>
                    <a:pt x="5646174" y="0"/>
                  </a:lnTo>
                  <a:lnTo>
                    <a:pt x="5646174" y="3491671"/>
                  </a:lnTo>
                  <a:lnTo>
                    <a:pt x="0" y="3491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646173" cy="3520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087440" y="8388870"/>
            <a:ext cx="6113120" cy="468545"/>
            <a:chOff x="0" y="0"/>
            <a:chExt cx="2611851" cy="2001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11851" cy="200187"/>
            </a:xfrm>
            <a:custGeom>
              <a:avLst/>
              <a:gdLst/>
              <a:ahLst/>
              <a:cxnLst/>
              <a:rect r="r" b="b" t="t" l="l"/>
              <a:pathLst>
                <a:path h="200187" w="2611851">
                  <a:moveTo>
                    <a:pt x="0" y="0"/>
                  </a:moveTo>
                  <a:lnTo>
                    <a:pt x="2611851" y="0"/>
                  </a:lnTo>
                  <a:lnTo>
                    <a:pt x="2611851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611851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378147" y="1524455"/>
            <a:ext cx="3531705" cy="468545"/>
            <a:chOff x="0" y="0"/>
            <a:chExt cx="1508933" cy="2001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8933" cy="200187"/>
            </a:xfrm>
            <a:custGeom>
              <a:avLst/>
              <a:gdLst/>
              <a:ahLst/>
              <a:cxnLst/>
              <a:rect r="r" b="b" t="t" l="l"/>
              <a:pathLst>
                <a:path h="200187" w="1508933">
                  <a:moveTo>
                    <a:pt x="0" y="0"/>
                  </a:moveTo>
                  <a:lnTo>
                    <a:pt x="1508933" y="0"/>
                  </a:lnTo>
                  <a:lnTo>
                    <a:pt x="1508933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508933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091686" y="5998154"/>
            <a:ext cx="8104628" cy="4003424"/>
            <a:chOff x="0" y="0"/>
            <a:chExt cx="10806171" cy="53378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539257" y="0"/>
              <a:ext cx="1727657" cy="2022623"/>
            </a:xfrm>
            <a:custGeom>
              <a:avLst/>
              <a:gdLst/>
              <a:ahLst/>
              <a:cxnLst/>
              <a:rect r="r" b="b" t="t" l="l"/>
              <a:pathLst>
                <a:path h="2022623" w="1727657">
                  <a:moveTo>
                    <a:pt x="0" y="0"/>
                  </a:moveTo>
                  <a:lnTo>
                    <a:pt x="1727657" y="0"/>
                  </a:lnTo>
                  <a:lnTo>
                    <a:pt x="1727657" y="2022623"/>
                  </a:lnTo>
                  <a:lnTo>
                    <a:pt x="0" y="2022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3424162"/>
              <a:ext cx="10806171" cy="16079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43"/>
                </a:lnSpc>
              </a:pPr>
              <a:r>
                <a:rPr lang="en-US" sz="4311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4311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4743"/>
                </a:lnSpc>
              </a:pPr>
              <a:r>
                <a:rPr lang="en-US" sz="4311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4311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true" rot="0">
              <a:off x="2384184" y="1603724"/>
              <a:ext cx="6037803" cy="1509451"/>
            </a:xfrm>
            <a:custGeom>
              <a:avLst/>
              <a:gdLst/>
              <a:ahLst/>
              <a:cxnLst/>
              <a:rect r="r" b="b" t="t" l="l"/>
              <a:pathLst>
                <a:path h="1509451" w="6037803">
                  <a:moveTo>
                    <a:pt x="0" y="1509450"/>
                  </a:moveTo>
                  <a:lnTo>
                    <a:pt x="6037803" y="1509450"/>
                  </a:lnTo>
                  <a:lnTo>
                    <a:pt x="6037803" y="0"/>
                  </a:lnTo>
                  <a:lnTo>
                    <a:pt x="0" y="0"/>
                  </a:lnTo>
                  <a:lnTo>
                    <a:pt x="0" y="15094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109500" y="2413139"/>
              <a:ext cx="587172" cy="584970"/>
            </a:xfrm>
            <a:custGeom>
              <a:avLst/>
              <a:gdLst/>
              <a:ahLst/>
              <a:cxnLst/>
              <a:rect r="r" b="b" t="t" l="l"/>
              <a:pathLst>
                <a:path h="584970" w="587172">
                  <a:moveTo>
                    <a:pt x="0" y="0"/>
                  </a:moveTo>
                  <a:lnTo>
                    <a:pt x="587171" y="0"/>
                  </a:lnTo>
                  <a:lnTo>
                    <a:pt x="587171" y="584970"/>
                  </a:lnTo>
                  <a:lnTo>
                    <a:pt x="0" y="584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6" id="16"/>
            <p:cNvSpPr/>
            <p:nvPr/>
          </p:nvSpPr>
          <p:spPr>
            <a:xfrm>
              <a:off x="2285655" y="5319946"/>
              <a:ext cx="6234861" cy="0"/>
            </a:xfrm>
            <a:prstGeom prst="line">
              <a:avLst/>
            </a:prstGeom>
            <a:ln cap="flat" w="3590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3817793" y="214736"/>
            <a:ext cx="10652414" cy="4928764"/>
            <a:chOff x="0" y="0"/>
            <a:chExt cx="14203219" cy="65716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386259" y="0"/>
              <a:ext cx="3430701" cy="3430701"/>
            </a:xfrm>
            <a:custGeom>
              <a:avLst/>
              <a:gdLst/>
              <a:ahLst/>
              <a:cxnLst/>
              <a:rect r="r" b="b" t="t" l="l"/>
              <a:pathLst>
                <a:path h="3430701" w="3430701">
                  <a:moveTo>
                    <a:pt x="0" y="0"/>
                  </a:moveTo>
                  <a:lnTo>
                    <a:pt x="3430701" y="0"/>
                  </a:lnTo>
                  <a:lnTo>
                    <a:pt x="3430701" y="3430701"/>
                  </a:lnTo>
                  <a:lnTo>
                    <a:pt x="0" y="3430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4303024"/>
              <a:ext cx="14203219" cy="22686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28"/>
                </a:lnSpc>
              </a:pPr>
              <a:r>
                <a:rPr lang="en-US" sz="6532">
                  <a:solidFill>
                    <a:srgbClr val="021F3E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ASAE</a:t>
              </a:r>
            </a:p>
            <a:p>
              <a:pPr algn="ctr">
                <a:lnSpc>
                  <a:spcPts val="6728"/>
                </a:lnSpc>
              </a:pPr>
              <a:r>
                <a:rPr lang="en-US" sz="6532">
                  <a:solidFill>
                    <a:srgbClr val="021F3E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FUNDACIÓN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0" y="27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0"/>
                </a:moveTo>
                <a:lnTo>
                  <a:pt x="4296819" y="0"/>
                </a:lnTo>
                <a:lnTo>
                  <a:pt x="4296819" y="5140760"/>
                </a:lnTo>
                <a:lnTo>
                  <a:pt x="0" y="5140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0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5140760"/>
                </a:moveTo>
                <a:lnTo>
                  <a:pt x="4296819" y="5140760"/>
                </a:lnTo>
                <a:lnTo>
                  <a:pt x="4296819" y="0"/>
                </a:lnTo>
                <a:lnTo>
                  <a:pt x="0" y="0"/>
                </a:lnTo>
                <a:lnTo>
                  <a:pt x="0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true" rot="0">
            <a:off x="13991181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4296819" y="5140760"/>
                </a:moveTo>
                <a:lnTo>
                  <a:pt x="0" y="5140760"/>
                </a:lnTo>
                <a:lnTo>
                  <a:pt x="0" y="0"/>
                </a:lnTo>
                <a:lnTo>
                  <a:pt x="4296819" y="0"/>
                </a:lnTo>
                <a:lnTo>
                  <a:pt x="4296819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3995165" y="0"/>
            <a:ext cx="4292835" cy="5135994"/>
          </a:xfrm>
          <a:custGeom>
            <a:avLst/>
            <a:gdLst/>
            <a:ahLst/>
            <a:cxnLst/>
            <a:rect r="r" b="b" t="t" l="l"/>
            <a:pathLst>
              <a:path h="5135994" w="4292835">
                <a:moveTo>
                  <a:pt x="4292835" y="0"/>
                </a:moveTo>
                <a:lnTo>
                  <a:pt x="0" y="0"/>
                </a:lnTo>
                <a:lnTo>
                  <a:pt x="0" y="5135994"/>
                </a:lnTo>
                <a:lnTo>
                  <a:pt x="4292835" y="5135994"/>
                </a:lnTo>
                <a:lnTo>
                  <a:pt x="42928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7806690" y="5322484"/>
            <a:ext cx="2674620" cy="0"/>
          </a:xfrm>
          <a:prstGeom prst="line">
            <a:avLst/>
          </a:prstGeom>
          <a:ln cap="rnd" w="66675">
            <a:solidFill>
              <a:srgbClr val="021F3E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81757" y="1663857"/>
            <a:ext cx="12324486" cy="6959285"/>
            <a:chOff x="0" y="0"/>
            <a:chExt cx="6183544" cy="3491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3544" cy="3491671"/>
            </a:xfrm>
            <a:custGeom>
              <a:avLst/>
              <a:gdLst/>
              <a:ahLst/>
              <a:cxnLst/>
              <a:rect r="r" b="b" t="t" l="l"/>
              <a:pathLst>
                <a:path h="3491671" w="6183544">
                  <a:moveTo>
                    <a:pt x="0" y="0"/>
                  </a:moveTo>
                  <a:lnTo>
                    <a:pt x="6183544" y="0"/>
                  </a:lnTo>
                  <a:lnTo>
                    <a:pt x="6183544" y="3491671"/>
                  </a:lnTo>
                  <a:lnTo>
                    <a:pt x="0" y="3491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6183544" cy="3520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087440" y="8388870"/>
            <a:ext cx="6113120" cy="468545"/>
            <a:chOff x="0" y="0"/>
            <a:chExt cx="2611851" cy="2001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11851" cy="200187"/>
            </a:xfrm>
            <a:custGeom>
              <a:avLst/>
              <a:gdLst/>
              <a:ahLst/>
              <a:cxnLst/>
              <a:rect r="r" b="b" t="t" l="l"/>
              <a:pathLst>
                <a:path h="200187" w="2611851">
                  <a:moveTo>
                    <a:pt x="0" y="0"/>
                  </a:moveTo>
                  <a:lnTo>
                    <a:pt x="2611851" y="0"/>
                  </a:lnTo>
                  <a:lnTo>
                    <a:pt x="2611851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611851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378147" y="1524455"/>
            <a:ext cx="3531705" cy="468545"/>
            <a:chOff x="0" y="0"/>
            <a:chExt cx="1508933" cy="2001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8933" cy="200187"/>
            </a:xfrm>
            <a:custGeom>
              <a:avLst/>
              <a:gdLst/>
              <a:ahLst/>
              <a:cxnLst/>
              <a:rect r="r" b="b" t="t" l="l"/>
              <a:pathLst>
                <a:path h="200187" w="1508933">
                  <a:moveTo>
                    <a:pt x="0" y="0"/>
                  </a:moveTo>
                  <a:lnTo>
                    <a:pt x="1508933" y="0"/>
                  </a:lnTo>
                  <a:lnTo>
                    <a:pt x="1508933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508933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478998" y="7368728"/>
            <a:ext cx="5330005" cy="2632850"/>
            <a:chOff x="0" y="0"/>
            <a:chExt cx="7106673" cy="35104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985240" y="0"/>
              <a:ext cx="1136193" cy="1330177"/>
            </a:xfrm>
            <a:custGeom>
              <a:avLst/>
              <a:gdLst/>
              <a:ahLst/>
              <a:cxnLst/>
              <a:rect r="r" b="b" t="t" l="l"/>
              <a:pathLst>
                <a:path h="1330177" w="1136193">
                  <a:moveTo>
                    <a:pt x="0" y="0"/>
                  </a:moveTo>
                  <a:lnTo>
                    <a:pt x="1136193" y="0"/>
                  </a:lnTo>
                  <a:lnTo>
                    <a:pt x="1136193" y="1330177"/>
                  </a:lnTo>
                  <a:lnTo>
                    <a:pt x="0" y="1330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2252156"/>
              <a:ext cx="7106673" cy="10571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true" rot="0">
              <a:off x="1567958" y="1054688"/>
              <a:ext cx="3970758" cy="992689"/>
            </a:xfrm>
            <a:custGeom>
              <a:avLst/>
              <a:gdLst/>
              <a:ahLst/>
              <a:cxnLst/>
              <a:rect r="r" b="b" t="t" l="l"/>
              <a:pathLst>
                <a:path h="992689" w="3970758">
                  <a:moveTo>
                    <a:pt x="0" y="992689"/>
                  </a:moveTo>
                  <a:lnTo>
                    <a:pt x="3970757" y="992689"/>
                  </a:lnTo>
                  <a:lnTo>
                    <a:pt x="3970757" y="0"/>
                  </a:lnTo>
                  <a:lnTo>
                    <a:pt x="0" y="0"/>
                  </a:lnTo>
                  <a:lnTo>
                    <a:pt x="0" y="99268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360260" y="1587000"/>
              <a:ext cx="386153" cy="384705"/>
            </a:xfrm>
            <a:custGeom>
              <a:avLst/>
              <a:gdLst/>
              <a:ahLst/>
              <a:cxnLst/>
              <a:rect r="r" b="b" t="t" l="l"/>
              <a:pathLst>
                <a:path h="384705" w="386153">
                  <a:moveTo>
                    <a:pt x="0" y="0"/>
                  </a:moveTo>
                  <a:lnTo>
                    <a:pt x="386153" y="0"/>
                  </a:lnTo>
                  <a:lnTo>
                    <a:pt x="386153" y="384705"/>
                  </a:lnTo>
                  <a:lnTo>
                    <a:pt x="0" y="384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6" id="16"/>
            <p:cNvSpPr/>
            <p:nvPr/>
          </p:nvSpPr>
          <p:spPr>
            <a:xfrm>
              <a:off x="1503160" y="3498660"/>
              <a:ext cx="4100353" cy="0"/>
            </a:xfrm>
            <a:prstGeom prst="line">
              <a:avLst/>
            </a:prstGeom>
            <a:ln cap="flat" w="23614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5566729" y="214736"/>
            <a:ext cx="7154543" cy="3310334"/>
            <a:chOff x="0" y="0"/>
            <a:chExt cx="9539390" cy="441377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3617604" y="0"/>
              <a:ext cx="2304182" cy="2304182"/>
            </a:xfrm>
            <a:custGeom>
              <a:avLst/>
              <a:gdLst/>
              <a:ahLst/>
              <a:cxnLst/>
              <a:rect r="r" b="b" t="t" l="l"/>
              <a:pathLst>
                <a:path h="2304182" w="2304182">
                  <a:moveTo>
                    <a:pt x="0" y="0"/>
                  </a:moveTo>
                  <a:lnTo>
                    <a:pt x="2304182" y="0"/>
                  </a:lnTo>
                  <a:lnTo>
                    <a:pt x="2304182" y="2304182"/>
                  </a:lnTo>
                  <a:lnTo>
                    <a:pt x="0" y="23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2892767"/>
              <a:ext cx="9539390" cy="15210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ASAE</a:t>
              </a:r>
            </a:p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FUNDACIÓN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0" y="27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0"/>
                </a:moveTo>
                <a:lnTo>
                  <a:pt x="4296819" y="0"/>
                </a:lnTo>
                <a:lnTo>
                  <a:pt x="4296819" y="5140760"/>
                </a:lnTo>
                <a:lnTo>
                  <a:pt x="0" y="5140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0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5140760"/>
                </a:moveTo>
                <a:lnTo>
                  <a:pt x="4296819" y="5140760"/>
                </a:lnTo>
                <a:lnTo>
                  <a:pt x="4296819" y="0"/>
                </a:lnTo>
                <a:lnTo>
                  <a:pt x="0" y="0"/>
                </a:lnTo>
                <a:lnTo>
                  <a:pt x="0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true" rot="0">
            <a:off x="13991181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4296819" y="5140760"/>
                </a:moveTo>
                <a:lnTo>
                  <a:pt x="0" y="5140760"/>
                </a:lnTo>
                <a:lnTo>
                  <a:pt x="0" y="0"/>
                </a:lnTo>
                <a:lnTo>
                  <a:pt x="4296819" y="0"/>
                </a:lnTo>
                <a:lnTo>
                  <a:pt x="4296819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3995165" y="0"/>
            <a:ext cx="4292835" cy="5135994"/>
          </a:xfrm>
          <a:custGeom>
            <a:avLst/>
            <a:gdLst/>
            <a:ahLst/>
            <a:cxnLst/>
            <a:rect r="r" b="b" t="t" l="l"/>
            <a:pathLst>
              <a:path h="5135994" w="4292835">
                <a:moveTo>
                  <a:pt x="4292835" y="0"/>
                </a:moveTo>
                <a:lnTo>
                  <a:pt x="0" y="0"/>
                </a:lnTo>
                <a:lnTo>
                  <a:pt x="0" y="5135994"/>
                </a:lnTo>
                <a:lnTo>
                  <a:pt x="4292835" y="5135994"/>
                </a:lnTo>
                <a:lnTo>
                  <a:pt x="42928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7806690" y="3809370"/>
            <a:ext cx="2674620" cy="0"/>
          </a:xfrm>
          <a:prstGeom prst="line">
            <a:avLst/>
          </a:prstGeom>
          <a:ln cap="rnd" w="66675">
            <a:solidFill>
              <a:srgbClr val="021F3E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5" id="25"/>
          <p:cNvSpPr txBox="true"/>
          <p:nvPr/>
        </p:nvSpPr>
        <p:spPr>
          <a:xfrm rot="0">
            <a:off x="3517277" y="4338007"/>
            <a:ext cx="11253446" cy="2792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MARCO JURÍDICO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08717" y="329762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Freeform 26" id="26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>
            <a:off x="4389697" y="5421271"/>
            <a:ext cx="5112107" cy="0"/>
          </a:xfrm>
          <a:prstGeom prst="line">
            <a:avLst/>
          </a:prstGeom>
          <a:ln cap="flat" w="47625">
            <a:solidFill>
              <a:srgbClr val="074FD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10869789" y="7770395"/>
            <a:ext cx="6285464" cy="1497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1"/>
              </a:lnSpc>
            </a:pPr>
            <a:r>
              <a:rPr lang="en-US" sz="4294" b="true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ABOGADA </a:t>
            </a:r>
          </a:p>
          <a:p>
            <a:pPr algn="ctr">
              <a:lnSpc>
                <a:spcPts val="4394"/>
              </a:lnSpc>
            </a:pPr>
            <a:r>
              <a:rPr lang="en-US" sz="3994">
                <a:solidFill>
                  <a:srgbClr val="021F3E"/>
                </a:solidFill>
                <a:latin typeface="Montserrat"/>
                <a:ea typeface="Montserrat"/>
                <a:cs typeface="Montserrat"/>
                <a:sym typeface="Montserrat"/>
              </a:rPr>
              <a:t>M.P. 3178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984087" y="2823572"/>
            <a:ext cx="5923328" cy="792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b="true" sz="5523">
                <a:solidFill>
                  <a:srgbClr val="021F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Agustina Julieta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021712" y="3663714"/>
            <a:ext cx="7848078" cy="1410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CRIVELLO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384532" y="5884232"/>
            <a:ext cx="7122438" cy="1642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6"/>
              </a:lnSpc>
            </a:pPr>
            <a:r>
              <a:rPr lang="en-US" sz="5833" b="true">
                <a:solidFill>
                  <a:srgbClr val="021F3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DIRECTORA</a:t>
            </a:r>
          </a:p>
          <a:p>
            <a:pPr algn="ctr">
              <a:lnSpc>
                <a:spcPts val="6416"/>
              </a:lnSpc>
            </a:pPr>
            <a:r>
              <a:rPr lang="en-US" b="true" sz="5833">
                <a:solidFill>
                  <a:srgbClr val="021F3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LEGAL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0973836" y="1449067"/>
            <a:ext cx="6077371" cy="6077371"/>
            <a:chOff x="0" y="0"/>
            <a:chExt cx="8103161" cy="8103161"/>
          </a:xfrm>
        </p:grpSpPr>
        <p:grpSp>
          <p:nvGrpSpPr>
            <p:cNvPr name="Group 37" id="37"/>
            <p:cNvGrpSpPr/>
            <p:nvPr/>
          </p:nvGrpSpPr>
          <p:grpSpPr>
            <a:xfrm rot="0">
              <a:off x="0" y="0"/>
              <a:ext cx="8103161" cy="8103161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74FDF"/>
                </a:soli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90876" lIns="90876" bIns="90876" rIns="90876"/>
              <a:lstStyle/>
              <a:p>
                <a:pPr algn="ctr">
                  <a:lnSpc>
                    <a:spcPts val="56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160574" y="160589"/>
              <a:ext cx="7782013" cy="7781982"/>
              <a:chOff x="0" y="0"/>
              <a:chExt cx="6350000" cy="6349975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63298" t="-58850" r="-88928" b="-177452"/>
                </a:stretch>
              </a:blipFill>
            </p:spPr>
          </p:sp>
        </p:grpSp>
      </p:grpSp>
      <p:grpSp>
        <p:nvGrpSpPr>
          <p:cNvPr name="Group 42" id="42"/>
          <p:cNvGrpSpPr/>
          <p:nvPr/>
        </p:nvGrpSpPr>
        <p:grpSpPr>
          <a:xfrm rot="0">
            <a:off x="5154274" y="384615"/>
            <a:ext cx="3582952" cy="1629332"/>
            <a:chOff x="0" y="0"/>
            <a:chExt cx="4777270" cy="2172443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2041760" y="0"/>
              <a:ext cx="693749" cy="1053129"/>
            </a:xfrm>
            <a:custGeom>
              <a:avLst/>
              <a:gdLst/>
              <a:ahLst/>
              <a:cxnLst/>
              <a:rect r="r" b="b" t="t" l="l"/>
              <a:pathLst>
                <a:path h="1053129" w="693749">
                  <a:moveTo>
                    <a:pt x="0" y="0"/>
                  </a:moveTo>
                  <a:lnTo>
                    <a:pt x="693749" y="0"/>
                  </a:lnTo>
                  <a:lnTo>
                    <a:pt x="693749" y="1053129"/>
                  </a:lnTo>
                  <a:lnTo>
                    <a:pt x="0" y="105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true" rot="0">
              <a:off x="861162" y="770009"/>
              <a:ext cx="3054946" cy="763736"/>
            </a:xfrm>
            <a:custGeom>
              <a:avLst/>
              <a:gdLst/>
              <a:ahLst/>
              <a:cxnLst/>
              <a:rect r="r" b="b" t="t" l="l"/>
              <a:pathLst>
                <a:path h="763736" w="3054946">
                  <a:moveTo>
                    <a:pt x="0" y="763736"/>
                  </a:moveTo>
                  <a:lnTo>
                    <a:pt x="3054946" y="763736"/>
                  </a:lnTo>
                  <a:lnTo>
                    <a:pt x="3054946" y="0"/>
                  </a:lnTo>
                  <a:lnTo>
                    <a:pt x="0" y="0"/>
                  </a:lnTo>
                  <a:lnTo>
                    <a:pt x="0" y="76373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45" id="45"/>
            <p:cNvSpPr/>
            <p:nvPr/>
          </p:nvSpPr>
          <p:spPr>
            <a:xfrm>
              <a:off x="432518" y="2160942"/>
              <a:ext cx="3912234" cy="0"/>
            </a:xfrm>
            <a:prstGeom prst="line">
              <a:avLst/>
            </a:prstGeom>
            <a:ln cap="flat" w="23002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2240089" y="1179549"/>
              <a:ext cx="297091" cy="295977"/>
            </a:xfrm>
            <a:custGeom>
              <a:avLst/>
              <a:gdLst/>
              <a:ahLst/>
              <a:cxnLst/>
              <a:rect r="r" b="b" t="t" l="l"/>
              <a:pathLst>
                <a:path h="295977" w="297091">
                  <a:moveTo>
                    <a:pt x="0" y="0"/>
                  </a:moveTo>
                  <a:lnTo>
                    <a:pt x="297091" y="0"/>
                  </a:lnTo>
                  <a:lnTo>
                    <a:pt x="297091" y="295977"/>
                  </a:lnTo>
                  <a:lnTo>
                    <a:pt x="0" y="295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7" id="47"/>
            <p:cNvSpPr txBox="true"/>
            <p:nvPr/>
          </p:nvSpPr>
          <p:spPr>
            <a:xfrm rot="0">
              <a:off x="0" y="1646245"/>
              <a:ext cx="4777270" cy="4175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9"/>
                </a:lnSpc>
              </a:pP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4699449" y="8288438"/>
            <a:ext cx="4492604" cy="1570477"/>
            <a:chOff x="0" y="0"/>
            <a:chExt cx="5990139" cy="209396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2435751" y="0"/>
              <a:ext cx="957685" cy="1121192"/>
            </a:xfrm>
            <a:custGeom>
              <a:avLst/>
              <a:gdLst/>
              <a:ahLst/>
              <a:cxnLst/>
              <a:rect r="r" b="b" t="t" l="l"/>
              <a:pathLst>
                <a:path h="1121192" w="957685">
                  <a:moveTo>
                    <a:pt x="0" y="0"/>
                  </a:moveTo>
                  <a:lnTo>
                    <a:pt x="957685" y="0"/>
                  </a:lnTo>
                  <a:lnTo>
                    <a:pt x="957685" y="1121192"/>
                  </a:lnTo>
                  <a:lnTo>
                    <a:pt x="0" y="1121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50" id="50"/>
            <p:cNvSpPr txBox="true"/>
            <p:nvPr/>
          </p:nvSpPr>
          <p:spPr>
            <a:xfrm rot="0">
              <a:off x="0" y="1232530"/>
              <a:ext cx="5990139" cy="861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2835949" y="505233"/>
            <a:ext cx="6448358" cy="1844857"/>
            <a:chOff x="0" y="0"/>
            <a:chExt cx="3298218" cy="94361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298218" cy="943611"/>
            </a:xfrm>
            <a:custGeom>
              <a:avLst/>
              <a:gdLst/>
              <a:ahLst/>
              <a:cxnLst/>
              <a:rect r="r" b="b" t="t" l="l"/>
              <a:pathLst>
                <a:path h="943611" w="3298218">
                  <a:moveTo>
                    <a:pt x="21611" y="0"/>
                  </a:moveTo>
                  <a:lnTo>
                    <a:pt x="3276608" y="0"/>
                  </a:lnTo>
                  <a:cubicBezTo>
                    <a:pt x="3288543" y="0"/>
                    <a:pt x="3298218" y="9676"/>
                    <a:pt x="3298218" y="21611"/>
                  </a:cubicBezTo>
                  <a:lnTo>
                    <a:pt x="3298218" y="922000"/>
                  </a:lnTo>
                  <a:cubicBezTo>
                    <a:pt x="3298218" y="927732"/>
                    <a:pt x="3295941" y="933229"/>
                    <a:pt x="3291889" y="937281"/>
                  </a:cubicBezTo>
                  <a:cubicBezTo>
                    <a:pt x="3287836" y="941334"/>
                    <a:pt x="3282339" y="943611"/>
                    <a:pt x="3276608" y="943611"/>
                  </a:cubicBezTo>
                  <a:lnTo>
                    <a:pt x="21611" y="943611"/>
                  </a:lnTo>
                  <a:cubicBezTo>
                    <a:pt x="9676" y="943611"/>
                    <a:pt x="0" y="933936"/>
                    <a:pt x="0" y="922000"/>
                  </a:cubicBezTo>
                  <a:lnTo>
                    <a:pt x="0" y="21611"/>
                  </a:lnTo>
                  <a:cubicBezTo>
                    <a:pt x="0" y="9676"/>
                    <a:pt x="9676" y="0"/>
                    <a:pt x="21611" y="0"/>
                  </a:cubicBezTo>
                  <a:close/>
                </a:path>
              </a:pathLst>
            </a:custGeom>
            <a:solidFill>
              <a:srgbClr val="021F3E"/>
            </a:solidFill>
            <a:ln w="57150" cap="sq">
              <a:solidFill>
                <a:srgbClr val="021F3E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3298218" cy="972186"/>
            </a:xfrm>
            <a:prstGeom prst="rect">
              <a:avLst/>
            </a:prstGeom>
          </p:spPr>
          <p:txBody>
            <a:bodyPr anchor="ctr" rtlCol="false" tIns="49831" lIns="49831" bIns="49831" rIns="49831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0783186" y="505233"/>
            <a:ext cx="6448358" cy="1844857"/>
            <a:chOff x="0" y="0"/>
            <a:chExt cx="3298218" cy="943611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298218" cy="943611"/>
            </a:xfrm>
            <a:custGeom>
              <a:avLst/>
              <a:gdLst/>
              <a:ahLst/>
              <a:cxnLst/>
              <a:rect r="r" b="b" t="t" l="l"/>
              <a:pathLst>
                <a:path h="943611" w="3298218">
                  <a:moveTo>
                    <a:pt x="21611" y="0"/>
                  </a:moveTo>
                  <a:lnTo>
                    <a:pt x="3276608" y="0"/>
                  </a:lnTo>
                  <a:cubicBezTo>
                    <a:pt x="3288543" y="0"/>
                    <a:pt x="3298218" y="9676"/>
                    <a:pt x="3298218" y="21611"/>
                  </a:cubicBezTo>
                  <a:lnTo>
                    <a:pt x="3298218" y="922000"/>
                  </a:lnTo>
                  <a:cubicBezTo>
                    <a:pt x="3298218" y="927732"/>
                    <a:pt x="3295941" y="933229"/>
                    <a:pt x="3291889" y="937281"/>
                  </a:cubicBezTo>
                  <a:cubicBezTo>
                    <a:pt x="3287836" y="941334"/>
                    <a:pt x="3282339" y="943611"/>
                    <a:pt x="3276608" y="943611"/>
                  </a:cubicBezTo>
                  <a:lnTo>
                    <a:pt x="21611" y="943611"/>
                  </a:lnTo>
                  <a:cubicBezTo>
                    <a:pt x="9676" y="943611"/>
                    <a:pt x="0" y="933936"/>
                    <a:pt x="0" y="922000"/>
                  </a:cubicBezTo>
                  <a:lnTo>
                    <a:pt x="0" y="21611"/>
                  </a:lnTo>
                  <a:cubicBezTo>
                    <a:pt x="0" y="9676"/>
                    <a:pt x="9676" y="0"/>
                    <a:pt x="21611" y="0"/>
                  </a:cubicBezTo>
                  <a:close/>
                </a:path>
              </a:pathLst>
            </a:custGeom>
            <a:solidFill>
              <a:srgbClr val="021F3E"/>
            </a:solidFill>
            <a:ln w="57150" cap="sq">
              <a:solidFill>
                <a:srgbClr val="021F3E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28575"/>
              <a:ext cx="3298218" cy="972186"/>
            </a:xfrm>
            <a:prstGeom prst="rect">
              <a:avLst/>
            </a:prstGeom>
          </p:spPr>
          <p:txBody>
            <a:bodyPr anchor="ctr" rtlCol="false" tIns="49831" lIns="49831" bIns="49831" rIns="49831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441872" y="6974357"/>
            <a:ext cx="4943844" cy="1501293"/>
            <a:chOff x="0" y="0"/>
            <a:chExt cx="2528687" cy="76788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528687" cy="767884"/>
            </a:xfrm>
            <a:custGeom>
              <a:avLst/>
              <a:gdLst/>
              <a:ahLst/>
              <a:cxnLst/>
              <a:rect r="r" b="b" t="t" l="l"/>
              <a:pathLst>
                <a:path h="767884" w="2528687">
                  <a:moveTo>
                    <a:pt x="28187" y="0"/>
                  </a:moveTo>
                  <a:lnTo>
                    <a:pt x="2500499" y="0"/>
                  </a:lnTo>
                  <a:cubicBezTo>
                    <a:pt x="2516067" y="0"/>
                    <a:pt x="2528687" y="12620"/>
                    <a:pt x="2528687" y="28187"/>
                  </a:cubicBezTo>
                  <a:lnTo>
                    <a:pt x="2528687" y="739697"/>
                  </a:lnTo>
                  <a:cubicBezTo>
                    <a:pt x="2528687" y="747173"/>
                    <a:pt x="2525717" y="754342"/>
                    <a:pt x="2520431" y="759628"/>
                  </a:cubicBezTo>
                  <a:cubicBezTo>
                    <a:pt x="2515145" y="764915"/>
                    <a:pt x="2507975" y="767884"/>
                    <a:pt x="2500499" y="767884"/>
                  </a:cubicBezTo>
                  <a:lnTo>
                    <a:pt x="28187" y="767884"/>
                  </a:lnTo>
                  <a:cubicBezTo>
                    <a:pt x="20712" y="767884"/>
                    <a:pt x="13542" y="764915"/>
                    <a:pt x="8256" y="759628"/>
                  </a:cubicBezTo>
                  <a:cubicBezTo>
                    <a:pt x="2970" y="754342"/>
                    <a:pt x="0" y="747173"/>
                    <a:pt x="0" y="739697"/>
                  </a:cubicBezTo>
                  <a:lnTo>
                    <a:pt x="0" y="28187"/>
                  </a:lnTo>
                  <a:cubicBezTo>
                    <a:pt x="0" y="20712"/>
                    <a:pt x="2970" y="13542"/>
                    <a:pt x="8256" y="8256"/>
                  </a:cubicBezTo>
                  <a:cubicBezTo>
                    <a:pt x="13542" y="2970"/>
                    <a:pt x="20712" y="0"/>
                    <a:pt x="28187" y="0"/>
                  </a:cubicBezTo>
                  <a:close/>
                </a:path>
              </a:pathLst>
            </a:custGeom>
            <a:solidFill>
              <a:srgbClr val="021F3E"/>
            </a:solidFill>
            <a:ln w="57150" cap="sq">
              <a:solidFill>
                <a:srgbClr val="021F3E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28575"/>
              <a:ext cx="2528687" cy="7964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2700000">
            <a:off x="6383975" y="2749550"/>
            <a:ext cx="1437164" cy="741936"/>
          </a:xfrm>
          <a:custGeom>
            <a:avLst/>
            <a:gdLst/>
            <a:ahLst/>
            <a:cxnLst/>
            <a:rect r="r" b="b" t="t" l="l"/>
            <a:pathLst>
              <a:path h="741936" w="1437164">
                <a:moveTo>
                  <a:pt x="0" y="0"/>
                </a:moveTo>
                <a:lnTo>
                  <a:pt x="1437164" y="0"/>
                </a:lnTo>
                <a:lnTo>
                  <a:pt x="1437164" y="741936"/>
                </a:lnTo>
                <a:lnTo>
                  <a:pt x="0" y="741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7860740">
            <a:off x="12629880" y="2757716"/>
            <a:ext cx="1346669" cy="695218"/>
          </a:xfrm>
          <a:custGeom>
            <a:avLst/>
            <a:gdLst/>
            <a:ahLst/>
            <a:cxnLst/>
            <a:rect r="r" b="b" t="t" l="l"/>
            <a:pathLst>
              <a:path h="695218" w="1346669">
                <a:moveTo>
                  <a:pt x="0" y="0"/>
                </a:moveTo>
                <a:lnTo>
                  <a:pt x="1346668" y="0"/>
                </a:lnTo>
                <a:lnTo>
                  <a:pt x="1346668" y="695218"/>
                </a:lnTo>
                <a:lnTo>
                  <a:pt x="0" y="6952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5400000">
            <a:off x="9651999" y="6471283"/>
            <a:ext cx="569007" cy="293750"/>
          </a:xfrm>
          <a:custGeom>
            <a:avLst/>
            <a:gdLst/>
            <a:ahLst/>
            <a:cxnLst/>
            <a:rect r="r" b="b" t="t" l="l"/>
            <a:pathLst>
              <a:path h="293750" w="569007">
                <a:moveTo>
                  <a:pt x="0" y="0"/>
                </a:moveTo>
                <a:lnTo>
                  <a:pt x="569007" y="0"/>
                </a:lnTo>
                <a:lnTo>
                  <a:pt x="569007" y="293750"/>
                </a:lnTo>
                <a:lnTo>
                  <a:pt x="0" y="293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5400000">
            <a:off x="9637249" y="8707720"/>
            <a:ext cx="580068" cy="299460"/>
          </a:xfrm>
          <a:custGeom>
            <a:avLst/>
            <a:gdLst/>
            <a:ahLst/>
            <a:cxnLst/>
            <a:rect r="r" b="b" t="t" l="l"/>
            <a:pathLst>
              <a:path h="299460" w="580068">
                <a:moveTo>
                  <a:pt x="0" y="0"/>
                </a:moveTo>
                <a:lnTo>
                  <a:pt x="580068" y="0"/>
                </a:lnTo>
                <a:lnTo>
                  <a:pt x="580068" y="299460"/>
                </a:lnTo>
                <a:lnTo>
                  <a:pt x="0" y="2994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1391772">
            <a:off x="6295743" y="2534397"/>
            <a:ext cx="7562540" cy="4917610"/>
          </a:xfrm>
          <a:custGeom>
            <a:avLst/>
            <a:gdLst/>
            <a:ahLst/>
            <a:cxnLst/>
            <a:rect r="r" b="b" t="t" l="l"/>
            <a:pathLst>
              <a:path h="4917610" w="7562540">
                <a:moveTo>
                  <a:pt x="0" y="0"/>
                </a:moveTo>
                <a:lnTo>
                  <a:pt x="7562540" y="0"/>
                </a:lnTo>
                <a:lnTo>
                  <a:pt x="7562540" y="4917610"/>
                </a:lnTo>
                <a:lnTo>
                  <a:pt x="0" y="4917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208717" y="327857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914717" y="659792"/>
            <a:ext cx="6290823" cy="1592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b="true" sz="568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DERECHO DE LA EDUCACIÓN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861953" y="659792"/>
            <a:ext cx="6290823" cy="1592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b="true" sz="568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DEBER DE LA SEGURIDAD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791091" y="7334732"/>
            <a:ext cx="6290823" cy="803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b="true" sz="568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BULLYING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3885502" y="9305925"/>
            <a:ext cx="11116379" cy="555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6"/>
              </a:lnSpc>
            </a:pPr>
            <a:r>
              <a:rPr lang="en-US" b="true" sz="3996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ESTABLECIMIENTOS EDUCATIVOS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5116114" y="490430"/>
            <a:ext cx="2317689" cy="1053959"/>
            <a:chOff x="0" y="0"/>
            <a:chExt cx="3090252" cy="140527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320745" y="0"/>
              <a:ext cx="448762" cy="681233"/>
            </a:xfrm>
            <a:custGeom>
              <a:avLst/>
              <a:gdLst/>
              <a:ahLst/>
              <a:cxnLst/>
              <a:rect r="r" b="b" t="t" l="l"/>
              <a:pathLst>
                <a:path h="681233" w="448762">
                  <a:moveTo>
                    <a:pt x="0" y="0"/>
                  </a:moveTo>
                  <a:lnTo>
                    <a:pt x="448762" y="0"/>
                  </a:lnTo>
                  <a:lnTo>
                    <a:pt x="448762" y="681233"/>
                  </a:lnTo>
                  <a:lnTo>
                    <a:pt x="0" y="68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true" rot="0">
              <a:off x="557056" y="498092"/>
              <a:ext cx="1976140" cy="494035"/>
            </a:xfrm>
            <a:custGeom>
              <a:avLst/>
              <a:gdLst/>
              <a:ahLst/>
              <a:cxnLst/>
              <a:rect r="r" b="b" t="t" l="l"/>
              <a:pathLst>
                <a:path h="494035" w="1976140">
                  <a:moveTo>
                    <a:pt x="0" y="494035"/>
                  </a:moveTo>
                  <a:lnTo>
                    <a:pt x="1976140" y="494035"/>
                  </a:lnTo>
                  <a:lnTo>
                    <a:pt x="1976140" y="0"/>
                  </a:lnTo>
                  <a:lnTo>
                    <a:pt x="0" y="0"/>
                  </a:lnTo>
                  <a:lnTo>
                    <a:pt x="0" y="494035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30" id="30"/>
            <p:cNvSpPr/>
            <p:nvPr/>
          </p:nvSpPr>
          <p:spPr>
            <a:xfrm>
              <a:off x="279781" y="1397839"/>
              <a:ext cx="2530690" cy="0"/>
            </a:xfrm>
            <a:prstGeom prst="line">
              <a:avLst/>
            </a:prstGeom>
            <a:ln cap="flat" w="1488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449037" y="763010"/>
              <a:ext cx="192178" cy="191457"/>
            </a:xfrm>
            <a:custGeom>
              <a:avLst/>
              <a:gdLst/>
              <a:ahLst/>
              <a:cxnLst/>
              <a:rect r="r" b="b" t="t" l="l"/>
              <a:pathLst>
                <a:path h="191457" w="192178">
                  <a:moveTo>
                    <a:pt x="0" y="0"/>
                  </a:moveTo>
                  <a:lnTo>
                    <a:pt x="192178" y="0"/>
                  </a:lnTo>
                  <a:lnTo>
                    <a:pt x="192178" y="191457"/>
                  </a:lnTo>
                  <a:lnTo>
                    <a:pt x="0" y="191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0" y="1058738"/>
              <a:ext cx="3090252" cy="2762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13"/>
                </a:lnSpc>
              </a:pPr>
              <a:r>
                <a:rPr lang="en-US" sz="137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137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2003287" y="8723130"/>
            <a:ext cx="3061880" cy="1070339"/>
            <a:chOff x="0" y="0"/>
            <a:chExt cx="4082506" cy="1427119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1660057" y="0"/>
              <a:ext cx="652698" cy="764135"/>
            </a:xfrm>
            <a:custGeom>
              <a:avLst/>
              <a:gdLst/>
              <a:ahLst/>
              <a:cxnLst/>
              <a:rect r="r" b="b" t="t" l="l"/>
              <a:pathLst>
                <a:path h="764135" w="652698">
                  <a:moveTo>
                    <a:pt x="0" y="0"/>
                  </a:moveTo>
                  <a:lnTo>
                    <a:pt x="652698" y="0"/>
                  </a:lnTo>
                  <a:lnTo>
                    <a:pt x="652698" y="764135"/>
                  </a:lnTo>
                  <a:lnTo>
                    <a:pt x="0" y="76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0" y="833524"/>
              <a:ext cx="4082506" cy="593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7"/>
                </a:lnSpc>
              </a:pP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1697"/>
                </a:lnSpc>
              </a:pP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AutoShape 36" id="36"/>
          <p:cNvSpPr/>
          <p:nvPr/>
        </p:nvSpPr>
        <p:spPr>
          <a:xfrm>
            <a:off x="4216590" y="7383967"/>
            <a:ext cx="3992007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7" id="37"/>
          <p:cNvSpPr/>
          <p:nvPr/>
        </p:nvSpPr>
        <p:spPr>
          <a:xfrm>
            <a:off x="4196703" y="4272552"/>
            <a:ext cx="3992007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8" id="38"/>
          <p:cNvSpPr txBox="true"/>
          <p:nvPr/>
        </p:nvSpPr>
        <p:spPr>
          <a:xfrm rot="0">
            <a:off x="2769220" y="2250452"/>
            <a:ext cx="6846973" cy="1622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b="true" sz="580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¿POSIBILIDAD DE EVITARLO ?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7139220" y="-115389"/>
            <a:ext cx="12309270" cy="8157798"/>
            <a:chOff x="0" y="0"/>
            <a:chExt cx="16412360" cy="1087706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11642119" y="4892552"/>
              <a:ext cx="2134093" cy="1557619"/>
            </a:xfrm>
            <a:custGeom>
              <a:avLst/>
              <a:gdLst/>
              <a:ahLst/>
              <a:cxnLst/>
              <a:rect r="r" b="b" t="t" l="l"/>
              <a:pathLst>
                <a:path h="1557619" w="2134093">
                  <a:moveTo>
                    <a:pt x="0" y="0"/>
                  </a:moveTo>
                  <a:lnTo>
                    <a:pt x="2134093" y="0"/>
                  </a:lnTo>
                  <a:lnTo>
                    <a:pt x="2134093" y="1557619"/>
                  </a:lnTo>
                  <a:lnTo>
                    <a:pt x="0" y="1557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33365" t="0" r="0" b="0"/>
              </a:stretch>
            </a:blipFill>
          </p:spPr>
        </p:sp>
        <p:grpSp>
          <p:nvGrpSpPr>
            <p:cNvPr name="Group 41" id="41"/>
            <p:cNvGrpSpPr/>
            <p:nvPr/>
          </p:nvGrpSpPr>
          <p:grpSpPr>
            <a:xfrm rot="0">
              <a:off x="4032506" y="2458268"/>
              <a:ext cx="8418796" cy="8418796"/>
              <a:chOff x="0" y="0"/>
              <a:chExt cx="812800" cy="8128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1FEAFF">
                      <a:alpha val="100000"/>
                    </a:srgbClr>
                  </a:gs>
                  <a:gs pos="100000">
                    <a:srgbClr val="0709DF">
                      <a:alpha val="100000"/>
                    </a:srgbClr>
                  </a:gs>
                </a:gsLst>
                <a:path path="circle">
                  <a:fillToRect l="50000" r="50000" t="50000" b="50000"/>
                </a:path>
              </a:gra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anchor="ctr" rtlCol="false" tIns="18088" lIns="18088" bIns="18088" rIns="18088"/>
              <a:lstStyle/>
              <a:p>
                <a:pPr algn="ctr">
                  <a:lnSpc>
                    <a:spcPts val="650"/>
                  </a:lnSpc>
                </a:pPr>
              </a:p>
            </p:txBody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0">
              <a:off x="3144169" y="631760"/>
              <a:ext cx="10195471" cy="10195430"/>
              <a:chOff x="0" y="0"/>
              <a:chExt cx="6350000" cy="6349975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-192676">
                <a:off x="-93240" y="-93242"/>
                <a:ext cx="6536480" cy="6536457"/>
              </a:xfrm>
              <a:custGeom>
                <a:avLst/>
                <a:gdLst/>
                <a:ahLst/>
                <a:cxnLst/>
                <a:rect r="r" b="b" t="t" l="l"/>
                <a:pathLst>
                  <a:path h="6536457" w="6536480">
                    <a:moveTo>
                      <a:pt x="6438252" y="3446124"/>
                    </a:moveTo>
                    <a:cubicBezTo>
                      <a:pt x="6340029" y="5196797"/>
                      <a:pt x="4841107" y="6536457"/>
                      <a:pt x="3090384" y="6438231"/>
                    </a:cubicBezTo>
                    <a:cubicBezTo>
                      <a:pt x="1339636" y="6340003"/>
                      <a:pt x="0" y="4841083"/>
                      <a:pt x="98223" y="3090410"/>
                    </a:cubicBezTo>
                    <a:cubicBezTo>
                      <a:pt x="196452" y="1339650"/>
                      <a:pt x="1695348" y="0"/>
                      <a:pt x="3446096" y="98227"/>
                    </a:cubicBezTo>
                    <a:cubicBezTo>
                      <a:pt x="5196844" y="196455"/>
                      <a:pt x="6536481" y="1695363"/>
                      <a:pt x="6438252" y="3446124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29130" t="-2720" r="-29130" b="-2720"/>
                </a:stretch>
              </a:blipFill>
            </p:spPr>
          </p:sp>
        </p:grpSp>
        <p:sp>
          <p:nvSpPr>
            <p:cNvPr name="Freeform 46" id="46"/>
            <p:cNvSpPr/>
            <p:nvPr/>
          </p:nvSpPr>
          <p:spPr>
            <a:xfrm flipH="false" flipV="false" rot="-192676">
              <a:off x="250922" y="438253"/>
              <a:ext cx="15910516" cy="9404623"/>
            </a:xfrm>
            <a:custGeom>
              <a:avLst/>
              <a:gdLst/>
              <a:ahLst/>
              <a:cxnLst/>
              <a:rect r="r" b="b" t="t" l="l"/>
              <a:pathLst>
                <a:path h="9404623" w="15910516">
                  <a:moveTo>
                    <a:pt x="0" y="0"/>
                  </a:moveTo>
                  <a:lnTo>
                    <a:pt x="15910516" y="0"/>
                  </a:lnTo>
                  <a:lnTo>
                    <a:pt x="15910516" y="9404623"/>
                  </a:lnTo>
                  <a:lnTo>
                    <a:pt x="0" y="9404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-12714"/>
              </a:stretch>
            </a:blipFill>
          </p:spPr>
        </p:sp>
      </p:grpSp>
      <p:sp>
        <p:nvSpPr>
          <p:cNvPr name="TextBox 47" id="47"/>
          <p:cNvSpPr txBox="true"/>
          <p:nvPr/>
        </p:nvSpPr>
        <p:spPr>
          <a:xfrm rot="0">
            <a:off x="208717" y="327857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769220" y="4516626"/>
            <a:ext cx="6846973" cy="888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69"/>
              </a:lnSpc>
            </a:pPr>
            <a:r>
              <a:rPr lang="en-US" b="true" sz="6244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LEY 26.892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2965783" y="5851743"/>
            <a:ext cx="6493621" cy="125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1"/>
              </a:lnSpc>
            </a:pPr>
            <a:r>
              <a:rPr lang="en-US" b="true" sz="2531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Ley de promoción de la Convivencia y el Abordaje de la Conflictividad  Social en las Instituciones Educativas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2769220" y="7927799"/>
            <a:ext cx="2609420" cy="412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1"/>
              </a:lnSpc>
            </a:pPr>
            <a:r>
              <a:rPr lang="en-US" b="true" sz="25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SANCIONES: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859776" y="8371829"/>
            <a:ext cx="5297082" cy="1009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0544" indent="-285272" lvl="1">
              <a:lnSpc>
                <a:spcPts val="4122"/>
              </a:lnSpc>
              <a:buFont typeface="Arial"/>
              <a:buChar char="•"/>
            </a:pPr>
            <a:r>
              <a:rPr lang="en-US" b="true" sz="2642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¿ESCARMIENTO?</a:t>
            </a:r>
          </a:p>
          <a:p>
            <a:pPr algn="l" marL="570544" indent="-285272" lvl="1">
              <a:lnSpc>
                <a:spcPts val="4122"/>
              </a:lnSpc>
              <a:buFont typeface="Arial"/>
              <a:buChar char="•"/>
            </a:pPr>
            <a:r>
              <a:rPr lang="en-US" b="true" sz="2642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¿FIN PEDAGÓGICO?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08717" y="327857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Freeform 23" id="23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5136247" y="490430"/>
            <a:ext cx="2317689" cy="1053959"/>
            <a:chOff x="0" y="0"/>
            <a:chExt cx="3090252" cy="140527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320745" y="0"/>
              <a:ext cx="448762" cy="681233"/>
            </a:xfrm>
            <a:custGeom>
              <a:avLst/>
              <a:gdLst/>
              <a:ahLst/>
              <a:cxnLst/>
              <a:rect r="r" b="b" t="t" l="l"/>
              <a:pathLst>
                <a:path h="681233" w="448762">
                  <a:moveTo>
                    <a:pt x="0" y="0"/>
                  </a:moveTo>
                  <a:lnTo>
                    <a:pt x="448762" y="0"/>
                  </a:lnTo>
                  <a:lnTo>
                    <a:pt x="448762" y="681233"/>
                  </a:lnTo>
                  <a:lnTo>
                    <a:pt x="0" y="68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true" rot="0">
              <a:off x="557056" y="498092"/>
              <a:ext cx="1976140" cy="494035"/>
            </a:xfrm>
            <a:custGeom>
              <a:avLst/>
              <a:gdLst/>
              <a:ahLst/>
              <a:cxnLst/>
              <a:rect r="r" b="b" t="t" l="l"/>
              <a:pathLst>
                <a:path h="494035" w="1976140">
                  <a:moveTo>
                    <a:pt x="0" y="494035"/>
                  </a:moveTo>
                  <a:lnTo>
                    <a:pt x="1976140" y="494035"/>
                  </a:lnTo>
                  <a:lnTo>
                    <a:pt x="1976140" y="0"/>
                  </a:lnTo>
                  <a:lnTo>
                    <a:pt x="0" y="0"/>
                  </a:lnTo>
                  <a:lnTo>
                    <a:pt x="0" y="494035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31" id="31"/>
            <p:cNvSpPr/>
            <p:nvPr/>
          </p:nvSpPr>
          <p:spPr>
            <a:xfrm>
              <a:off x="279781" y="1397839"/>
              <a:ext cx="2530690" cy="0"/>
            </a:xfrm>
            <a:prstGeom prst="line">
              <a:avLst/>
            </a:prstGeom>
            <a:ln cap="flat" w="1488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449037" y="763010"/>
              <a:ext cx="192178" cy="191457"/>
            </a:xfrm>
            <a:custGeom>
              <a:avLst/>
              <a:gdLst/>
              <a:ahLst/>
              <a:cxnLst/>
              <a:rect r="r" b="b" t="t" l="l"/>
              <a:pathLst>
                <a:path h="191457" w="192178">
                  <a:moveTo>
                    <a:pt x="0" y="0"/>
                  </a:moveTo>
                  <a:lnTo>
                    <a:pt x="192178" y="0"/>
                  </a:lnTo>
                  <a:lnTo>
                    <a:pt x="192178" y="191457"/>
                  </a:lnTo>
                  <a:lnTo>
                    <a:pt x="0" y="191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0" y="1058738"/>
              <a:ext cx="3090252" cy="2762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13"/>
                </a:lnSpc>
              </a:pPr>
              <a:r>
                <a:rPr lang="en-US" sz="137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137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AutoShape 34" id="34"/>
          <p:cNvSpPr/>
          <p:nvPr/>
        </p:nvSpPr>
        <p:spPr>
          <a:xfrm>
            <a:off x="4495272" y="3710539"/>
            <a:ext cx="3599640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5" id="35"/>
          <p:cNvGrpSpPr/>
          <p:nvPr/>
        </p:nvGrpSpPr>
        <p:grpSpPr>
          <a:xfrm rot="0">
            <a:off x="9382091" y="772194"/>
            <a:ext cx="8185968" cy="8742611"/>
            <a:chOff x="0" y="0"/>
            <a:chExt cx="2508523" cy="2679102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508523" cy="2679102"/>
            </a:xfrm>
            <a:custGeom>
              <a:avLst/>
              <a:gdLst/>
              <a:ahLst/>
              <a:cxnLst/>
              <a:rect r="r" b="b" t="t" l="l"/>
              <a:pathLst>
                <a:path h="2679102" w="2508523">
                  <a:moveTo>
                    <a:pt x="16379" y="0"/>
                  </a:moveTo>
                  <a:lnTo>
                    <a:pt x="2492144" y="0"/>
                  </a:lnTo>
                  <a:cubicBezTo>
                    <a:pt x="2496488" y="0"/>
                    <a:pt x="2500654" y="1726"/>
                    <a:pt x="2503726" y="4797"/>
                  </a:cubicBezTo>
                  <a:cubicBezTo>
                    <a:pt x="2506798" y="7869"/>
                    <a:pt x="2508523" y="12035"/>
                    <a:pt x="2508523" y="16379"/>
                  </a:cubicBezTo>
                  <a:lnTo>
                    <a:pt x="2508523" y="2662723"/>
                  </a:lnTo>
                  <a:cubicBezTo>
                    <a:pt x="2508523" y="2667067"/>
                    <a:pt x="2506798" y="2671233"/>
                    <a:pt x="2503726" y="2674305"/>
                  </a:cubicBezTo>
                  <a:cubicBezTo>
                    <a:pt x="2500654" y="2677376"/>
                    <a:pt x="2496488" y="2679102"/>
                    <a:pt x="2492144" y="2679102"/>
                  </a:cubicBezTo>
                  <a:lnTo>
                    <a:pt x="16379" y="2679102"/>
                  </a:lnTo>
                  <a:cubicBezTo>
                    <a:pt x="12035" y="2679102"/>
                    <a:pt x="7869" y="2677376"/>
                    <a:pt x="4797" y="2674305"/>
                  </a:cubicBezTo>
                  <a:cubicBezTo>
                    <a:pt x="1726" y="2671233"/>
                    <a:pt x="0" y="2667067"/>
                    <a:pt x="0" y="2662723"/>
                  </a:cubicBezTo>
                  <a:lnTo>
                    <a:pt x="0" y="16379"/>
                  </a:lnTo>
                  <a:cubicBezTo>
                    <a:pt x="0" y="12035"/>
                    <a:pt x="1726" y="7869"/>
                    <a:pt x="4797" y="4797"/>
                  </a:cubicBezTo>
                  <a:cubicBezTo>
                    <a:pt x="7869" y="1726"/>
                    <a:pt x="12035" y="0"/>
                    <a:pt x="16379" y="0"/>
                  </a:cubicBezTo>
                  <a:close/>
                </a:path>
              </a:pathLst>
            </a:custGeom>
            <a:blipFill>
              <a:blip r:embed="rId13"/>
              <a:stretch>
                <a:fillRect l="-6799" t="0" r="0" b="0"/>
              </a:stretch>
            </a:blipFill>
            <a:ln w="19050" cap="sq">
              <a:solidFill>
                <a:srgbClr val="074FDF"/>
              </a:solidFill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4764152" y="8840405"/>
            <a:ext cx="3061880" cy="1070339"/>
            <a:chOff x="0" y="0"/>
            <a:chExt cx="4082506" cy="1427119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660057" y="0"/>
              <a:ext cx="652698" cy="764135"/>
            </a:xfrm>
            <a:custGeom>
              <a:avLst/>
              <a:gdLst/>
              <a:ahLst/>
              <a:cxnLst/>
              <a:rect r="r" b="b" t="t" l="l"/>
              <a:pathLst>
                <a:path h="764135" w="652698">
                  <a:moveTo>
                    <a:pt x="0" y="0"/>
                  </a:moveTo>
                  <a:lnTo>
                    <a:pt x="652698" y="0"/>
                  </a:lnTo>
                  <a:lnTo>
                    <a:pt x="652698" y="764135"/>
                  </a:lnTo>
                  <a:lnTo>
                    <a:pt x="0" y="76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0" y="833524"/>
              <a:ext cx="4082506" cy="593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7"/>
                </a:lnSpc>
              </a:pP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1697"/>
                </a:lnSpc>
              </a:pP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3208094" y="1922965"/>
            <a:ext cx="6173997" cy="1576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b="true" sz="5600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PROTOCOLO</a:t>
            </a:r>
          </a:p>
          <a:p>
            <a:pPr algn="ctr">
              <a:lnSpc>
                <a:spcPts val="6160"/>
              </a:lnSpc>
            </a:pPr>
            <a:r>
              <a:rPr lang="en-US" b="true" sz="5600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GUIARSE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208094" y="3977239"/>
            <a:ext cx="6173997" cy="1576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4"/>
              </a:lnSpc>
            </a:pPr>
            <a:r>
              <a:rPr lang="en-US" b="true" sz="56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DECRETO 1587/2024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348038" y="7024635"/>
            <a:ext cx="4776441" cy="1376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4466" indent="-257233" lvl="1">
              <a:lnSpc>
                <a:spcPts val="3717"/>
              </a:lnSpc>
              <a:buFont typeface="Arial"/>
              <a:buChar char="•"/>
            </a:pPr>
            <a:r>
              <a:rPr lang="en-US" b="true" sz="2382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ANTES</a:t>
            </a:r>
          </a:p>
          <a:p>
            <a:pPr algn="l" marL="514466" indent="-257233" lvl="1">
              <a:lnSpc>
                <a:spcPts val="3717"/>
              </a:lnSpc>
              <a:buFont typeface="Arial"/>
              <a:buChar char="•"/>
            </a:pPr>
            <a:r>
              <a:rPr lang="en-US" b="true" sz="2382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DURANTE</a:t>
            </a:r>
          </a:p>
          <a:p>
            <a:pPr algn="l" marL="514466" indent="-257233" lvl="1">
              <a:lnSpc>
                <a:spcPts val="3717"/>
              </a:lnSpc>
              <a:buFont typeface="Arial"/>
              <a:buChar char="•"/>
            </a:pPr>
            <a:r>
              <a:rPr lang="en-US" b="true" sz="2382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DESPUÉS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971128" y="5792096"/>
            <a:ext cx="8797419" cy="1051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0"/>
              </a:lnSpc>
            </a:pPr>
            <a:r>
              <a:rPr lang="en-US" sz="3227" b="true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* SUJETO EJECUTOR </a:t>
            </a:r>
          </a:p>
          <a:p>
            <a:pPr algn="ctr">
              <a:lnSpc>
                <a:spcPts val="4260"/>
              </a:lnSpc>
            </a:pPr>
            <a:r>
              <a:rPr lang="en-US" b="true" sz="3227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DEL PROTOCOLO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208717" y="327857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447106" y="1551490"/>
            <a:ext cx="15215337" cy="7973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5129" indent="-397565" lvl="1">
              <a:lnSpc>
                <a:spcPts val="7107"/>
              </a:lnSpc>
              <a:buAutoNum type="arabicPeriod" startAt="1"/>
            </a:pPr>
            <a:r>
              <a:rPr lang="en-US" b="true" sz="3682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DETECCIÓN DE LA SITUACIÓN DE BULLYING</a:t>
            </a:r>
          </a:p>
          <a:p>
            <a:pPr algn="l" marL="795129" indent="-397565" lvl="1">
              <a:lnSpc>
                <a:spcPts val="7107"/>
              </a:lnSpc>
              <a:buAutoNum type="arabicPeriod" startAt="1"/>
            </a:pPr>
            <a:r>
              <a:rPr lang="en-US" b="true" sz="3682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COMUNICACIÓN A LA DIRECCIÓN</a:t>
            </a:r>
          </a:p>
          <a:p>
            <a:pPr algn="l" marL="795129" indent="-397565" lvl="1">
              <a:lnSpc>
                <a:spcPts val="7107"/>
              </a:lnSpc>
              <a:buAutoNum type="arabicPeriod" startAt="1"/>
            </a:pPr>
            <a:r>
              <a:rPr lang="en-US" b="true" sz="3682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ATENCIÓN DE LA SITUACIÓN</a:t>
            </a:r>
          </a:p>
          <a:p>
            <a:pPr algn="l" marL="795129" indent="-397565" lvl="1">
              <a:lnSpc>
                <a:spcPts val="7107"/>
              </a:lnSpc>
              <a:buAutoNum type="arabicPeriod" startAt="1"/>
            </a:pPr>
            <a:r>
              <a:rPr lang="en-US" b="true" sz="3682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COMUNICACIÓN CON LAS FAMILIAS</a:t>
            </a:r>
          </a:p>
          <a:p>
            <a:pPr algn="l" marL="795129" indent="-397565" lvl="1">
              <a:lnSpc>
                <a:spcPts val="7107"/>
              </a:lnSpc>
              <a:buAutoNum type="arabicPeriod" startAt="1"/>
            </a:pPr>
            <a:r>
              <a:rPr lang="en-US" b="true" sz="3682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ENTREVISTA CON TODAS LAS PARTES</a:t>
            </a:r>
          </a:p>
          <a:p>
            <a:pPr algn="l" marL="795129" indent="-397565" lvl="1">
              <a:lnSpc>
                <a:spcPts val="7107"/>
              </a:lnSpc>
              <a:buAutoNum type="arabicPeriod" startAt="1"/>
            </a:pPr>
            <a:r>
              <a:rPr lang="en-US" b="true" sz="3682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DEFINIR LAS MEDIDAS A SEGUIR CON LAS DIFERENTES        PARTES SI NO SE CONFIRMA BULLYING</a:t>
            </a:r>
          </a:p>
          <a:p>
            <a:pPr algn="l" marL="795129" indent="-397565" lvl="1">
              <a:lnSpc>
                <a:spcPts val="7107"/>
              </a:lnSpc>
              <a:buAutoNum type="arabicPeriod" startAt="1"/>
            </a:pPr>
            <a:r>
              <a:rPr lang="en-US" b="true" sz="3682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SEGUIMIENTO A LA IMPLEMENTACIÓN DE LAS MEDIDAS</a:t>
            </a:r>
          </a:p>
          <a:p>
            <a:pPr algn="l" marL="795129" indent="-397565" lvl="1">
              <a:lnSpc>
                <a:spcPts val="7107"/>
              </a:lnSpc>
              <a:buAutoNum type="arabicPeriod" startAt="1"/>
            </a:pPr>
            <a:r>
              <a:rPr lang="en-US" b="true" sz="3682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MEDIDAS/ACCIONES PARA RESTAURAR LA CONVIVENCIA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904958" y="564515"/>
            <a:ext cx="13790278" cy="79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b="true" sz="5600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PASOS PROTOCOLO GUIARSE</a:t>
            </a:r>
          </a:p>
        </p:txBody>
      </p:sp>
      <p:sp>
        <p:nvSpPr>
          <p:cNvPr name="AutoShape 30" id="30"/>
          <p:cNvSpPr/>
          <p:nvPr/>
        </p:nvSpPr>
        <p:spPr>
          <a:xfrm>
            <a:off x="8000277" y="1468145"/>
            <a:ext cx="3599640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5136247" y="490430"/>
            <a:ext cx="2317689" cy="1053959"/>
            <a:chOff x="0" y="0"/>
            <a:chExt cx="3090252" cy="140527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320745" y="0"/>
              <a:ext cx="448762" cy="681233"/>
            </a:xfrm>
            <a:custGeom>
              <a:avLst/>
              <a:gdLst/>
              <a:ahLst/>
              <a:cxnLst/>
              <a:rect r="r" b="b" t="t" l="l"/>
              <a:pathLst>
                <a:path h="681233" w="448762">
                  <a:moveTo>
                    <a:pt x="0" y="0"/>
                  </a:moveTo>
                  <a:lnTo>
                    <a:pt x="448762" y="0"/>
                  </a:lnTo>
                  <a:lnTo>
                    <a:pt x="448762" y="681233"/>
                  </a:lnTo>
                  <a:lnTo>
                    <a:pt x="0" y="68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true" rot="0">
              <a:off x="557056" y="498092"/>
              <a:ext cx="1976140" cy="494035"/>
            </a:xfrm>
            <a:custGeom>
              <a:avLst/>
              <a:gdLst/>
              <a:ahLst/>
              <a:cxnLst/>
              <a:rect r="r" b="b" t="t" l="l"/>
              <a:pathLst>
                <a:path h="494035" w="1976140">
                  <a:moveTo>
                    <a:pt x="0" y="494035"/>
                  </a:moveTo>
                  <a:lnTo>
                    <a:pt x="1976140" y="494035"/>
                  </a:lnTo>
                  <a:lnTo>
                    <a:pt x="1976140" y="0"/>
                  </a:lnTo>
                  <a:lnTo>
                    <a:pt x="0" y="0"/>
                  </a:lnTo>
                  <a:lnTo>
                    <a:pt x="0" y="494035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30" id="30"/>
            <p:cNvSpPr/>
            <p:nvPr/>
          </p:nvSpPr>
          <p:spPr>
            <a:xfrm>
              <a:off x="279781" y="1397839"/>
              <a:ext cx="2530690" cy="0"/>
            </a:xfrm>
            <a:prstGeom prst="line">
              <a:avLst/>
            </a:prstGeom>
            <a:ln cap="flat" w="1488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449037" y="763010"/>
              <a:ext cx="192178" cy="191457"/>
            </a:xfrm>
            <a:custGeom>
              <a:avLst/>
              <a:gdLst/>
              <a:ahLst/>
              <a:cxnLst/>
              <a:rect r="r" b="b" t="t" l="l"/>
              <a:pathLst>
                <a:path h="191457" w="192178">
                  <a:moveTo>
                    <a:pt x="0" y="0"/>
                  </a:moveTo>
                  <a:lnTo>
                    <a:pt x="192178" y="0"/>
                  </a:lnTo>
                  <a:lnTo>
                    <a:pt x="192178" y="191457"/>
                  </a:lnTo>
                  <a:lnTo>
                    <a:pt x="0" y="191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0" y="1058738"/>
              <a:ext cx="3090252" cy="2762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13"/>
                </a:lnSpc>
              </a:pPr>
              <a:r>
                <a:rPr lang="en-US" sz="137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137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4764152" y="8840405"/>
            <a:ext cx="3061880" cy="1070339"/>
            <a:chOff x="0" y="0"/>
            <a:chExt cx="4082506" cy="1427119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1660057" y="0"/>
              <a:ext cx="652698" cy="764135"/>
            </a:xfrm>
            <a:custGeom>
              <a:avLst/>
              <a:gdLst/>
              <a:ahLst/>
              <a:cxnLst/>
              <a:rect r="r" b="b" t="t" l="l"/>
              <a:pathLst>
                <a:path h="764135" w="652698">
                  <a:moveTo>
                    <a:pt x="0" y="0"/>
                  </a:moveTo>
                  <a:lnTo>
                    <a:pt x="652698" y="0"/>
                  </a:lnTo>
                  <a:lnTo>
                    <a:pt x="652698" y="764135"/>
                  </a:lnTo>
                  <a:lnTo>
                    <a:pt x="0" y="76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0" y="833524"/>
              <a:ext cx="4082506" cy="593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7"/>
                </a:lnSpc>
              </a:pP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1697"/>
                </a:lnSpc>
              </a:pP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3191143" y="1951779"/>
            <a:ext cx="6207898" cy="6383443"/>
          </a:xfrm>
          <a:custGeom>
            <a:avLst/>
            <a:gdLst/>
            <a:ahLst/>
            <a:cxnLst/>
            <a:rect r="r" b="b" t="t" l="l"/>
            <a:pathLst>
              <a:path h="6383443" w="6207898">
                <a:moveTo>
                  <a:pt x="0" y="0"/>
                </a:moveTo>
                <a:lnTo>
                  <a:pt x="6207898" y="0"/>
                </a:lnTo>
                <a:lnTo>
                  <a:pt x="6207898" y="6383442"/>
                </a:lnTo>
                <a:lnTo>
                  <a:pt x="0" y="63834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208717" y="327857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141991" y="1437565"/>
            <a:ext cx="7117309" cy="7410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8" indent="-323849" lvl="1">
              <a:lnSpc>
                <a:spcPts val="7499"/>
              </a:lnSpc>
              <a:buFont typeface="Arial"/>
              <a:buChar char="•"/>
            </a:pPr>
            <a:r>
              <a:rPr lang="en-US" b="true" sz="2999" i="true">
                <a:solidFill>
                  <a:srgbClr val="021F3E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LÍNEA 102</a:t>
            </a:r>
          </a:p>
          <a:p>
            <a:pPr algn="l" marL="647698" indent="-323849" lvl="1">
              <a:lnSpc>
                <a:spcPts val="7499"/>
              </a:lnSpc>
              <a:buFont typeface="Arial"/>
              <a:buChar char="•"/>
            </a:pPr>
            <a:r>
              <a:rPr lang="en-US" b="true" sz="2999" i="true">
                <a:solidFill>
                  <a:srgbClr val="021F3E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CANAF </a:t>
            </a:r>
          </a:p>
          <a:p>
            <a:pPr algn="l" marL="647698" indent="-323849" lvl="1">
              <a:lnSpc>
                <a:spcPts val="7499"/>
              </a:lnSpc>
              <a:buFont typeface="Arial"/>
              <a:buChar char="•"/>
            </a:pPr>
            <a:r>
              <a:rPr lang="en-US" b="true" sz="2999" i="true">
                <a:solidFill>
                  <a:srgbClr val="021F3E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PODER JUDICIAL</a:t>
            </a:r>
          </a:p>
          <a:p>
            <a:pPr algn="l" marL="647698" indent="-323849" lvl="1">
              <a:lnSpc>
                <a:spcPts val="7499"/>
              </a:lnSpc>
              <a:buFont typeface="Arial"/>
              <a:buChar char="•"/>
            </a:pPr>
            <a:r>
              <a:rPr lang="en-US" b="true" sz="2999" i="true">
                <a:solidFill>
                  <a:srgbClr val="021F3E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MINISTERIO DE EDUCACIÓN</a:t>
            </a:r>
          </a:p>
          <a:p>
            <a:pPr algn="l" marL="647698" indent="-323849" lvl="1">
              <a:lnSpc>
                <a:spcPts val="7499"/>
              </a:lnSpc>
              <a:buFont typeface="Arial"/>
              <a:buChar char="•"/>
            </a:pPr>
            <a:r>
              <a:rPr lang="en-US" b="true" sz="2999" i="true">
                <a:solidFill>
                  <a:srgbClr val="021F3E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MINISTERIO DE SALUD</a:t>
            </a:r>
          </a:p>
          <a:p>
            <a:pPr algn="l" marL="647698" indent="-323849" lvl="1">
              <a:lnSpc>
                <a:spcPts val="7499"/>
              </a:lnSpc>
              <a:buFont typeface="Arial"/>
              <a:buChar char="•"/>
            </a:pPr>
            <a:r>
              <a:rPr lang="en-US" b="true" sz="2999" i="true">
                <a:solidFill>
                  <a:srgbClr val="021F3E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MINISTERIO DE SEGURIDAD</a:t>
            </a:r>
          </a:p>
          <a:p>
            <a:pPr algn="l" marL="647698" indent="-323849" lvl="1">
              <a:lnSpc>
                <a:spcPts val="7499"/>
              </a:lnSpc>
              <a:buFont typeface="Arial"/>
              <a:buChar char="•"/>
            </a:pPr>
            <a:r>
              <a:rPr lang="en-US" b="true" sz="2999" i="true">
                <a:solidFill>
                  <a:srgbClr val="021F3E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MINISTERIO DE DESARROLLO HUMANO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08717" y="327857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Freeform 23" id="23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5136247" y="490430"/>
            <a:ext cx="2317689" cy="1053959"/>
            <a:chOff x="0" y="0"/>
            <a:chExt cx="3090252" cy="140527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320745" y="0"/>
              <a:ext cx="448762" cy="681233"/>
            </a:xfrm>
            <a:custGeom>
              <a:avLst/>
              <a:gdLst/>
              <a:ahLst/>
              <a:cxnLst/>
              <a:rect r="r" b="b" t="t" l="l"/>
              <a:pathLst>
                <a:path h="681233" w="448762">
                  <a:moveTo>
                    <a:pt x="0" y="0"/>
                  </a:moveTo>
                  <a:lnTo>
                    <a:pt x="448762" y="0"/>
                  </a:lnTo>
                  <a:lnTo>
                    <a:pt x="448762" y="681233"/>
                  </a:lnTo>
                  <a:lnTo>
                    <a:pt x="0" y="68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true" rot="0">
              <a:off x="557056" y="498092"/>
              <a:ext cx="1976140" cy="494035"/>
            </a:xfrm>
            <a:custGeom>
              <a:avLst/>
              <a:gdLst/>
              <a:ahLst/>
              <a:cxnLst/>
              <a:rect r="r" b="b" t="t" l="l"/>
              <a:pathLst>
                <a:path h="494035" w="1976140">
                  <a:moveTo>
                    <a:pt x="0" y="494035"/>
                  </a:moveTo>
                  <a:lnTo>
                    <a:pt x="1976140" y="494035"/>
                  </a:lnTo>
                  <a:lnTo>
                    <a:pt x="1976140" y="0"/>
                  </a:lnTo>
                  <a:lnTo>
                    <a:pt x="0" y="0"/>
                  </a:lnTo>
                  <a:lnTo>
                    <a:pt x="0" y="494035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31" id="31"/>
            <p:cNvSpPr/>
            <p:nvPr/>
          </p:nvSpPr>
          <p:spPr>
            <a:xfrm>
              <a:off x="279781" y="1397839"/>
              <a:ext cx="2530690" cy="0"/>
            </a:xfrm>
            <a:prstGeom prst="line">
              <a:avLst/>
            </a:prstGeom>
            <a:ln cap="flat" w="1488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449037" y="763010"/>
              <a:ext cx="192178" cy="191457"/>
            </a:xfrm>
            <a:custGeom>
              <a:avLst/>
              <a:gdLst/>
              <a:ahLst/>
              <a:cxnLst/>
              <a:rect r="r" b="b" t="t" l="l"/>
              <a:pathLst>
                <a:path h="191457" w="192178">
                  <a:moveTo>
                    <a:pt x="0" y="0"/>
                  </a:moveTo>
                  <a:lnTo>
                    <a:pt x="192178" y="0"/>
                  </a:lnTo>
                  <a:lnTo>
                    <a:pt x="192178" y="191457"/>
                  </a:lnTo>
                  <a:lnTo>
                    <a:pt x="0" y="191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0" y="1058738"/>
              <a:ext cx="3090252" cy="2762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13"/>
                </a:lnSpc>
              </a:pPr>
              <a:r>
                <a:rPr lang="en-US" sz="137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137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918686" y="2313767"/>
            <a:ext cx="6752813" cy="61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4"/>
              </a:lnSpc>
            </a:pPr>
            <a:r>
              <a:rPr lang="en-US" b="true" sz="44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¿SABÍAS QUE...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0124479" y="772194"/>
            <a:ext cx="7443579" cy="8742611"/>
            <a:chOff x="0" y="0"/>
            <a:chExt cx="2281024" cy="2679102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281024" cy="2679102"/>
            </a:xfrm>
            <a:custGeom>
              <a:avLst/>
              <a:gdLst/>
              <a:ahLst/>
              <a:cxnLst/>
              <a:rect r="r" b="b" t="t" l="l"/>
              <a:pathLst>
                <a:path h="2679102" w="2281024">
                  <a:moveTo>
                    <a:pt x="18012" y="0"/>
                  </a:moveTo>
                  <a:lnTo>
                    <a:pt x="2263012" y="0"/>
                  </a:lnTo>
                  <a:cubicBezTo>
                    <a:pt x="2272960" y="0"/>
                    <a:pt x="2281024" y="8064"/>
                    <a:pt x="2281024" y="18012"/>
                  </a:cubicBezTo>
                  <a:lnTo>
                    <a:pt x="2281024" y="2661090"/>
                  </a:lnTo>
                  <a:cubicBezTo>
                    <a:pt x="2281024" y="2665867"/>
                    <a:pt x="2279126" y="2670449"/>
                    <a:pt x="2275748" y="2673827"/>
                  </a:cubicBezTo>
                  <a:cubicBezTo>
                    <a:pt x="2272370" y="2677204"/>
                    <a:pt x="2267789" y="2679102"/>
                    <a:pt x="2263012" y="2679102"/>
                  </a:cubicBezTo>
                  <a:lnTo>
                    <a:pt x="18012" y="2679102"/>
                  </a:lnTo>
                  <a:cubicBezTo>
                    <a:pt x="13235" y="2679102"/>
                    <a:pt x="8654" y="2677204"/>
                    <a:pt x="5276" y="2673827"/>
                  </a:cubicBezTo>
                  <a:cubicBezTo>
                    <a:pt x="1898" y="2670449"/>
                    <a:pt x="0" y="2665867"/>
                    <a:pt x="0" y="2661090"/>
                  </a:cubicBezTo>
                  <a:lnTo>
                    <a:pt x="0" y="18012"/>
                  </a:lnTo>
                  <a:cubicBezTo>
                    <a:pt x="0" y="13235"/>
                    <a:pt x="1898" y="8654"/>
                    <a:pt x="5276" y="5276"/>
                  </a:cubicBezTo>
                  <a:cubicBezTo>
                    <a:pt x="8654" y="1898"/>
                    <a:pt x="13235" y="0"/>
                    <a:pt x="18012" y="0"/>
                  </a:cubicBezTo>
                  <a:close/>
                </a:path>
              </a:pathLst>
            </a:custGeom>
            <a:blipFill>
              <a:blip r:embed="rId13"/>
              <a:stretch>
                <a:fillRect l="0" t="-13657" r="0" b="-13657"/>
              </a:stretch>
            </a:blipFill>
            <a:ln w="19050" cap="sq">
              <a:solidFill>
                <a:srgbClr val="074FDF"/>
              </a:solidFill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4764152" y="8840405"/>
            <a:ext cx="3061880" cy="1070339"/>
            <a:chOff x="0" y="0"/>
            <a:chExt cx="4082506" cy="1427119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660057" y="0"/>
              <a:ext cx="652698" cy="764135"/>
            </a:xfrm>
            <a:custGeom>
              <a:avLst/>
              <a:gdLst/>
              <a:ahLst/>
              <a:cxnLst/>
              <a:rect r="r" b="b" t="t" l="l"/>
              <a:pathLst>
                <a:path h="764135" w="652698">
                  <a:moveTo>
                    <a:pt x="0" y="0"/>
                  </a:moveTo>
                  <a:lnTo>
                    <a:pt x="652698" y="0"/>
                  </a:lnTo>
                  <a:lnTo>
                    <a:pt x="652698" y="764135"/>
                  </a:lnTo>
                  <a:lnTo>
                    <a:pt x="0" y="76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0" y="833524"/>
              <a:ext cx="4082506" cy="593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7"/>
                </a:lnSpc>
              </a:pP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1697"/>
                </a:lnSpc>
              </a:pP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154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2918686" y="3139321"/>
            <a:ext cx="6752813" cy="5008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b="true" sz="6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MÁS DEL 85%</a:t>
            </a:r>
          </a:p>
          <a:p>
            <a:pPr algn="ctr">
              <a:lnSpc>
                <a:spcPts val="4353"/>
              </a:lnSpc>
            </a:pPr>
            <a:r>
              <a:rPr lang="en-US" b="true" sz="40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LOS CASOS DE BULLYING QUE LLEGAN A LA JUSTICIA</a:t>
            </a:r>
          </a:p>
          <a:p>
            <a:pPr algn="ctr">
              <a:lnSpc>
                <a:spcPts val="2015"/>
              </a:lnSpc>
            </a:pPr>
          </a:p>
          <a:p>
            <a:pPr algn="ctr">
              <a:lnSpc>
                <a:spcPts val="4434"/>
              </a:lnSpc>
            </a:pPr>
            <a:r>
              <a:rPr lang="en-US" b="true" sz="40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SOLO OBTIENEN SENTENCIA DIRECTA A LOS ESTABLECIMIENTOS EDUCATIVOS?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7277" y="1663857"/>
            <a:ext cx="11253446" cy="6959285"/>
            <a:chOff x="0" y="0"/>
            <a:chExt cx="5646173" cy="3491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646174" cy="3491671"/>
            </a:xfrm>
            <a:custGeom>
              <a:avLst/>
              <a:gdLst/>
              <a:ahLst/>
              <a:cxnLst/>
              <a:rect r="r" b="b" t="t" l="l"/>
              <a:pathLst>
                <a:path h="3491671" w="5646174">
                  <a:moveTo>
                    <a:pt x="0" y="0"/>
                  </a:moveTo>
                  <a:lnTo>
                    <a:pt x="5646174" y="0"/>
                  </a:lnTo>
                  <a:lnTo>
                    <a:pt x="5646174" y="3491671"/>
                  </a:lnTo>
                  <a:lnTo>
                    <a:pt x="0" y="3491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646173" cy="3520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087440" y="8388870"/>
            <a:ext cx="6113120" cy="468545"/>
            <a:chOff x="0" y="0"/>
            <a:chExt cx="2611851" cy="2001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11851" cy="200187"/>
            </a:xfrm>
            <a:custGeom>
              <a:avLst/>
              <a:gdLst/>
              <a:ahLst/>
              <a:cxnLst/>
              <a:rect r="r" b="b" t="t" l="l"/>
              <a:pathLst>
                <a:path h="200187" w="2611851">
                  <a:moveTo>
                    <a:pt x="0" y="0"/>
                  </a:moveTo>
                  <a:lnTo>
                    <a:pt x="2611851" y="0"/>
                  </a:lnTo>
                  <a:lnTo>
                    <a:pt x="2611851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611851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378147" y="1524455"/>
            <a:ext cx="3531705" cy="468545"/>
            <a:chOff x="0" y="0"/>
            <a:chExt cx="1508933" cy="2001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8933" cy="200187"/>
            </a:xfrm>
            <a:custGeom>
              <a:avLst/>
              <a:gdLst/>
              <a:ahLst/>
              <a:cxnLst/>
              <a:rect r="r" b="b" t="t" l="l"/>
              <a:pathLst>
                <a:path h="200187" w="1508933">
                  <a:moveTo>
                    <a:pt x="0" y="0"/>
                  </a:moveTo>
                  <a:lnTo>
                    <a:pt x="1508933" y="0"/>
                  </a:lnTo>
                  <a:lnTo>
                    <a:pt x="1508933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508933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091686" y="5998154"/>
            <a:ext cx="8104628" cy="4003424"/>
            <a:chOff x="0" y="0"/>
            <a:chExt cx="10806171" cy="53378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539257" y="0"/>
              <a:ext cx="1727657" cy="2022623"/>
            </a:xfrm>
            <a:custGeom>
              <a:avLst/>
              <a:gdLst/>
              <a:ahLst/>
              <a:cxnLst/>
              <a:rect r="r" b="b" t="t" l="l"/>
              <a:pathLst>
                <a:path h="2022623" w="1727657">
                  <a:moveTo>
                    <a:pt x="0" y="0"/>
                  </a:moveTo>
                  <a:lnTo>
                    <a:pt x="1727657" y="0"/>
                  </a:lnTo>
                  <a:lnTo>
                    <a:pt x="1727657" y="2022623"/>
                  </a:lnTo>
                  <a:lnTo>
                    <a:pt x="0" y="2022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3424162"/>
              <a:ext cx="10806171" cy="16079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43"/>
                </a:lnSpc>
              </a:pPr>
              <a:r>
                <a:rPr lang="en-US" sz="4311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4311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4743"/>
                </a:lnSpc>
              </a:pPr>
              <a:r>
                <a:rPr lang="en-US" sz="4311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4311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true" rot="0">
              <a:off x="2384184" y="1603724"/>
              <a:ext cx="6037803" cy="1509451"/>
            </a:xfrm>
            <a:custGeom>
              <a:avLst/>
              <a:gdLst/>
              <a:ahLst/>
              <a:cxnLst/>
              <a:rect r="r" b="b" t="t" l="l"/>
              <a:pathLst>
                <a:path h="1509451" w="6037803">
                  <a:moveTo>
                    <a:pt x="0" y="1509450"/>
                  </a:moveTo>
                  <a:lnTo>
                    <a:pt x="6037803" y="1509450"/>
                  </a:lnTo>
                  <a:lnTo>
                    <a:pt x="6037803" y="0"/>
                  </a:lnTo>
                  <a:lnTo>
                    <a:pt x="0" y="0"/>
                  </a:lnTo>
                  <a:lnTo>
                    <a:pt x="0" y="15094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109500" y="2413139"/>
              <a:ext cx="587172" cy="584970"/>
            </a:xfrm>
            <a:custGeom>
              <a:avLst/>
              <a:gdLst/>
              <a:ahLst/>
              <a:cxnLst/>
              <a:rect r="r" b="b" t="t" l="l"/>
              <a:pathLst>
                <a:path h="584970" w="587172">
                  <a:moveTo>
                    <a:pt x="0" y="0"/>
                  </a:moveTo>
                  <a:lnTo>
                    <a:pt x="587171" y="0"/>
                  </a:lnTo>
                  <a:lnTo>
                    <a:pt x="587171" y="584970"/>
                  </a:lnTo>
                  <a:lnTo>
                    <a:pt x="0" y="584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6" id="16"/>
            <p:cNvSpPr/>
            <p:nvPr/>
          </p:nvSpPr>
          <p:spPr>
            <a:xfrm>
              <a:off x="2285655" y="5319946"/>
              <a:ext cx="6234861" cy="0"/>
            </a:xfrm>
            <a:prstGeom prst="line">
              <a:avLst/>
            </a:prstGeom>
            <a:ln cap="flat" w="3590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3817793" y="214736"/>
            <a:ext cx="10652414" cy="4928764"/>
            <a:chOff x="0" y="0"/>
            <a:chExt cx="14203219" cy="65716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386259" y="0"/>
              <a:ext cx="3430701" cy="3430701"/>
            </a:xfrm>
            <a:custGeom>
              <a:avLst/>
              <a:gdLst/>
              <a:ahLst/>
              <a:cxnLst/>
              <a:rect r="r" b="b" t="t" l="l"/>
              <a:pathLst>
                <a:path h="3430701" w="3430701">
                  <a:moveTo>
                    <a:pt x="0" y="0"/>
                  </a:moveTo>
                  <a:lnTo>
                    <a:pt x="3430701" y="0"/>
                  </a:lnTo>
                  <a:lnTo>
                    <a:pt x="3430701" y="3430701"/>
                  </a:lnTo>
                  <a:lnTo>
                    <a:pt x="0" y="3430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4303024"/>
              <a:ext cx="14203219" cy="22686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28"/>
                </a:lnSpc>
              </a:pPr>
              <a:r>
                <a:rPr lang="en-US" sz="6532">
                  <a:solidFill>
                    <a:srgbClr val="021F3E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ASAE</a:t>
              </a:r>
            </a:p>
            <a:p>
              <a:pPr algn="ctr">
                <a:lnSpc>
                  <a:spcPts val="6728"/>
                </a:lnSpc>
              </a:pPr>
              <a:r>
                <a:rPr lang="en-US" sz="6532">
                  <a:solidFill>
                    <a:srgbClr val="021F3E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FUNDACIÓN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0" y="27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0"/>
                </a:moveTo>
                <a:lnTo>
                  <a:pt x="4296819" y="0"/>
                </a:lnTo>
                <a:lnTo>
                  <a:pt x="4296819" y="5140760"/>
                </a:lnTo>
                <a:lnTo>
                  <a:pt x="0" y="5140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0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5140760"/>
                </a:moveTo>
                <a:lnTo>
                  <a:pt x="4296819" y="5140760"/>
                </a:lnTo>
                <a:lnTo>
                  <a:pt x="4296819" y="0"/>
                </a:lnTo>
                <a:lnTo>
                  <a:pt x="0" y="0"/>
                </a:lnTo>
                <a:lnTo>
                  <a:pt x="0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true" rot="0">
            <a:off x="13991181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4296819" y="5140760"/>
                </a:moveTo>
                <a:lnTo>
                  <a:pt x="0" y="5140760"/>
                </a:lnTo>
                <a:lnTo>
                  <a:pt x="0" y="0"/>
                </a:lnTo>
                <a:lnTo>
                  <a:pt x="4296819" y="0"/>
                </a:lnTo>
                <a:lnTo>
                  <a:pt x="4296819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3995165" y="0"/>
            <a:ext cx="4292835" cy="5135994"/>
          </a:xfrm>
          <a:custGeom>
            <a:avLst/>
            <a:gdLst/>
            <a:ahLst/>
            <a:cxnLst/>
            <a:rect r="r" b="b" t="t" l="l"/>
            <a:pathLst>
              <a:path h="5135994" w="4292835">
                <a:moveTo>
                  <a:pt x="4292835" y="0"/>
                </a:moveTo>
                <a:lnTo>
                  <a:pt x="0" y="0"/>
                </a:lnTo>
                <a:lnTo>
                  <a:pt x="0" y="5135994"/>
                </a:lnTo>
                <a:lnTo>
                  <a:pt x="4292835" y="5135994"/>
                </a:lnTo>
                <a:lnTo>
                  <a:pt x="42928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7806690" y="5322484"/>
            <a:ext cx="2674620" cy="0"/>
          </a:xfrm>
          <a:prstGeom prst="line">
            <a:avLst/>
          </a:prstGeom>
          <a:ln cap="rnd" w="66675">
            <a:solidFill>
              <a:srgbClr val="021F3E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08717" y="329762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Freeform 26" id="26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>
            <a:off x="4389697" y="5421271"/>
            <a:ext cx="5112107" cy="0"/>
          </a:xfrm>
          <a:prstGeom prst="line">
            <a:avLst/>
          </a:prstGeom>
          <a:ln cap="flat" w="47625">
            <a:solidFill>
              <a:srgbClr val="074FD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10869789" y="7770395"/>
            <a:ext cx="6285464" cy="1497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1"/>
              </a:lnSpc>
            </a:pPr>
            <a:r>
              <a:rPr lang="en-US" sz="4294" b="true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ABOGADA </a:t>
            </a:r>
          </a:p>
          <a:p>
            <a:pPr algn="ctr">
              <a:lnSpc>
                <a:spcPts val="4394"/>
              </a:lnSpc>
            </a:pPr>
            <a:r>
              <a:rPr lang="en-US" sz="3994">
                <a:solidFill>
                  <a:srgbClr val="021F3E"/>
                </a:solidFill>
                <a:latin typeface="Montserrat"/>
                <a:ea typeface="Montserrat"/>
                <a:cs typeface="Montserrat"/>
                <a:sym typeface="Montserrat"/>
              </a:rPr>
              <a:t>M.P. 3178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984087" y="2823572"/>
            <a:ext cx="5923328" cy="792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b="true" sz="5523">
                <a:solidFill>
                  <a:srgbClr val="021F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Agustina Julieta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021712" y="3663714"/>
            <a:ext cx="7848078" cy="1410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CRIVELLO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384532" y="5884232"/>
            <a:ext cx="7122438" cy="1642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6"/>
              </a:lnSpc>
            </a:pPr>
            <a:r>
              <a:rPr lang="en-US" sz="5833" b="true">
                <a:solidFill>
                  <a:srgbClr val="021F3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DIRECTORA</a:t>
            </a:r>
          </a:p>
          <a:p>
            <a:pPr algn="ctr">
              <a:lnSpc>
                <a:spcPts val="6416"/>
              </a:lnSpc>
            </a:pPr>
            <a:r>
              <a:rPr lang="en-US" b="true" sz="5833">
                <a:solidFill>
                  <a:srgbClr val="021F3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LEGAL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0973836" y="1449067"/>
            <a:ext cx="6077371" cy="6077371"/>
            <a:chOff x="0" y="0"/>
            <a:chExt cx="8103161" cy="8103161"/>
          </a:xfrm>
        </p:grpSpPr>
        <p:grpSp>
          <p:nvGrpSpPr>
            <p:cNvPr name="Group 37" id="37"/>
            <p:cNvGrpSpPr/>
            <p:nvPr/>
          </p:nvGrpSpPr>
          <p:grpSpPr>
            <a:xfrm rot="0">
              <a:off x="0" y="0"/>
              <a:ext cx="8103161" cy="8103161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74FDF"/>
                </a:soli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90876" lIns="90876" bIns="90876" rIns="90876"/>
              <a:lstStyle/>
              <a:p>
                <a:pPr algn="ctr">
                  <a:lnSpc>
                    <a:spcPts val="56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160574" y="160589"/>
              <a:ext cx="7782013" cy="7781982"/>
              <a:chOff x="0" y="0"/>
              <a:chExt cx="6350000" cy="6349975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63298" t="-58850" r="-88928" b="-177452"/>
                </a:stretch>
              </a:blipFill>
            </p:spPr>
          </p:sp>
        </p:grpSp>
      </p:grpSp>
      <p:grpSp>
        <p:nvGrpSpPr>
          <p:cNvPr name="Group 42" id="42"/>
          <p:cNvGrpSpPr/>
          <p:nvPr/>
        </p:nvGrpSpPr>
        <p:grpSpPr>
          <a:xfrm rot="0">
            <a:off x="5154274" y="384615"/>
            <a:ext cx="3582952" cy="1629332"/>
            <a:chOff x="0" y="0"/>
            <a:chExt cx="4777270" cy="2172443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2041760" y="0"/>
              <a:ext cx="693749" cy="1053129"/>
            </a:xfrm>
            <a:custGeom>
              <a:avLst/>
              <a:gdLst/>
              <a:ahLst/>
              <a:cxnLst/>
              <a:rect r="r" b="b" t="t" l="l"/>
              <a:pathLst>
                <a:path h="1053129" w="693749">
                  <a:moveTo>
                    <a:pt x="0" y="0"/>
                  </a:moveTo>
                  <a:lnTo>
                    <a:pt x="693749" y="0"/>
                  </a:lnTo>
                  <a:lnTo>
                    <a:pt x="693749" y="1053129"/>
                  </a:lnTo>
                  <a:lnTo>
                    <a:pt x="0" y="105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true" rot="0">
              <a:off x="861162" y="770009"/>
              <a:ext cx="3054946" cy="763736"/>
            </a:xfrm>
            <a:custGeom>
              <a:avLst/>
              <a:gdLst/>
              <a:ahLst/>
              <a:cxnLst/>
              <a:rect r="r" b="b" t="t" l="l"/>
              <a:pathLst>
                <a:path h="763736" w="3054946">
                  <a:moveTo>
                    <a:pt x="0" y="763736"/>
                  </a:moveTo>
                  <a:lnTo>
                    <a:pt x="3054946" y="763736"/>
                  </a:lnTo>
                  <a:lnTo>
                    <a:pt x="3054946" y="0"/>
                  </a:lnTo>
                  <a:lnTo>
                    <a:pt x="0" y="0"/>
                  </a:lnTo>
                  <a:lnTo>
                    <a:pt x="0" y="76373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45" id="45"/>
            <p:cNvSpPr/>
            <p:nvPr/>
          </p:nvSpPr>
          <p:spPr>
            <a:xfrm>
              <a:off x="432518" y="2160942"/>
              <a:ext cx="3912234" cy="0"/>
            </a:xfrm>
            <a:prstGeom prst="line">
              <a:avLst/>
            </a:prstGeom>
            <a:ln cap="flat" w="23002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2240089" y="1179549"/>
              <a:ext cx="297091" cy="295977"/>
            </a:xfrm>
            <a:custGeom>
              <a:avLst/>
              <a:gdLst/>
              <a:ahLst/>
              <a:cxnLst/>
              <a:rect r="r" b="b" t="t" l="l"/>
              <a:pathLst>
                <a:path h="295977" w="297091">
                  <a:moveTo>
                    <a:pt x="0" y="0"/>
                  </a:moveTo>
                  <a:lnTo>
                    <a:pt x="297091" y="0"/>
                  </a:lnTo>
                  <a:lnTo>
                    <a:pt x="297091" y="295977"/>
                  </a:lnTo>
                  <a:lnTo>
                    <a:pt x="0" y="295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7" id="47"/>
            <p:cNvSpPr txBox="true"/>
            <p:nvPr/>
          </p:nvSpPr>
          <p:spPr>
            <a:xfrm rot="0">
              <a:off x="0" y="1646245"/>
              <a:ext cx="4777270" cy="4175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9"/>
                </a:lnSpc>
              </a:pP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4699449" y="8288438"/>
            <a:ext cx="4492604" cy="1570477"/>
            <a:chOff x="0" y="0"/>
            <a:chExt cx="5990139" cy="209396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2435751" y="0"/>
              <a:ext cx="957685" cy="1121192"/>
            </a:xfrm>
            <a:custGeom>
              <a:avLst/>
              <a:gdLst/>
              <a:ahLst/>
              <a:cxnLst/>
              <a:rect r="r" b="b" t="t" l="l"/>
              <a:pathLst>
                <a:path h="1121192" w="957685">
                  <a:moveTo>
                    <a:pt x="0" y="0"/>
                  </a:moveTo>
                  <a:lnTo>
                    <a:pt x="957685" y="0"/>
                  </a:lnTo>
                  <a:lnTo>
                    <a:pt x="957685" y="1121192"/>
                  </a:lnTo>
                  <a:lnTo>
                    <a:pt x="0" y="1121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50" id="50"/>
            <p:cNvSpPr txBox="true"/>
            <p:nvPr/>
          </p:nvSpPr>
          <p:spPr>
            <a:xfrm rot="0">
              <a:off x="0" y="1232530"/>
              <a:ext cx="5990139" cy="861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81757" y="1663857"/>
            <a:ext cx="12324486" cy="6959285"/>
            <a:chOff x="0" y="0"/>
            <a:chExt cx="6183544" cy="3491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3544" cy="3491671"/>
            </a:xfrm>
            <a:custGeom>
              <a:avLst/>
              <a:gdLst/>
              <a:ahLst/>
              <a:cxnLst/>
              <a:rect r="r" b="b" t="t" l="l"/>
              <a:pathLst>
                <a:path h="3491671" w="6183544">
                  <a:moveTo>
                    <a:pt x="0" y="0"/>
                  </a:moveTo>
                  <a:lnTo>
                    <a:pt x="6183544" y="0"/>
                  </a:lnTo>
                  <a:lnTo>
                    <a:pt x="6183544" y="3491671"/>
                  </a:lnTo>
                  <a:lnTo>
                    <a:pt x="0" y="3491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6183544" cy="3520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087440" y="8388870"/>
            <a:ext cx="6113120" cy="468545"/>
            <a:chOff x="0" y="0"/>
            <a:chExt cx="2611851" cy="2001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11851" cy="200187"/>
            </a:xfrm>
            <a:custGeom>
              <a:avLst/>
              <a:gdLst/>
              <a:ahLst/>
              <a:cxnLst/>
              <a:rect r="r" b="b" t="t" l="l"/>
              <a:pathLst>
                <a:path h="200187" w="2611851">
                  <a:moveTo>
                    <a:pt x="0" y="0"/>
                  </a:moveTo>
                  <a:lnTo>
                    <a:pt x="2611851" y="0"/>
                  </a:lnTo>
                  <a:lnTo>
                    <a:pt x="2611851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611851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378147" y="1524455"/>
            <a:ext cx="3531705" cy="468545"/>
            <a:chOff x="0" y="0"/>
            <a:chExt cx="1508933" cy="2001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8933" cy="200187"/>
            </a:xfrm>
            <a:custGeom>
              <a:avLst/>
              <a:gdLst/>
              <a:ahLst/>
              <a:cxnLst/>
              <a:rect r="r" b="b" t="t" l="l"/>
              <a:pathLst>
                <a:path h="200187" w="1508933">
                  <a:moveTo>
                    <a:pt x="0" y="0"/>
                  </a:moveTo>
                  <a:lnTo>
                    <a:pt x="1508933" y="0"/>
                  </a:lnTo>
                  <a:lnTo>
                    <a:pt x="1508933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508933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478998" y="7368728"/>
            <a:ext cx="5330005" cy="2632850"/>
            <a:chOff x="0" y="0"/>
            <a:chExt cx="7106673" cy="35104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985240" y="0"/>
              <a:ext cx="1136193" cy="1330177"/>
            </a:xfrm>
            <a:custGeom>
              <a:avLst/>
              <a:gdLst/>
              <a:ahLst/>
              <a:cxnLst/>
              <a:rect r="r" b="b" t="t" l="l"/>
              <a:pathLst>
                <a:path h="1330177" w="1136193">
                  <a:moveTo>
                    <a:pt x="0" y="0"/>
                  </a:moveTo>
                  <a:lnTo>
                    <a:pt x="1136193" y="0"/>
                  </a:lnTo>
                  <a:lnTo>
                    <a:pt x="1136193" y="1330177"/>
                  </a:lnTo>
                  <a:lnTo>
                    <a:pt x="0" y="1330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2252156"/>
              <a:ext cx="7106673" cy="10571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true" rot="0">
              <a:off x="1567958" y="1054688"/>
              <a:ext cx="3970758" cy="992689"/>
            </a:xfrm>
            <a:custGeom>
              <a:avLst/>
              <a:gdLst/>
              <a:ahLst/>
              <a:cxnLst/>
              <a:rect r="r" b="b" t="t" l="l"/>
              <a:pathLst>
                <a:path h="992689" w="3970758">
                  <a:moveTo>
                    <a:pt x="0" y="992689"/>
                  </a:moveTo>
                  <a:lnTo>
                    <a:pt x="3970757" y="992689"/>
                  </a:lnTo>
                  <a:lnTo>
                    <a:pt x="3970757" y="0"/>
                  </a:lnTo>
                  <a:lnTo>
                    <a:pt x="0" y="0"/>
                  </a:lnTo>
                  <a:lnTo>
                    <a:pt x="0" y="99268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360260" y="1587000"/>
              <a:ext cx="386153" cy="384705"/>
            </a:xfrm>
            <a:custGeom>
              <a:avLst/>
              <a:gdLst/>
              <a:ahLst/>
              <a:cxnLst/>
              <a:rect r="r" b="b" t="t" l="l"/>
              <a:pathLst>
                <a:path h="384705" w="386153">
                  <a:moveTo>
                    <a:pt x="0" y="0"/>
                  </a:moveTo>
                  <a:lnTo>
                    <a:pt x="386153" y="0"/>
                  </a:lnTo>
                  <a:lnTo>
                    <a:pt x="386153" y="384705"/>
                  </a:lnTo>
                  <a:lnTo>
                    <a:pt x="0" y="384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6" id="16"/>
            <p:cNvSpPr/>
            <p:nvPr/>
          </p:nvSpPr>
          <p:spPr>
            <a:xfrm>
              <a:off x="1503160" y="3498660"/>
              <a:ext cx="4100353" cy="0"/>
            </a:xfrm>
            <a:prstGeom prst="line">
              <a:avLst/>
            </a:prstGeom>
            <a:ln cap="flat" w="23614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5566729" y="214736"/>
            <a:ext cx="7154543" cy="3310334"/>
            <a:chOff x="0" y="0"/>
            <a:chExt cx="9539390" cy="441377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3617604" y="0"/>
              <a:ext cx="2304182" cy="2304182"/>
            </a:xfrm>
            <a:custGeom>
              <a:avLst/>
              <a:gdLst/>
              <a:ahLst/>
              <a:cxnLst/>
              <a:rect r="r" b="b" t="t" l="l"/>
              <a:pathLst>
                <a:path h="2304182" w="2304182">
                  <a:moveTo>
                    <a:pt x="0" y="0"/>
                  </a:moveTo>
                  <a:lnTo>
                    <a:pt x="2304182" y="0"/>
                  </a:lnTo>
                  <a:lnTo>
                    <a:pt x="2304182" y="2304182"/>
                  </a:lnTo>
                  <a:lnTo>
                    <a:pt x="0" y="23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2892767"/>
              <a:ext cx="9539390" cy="15210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ASAE</a:t>
              </a:r>
            </a:p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FUNDACIÓN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0" y="27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0"/>
                </a:moveTo>
                <a:lnTo>
                  <a:pt x="4296819" y="0"/>
                </a:lnTo>
                <a:lnTo>
                  <a:pt x="4296819" y="5140760"/>
                </a:lnTo>
                <a:lnTo>
                  <a:pt x="0" y="5140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0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5140760"/>
                </a:moveTo>
                <a:lnTo>
                  <a:pt x="4296819" y="5140760"/>
                </a:lnTo>
                <a:lnTo>
                  <a:pt x="4296819" y="0"/>
                </a:lnTo>
                <a:lnTo>
                  <a:pt x="0" y="0"/>
                </a:lnTo>
                <a:lnTo>
                  <a:pt x="0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true" rot="0">
            <a:off x="13991181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4296819" y="5140760"/>
                </a:moveTo>
                <a:lnTo>
                  <a:pt x="0" y="5140760"/>
                </a:lnTo>
                <a:lnTo>
                  <a:pt x="0" y="0"/>
                </a:lnTo>
                <a:lnTo>
                  <a:pt x="4296819" y="0"/>
                </a:lnTo>
                <a:lnTo>
                  <a:pt x="4296819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3995165" y="0"/>
            <a:ext cx="4292835" cy="5135994"/>
          </a:xfrm>
          <a:custGeom>
            <a:avLst/>
            <a:gdLst/>
            <a:ahLst/>
            <a:cxnLst/>
            <a:rect r="r" b="b" t="t" l="l"/>
            <a:pathLst>
              <a:path h="5135994" w="4292835">
                <a:moveTo>
                  <a:pt x="4292835" y="0"/>
                </a:moveTo>
                <a:lnTo>
                  <a:pt x="0" y="0"/>
                </a:lnTo>
                <a:lnTo>
                  <a:pt x="0" y="5135994"/>
                </a:lnTo>
                <a:lnTo>
                  <a:pt x="4292835" y="5135994"/>
                </a:lnTo>
                <a:lnTo>
                  <a:pt x="42928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7806690" y="3809370"/>
            <a:ext cx="2674620" cy="0"/>
          </a:xfrm>
          <a:prstGeom prst="line">
            <a:avLst/>
          </a:prstGeom>
          <a:ln cap="rnd" w="66675">
            <a:solidFill>
              <a:srgbClr val="021F3E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5" id="25"/>
          <p:cNvSpPr txBox="true"/>
          <p:nvPr/>
        </p:nvSpPr>
        <p:spPr>
          <a:xfrm rot="0">
            <a:off x="3517277" y="4338007"/>
            <a:ext cx="11253446" cy="2792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CYBER</a:t>
            </a:r>
          </a:p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BULLYING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0" id="30"/>
          <p:cNvSpPr/>
          <p:nvPr/>
        </p:nvSpPr>
        <p:spPr>
          <a:xfrm>
            <a:off x="4389697" y="5421271"/>
            <a:ext cx="5112107" cy="0"/>
          </a:xfrm>
          <a:prstGeom prst="line">
            <a:avLst/>
          </a:prstGeom>
          <a:ln cap="flat" w="47625">
            <a:solidFill>
              <a:srgbClr val="074FD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1" id="31"/>
          <p:cNvGrpSpPr/>
          <p:nvPr/>
        </p:nvGrpSpPr>
        <p:grpSpPr>
          <a:xfrm rot="0">
            <a:off x="10973836" y="1449067"/>
            <a:ext cx="6077371" cy="6077371"/>
            <a:chOff x="0" y="0"/>
            <a:chExt cx="8103161" cy="8103161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0" y="0"/>
              <a:ext cx="8103161" cy="8103161"/>
              <a:chOff x="0" y="0"/>
              <a:chExt cx="812800" cy="8128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74FDF"/>
                </a:soli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90876" lIns="90876" bIns="90876" rIns="90876"/>
              <a:lstStyle/>
              <a:p>
                <a:pPr algn="ctr">
                  <a:lnSpc>
                    <a:spcPts val="560"/>
                  </a:lnSpc>
                </a:pP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160574" y="160589"/>
              <a:ext cx="7782013" cy="7781982"/>
              <a:chOff x="0" y="0"/>
              <a:chExt cx="6350000" cy="6349975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0" t="-25859" r="-3456" b="-58064"/>
                </a:stretch>
              </a:blipFill>
            </p:spPr>
          </p:sp>
        </p:grpSp>
      </p:grpSp>
      <p:grpSp>
        <p:nvGrpSpPr>
          <p:cNvPr name="Group 37" id="37"/>
          <p:cNvGrpSpPr/>
          <p:nvPr/>
        </p:nvGrpSpPr>
        <p:grpSpPr>
          <a:xfrm rot="0">
            <a:off x="5154274" y="384615"/>
            <a:ext cx="3582952" cy="1629332"/>
            <a:chOff x="0" y="0"/>
            <a:chExt cx="4777270" cy="2172443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2041760" y="0"/>
              <a:ext cx="693749" cy="1053129"/>
            </a:xfrm>
            <a:custGeom>
              <a:avLst/>
              <a:gdLst/>
              <a:ahLst/>
              <a:cxnLst/>
              <a:rect r="r" b="b" t="t" l="l"/>
              <a:pathLst>
                <a:path h="1053129" w="693749">
                  <a:moveTo>
                    <a:pt x="0" y="0"/>
                  </a:moveTo>
                  <a:lnTo>
                    <a:pt x="693749" y="0"/>
                  </a:lnTo>
                  <a:lnTo>
                    <a:pt x="693749" y="1053129"/>
                  </a:lnTo>
                  <a:lnTo>
                    <a:pt x="0" y="105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true" rot="0">
              <a:off x="861162" y="770009"/>
              <a:ext cx="3054946" cy="763736"/>
            </a:xfrm>
            <a:custGeom>
              <a:avLst/>
              <a:gdLst/>
              <a:ahLst/>
              <a:cxnLst/>
              <a:rect r="r" b="b" t="t" l="l"/>
              <a:pathLst>
                <a:path h="763736" w="3054946">
                  <a:moveTo>
                    <a:pt x="0" y="763736"/>
                  </a:moveTo>
                  <a:lnTo>
                    <a:pt x="3054946" y="763736"/>
                  </a:lnTo>
                  <a:lnTo>
                    <a:pt x="3054946" y="0"/>
                  </a:lnTo>
                  <a:lnTo>
                    <a:pt x="0" y="0"/>
                  </a:lnTo>
                  <a:lnTo>
                    <a:pt x="0" y="76373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40" id="40"/>
            <p:cNvSpPr/>
            <p:nvPr/>
          </p:nvSpPr>
          <p:spPr>
            <a:xfrm>
              <a:off x="432518" y="2160942"/>
              <a:ext cx="3912234" cy="0"/>
            </a:xfrm>
            <a:prstGeom prst="line">
              <a:avLst/>
            </a:prstGeom>
            <a:ln cap="flat" w="23002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2240089" y="1179549"/>
              <a:ext cx="297091" cy="295977"/>
            </a:xfrm>
            <a:custGeom>
              <a:avLst/>
              <a:gdLst/>
              <a:ahLst/>
              <a:cxnLst/>
              <a:rect r="r" b="b" t="t" l="l"/>
              <a:pathLst>
                <a:path h="295977" w="297091">
                  <a:moveTo>
                    <a:pt x="0" y="0"/>
                  </a:moveTo>
                  <a:lnTo>
                    <a:pt x="297091" y="0"/>
                  </a:lnTo>
                  <a:lnTo>
                    <a:pt x="297091" y="295977"/>
                  </a:lnTo>
                  <a:lnTo>
                    <a:pt x="0" y="295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 rot="0">
              <a:off x="0" y="1646245"/>
              <a:ext cx="4777270" cy="4175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9"/>
                </a:lnSpc>
              </a:pP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4699449" y="8288438"/>
            <a:ext cx="4492604" cy="1570477"/>
            <a:chOff x="0" y="0"/>
            <a:chExt cx="5990139" cy="2093969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2435751" y="0"/>
              <a:ext cx="957685" cy="1121192"/>
            </a:xfrm>
            <a:custGeom>
              <a:avLst/>
              <a:gdLst/>
              <a:ahLst/>
              <a:cxnLst/>
              <a:rect r="r" b="b" t="t" l="l"/>
              <a:pathLst>
                <a:path h="1121192" w="957685">
                  <a:moveTo>
                    <a:pt x="0" y="0"/>
                  </a:moveTo>
                  <a:lnTo>
                    <a:pt x="957685" y="0"/>
                  </a:lnTo>
                  <a:lnTo>
                    <a:pt x="957685" y="1121192"/>
                  </a:lnTo>
                  <a:lnTo>
                    <a:pt x="0" y="1121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45" id="45"/>
            <p:cNvSpPr txBox="true"/>
            <p:nvPr/>
          </p:nvSpPr>
          <p:spPr>
            <a:xfrm rot="0">
              <a:off x="0" y="1232530"/>
              <a:ext cx="5990139" cy="861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208717" y="329762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869789" y="7960895"/>
            <a:ext cx="6285464" cy="1490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4"/>
              </a:lnSpc>
            </a:pPr>
            <a:r>
              <a:rPr lang="en-US" b="true" sz="2694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LIC. EN INVESTIGACIÓN CRIMINAL</a:t>
            </a:r>
          </a:p>
          <a:p>
            <a:pPr algn="ctr">
              <a:lnSpc>
                <a:spcPts val="4394"/>
              </a:lnSpc>
            </a:pPr>
            <a:r>
              <a:rPr lang="en-US" b="true" sz="3994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POSGRADO CIBERCRIMEN</a:t>
            </a:r>
            <a:r>
              <a:rPr lang="en-US" sz="3994">
                <a:solidFill>
                  <a:srgbClr val="021F3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3984087" y="2823572"/>
            <a:ext cx="5923328" cy="792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b="true" sz="5523">
                <a:solidFill>
                  <a:srgbClr val="021F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Raúl Sebastián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3021712" y="3663714"/>
            <a:ext cx="7848078" cy="1410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ACEVEDO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2904958" y="5884232"/>
            <a:ext cx="7964831" cy="1642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6"/>
              </a:lnSpc>
            </a:pPr>
            <a:r>
              <a:rPr lang="en-US" b="true" sz="5833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JEFE DIVISIÓN INFORMÁTICA DG-3</a:t>
            </a:r>
            <a:r>
              <a:rPr lang="en-US" b="true" sz="5833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81757" y="1663857"/>
            <a:ext cx="12324486" cy="6959285"/>
            <a:chOff x="0" y="0"/>
            <a:chExt cx="6183544" cy="3491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3544" cy="3491671"/>
            </a:xfrm>
            <a:custGeom>
              <a:avLst/>
              <a:gdLst/>
              <a:ahLst/>
              <a:cxnLst/>
              <a:rect r="r" b="b" t="t" l="l"/>
              <a:pathLst>
                <a:path h="3491671" w="6183544">
                  <a:moveTo>
                    <a:pt x="0" y="0"/>
                  </a:moveTo>
                  <a:lnTo>
                    <a:pt x="6183544" y="0"/>
                  </a:lnTo>
                  <a:lnTo>
                    <a:pt x="6183544" y="3491671"/>
                  </a:lnTo>
                  <a:lnTo>
                    <a:pt x="0" y="3491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6183544" cy="3520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087440" y="8388870"/>
            <a:ext cx="6113120" cy="468545"/>
            <a:chOff x="0" y="0"/>
            <a:chExt cx="2611851" cy="2001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11851" cy="200187"/>
            </a:xfrm>
            <a:custGeom>
              <a:avLst/>
              <a:gdLst/>
              <a:ahLst/>
              <a:cxnLst/>
              <a:rect r="r" b="b" t="t" l="l"/>
              <a:pathLst>
                <a:path h="200187" w="2611851">
                  <a:moveTo>
                    <a:pt x="0" y="0"/>
                  </a:moveTo>
                  <a:lnTo>
                    <a:pt x="2611851" y="0"/>
                  </a:lnTo>
                  <a:lnTo>
                    <a:pt x="2611851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611851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378147" y="1524455"/>
            <a:ext cx="3531705" cy="468545"/>
            <a:chOff x="0" y="0"/>
            <a:chExt cx="1508933" cy="2001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8933" cy="200187"/>
            </a:xfrm>
            <a:custGeom>
              <a:avLst/>
              <a:gdLst/>
              <a:ahLst/>
              <a:cxnLst/>
              <a:rect r="r" b="b" t="t" l="l"/>
              <a:pathLst>
                <a:path h="200187" w="1508933">
                  <a:moveTo>
                    <a:pt x="0" y="0"/>
                  </a:moveTo>
                  <a:lnTo>
                    <a:pt x="1508933" y="0"/>
                  </a:lnTo>
                  <a:lnTo>
                    <a:pt x="1508933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508933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478998" y="7368728"/>
            <a:ext cx="5330005" cy="2632850"/>
            <a:chOff x="0" y="0"/>
            <a:chExt cx="7106673" cy="35104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985240" y="0"/>
              <a:ext cx="1136193" cy="1330177"/>
            </a:xfrm>
            <a:custGeom>
              <a:avLst/>
              <a:gdLst/>
              <a:ahLst/>
              <a:cxnLst/>
              <a:rect r="r" b="b" t="t" l="l"/>
              <a:pathLst>
                <a:path h="1330177" w="1136193">
                  <a:moveTo>
                    <a:pt x="0" y="0"/>
                  </a:moveTo>
                  <a:lnTo>
                    <a:pt x="1136193" y="0"/>
                  </a:lnTo>
                  <a:lnTo>
                    <a:pt x="1136193" y="1330177"/>
                  </a:lnTo>
                  <a:lnTo>
                    <a:pt x="0" y="1330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2252156"/>
              <a:ext cx="7106673" cy="10571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true" rot="0">
              <a:off x="1567958" y="1054688"/>
              <a:ext cx="3970758" cy="992689"/>
            </a:xfrm>
            <a:custGeom>
              <a:avLst/>
              <a:gdLst/>
              <a:ahLst/>
              <a:cxnLst/>
              <a:rect r="r" b="b" t="t" l="l"/>
              <a:pathLst>
                <a:path h="992689" w="3970758">
                  <a:moveTo>
                    <a:pt x="0" y="992689"/>
                  </a:moveTo>
                  <a:lnTo>
                    <a:pt x="3970757" y="992689"/>
                  </a:lnTo>
                  <a:lnTo>
                    <a:pt x="3970757" y="0"/>
                  </a:lnTo>
                  <a:lnTo>
                    <a:pt x="0" y="0"/>
                  </a:lnTo>
                  <a:lnTo>
                    <a:pt x="0" y="99268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360260" y="1587000"/>
              <a:ext cx="386153" cy="384705"/>
            </a:xfrm>
            <a:custGeom>
              <a:avLst/>
              <a:gdLst/>
              <a:ahLst/>
              <a:cxnLst/>
              <a:rect r="r" b="b" t="t" l="l"/>
              <a:pathLst>
                <a:path h="384705" w="386153">
                  <a:moveTo>
                    <a:pt x="0" y="0"/>
                  </a:moveTo>
                  <a:lnTo>
                    <a:pt x="386153" y="0"/>
                  </a:lnTo>
                  <a:lnTo>
                    <a:pt x="386153" y="384705"/>
                  </a:lnTo>
                  <a:lnTo>
                    <a:pt x="0" y="384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6" id="16"/>
            <p:cNvSpPr/>
            <p:nvPr/>
          </p:nvSpPr>
          <p:spPr>
            <a:xfrm>
              <a:off x="1503160" y="3498660"/>
              <a:ext cx="4100353" cy="0"/>
            </a:xfrm>
            <a:prstGeom prst="line">
              <a:avLst/>
            </a:prstGeom>
            <a:ln cap="flat" w="23614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5566729" y="214736"/>
            <a:ext cx="7154543" cy="3310334"/>
            <a:chOff x="0" y="0"/>
            <a:chExt cx="9539390" cy="441377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3617604" y="0"/>
              <a:ext cx="2304182" cy="2304182"/>
            </a:xfrm>
            <a:custGeom>
              <a:avLst/>
              <a:gdLst/>
              <a:ahLst/>
              <a:cxnLst/>
              <a:rect r="r" b="b" t="t" l="l"/>
              <a:pathLst>
                <a:path h="2304182" w="2304182">
                  <a:moveTo>
                    <a:pt x="0" y="0"/>
                  </a:moveTo>
                  <a:lnTo>
                    <a:pt x="2304182" y="0"/>
                  </a:lnTo>
                  <a:lnTo>
                    <a:pt x="2304182" y="2304182"/>
                  </a:lnTo>
                  <a:lnTo>
                    <a:pt x="0" y="23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2892767"/>
              <a:ext cx="9539390" cy="15210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ASAE</a:t>
              </a:r>
            </a:p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FUNDACIÓN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0" y="27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0"/>
                </a:moveTo>
                <a:lnTo>
                  <a:pt x="4296819" y="0"/>
                </a:lnTo>
                <a:lnTo>
                  <a:pt x="4296819" y="5140760"/>
                </a:lnTo>
                <a:lnTo>
                  <a:pt x="0" y="5140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0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5140760"/>
                </a:moveTo>
                <a:lnTo>
                  <a:pt x="4296819" y="5140760"/>
                </a:lnTo>
                <a:lnTo>
                  <a:pt x="4296819" y="0"/>
                </a:lnTo>
                <a:lnTo>
                  <a:pt x="0" y="0"/>
                </a:lnTo>
                <a:lnTo>
                  <a:pt x="0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true" rot="0">
            <a:off x="13991181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4296819" y="5140760"/>
                </a:moveTo>
                <a:lnTo>
                  <a:pt x="0" y="5140760"/>
                </a:lnTo>
                <a:lnTo>
                  <a:pt x="0" y="0"/>
                </a:lnTo>
                <a:lnTo>
                  <a:pt x="4296819" y="0"/>
                </a:lnTo>
                <a:lnTo>
                  <a:pt x="4296819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3995165" y="0"/>
            <a:ext cx="4292835" cy="5135994"/>
          </a:xfrm>
          <a:custGeom>
            <a:avLst/>
            <a:gdLst/>
            <a:ahLst/>
            <a:cxnLst/>
            <a:rect r="r" b="b" t="t" l="l"/>
            <a:pathLst>
              <a:path h="5135994" w="4292835">
                <a:moveTo>
                  <a:pt x="4292835" y="0"/>
                </a:moveTo>
                <a:lnTo>
                  <a:pt x="0" y="0"/>
                </a:lnTo>
                <a:lnTo>
                  <a:pt x="0" y="5135994"/>
                </a:lnTo>
                <a:lnTo>
                  <a:pt x="4292835" y="5135994"/>
                </a:lnTo>
                <a:lnTo>
                  <a:pt x="42928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7806690" y="3809370"/>
            <a:ext cx="2674620" cy="0"/>
          </a:xfrm>
          <a:prstGeom prst="line">
            <a:avLst/>
          </a:prstGeom>
          <a:ln cap="rnd" w="66675">
            <a:solidFill>
              <a:srgbClr val="021F3E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5" id="25"/>
          <p:cNvSpPr txBox="true"/>
          <p:nvPr/>
        </p:nvSpPr>
        <p:spPr>
          <a:xfrm rot="0">
            <a:off x="3517277" y="4338007"/>
            <a:ext cx="11253446" cy="2792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PERSPECTIVA</a:t>
            </a:r>
          </a:p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ESTUDIANTIL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08717" y="329762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Freeform 26" id="26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>
            <a:off x="4389697" y="5421271"/>
            <a:ext cx="5112107" cy="0"/>
          </a:xfrm>
          <a:prstGeom prst="line">
            <a:avLst/>
          </a:prstGeom>
          <a:ln cap="flat" w="47625">
            <a:solidFill>
              <a:srgbClr val="074FD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10869789" y="7770395"/>
            <a:ext cx="6285464" cy="1677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1"/>
              </a:lnSpc>
            </a:pPr>
            <a:r>
              <a:rPr lang="en-US" b="true" sz="4294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PRESIDENTE C.E. </a:t>
            </a:r>
          </a:p>
          <a:p>
            <a:pPr algn="ctr">
              <a:lnSpc>
                <a:spcPts val="6871"/>
              </a:lnSpc>
            </a:pPr>
            <a:r>
              <a:rPr lang="en-US" b="true" sz="4294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ESC. TÉCNICA N⁰ 37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984087" y="2823572"/>
            <a:ext cx="5923328" cy="792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b="true" sz="5523">
                <a:solidFill>
                  <a:srgbClr val="021F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Pedro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021712" y="3663714"/>
            <a:ext cx="7848078" cy="1410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OSTANELLI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447106" y="5884232"/>
            <a:ext cx="8835401" cy="1642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6"/>
              </a:lnSpc>
            </a:pPr>
            <a:r>
              <a:rPr lang="en-US" b="true" sz="5833">
                <a:solidFill>
                  <a:srgbClr val="021F3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Vice Director Consejo Estudiantil Provincial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0973836" y="1449067"/>
            <a:ext cx="6077371" cy="6077371"/>
            <a:chOff x="0" y="0"/>
            <a:chExt cx="8103161" cy="8103161"/>
          </a:xfrm>
        </p:grpSpPr>
        <p:grpSp>
          <p:nvGrpSpPr>
            <p:cNvPr name="Group 37" id="37"/>
            <p:cNvGrpSpPr/>
            <p:nvPr/>
          </p:nvGrpSpPr>
          <p:grpSpPr>
            <a:xfrm rot="0">
              <a:off x="0" y="0"/>
              <a:ext cx="8103161" cy="8103161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74FDF"/>
                </a:soli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90876" lIns="90876" bIns="90876" rIns="90876"/>
              <a:lstStyle/>
              <a:p>
                <a:pPr algn="ctr">
                  <a:lnSpc>
                    <a:spcPts val="56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160574" y="160589"/>
              <a:ext cx="7782013" cy="7781982"/>
              <a:chOff x="0" y="0"/>
              <a:chExt cx="6350000" cy="6349975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-547588">
                <a:off x="-237931" y="-237937"/>
                <a:ext cx="6825864" cy="6825845"/>
              </a:xfrm>
              <a:custGeom>
                <a:avLst/>
                <a:gdLst/>
                <a:ahLst/>
                <a:cxnLst/>
                <a:rect r="r" b="b" t="t" l="l"/>
                <a:pathLst>
                  <a:path h="6825845" w="6825864">
                    <a:moveTo>
                      <a:pt x="6547731" y="3916562"/>
                    </a:moveTo>
                    <a:cubicBezTo>
                      <a:pt x="6269613" y="5647791"/>
                      <a:pt x="4640611" y="6825845"/>
                      <a:pt x="2909333" y="6547718"/>
                    </a:cubicBezTo>
                    <a:cubicBezTo>
                      <a:pt x="1178029" y="6269588"/>
                      <a:pt x="0" y="4640590"/>
                      <a:pt x="278118" y="2909362"/>
                    </a:cubicBezTo>
                    <a:cubicBezTo>
                      <a:pt x="556251" y="1178046"/>
                      <a:pt x="2185226" y="0"/>
                      <a:pt x="3916529" y="278130"/>
                    </a:cubicBezTo>
                    <a:cubicBezTo>
                      <a:pt x="5647833" y="556261"/>
                      <a:pt x="6825864" y="2185246"/>
                      <a:pt x="6547731" y="3916562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07548" t="-16481" r="0" b="-130969"/>
                </a:stretch>
              </a:blipFill>
            </p:spPr>
          </p:sp>
        </p:grpSp>
      </p:grpSp>
      <p:grpSp>
        <p:nvGrpSpPr>
          <p:cNvPr name="Group 42" id="42"/>
          <p:cNvGrpSpPr/>
          <p:nvPr/>
        </p:nvGrpSpPr>
        <p:grpSpPr>
          <a:xfrm rot="0">
            <a:off x="5154274" y="384615"/>
            <a:ext cx="3582952" cy="1629332"/>
            <a:chOff x="0" y="0"/>
            <a:chExt cx="4777270" cy="2172443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2041760" y="0"/>
              <a:ext cx="693749" cy="1053129"/>
            </a:xfrm>
            <a:custGeom>
              <a:avLst/>
              <a:gdLst/>
              <a:ahLst/>
              <a:cxnLst/>
              <a:rect r="r" b="b" t="t" l="l"/>
              <a:pathLst>
                <a:path h="1053129" w="693749">
                  <a:moveTo>
                    <a:pt x="0" y="0"/>
                  </a:moveTo>
                  <a:lnTo>
                    <a:pt x="693749" y="0"/>
                  </a:lnTo>
                  <a:lnTo>
                    <a:pt x="693749" y="1053129"/>
                  </a:lnTo>
                  <a:lnTo>
                    <a:pt x="0" y="105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true" rot="0">
              <a:off x="861162" y="770009"/>
              <a:ext cx="3054946" cy="763736"/>
            </a:xfrm>
            <a:custGeom>
              <a:avLst/>
              <a:gdLst/>
              <a:ahLst/>
              <a:cxnLst/>
              <a:rect r="r" b="b" t="t" l="l"/>
              <a:pathLst>
                <a:path h="763736" w="3054946">
                  <a:moveTo>
                    <a:pt x="0" y="763736"/>
                  </a:moveTo>
                  <a:lnTo>
                    <a:pt x="3054946" y="763736"/>
                  </a:lnTo>
                  <a:lnTo>
                    <a:pt x="3054946" y="0"/>
                  </a:lnTo>
                  <a:lnTo>
                    <a:pt x="0" y="0"/>
                  </a:lnTo>
                  <a:lnTo>
                    <a:pt x="0" y="76373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45" id="45"/>
            <p:cNvSpPr/>
            <p:nvPr/>
          </p:nvSpPr>
          <p:spPr>
            <a:xfrm>
              <a:off x="432518" y="2160942"/>
              <a:ext cx="3912234" cy="0"/>
            </a:xfrm>
            <a:prstGeom prst="line">
              <a:avLst/>
            </a:prstGeom>
            <a:ln cap="flat" w="23002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2240089" y="1179549"/>
              <a:ext cx="297091" cy="295977"/>
            </a:xfrm>
            <a:custGeom>
              <a:avLst/>
              <a:gdLst/>
              <a:ahLst/>
              <a:cxnLst/>
              <a:rect r="r" b="b" t="t" l="l"/>
              <a:pathLst>
                <a:path h="295977" w="297091">
                  <a:moveTo>
                    <a:pt x="0" y="0"/>
                  </a:moveTo>
                  <a:lnTo>
                    <a:pt x="297091" y="0"/>
                  </a:lnTo>
                  <a:lnTo>
                    <a:pt x="297091" y="295977"/>
                  </a:lnTo>
                  <a:lnTo>
                    <a:pt x="0" y="295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7" id="47"/>
            <p:cNvSpPr txBox="true"/>
            <p:nvPr/>
          </p:nvSpPr>
          <p:spPr>
            <a:xfrm rot="0">
              <a:off x="0" y="1646245"/>
              <a:ext cx="4777270" cy="4175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9"/>
                </a:lnSpc>
              </a:pP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4699449" y="8288438"/>
            <a:ext cx="4492604" cy="1570477"/>
            <a:chOff x="0" y="0"/>
            <a:chExt cx="5990139" cy="209396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2435751" y="0"/>
              <a:ext cx="957685" cy="1121192"/>
            </a:xfrm>
            <a:custGeom>
              <a:avLst/>
              <a:gdLst/>
              <a:ahLst/>
              <a:cxnLst/>
              <a:rect r="r" b="b" t="t" l="l"/>
              <a:pathLst>
                <a:path h="1121192" w="957685">
                  <a:moveTo>
                    <a:pt x="0" y="0"/>
                  </a:moveTo>
                  <a:lnTo>
                    <a:pt x="957685" y="0"/>
                  </a:lnTo>
                  <a:lnTo>
                    <a:pt x="957685" y="1121192"/>
                  </a:lnTo>
                  <a:lnTo>
                    <a:pt x="0" y="1121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50" id="50"/>
            <p:cNvSpPr txBox="true"/>
            <p:nvPr/>
          </p:nvSpPr>
          <p:spPr>
            <a:xfrm rot="0">
              <a:off x="0" y="1232530"/>
              <a:ext cx="5990139" cy="861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81757" y="1663857"/>
            <a:ext cx="12324486" cy="6959285"/>
            <a:chOff x="0" y="0"/>
            <a:chExt cx="6183544" cy="3491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3544" cy="3491671"/>
            </a:xfrm>
            <a:custGeom>
              <a:avLst/>
              <a:gdLst/>
              <a:ahLst/>
              <a:cxnLst/>
              <a:rect r="r" b="b" t="t" l="l"/>
              <a:pathLst>
                <a:path h="3491671" w="6183544">
                  <a:moveTo>
                    <a:pt x="0" y="0"/>
                  </a:moveTo>
                  <a:lnTo>
                    <a:pt x="6183544" y="0"/>
                  </a:lnTo>
                  <a:lnTo>
                    <a:pt x="6183544" y="3491671"/>
                  </a:lnTo>
                  <a:lnTo>
                    <a:pt x="0" y="3491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6183544" cy="3520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087440" y="8388870"/>
            <a:ext cx="6113120" cy="468545"/>
            <a:chOff x="0" y="0"/>
            <a:chExt cx="2611851" cy="2001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11851" cy="200187"/>
            </a:xfrm>
            <a:custGeom>
              <a:avLst/>
              <a:gdLst/>
              <a:ahLst/>
              <a:cxnLst/>
              <a:rect r="r" b="b" t="t" l="l"/>
              <a:pathLst>
                <a:path h="200187" w="2611851">
                  <a:moveTo>
                    <a:pt x="0" y="0"/>
                  </a:moveTo>
                  <a:lnTo>
                    <a:pt x="2611851" y="0"/>
                  </a:lnTo>
                  <a:lnTo>
                    <a:pt x="2611851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611851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378147" y="1524455"/>
            <a:ext cx="3531705" cy="468545"/>
            <a:chOff x="0" y="0"/>
            <a:chExt cx="1508933" cy="2001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8933" cy="200187"/>
            </a:xfrm>
            <a:custGeom>
              <a:avLst/>
              <a:gdLst/>
              <a:ahLst/>
              <a:cxnLst/>
              <a:rect r="r" b="b" t="t" l="l"/>
              <a:pathLst>
                <a:path h="200187" w="1508933">
                  <a:moveTo>
                    <a:pt x="0" y="0"/>
                  </a:moveTo>
                  <a:lnTo>
                    <a:pt x="1508933" y="0"/>
                  </a:lnTo>
                  <a:lnTo>
                    <a:pt x="1508933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508933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478998" y="7368728"/>
            <a:ext cx="5330005" cy="2632850"/>
            <a:chOff x="0" y="0"/>
            <a:chExt cx="7106673" cy="35104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985240" y="0"/>
              <a:ext cx="1136193" cy="1330177"/>
            </a:xfrm>
            <a:custGeom>
              <a:avLst/>
              <a:gdLst/>
              <a:ahLst/>
              <a:cxnLst/>
              <a:rect r="r" b="b" t="t" l="l"/>
              <a:pathLst>
                <a:path h="1330177" w="1136193">
                  <a:moveTo>
                    <a:pt x="0" y="0"/>
                  </a:moveTo>
                  <a:lnTo>
                    <a:pt x="1136193" y="0"/>
                  </a:lnTo>
                  <a:lnTo>
                    <a:pt x="1136193" y="1330177"/>
                  </a:lnTo>
                  <a:lnTo>
                    <a:pt x="0" y="1330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2252156"/>
              <a:ext cx="7106673" cy="10571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true" rot="0">
              <a:off x="1567958" y="1054688"/>
              <a:ext cx="3970758" cy="992689"/>
            </a:xfrm>
            <a:custGeom>
              <a:avLst/>
              <a:gdLst/>
              <a:ahLst/>
              <a:cxnLst/>
              <a:rect r="r" b="b" t="t" l="l"/>
              <a:pathLst>
                <a:path h="992689" w="3970758">
                  <a:moveTo>
                    <a:pt x="0" y="992689"/>
                  </a:moveTo>
                  <a:lnTo>
                    <a:pt x="3970757" y="992689"/>
                  </a:lnTo>
                  <a:lnTo>
                    <a:pt x="3970757" y="0"/>
                  </a:lnTo>
                  <a:lnTo>
                    <a:pt x="0" y="0"/>
                  </a:lnTo>
                  <a:lnTo>
                    <a:pt x="0" y="99268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360260" y="1587000"/>
              <a:ext cx="386153" cy="384705"/>
            </a:xfrm>
            <a:custGeom>
              <a:avLst/>
              <a:gdLst/>
              <a:ahLst/>
              <a:cxnLst/>
              <a:rect r="r" b="b" t="t" l="l"/>
              <a:pathLst>
                <a:path h="384705" w="386153">
                  <a:moveTo>
                    <a:pt x="0" y="0"/>
                  </a:moveTo>
                  <a:lnTo>
                    <a:pt x="386153" y="0"/>
                  </a:lnTo>
                  <a:lnTo>
                    <a:pt x="386153" y="384705"/>
                  </a:lnTo>
                  <a:lnTo>
                    <a:pt x="0" y="384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6" id="16"/>
            <p:cNvSpPr/>
            <p:nvPr/>
          </p:nvSpPr>
          <p:spPr>
            <a:xfrm>
              <a:off x="1503160" y="3498660"/>
              <a:ext cx="4100353" cy="0"/>
            </a:xfrm>
            <a:prstGeom prst="line">
              <a:avLst/>
            </a:prstGeom>
            <a:ln cap="flat" w="23614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5566729" y="214736"/>
            <a:ext cx="7154543" cy="3310334"/>
            <a:chOff x="0" y="0"/>
            <a:chExt cx="9539390" cy="441377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3617604" y="0"/>
              <a:ext cx="2304182" cy="2304182"/>
            </a:xfrm>
            <a:custGeom>
              <a:avLst/>
              <a:gdLst/>
              <a:ahLst/>
              <a:cxnLst/>
              <a:rect r="r" b="b" t="t" l="l"/>
              <a:pathLst>
                <a:path h="2304182" w="2304182">
                  <a:moveTo>
                    <a:pt x="0" y="0"/>
                  </a:moveTo>
                  <a:lnTo>
                    <a:pt x="2304182" y="0"/>
                  </a:lnTo>
                  <a:lnTo>
                    <a:pt x="2304182" y="2304182"/>
                  </a:lnTo>
                  <a:lnTo>
                    <a:pt x="0" y="23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2892767"/>
              <a:ext cx="9539390" cy="15210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ASAE</a:t>
              </a:r>
            </a:p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FUNDACIÓN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0" y="27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0"/>
                </a:moveTo>
                <a:lnTo>
                  <a:pt x="4296819" y="0"/>
                </a:lnTo>
                <a:lnTo>
                  <a:pt x="4296819" y="5140760"/>
                </a:lnTo>
                <a:lnTo>
                  <a:pt x="0" y="5140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0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5140760"/>
                </a:moveTo>
                <a:lnTo>
                  <a:pt x="4296819" y="5140760"/>
                </a:lnTo>
                <a:lnTo>
                  <a:pt x="4296819" y="0"/>
                </a:lnTo>
                <a:lnTo>
                  <a:pt x="0" y="0"/>
                </a:lnTo>
                <a:lnTo>
                  <a:pt x="0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true" rot="0">
            <a:off x="13991181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4296819" y="5140760"/>
                </a:moveTo>
                <a:lnTo>
                  <a:pt x="0" y="5140760"/>
                </a:lnTo>
                <a:lnTo>
                  <a:pt x="0" y="0"/>
                </a:lnTo>
                <a:lnTo>
                  <a:pt x="4296819" y="0"/>
                </a:lnTo>
                <a:lnTo>
                  <a:pt x="4296819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3995165" y="0"/>
            <a:ext cx="4292835" cy="5135994"/>
          </a:xfrm>
          <a:custGeom>
            <a:avLst/>
            <a:gdLst/>
            <a:ahLst/>
            <a:cxnLst/>
            <a:rect r="r" b="b" t="t" l="l"/>
            <a:pathLst>
              <a:path h="5135994" w="4292835">
                <a:moveTo>
                  <a:pt x="4292835" y="0"/>
                </a:moveTo>
                <a:lnTo>
                  <a:pt x="0" y="0"/>
                </a:lnTo>
                <a:lnTo>
                  <a:pt x="0" y="5135994"/>
                </a:lnTo>
                <a:lnTo>
                  <a:pt x="4292835" y="5135994"/>
                </a:lnTo>
                <a:lnTo>
                  <a:pt x="42928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7806690" y="3809370"/>
            <a:ext cx="2674620" cy="0"/>
          </a:xfrm>
          <a:prstGeom prst="line">
            <a:avLst/>
          </a:prstGeom>
          <a:ln cap="rnd" w="66675">
            <a:solidFill>
              <a:srgbClr val="021F3E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5" id="25"/>
          <p:cNvSpPr txBox="true"/>
          <p:nvPr/>
        </p:nvSpPr>
        <p:spPr>
          <a:xfrm rot="0">
            <a:off x="3517277" y="4338007"/>
            <a:ext cx="11253446" cy="2792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TESTIMONIO REAL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0" id="30"/>
          <p:cNvSpPr/>
          <p:nvPr/>
        </p:nvSpPr>
        <p:spPr>
          <a:xfrm>
            <a:off x="3209752" y="7521484"/>
            <a:ext cx="4416309" cy="0"/>
          </a:xfrm>
          <a:prstGeom prst="line">
            <a:avLst/>
          </a:prstGeom>
          <a:ln cap="flat" w="38100">
            <a:solidFill>
              <a:srgbClr val="074FD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1" id="31"/>
          <p:cNvGrpSpPr/>
          <p:nvPr/>
        </p:nvGrpSpPr>
        <p:grpSpPr>
          <a:xfrm rot="0">
            <a:off x="3209752" y="517965"/>
            <a:ext cx="4584895" cy="4584895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74FDF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0876" lIns="90876" bIns="90876" rIns="90876"/>
            <a:lstStyle/>
            <a:p>
              <a:pPr algn="ctr">
                <a:lnSpc>
                  <a:spcPts val="56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3300608" y="608829"/>
            <a:ext cx="4403185" cy="4403167"/>
            <a:chOff x="0" y="0"/>
            <a:chExt cx="6350000" cy="634997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756" t="-74407" r="-24442" b="-152556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8365382" y="517965"/>
            <a:ext cx="3582952" cy="1629332"/>
            <a:chOff x="0" y="0"/>
            <a:chExt cx="4777270" cy="2172443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2041760" y="0"/>
              <a:ext cx="693749" cy="1053129"/>
            </a:xfrm>
            <a:custGeom>
              <a:avLst/>
              <a:gdLst/>
              <a:ahLst/>
              <a:cxnLst/>
              <a:rect r="r" b="b" t="t" l="l"/>
              <a:pathLst>
                <a:path h="1053129" w="693749">
                  <a:moveTo>
                    <a:pt x="0" y="0"/>
                  </a:moveTo>
                  <a:lnTo>
                    <a:pt x="693749" y="0"/>
                  </a:lnTo>
                  <a:lnTo>
                    <a:pt x="693749" y="1053129"/>
                  </a:lnTo>
                  <a:lnTo>
                    <a:pt x="0" y="105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true" rot="0">
              <a:off x="861162" y="770009"/>
              <a:ext cx="3054946" cy="763736"/>
            </a:xfrm>
            <a:custGeom>
              <a:avLst/>
              <a:gdLst/>
              <a:ahLst/>
              <a:cxnLst/>
              <a:rect r="r" b="b" t="t" l="l"/>
              <a:pathLst>
                <a:path h="763736" w="3054946">
                  <a:moveTo>
                    <a:pt x="0" y="763736"/>
                  </a:moveTo>
                  <a:lnTo>
                    <a:pt x="3054946" y="763736"/>
                  </a:lnTo>
                  <a:lnTo>
                    <a:pt x="3054946" y="0"/>
                  </a:lnTo>
                  <a:lnTo>
                    <a:pt x="0" y="0"/>
                  </a:lnTo>
                  <a:lnTo>
                    <a:pt x="0" y="76373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39" id="39"/>
            <p:cNvSpPr/>
            <p:nvPr/>
          </p:nvSpPr>
          <p:spPr>
            <a:xfrm>
              <a:off x="432518" y="2160942"/>
              <a:ext cx="3912234" cy="0"/>
            </a:xfrm>
            <a:prstGeom prst="line">
              <a:avLst/>
            </a:prstGeom>
            <a:ln cap="flat" w="23002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2240089" y="1179549"/>
              <a:ext cx="297091" cy="295977"/>
            </a:xfrm>
            <a:custGeom>
              <a:avLst/>
              <a:gdLst/>
              <a:ahLst/>
              <a:cxnLst/>
              <a:rect r="r" b="b" t="t" l="l"/>
              <a:pathLst>
                <a:path h="295977" w="297091">
                  <a:moveTo>
                    <a:pt x="0" y="0"/>
                  </a:moveTo>
                  <a:lnTo>
                    <a:pt x="297091" y="0"/>
                  </a:lnTo>
                  <a:lnTo>
                    <a:pt x="297091" y="295977"/>
                  </a:lnTo>
                  <a:lnTo>
                    <a:pt x="0" y="295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0" y="1646245"/>
              <a:ext cx="4777270" cy="4175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9"/>
                </a:lnSpc>
              </a:pP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7910556" y="8155088"/>
            <a:ext cx="4492604" cy="1570477"/>
            <a:chOff x="0" y="0"/>
            <a:chExt cx="5990139" cy="2093969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2435751" y="0"/>
              <a:ext cx="957685" cy="1121192"/>
            </a:xfrm>
            <a:custGeom>
              <a:avLst/>
              <a:gdLst/>
              <a:ahLst/>
              <a:cxnLst/>
              <a:rect r="r" b="b" t="t" l="l"/>
              <a:pathLst>
                <a:path h="1121192" w="957685">
                  <a:moveTo>
                    <a:pt x="0" y="0"/>
                  </a:moveTo>
                  <a:lnTo>
                    <a:pt x="957685" y="0"/>
                  </a:lnTo>
                  <a:lnTo>
                    <a:pt x="957685" y="1121192"/>
                  </a:lnTo>
                  <a:lnTo>
                    <a:pt x="0" y="1121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44" id="44"/>
            <p:cNvSpPr txBox="true"/>
            <p:nvPr/>
          </p:nvSpPr>
          <p:spPr>
            <a:xfrm rot="0">
              <a:off x="0" y="1232530"/>
              <a:ext cx="5990139" cy="861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AutoShape 45" id="45"/>
          <p:cNvSpPr/>
          <p:nvPr/>
        </p:nvSpPr>
        <p:spPr>
          <a:xfrm>
            <a:off x="12373330" y="7523663"/>
            <a:ext cx="4416309" cy="0"/>
          </a:xfrm>
          <a:prstGeom prst="line">
            <a:avLst/>
          </a:prstGeom>
          <a:ln cap="flat" w="38100">
            <a:solidFill>
              <a:srgbClr val="074FD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6" id="46"/>
          <p:cNvGrpSpPr/>
          <p:nvPr/>
        </p:nvGrpSpPr>
        <p:grpSpPr>
          <a:xfrm rot="0">
            <a:off x="12373330" y="520143"/>
            <a:ext cx="4584895" cy="4584895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74FDF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0876" lIns="90876" bIns="90876" rIns="90876"/>
            <a:lstStyle/>
            <a:p>
              <a:pPr algn="ctr">
                <a:lnSpc>
                  <a:spcPts val="560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2464186" y="611007"/>
            <a:ext cx="4403185" cy="4403167"/>
            <a:chOff x="0" y="0"/>
            <a:chExt cx="6350000" cy="6349975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42048" t="-7692" r="-41173" b="-75530"/>
              </a:stretch>
            </a:blipFill>
          </p:spPr>
        </p:sp>
      </p:grpSp>
      <p:sp>
        <p:nvSpPr>
          <p:cNvPr name="TextBox 51" id="51"/>
          <p:cNvSpPr txBox="true"/>
          <p:nvPr/>
        </p:nvSpPr>
        <p:spPr>
          <a:xfrm rot="0">
            <a:off x="208717" y="329762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2527930" y="8627812"/>
            <a:ext cx="5948540" cy="1055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b="true" sz="3780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CO-FUNDADOR</a:t>
            </a:r>
          </a:p>
          <a:p>
            <a:pPr algn="ctr">
              <a:lnSpc>
                <a:spcPts val="4158"/>
              </a:lnSpc>
            </a:pPr>
            <a:r>
              <a:rPr lang="en-US" b="true" sz="3780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ASAE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2859349" y="5379085"/>
            <a:ext cx="5117116" cy="678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8"/>
              </a:lnSpc>
            </a:pPr>
            <a:r>
              <a:rPr lang="en-US" b="true" sz="4771">
                <a:solidFill>
                  <a:srgbClr val="021F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Gustavo Gabriel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2027961" y="6101834"/>
            <a:ext cx="6779891" cy="1214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7"/>
              </a:lnSpc>
            </a:pPr>
            <a:r>
              <a:rPr lang="en-US" b="true" sz="8543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SESMILO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2341398" y="7816759"/>
            <a:ext cx="6153017" cy="715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b="true" sz="5039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SECRETARIO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1691508" y="8629990"/>
            <a:ext cx="5948540" cy="1055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b="true" sz="3780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VÍCTIMA DE </a:t>
            </a:r>
          </a:p>
          <a:p>
            <a:pPr algn="ctr">
              <a:lnSpc>
                <a:spcPts val="4158"/>
              </a:lnSpc>
            </a:pPr>
            <a:r>
              <a:rPr lang="en-US" b="true" sz="3780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BULLYING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2022927" y="5381264"/>
            <a:ext cx="5117116" cy="678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8"/>
              </a:lnSpc>
            </a:pPr>
            <a:r>
              <a:rPr lang="en-US" b="true" sz="4771">
                <a:solidFill>
                  <a:srgbClr val="021F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Francisco G.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1191539" y="6104012"/>
            <a:ext cx="6779891" cy="1214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7"/>
              </a:lnSpc>
            </a:pPr>
            <a:r>
              <a:rPr lang="en-US" b="true" sz="8543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PEREZ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1504976" y="7818938"/>
            <a:ext cx="6153017" cy="715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b="true" sz="5039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TESTIMONIO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0" id="30"/>
          <p:cNvSpPr/>
          <p:nvPr/>
        </p:nvSpPr>
        <p:spPr>
          <a:xfrm>
            <a:off x="4389697" y="5010445"/>
            <a:ext cx="5112107" cy="0"/>
          </a:xfrm>
          <a:prstGeom prst="line">
            <a:avLst/>
          </a:prstGeom>
          <a:ln cap="flat" w="47625">
            <a:solidFill>
              <a:srgbClr val="074FD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1" id="31"/>
          <p:cNvGrpSpPr/>
          <p:nvPr/>
        </p:nvGrpSpPr>
        <p:grpSpPr>
          <a:xfrm rot="0">
            <a:off x="10973836" y="1449067"/>
            <a:ext cx="6077371" cy="607737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74FDF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0876" lIns="90876" bIns="90876" rIns="90876"/>
            <a:lstStyle/>
            <a:p>
              <a:pPr algn="ctr">
                <a:lnSpc>
                  <a:spcPts val="56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1094266" y="1569509"/>
            <a:ext cx="5836510" cy="5836487"/>
            <a:chOff x="0" y="0"/>
            <a:chExt cx="6350000" cy="6349975"/>
          </a:xfrm>
        </p:grpSpPr>
        <p:sp>
          <p:nvSpPr>
            <p:cNvPr name="Freeform 35" id="35"/>
            <p:cNvSpPr/>
            <p:nvPr/>
          </p:nvSpPr>
          <p:spPr>
            <a:xfrm flipH="true" flipV="false" rot="-230640">
              <a:off x="-110411" y="-110412"/>
              <a:ext cx="6570820" cy="6570798"/>
            </a:xfrm>
            <a:custGeom>
              <a:avLst/>
              <a:gdLst/>
              <a:ahLst/>
              <a:cxnLst/>
              <a:rect r="r" b="b" t="t" l="l"/>
              <a:pathLst>
                <a:path h="6570798" w="6570820">
                  <a:moveTo>
                    <a:pt x="117556" y="3498290"/>
                  </a:moveTo>
                  <a:cubicBezTo>
                    <a:pt x="235106" y="5247771"/>
                    <a:pt x="1748731" y="6570797"/>
                    <a:pt x="3498263" y="6453244"/>
                  </a:cubicBezTo>
                  <a:cubicBezTo>
                    <a:pt x="5247820" y="6335689"/>
                    <a:pt x="6570821" y="4822066"/>
                    <a:pt x="6453271" y="3072585"/>
                  </a:cubicBezTo>
                  <a:cubicBezTo>
                    <a:pt x="6335715" y="1323015"/>
                    <a:pt x="4822116" y="0"/>
                    <a:pt x="3072559" y="117555"/>
                  </a:cubicBezTo>
                  <a:cubicBezTo>
                    <a:pt x="1323002" y="235110"/>
                    <a:pt x="0" y="1748720"/>
                    <a:pt x="117556" y="3498290"/>
                  </a:cubicBezTo>
                  <a:close/>
                </a:path>
              </a:pathLst>
            </a:custGeom>
            <a:blipFill>
              <a:blip r:embed="rId7"/>
              <a:stretch>
                <a:fillRect l="-17369" t="-8705" r="-14163" b="-22828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5154274" y="384615"/>
            <a:ext cx="3582952" cy="1629332"/>
            <a:chOff x="0" y="0"/>
            <a:chExt cx="4777270" cy="2172443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2041760" y="0"/>
              <a:ext cx="693749" cy="1053129"/>
            </a:xfrm>
            <a:custGeom>
              <a:avLst/>
              <a:gdLst/>
              <a:ahLst/>
              <a:cxnLst/>
              <a:rect r="r" b="b" t="t" l="l"/>
              <a:pathLst>
                <a:path h="1053129" w="693749">
                  <a:moveTo>
                    <a:pt x="0" y="0"/>
                  </a:moveTo>
                  <a:lnTo>
                    <a:pt x="693749" y="0"/>
                  </a:lnTo>
                  <a:lnTo>
                    <a:pt x="693749" y="1053129"/>
                  </a:lnTo>
                  <a:lnTo>
                    <a:pt x="0" y="105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true" rot="0">
              <a:off x="861162" y="770009"/>
              <a:ext cx="3054946" cy="763736"/>
            </a:xfrm>
            <a:custGeom>
              <a:avLst/>
              <a:gdLst/>
              <a:ahLst/>
              <a:cxnLst/>
              <a:rect r="r" b="b" t="t" l="l"/>
              <a:pathLst>
                <a:path h="763736" w="3054946">
                  <a:moveTo>
                    <a:pt x="0" y="763736"/>
                  </a:moveTo>
                  <a:lnTo>
                    <a:pt x="3054946" y="763736"/>
                  </a:lnTo>
                  <a:lnTo>
                    <a:pt x="3054946" y="0"/>
                  </a:lnTo>
                  <a:lnTo>
                    <a:pt x="0" y="0"/>
                  </a:lnTo>
                  <a:lnTo>
                    <a:pt x="0" y="76373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39" id="39"/>
            <p:cNvSpPr/>
            <p:nvPr/>
          </p:nvSpPr>
          <p:spPr>
            <a:xfrm>
              <a:off x="432518" y="2160942"/>
              <a:ext cx="3912234" cy="0"/>
            </a:xfrm>
            <a:prstGeom prst="line">
              <a:avLst/>
            </a:prstGeom>
            <a:ln cap="flat" w="23002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2240089" y="1179549"/>
              <a:ext cx="297091" cy="295977"/>
            </a:xfrm>
            <a:custGeom>
              <a:avLst/>
              <a:gdLst/>
              <a:ahLst/>
              <a:cxnLst/>
              <a:rect r="r" b="b" t="t" l="l"/>
              <a:pathLst>
                <a:path h="295977" w="297091">
                  <a:moveTo>
                    <a:pt x="0" y="0"/>
                  </a:moveTo>
                  <a:lnTo>
                    <a:pt x="297091" y="0"/>
                  </a:lnTo>
                  <a:lnTo>
                    <a:pt x="297091" y="295977"/>
                  </a:lnTo>
                  <a:lnTo>
                    <a:pt x="0" y="295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0" y="1646245"/>
              <a:ext cx="4777270" cy="4175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9"/>
                </a:lnSpc>
              </a:pP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4699449" y="8288438"/>
            <a:ext cx="4492604" cy="1570477"/>
            <a:chOff x="0" y="0"/>
            <a:chExt cx="5990139" cy="2093969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2435751" y="0"/>
              <a:ext cx="957685" cy="1121192"/>
            </a:xfrm>
            <a:custGeom>
              <a:avLst/>
              <a:gdLst/>
              <a:ahLst/>
              <a:cxnLst/>
              <a:rect r="r" b="b" t="t" l="l"/>
              <a:pathLst>
                <a:path h="1121192" w="957685">
                  <a:moveTo>
                    <a:pt x="0" y="0"/>
                  </a:moveTo>
                  <a:lnTo>
                    <a:pt x="957685" y="0"/>
                  </a:lnTo>
                  <a:lnTo>
                    <a:pt x="957685" y="1121192"/>
                  </a:lnTo>
                  <a:lnTo>
                    <a:pt x="0" y="1121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44" id="44"/>
            <p:cNvSpPr txBox="true"/>
            <p:nvPr/>
          </p:nvSpPr>
          <p:spPr>
            <a:xfrm rot="0">
              <a:off x="0" y="1232530"/>
              <a:ext cx="5990139" cy="861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208717" y="329762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869789" y="7919780"/>
            <a:ext cx="6285464" cy="1660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4"/>
              </a:lnSpc>
            </a:pPr>
            <a:r>
              <a:rPr lang="en-US" b="true" sz="3994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DIPLOMATURA INTERNACIONAL BULLYING 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3984087" y="2469896"/>
            <a:ext cx="5923328" cy="792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b="true" sz="5523">
                <a:solidFill>
                  <a:srgbClr val="021F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Rodrigo José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3021712" y="3310037"/>
            <a:ext cx="7848078" cy="1410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SESMILO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3384532" y="5424782"/>
            <a:ext cx="7122438" cy="245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6"/>
              </a:lnSpc>
            </a:pPr>
            <a:r>
              <a:rPr lang="en-US" sz="5833" b="true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PRESIDENTE &amp;</a:t>
            </a:r>
          </a:p>
          <a:p>
            <a:pPr algn="ctr">
              <a:lnSpc>
                <a:spcPts val="6416"/>
              </a:lnSpc>
            </a:pPr>
            <a:r>
              <a:rPr lang="en-US" b="true" sz="5833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COFUNDADOR ASAE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3434444" y="517018"/>
            <a:ext cx="4201688" cy="1910699"/>
            <a:chOff x="0" y="0"/>
            <a:chExt cx="5602250" cy="254759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2394349" y="0"/>
              <a:ext cx="813551" cy="1234993"/>
            </a:xfrm>
            <a:custGeom>
              <a:avLst/>
              <a:gdLst/>
              <a:ahLst/>
              <a:cxnLst/>
              <a:rect r="r" b="b" t="t" l="l"/>
              <a:pathLst>
                <a:path h="1234993" w="813551">
                  <a:moveTo>
                    <a:pt x="0" y="0"/>
                  </a:moveTo>
                  <a:lnTo>
                    <a:pt x="813552" y="0"/>
                  </a:lnTo>
                  <a:lnTo>
                    <a:pt x="813552" y="1234993"/>
                  </a:lnTo>
                  <a:lnTo>
                    <a:pt x="0" y="1234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true" rot="0">
              <a:off x="1009875" y="902981"/>
              <a:ext cx="3582500" cy="895625"/>
            </a:xfrm>
            <a:custGeom>
              <a:avLst/>
              <a:gdLst/>
              <a:ahLst/>
              <a:cxnLst/>
              <a:rect r="r" b="b" t="t" l="l"/>
              <a:pathLst>
                <a:path h="895625" w="3582500">
                  <a:moveTo>
                    <a:pt x="0" y="895625"/>
                  </a:moveTo>
                  <a:lnTo>
                    <a:pt x="3582500" y="895625"/>
                  </a:lnTo>
                  <a:lnTo>
                    <a:pt x="3582500" y="0"/>
                  </a:lnTo>
                  <a:lnTo>
                    <a:pt x="0" y="0"/>
                  </a:lnTo>
                  <a:lnTo>
                    <a:pt x="0" y="895625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32" id="32"/>
            <p:cNvSpPr/>
            <p:nvPr/>
          </p:nvSpPr>
          <p:spPr>
            <a:xfrm>
              <a:off x="507209" y="2534112"/>
              <a:ext cx="4587832" cy="0"/>
            </a:xfrm>
            <a:prstGeom prst="line">
              <a:avLst/>
            </a:prstGeom>
            <a:ln cap="flat" w="26975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2626927" y="1383243"/>
              <a:ext cx="348395" cy="347089"/>
            </a:xfrm>
            <a:custGeom>
              <a:avLst/>
              <a:gdLst/>
              <a:ahLst/>
              <a:cxnLst/>
              <a:rect r="r" b="b" t="t" l="l"/>
              <a:pathLst>
                <a:path h="347089" w="348395">
                  <a:moveTo>
                    <a:pt x="0" y="0"/>
                  </a:moveTo>
                  <a:lnTo>
                    <a:pt x="348396" y="0"/>
                  </a:lnTo>
                  <a:lnTo>
                    <a:pt x="348396" y="347089"/>
                  </a:lnTo>
                  <a:lnTo>
                    <a:pt x="0" y="347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0" y="1928889"/>
              <a:ext cx="5602250" cy="4912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2"/>
                </a:lnSpc>
              </a:pPr>
              <a:r>
                <a:rPr lang="en-US" sz="249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49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2803739" y="7869159"/>
            <a:ext cx="5463097" cy="1909731"/>
            <a:chOff x="0" y="0"/>
            <a:chExt cx="7284129" cy="2546308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2961922" y="0"/>
              <a:ext cx="1164564" cy="1363392"/>
            </a:xfrm>
            <a:custGeom>
              <a:avLst/>
              <a:gdLst/>
              <a:ahLst/>
              <a:cxnLst/>
              <a:rect r="r" b="b" t="t" l="l"/>
              <a:pathLst>
                <a:path h="1363392" w="1164564">
                  <a:moveTo>
                    <a:pt x="0" y="0"/>
                  </a:moveTo>
                  <a:lnTo>
                    <a:pt x="1164564" y="0"/>
                  </a:lnTo>
                  <a:lnTo>
                    <a:pt x="1164564" y="1363392"/>
                  </a:lnTo>
                  <a:lnTo>
                    <a:pt x="0" y="1363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 rot="0">
              <a:off x="0" y="1496724"/>
              <a:ext cx="7284129" cy="10495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28"/>
                </a:lnSpc>
              </a:pPr>
              <a:r>
                <a:rPr lang="en-US" sz="275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75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3028"/>
                </a:lnSpc>
              </a:pPr>
              <a:r>
                <a:rPr lang="en-US" sz="275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752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Freeform 38" id="38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8737769" y="772194"/>
            <a:ext cx="8767742" cy="8767742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  <a:ln w="76200" cap="sq">
              <a:solidFill>
                <a:srgbClr val="021F3E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3599" lIns="53599" bIns="53599" rIns="53599"/>
            <a:lstStyle/>
            <a:p>
              <a:pPr algn="ctr">
                <a:lnSpc>
                  <a:spcPts val="559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-5400000">
            <a:off x="2956639" y="5482168"/>
            <a:ext cx="796745" cy="796745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8019" y="0"/>
                  </a:moveTo>
                  <a:lnTo>
                    <a:pt x="744781" y="0"/>
                  </a:lnTo>
                  <a:cubicBezTo>
                    <a:pt x="762821" y="0"/>
                    <a:pt x="780122" y="7166"/>
                    <a:pt x="792878" y="19922"/>
                  </a:cubicBezTo>
                  <a:cubicBezTo>
                    <a:pt x="805634" y="32678"/>
                    <a:pt x="812800" y="49979"/>
                    <a:pt x="812800" y="68019"/>
                  </a:cubicBezTo>
                  <a:lnTo>
                    <a:pt x="812800" y="744781"/>
                  </a:lnTo>
                  <a:cubicBezTo>
                    <a:pt x="812800" y="762821"/>
                    <a:pt x="805634" y="780122"/>
                    <a:pt x="792878" y="792878"/>
                  </a:cubicBezTo>
                  <a:cubicBezTo>
                    <a:pt x="780122" y="805634"/>
                    <a:pt x="762821" y="812800"/>
                    <a:pt x="744781" y="812800"/>
                  </a:cubicBezTo>
                  <a:lnTo>
                    <a:pt x="68019" y="812800"/>
                  </a:lnTo>
                  <a:cubicBezTo>
                    <a:pt x="49979" y="812800"/>
                    <a:pt x="32678" y="805634"/>
                    <a:pt x="19922" y="792878"/>
                  </a:cubicBezTo>
                  <a:cubicBezTo>
                    <a:pt x="7166" y="780122"/>
                    <a:pt x="0" y="762821"/>
                    <a:pt x="0" y="744781"/>
                  </a:cubicBezTo>
                  <a:lnTo>
                    <a:pt x="0" y="68019"/>
                  </a:lnTo>
                  <a:cubicBezTo>
                    <a:pt x="0" y="49979"/>
                    <a:pt x="7166" y="32678"/>
                    <a:pt x="19922" y="19922"/>
                  </a:cubicBezTo>
                  <a:cubicBezTo>
                    <a:pt x="32678" y="7166"/>
                    <a:pt x="49979" y="0"/>
                    <a:pt x="68019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35808" lIns="35808" bIns="35808" rIns="35808"/>
            <a:lstStyle/>
            <a:p>
              <a:pPr algn="ctr">
                <a:lnSpc>
                  <a:spcPts val="888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-5400000">
            <a:off x="2956639" y="6522829"/>
            <a:ext cx="796745" cy="796745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8019" y="0"/>
                  </a:moveTo>
                  <a:lnTo>
                    <a:pt x="744781" y="0"/>
                  </a:lnTo>
                  <a:cubicBezTo>
                    <a:pt x="762821" y="0"/>
                    <a:pt x="780122" y="7166"/>
                    <a:pt x="792878" y="19922"/>
                  </a:cubicBezTo>
                  <a:cubicBezTo>
                    <a:pt x="805634" y="32678"/>
                    <a:pt x="812800" y="49979"/>
                    <a:pt x="812800" y="68019"/>
                  </a:cubicBezTo>
                  <a:lnTo>
                    <a:pt x="812800" y="744781"/>
                  </a:lnTo>
                  <a:cubicBezTo>
                    <a:pt x="812800" y="762821"/>
                    <a:pt x="805634" y="780122"/>
                    <a:pt x="792878" y="792878"/>
                  </a:cubicBezTo>
                  <a:cubicBezTo>
                    <a:pt x="780122" y="805634"/>
                    <a:pt x="762821" y="812800"/>
                    <a:pt x="744781" y="812800"/>
                  </a:cubicBezTo>
                  <a:lnTo>
                    <a:pt x="68019" y="812800"/>
                  </a:lnTo>
                  <a:cubicBezTo>
                    <a:pt x="49979" y="812800"/>
                    <a:pt x="32678" y="805634"/>
                    <a:pt x="19922" y="792878"/>
                  </a:cubicBezTo>
                  <a:cubicBezTo>
                    <a:pt x="7166" y="780122"/>
                    <a:pt x="0" y="762821"/>
                    <a:pt x="0" y="744781"/>
                  </a:cubicBezTo>
                  <a:lnTo>
                    <a:pt x="0" y="68019"/>
                  </a:lnTo>
                  <a:cubicBezTo>
                    <a:pt x="0" y="49979"/>
                    <a:pt x="7166" y="32678"/>
                    <a:pt x="19922" y="19922"/>
                  </a:cubicBezTo>
                  <a:cubicBezTo>
                    <a:pt x="32678" y="7166"/>
                    <a:pt x="49979" y="0"/>
                    <a:pt x="68019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35808" lIns="35808" bIns="35808" rIns="35808"/>
            <a:lstStyle/>
            <a:p>
              <a:pPr algn="ctr">
                <a:lnSpc>
                  <a:spcPts val="888"/>
                </a:lnSpc>
              </a:pPr>
            </a:p>
          </p:txBody>
        </p:sp>
      </p:grpSp>
      <p:sp>
        <p:nvSpPr>
          <p:cNvPr name="Freeform 48" id="48"/>
          <p:cNvSpPr/>
          <p:nvPr/>
        </p:nvSpPr>
        <p:spPr>
          <a:xfrm flipH="false" flipV="false" rot="0">
            <a:off x="3073836" y="6699781"/>
            <a:ext cx="562499" cy="442840"/>
          </a:xfrm>
          <a:custGeom>
            <a:avLst/>
            <a:gdLst/>
            <a:ahLst/>
            <a:cxnLst/>
            <a:rect r="r" b="b" t="t" l="l"/>
            <a:pathLst>
              <a:path h="442840" w="562499">
                <a:moveTo>
                  <a:pt x="0" y="0"/>
                </a:moveTo>
                <a:lnTo>
                  <a:pt x="562499" y="0"/>
                </a:lnTo>
                <a:lnTo>
                  <a:pt x="562499" y="442840"/>
                </a:lnTo>
                <a:lnTo>
                  <a:pt x="0" y="4428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3099045" y="5603209"/>
            <a:ext cx="512081" cy="537490"/>
          </a:xfrm>
          <a:custGeom>
            <a:avLst/>
            <a:gdLst/>
            <a:ahLst/>
            <a:cxnLst/>
            <a:rect r="r" b="b" t="t" l="l"/>
            <a:pathLst>
              <a:path h="537490" w="512081">
                <a:moveTo>
                  <a:pt x="0" y="0"/>
                </a:moveTo>
                <a:lnTo>
                  <a:pt x="512081" y="0"/>
                </a:lnTo>
                <a:lnTo>
                  <a:pt x="512081" y="537490"/>
                </a:lnTo>
                <a:lnTo>
                  <a:pt x="0" y="5374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-5400000">
            <a:off x="2956639" y="4452094"/>
            <a:ext cx="796745" cy="796745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8019" y="0"/>
                  </a:moveTo>
                  <a:lnTo>
                    <a:pt x="744781" y="0"/>
                  </a:lnTo>
                  <a:cubicBezTo>
                    <a:pt x="762821" y="0"/>
                    <a:pt x="780122" y="7166"/>
                    <a:pt x="792878" y="19922"/>
                  </a:cubicBezTo>
                  <a:cubicBezTo>
                    <a:pt x="805634" y="32678"/>
                    <a:pt x="812800" y="49979"/>
                    <a:pt x="812800" y="68019"/>
                  </a:cubicBezTo>
                  <a:lnTo>
                    <a:pt x="812800" y="744781"/>
                  </a:lnTo>
                  <a:cubicBezTo>
                    <a:pt x="812800" y="762821"/>
                    <a:pt x="805634" y="780122"/>
                    <a:pt x="792878" y="792878"/>
                  </a:cubicBezTo>
                  <a:cubicBezTo>
                    <a:pt x="780122" y="805634"/>
                    <a:pt x="762821" y="812800"/>
                    <a:pt x="744781" y="812800"/>
                  </a:cubicBezTo>
                  <a:lnTo>
                    <a:pt x="68019" y="812800"/>
                  </a:lnTo>
                  <a:cubicBezTo>
                    <a:pt x="49979" y="812800"/>
                    <a:pt x="32678" y="805634"/>
                    <a:pt x="19922" y="792878"/>
                  </a:cubicBezTo>
                  <a:cubicBezTo>
                    <a:pt x="7166" y="780122"/>
                    <a:pt x="0" y="762821"/>
                    <a:pt x="0" y="744781"/>
                  </a:cubicBezTo>
                  <a:lnTo>
                    <a:pt x="0" y="68019"/>
                  </a:lnTo>
                  <a:cubicBezTo>
                    <a:pt x="0" y="49979"/>
                    <a:pt x="7166" y="32678"/>
                    <a:pt x="19922" y="19922"/>
                  </a:cubicBezTo>
                  <a:cubicBezTo>
                    <a:pt x="32678" y="7166"/>
                    <a:pt x="49979" y="0"/>
                    <a:pt x="68019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35808" lIns="35808" bIns="35808" rIns="35808"/>
            <a:lstStyle/>
            <a:p>
              <a:pPr algn="ctr">
                <a:lnSpc>
                  <a:spcPts val="888"/>
                </a:lnSpc>
              </a:pP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0">
            <a:off x="3098896" y="4586762"/>
            <a:ext cx="512230" cy="512230"/>
          </a:xfrm>
          <a:custGeom>
            <a:avLst/>
            <a:gdLst/>
            <a:ahLst/>
            <a:cxnLst/>
            <a:rect r="r" b="b" t="t" l="l"/>
            <a:pathLst>
              <a:path h="512230" w="512230">
                <a:moveTo>
                  <a:pt x="0" y="0"/>
                </a:moveTo>
                <a:lnTo>
                  <a:pt x="512230" y="0"/>
                </a:lnTo>
                <a:lnTo>
                  <a:pt x="512230" y="512231"/>
                </a:lnTo>
                <a:lnTo>
                  <a:pt x="0" y="5122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4" id="54"/>
          <p:cNvSpPr/>
          <p:nvPr/>
        </p:nvSpPr>
        <p:spPr>
          <a:xfrm>
            <a:off x="3946335" y="4000832"/>
            <a:ext cx="3167916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5" id="55"/>
          <p:cNvGrpSpPr/>
          <p:nvPr/>
        </p:nvGrpSpPr>
        <p:grpSpPr>
          <a:xfrm rot="0">
            <a:off x="9406889" y="1441315"/>
            <a:ext cx="7429500" cy="7429500"/>
            <a:chOff x="0" y="0"/>
            <a:chExt cx="1956741" cy="1956741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1956741" cy="1956741"/>
            </a:xfrm>
            <a:custGeom>
              <a:avLst/>
              <a:gdLst/>
              <a:ahLst/>
              <a:cxnLst/>
              <a:rect r="r" b="b" t="t" l="l"/>
              <a:pathLst>
                <a:path h="1956741" w="1956741">
                  <a:moveTo>
                    <a:pt x="53145" y="0"/>
                  </a:moveTo>
                  <a:lnTo>
                    <a:pt x="1903596" y="0"/>
                  </a:lnTo>
                  <a:cubicBezTo>
                    <a:pt x="1917691" y="0"/>
                    <a:pt x="1931209" y="5599"/>
                    <a:pt x="1941175" y="15566"/>
                  </a:cubicBezTo>
                  <a:cubicBezTo>
                    <a:pt x="1951142" y="25532"/>
                    <a:pt x="1956741" y="39050"/>
                    <a:pt x="1956741" y="53145"/>
                  </a:cubicBezTo>
                  <a:lnTo>
                    <a:pt x="1956741" y="1903596"/>
                  </a:lnTo>
                  <a:cubicBezTo>
                    <a:pt x="1956741" y="1917691"/>
                    <a:pt x="1951142" y="1931209"/>
                    <a:pt x="1941175" y="1941175"/>
                  </a:cubicBezTo>
                  <a:cubicBezTo>
                    <a:pt x="1931209" y="1951142"/>
                    <a:pt x="1917691" y="1956741"/>
                    <a:pt x="1903596" y="1956741"/>
                  </a:cubicBezTo>
                  <a:lnTo>
                    <a:pt x="53145" y="1956741"/>
                  </a:lnTo>
                  <a:cubicBezTo>
                    <a:pt x="39050" y="1956741"/>
                    <a:pt x="25532" y="1951142"/>
                    <a:pt x="15566" y="1941175"/>
                  </a:cubicBezTo>
                  <a:cubicBezTo>
                    <a:pt x="5599" y="1931209"/>
                    <a:pt x="0" y="1917691"/>
                    <a:pt x="0" y="1903596"/>
                  </a:cubicBezTo>
                  <a:lnTo>
                    <a:pt x="0" y="53145"/>
                  </a:lnTo>
                  <a:cubicBezTo>
                    <a:pt x="0" y="39050"/>
                    <a:pt x="5599" y="25532"/>
                    <a:pt x="15566" y="15566"/>
                  </a:cubicBezTo>
                  <a:cubicBezTo>
                    <a:pt x="25532" y="5599"/>
                    <a:pt x="39050" y="0"/>
                    <a:pt x="53145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7" id="57"/>
            <p:cNvSpPr txBox="true"/>
            <p:nvPr/>
          </p:nvSpPr>
          <p:spPr>
            <a:xfrm>
              <a:off x="0" y="-38100"/>
              <a:ext cx="1956741" cy="19948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8" id="58"/>
          <p:cNvSpPr/>
          <p:nvPr/>
        </p:nvSpPr>
        <p:spPr>
          <a:xfrm flipH="false" flipV="false" rot="0">
            <a:off x="9654553" y="1714149"/>
            <a:ext cx="6934172" cy="6883833"/>
          </a:xfrm>
          <a:custGeom>
            <a:avLst/>
            <a:gdLst/>
            <a:ahLst/>
            <a:cxnLst/>
            <a:rect r="r" b="b" t="t" l="l"/>
            <a:pathLst>
              <a:path h="6883833" w="6934172">
                <a:moveTo>
                  <a:pt x="0" y="0"/>
                </a:moveTo>
                <a:lnTo>
                  <a:pt x="6934172" y="0"/>
                </a:lnTo>
                <a:lnTo>
                  <a:pt x="6934172" y="6883833"/>
                </a:lnTo>
                <a:lnTo>
                  <a:pt x="0" y="688383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59" id="59"/>
          <p:cNvSpPr txBox="true"/>
          <p:nvPr/>
        </p:nvSpPr>
        <p:spPr>
          <a:xfrm rot="0">
            <a:off x="208717" y="327857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3905300" y="6774435"/>
            <a:ext cx="5501589" cy="38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1"/>
              </a:lnSpc>
            </a:pPr>
            <a:r>
              <a:rPr lang="en-US" b="true" sz="2655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INFO@ASAE.COM.AR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3905300" y="5722195"/>
            <a:ext cx="5228565" cy="38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1"/>
              </a:lnSpc>
            </a:pPr>
            <a:r>
              <a:rPr lang="en-US" b="true" sz="2655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WWW.ASAE.COM.AR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3905300" y="4669954"/>
            <a:ext cx="4346411" cy="38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1"/>
              </a:lnSpc>
            </a:pPr>
            <a:r>
              <a:rPr lang="en-US" b="true" sz="2655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INSTAGRAM/ASAE.SL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2016526" y="3049706"/>
            <a:ext cx="7027534" cy="82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4"/>
              </a:lnSpc>
            </a:pPr>
            <a:r>
              <a:rPr lang="en-US" b="true" sz="5813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08717" y="327857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Freeform 26" id="26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3129640" y="3646856"/>
            <a:ext cx="6289823" cy="783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b="true" sz="2404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Una Fundación dedicada a combatir el Bullying &amp; Violencia Escolar</a:t>
            </a:r>
          </a:p>
        </p:txBody>
      </p:sp>
      <p:sp>
        <p:nvSpPr>
          <p:cNvPr name="AutoShape 32" id="32"/>
          <p:cNvSpPr/>
          <p:nvPr/>
        </p:nvSpPr>
        <p:spPr>
          <a:xfrm>
            <a:off x="4760151" y="3325803"/>
            <a:ext cx="3028801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3" id="33"/>
          <p:cNvSpPr txBox="true"/>
          <p:nvPr/>
        </p:nvSpPr>
        <p:spPr>
          <a:xfrm rot="0">
            <a:off x="2607579" y="5040500"/>
            <a:ext cx="2424397" cy="39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19212" indent="-309606" lvl="1">
              <a:lnSpc>
                <a:spcPts val="3154"/>
              </a:lnSpc>
              <a:buFont typeface="Arial"/>
              <a:buChar char="•"/>
            </a:pPr>
            <a:r>
              <a:rPr lang="en-US" b="true" sz="2868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MISIÓN: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848411" y="5513421"/>
            <a:ext cx="6000065" cy="732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21"/>
              </a:lnSpc>
            </a:pPr>
            <a:r>
              <a:rPr lang="en-US" sz="2212">
                <a:solidFill>
                  <a:srgbClr val="021F3E"/>
                </a:solidFill>
                <a:latin typeface="Montserrat"/>
                <a:ea typeface="Montserrat"/>
                <a:cs typeface="Montserrat"/>
                <a:sym typeface="Montserrat"/>
              </a:rPr>
              <a:t>Inspirar cambios profundos &amp; positivos en las actitudes de nuestra sociedad.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924324" y="2358312"/>
            <a:ext cx="4700455" cy="728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5"/>
              </a:lnSpc>
            </a:pPr>
            <a:r>
              <a:rPr lang="en-US" b="true" sz="5095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Somos?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607579" y="6802594"/>
            <a:ext cx="2424397" cy="39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19212" indent="-309606" lvl="1">
              <a:lnSpc>
                <a:spcPts val="3154"/>
              </a:lnSpc>
              <a:buFont typeface="Arial"/>
              <a:buChar char="•"/>
            </a:pPr>
            <a:r>
              <a:rPr lang="en-US" b="true" sz="2868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VISIÓN: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2848411" y="7286690"/>
            <a:ext cx="6000065" cy="732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21"/>
              </a:lnSpc>
            </a:pPr>
            <a:r>
              <a:rPr lang="en-US" sz="2212">
                <a:solidFill>
                  <a:srgbClr val="021F3E"/>
                </a:solidFill>
                <a:latin typeface="Montserrat"/>
                <a:ea typeface="Montserrat"/>
                <a:cs typeface="Montserrat"/>
                <a:sym typeface="Montserrat"/>
              </a:rPr>
              <a:t>Liderar la creación de entornos educativos centrados en el respeto y la empatía. 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9579936" y="647290"/>
            <a:ext cx="5004320" cy="2910122"/>
            <a:chOff x="0" y="0"/>
            <a:chExt cx="2290147" cy="1331771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290147" cy="1331771"/>
            </a:xfrm>
            <a:custGeom>
              <a:avLst/>
              <a:gdLst/>
              <a:ahLst/>
              <a:cxnLst/>
              <a:rect r="r" b="b" t="t" l="l"/>
              <a:pathLst>
                <a:path h="1331771" w="2290147">
                  <a:moveTo>
                    <a:pt x="26792" y="0"/>
                  </a:moveTo>
                  <a:lnTo>
                    <a:pt x="2263355" y="0"/>
                  </a:lnTo>
                  <a:cubicBezTo>
                    <a:pt x="2270460" y="0"/>
                    <a:pt x="2277275" y="2823"/>
                    <a:pt x="2282299" y="7847"/>
                  </a:cubicBezTo>
                  <a:cubicBezTo>
                    <a:pt x="2287324" y="12872"/>
                    <a:pt x="2290147" y="19686"/>
                    <a:pt x="2290147" y="26792"/>
                  </a:cubicBezTo>
                  <a:lnTo>
                    <a:pt x="2290147" y="1304979"/>
                  </a:lnTo>
                  <a:cubicBezTo>
                    <a:pt x="2290147" y="1312084"/>
                    <a:pt x="2287324" y="1318899"/>
                    <a:pt x="2282299" y="1323923"/>
                  </a:cubicBezTo>
                  <a:cubicBezTo>
                    <a:pt x="2277275" y="1328948"/>
                    <a:pt x="2270460" y="1331771"/>
                    <a:pt x="2263355" y="1331771"/>
                  </a:cubicBezTo>
                  <a:lnTo>
                    <a:pt x="26792" y="1331771"/>
                  </a:lnTo>
                  <a:cubicBezTo>
                    <a:pt x="19686" y="1331771"/>
                    <a:pt x="12872" y="1328948"/>
                    <a:pt x="7847" y="1323923"/>
                  </a:cubicBezTo>
                  <a:cubicBezTo>
                    <a:pt x="2823" y="1318899"/>
                    <a:pt x="0" y="1312084"/>
                    <a:pt x="0" y="1304979"/>
                  </a:cubicBezTo>
                  <a:lnTo>
                    <a:pt x="0" y="26792"/>
                  </a:lnTo>
                  <a:cubicBezTo>
                    <a:pt x="0" y="19686"/>
                    <a:pt x="2823" y="12872"/>
                    <a:pt x="7847" y="7847"/>
                  </a:cubicBezTo>
                  <a:cubicBezTo>
                    <a:pt x="12872" y="2823"/>
                    <a:pt x="19686" y="0"/>
                    <a:pt x="26792" y="0"/>
                  </a:cubicBezTo>
                  <a:close/>
                </a:path>
              </a:pathLst>
            </a:custGeom>
            <a:blipFill>
              <a:blip r:embed="rId7"/>
              <a:stretch>
                <a:fillRect l="-5849" t="-9564" r="-6435" b="-8394"/>
              </a:stretch>
            </a:blipFill>
            <a:ln w="19050" cap="sq">
              <a:solidFill>
                <a:srgbClr val="074FDF"/>
              </a:solidFill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9579936" y="6691204"/>
            <a:ext cx="7856851" cy="2948506"/>
            <a:chOff x="0" y="0"/>
            <a:chExt cx="3846548" cy="144352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3846549" cy="1443527"/>
            </a:xfrm>
            <a:custGeom>
              <a:avLst/>
              <a:gdLst/>
              <a:ahLst/>
              <a:cxnLst/>
              <a:rect r="r" b="b" t="t" l="l"/>
              <a:pathLst>
                <a:path h="1443527" w="3846549">
                  <a:moveTo>
                    <a:pt x="17065" y="0"/>
                  </a:moveTo>
                  <a:lnTo>
                    <a:pt x="3829484" y="0"/>
                  </a:lnTo>
                  <a:cubicBezTo>
                    <a:pt x="3838908" y="0"/>
                    <a:pt x="3846549" y="7640"/>
                    <a:pt x="3846549" y="17065"/>
                  </a:cubicBezTo>
                  <a:lnTo>
                    <a:pt x="3846549" y="1426462"/>
                  </a:lnTo>
                  <a:cubicBezTo>
                    <a:pt x="3846549" y="1430988"/>
                    <a:pt x="3844751" y="1435328"/>
                    <a:pt x="3841550" y="1438528"/>
                  </a:cubicBezTo>
                  <a:cubicBezTo>
                    <a:pt x="3838350" y="1441729"/>
                    <a:pt x="3834009" y="1443527"/>
                    <a:pt x="3829484" y="1443527"/>
                  </a:cubicBezTo>
                  <a:lnTo>
                    <a:pt x="17065" y="1443527"/>
                  </a:lnTo>
                  <a:cubicBezTo>
                    <a:pt x="12539" y="1443527"/>
                    <a:pt x="8198" y="1441729"/>
                    <a:pt x="4998" y="1438528"/>
                  </a:cubicBezTo>
                  <a:cubicBezTo>
                    <a:pt x="1798" y="1435328"/>
                    <a:pt x="0" y="1430988"/>
                    <a:pt x="0" y="1426462"/>
                  </a:cubicBezTo>
                  <a:lnTo>
                    <a:pt x="0" y="17065"/>
                  </a:lnTo>
                  <a:cubicBezTo>
                    <a:pt x="0" y="12539"/>
                    <a:pt x="1798" y="8198"/>
                    <a:pt x="4998" y="4998"/>
                  </a:cubicBezTo>
                  <a:cubicBezTo>
                    <a:pt x="8198" y="1798"/>
                    <a:pt x="12539" y="0"/>
                    <a:pt x="17065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44655" r="0" b="-5344"/>
              </a:stretch>
            </a:blipFill>
            <a:ln w="19050" cap="sq">
              <a:solidFill>
                <a:srgbClr val="074FDF"/>
              </a:solidFill>
              <a:prstDash val="solid"/>
              <a:miter/>
            </a:ln>
          </p:spPr>
        </p:sp>
      </p:grpSp>
      <p:grpSp>
        <p:nvGrpSpPr>
          <p:cNvPr name="Group 42" id="42"/>
          <p:cNvGrpSpPr/>
          <p:nvPr/>
        </p:nvGrpSpPr>
        <p:grpSpPr>
          <a:xfrm rot="0">
            <a:off x="9579936" y="3668228"/>
            <a:ext cx="3152916" cy="2910122"/>
            <a:chOff x="0" y="0"/>
            <a:chExt cx="1442882" cy="1331771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442882" cy="1331771"/>
            </a:xfrm>
            <a:custGeom>
              <a:avLst/>
              <a:gdLst/>
              <a:ahLst/>
              <a:cxnLst/>
              <a:rect r="r" b="b" t="t" l="l"/>
              <a:pathLst>
                <a:path h="1331771" w="1442882">
                  <a:moveTo>
                    <a:pt x="42524" y="0"/>
                  </a:moveTo>
                  <a:lnTo>
                    <a:pt x="1400357" y="0"/>
                  </a:lnTo>
                  <a:cubicBezTo>
                    <a:pt x="1423843" y="0"/>
                    <a:pt x="1442882" y="19039"/>
                    <a:pt x="1442882" y="42524"/>
                  </a:cubicBezTo>
                  <a:lnTo>
                    <a:pt x="1442882" y="1289246"/>
                  </a:lnTo>
                  <a:cubicBezTo>
                    <a:pt x="1442882" y="1312732"/>
                    <a:pt x="1423843" y="1331771"/>
                    <a:pt x="1400357" y="1331771"/>
                  </a:cubicBezTo>
                  <a:lnTo>
                    <a:pt x="42524" y="1331771"/>
                  </a:lnTo>
                  <a:cubicBezTo>
                    <a:pt x="19039" y="1331771"/>
                    <a:pt x="0" y="1312732"/>
                    <a:pt x="0" y="1289246"/>
                  </a:cubicBezTo>
                  <a:lnTo>
                    <a:pt x="0" y="42524"/>
                  </a:lnTo>
                  <a:cubicBezTo>
                    <a:pt x="0" y="19039"/>
                    <a:pt x="19039" y="0"/>
                    <a:pt x="42524" y="0"/>
                  </a:cubicBezTo>
                  <a:close/>
                </a:path>
              </a:pathLst>
            </a:custGeom>
            <a:blipFill>
              <a:blip r:embed="rId9"/>
              <a:stretch>
                <a:fillRect l="-4574" t="-16757" r="-3192" b="0"/>
              </a:stretch>
            </a:blipFill>
            <a:ln w="19050" cap="sq">
              <a:solidFill>
                <a:srgbClr val="074FDF"/>
              </a:solidFill>
              <a:prstDash val="solid"/>
              <a:miter/>
            </a:ln>
          </p:spPr>
        </p:sp>
      </p:grpSp>
      <p:grpSp>
        <p:nvGrpSpPr>
          <p:cNvPr name="Group 44" id="44"/>
          <p:cNvGrpSpPr/>
          <p:nvPr/>
        </p:nvGrpSpPr>
        <p:grpSpPr>
          <a:xfrm rot="0">
            <a:off x="12941574" y="3670266"/>
            <a:ext cx="4579764" cy="2910122"/>
            <a:chOff x="0" y="0"/>
            <a:chExt cx="2095856" cy="1331771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2095856" cy="1331771"/>
            </a:xfrm>
            <a:custGeom>
              <a:avLst/>
              <a:gdLst/>
              <a:ahLst/>
              <a:cxnLst/>
              <a:rect r="r" b="b" t="t" l="l"/>
              <a:pathLst>
                <a:path h="1331771" w="2095856">
                  <a:moveTo>
                    <a:pt x="29276" y="0"/>
                  </a:moveTo>
                  <a:lnTo>
                    <a:pt x="2066580" y="0"/>
                  </a:lnTo>
                  <a:cubicBezTo>
                    <a:pt x="2074344" y="0"/>
                    <a:pt x="2081791" y="3084"/>
                    <a:pt x="2087281" y="8575"/>
                  </a:cubicBezTo>
                  <a:cubicBezTo>
                    <a:pt x="2092771" y="14065"/>
                    <a:pt x="2095856" y="21511"/>
                    <a:pt x="2095856" y="29276"/>
                  </a:cubicBezTo>
                  <a:lnTo>
                    <a:pt x="2095856" y="1302495"/>
                  </a:lnTo>
                  <a:cubicBezTo>
                    <a:pt x="2095856" y="1310259"/>
                    <a:pt x="2092771" y="1317706"/>
                    <a:pt x="2087281" y="1323196"/>
                  </a:cubicBezTo>
                  <a:cubicBezTo>
                    <a:pt x="2081791" y="1328686"/>
                    <a:pt x="2074344" y="1331771"/>
                    <a:pt x="2066580" y="1331771"/>
                  </a:cubicBezTo>
                  <a:lnTo>
                    <a:pt x="29276" y="1331771"/>
                  </a:lnTo>
                  <a:cubicBezTo>
                    <a:pt x="13107" y="1331771"/>
                    <a:pt x="0" y="1318663"/>
                    <a:pt x="0" y="1302495"/>
                  </a:cubicBezTo>
                  <a:lnTo>
                    <a:pt x="0" y="29276"/>
                  </a:lnTo>
                  <a:cubicBezTo>
                    <a:pt x="0" y="21511"/>
                    <a:pt x="3084" y="14065"/>
                    <a:pt x="8575" y="8575"/>
                  </a:cubicBezTo>
                  <a:cubicBezTo>
                    <a:pt x="14065" y="3084"/>
                    <a:pt x="21511" y="0"/>
                    <a:pt x="29276" y="0"/>
                  </a:cubicBezTo>
                  <a:close/>
                </a:path>
              </a:pathLst>
            </a:custGeom>
            <a:blipFill>
              <a:blip r:embed="rId10"/>
              <a:stretch>
                <a:fillRect l="-4143" t="-34195" r="-6967" b="-40663"/>
              </a:stretch>
            </a:blipFill>
            <a:ln w="19050" cap="sq">
              <a:solidFill>
                <a:srgbClr val="074FDF"/>
              </a:solidFill>
              <a:prstDash val="solid"/>
              <a:miter/>
            </a:ln>
          </p:spPr>
        </p:sp>
      </p:grpSp>
      <p:grpSp>
        <p:nvGrpSpPr>
          <p:cNvPr name="Group 46" id="46"/>
          <p:cNvGrpSpPr/>
          <p:nvPr/>
        </p:nvGrpSpPr>
        <p:grpSpPr>
          <a:xfrm rot="0">
            <a:off x="14720409" y="647290"/>
            <a:ext cx="2800929" cy="2910122"/>
            <a:chOff x="0" y="0"/>
            <a:chExt cx="1281800" cy="1331771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281800" cy="1331771"/>
            </a:xfrm>
            <a:custGeom>
              <a:avLst/>
              <a:gdLst/>
              <a:ahLst/>
              <a:cxnLst/>
              <a:rect r="r" b="b" t="t" l="l"/>
              <a:pathLst>
                <a:path h="1331771" w="1281800">
                  <a:moveTo>
                    <a:pt x="47868" y="0"/>
                  </a:moveTo>
                  <a:lnTo>
                    <a:pt x="1233932" y="0"/>
                  </a:lnTo>
                  <a:cubicBezTo>
                    <a:pt x="1260369" y="0"/>
                    <a:pt x="1281800" y="21431"/>
                    <a:pt x="1281800" y="47868"/>
                  </a:cubicBezTo>
                  <a:lnTo>
                    <a:pt x="1281800" y="1283902"/>
                  </a:lnTo>
                  <a:cubicBezTo>
                    <a:pt x="1281800" y="1296598"/>
                    <a:pt x="1276757" y="1308773"/>
                    <a:pt x="1267780" y="1317750"/>
                  </a:cubicBezTo>
                  <a:cubicBezTo>
                    <a:pt x="1258803" y="1326727"/>
                    <a:pt x="1246627" y="1331771"/>
                    <a:pt x="1233932" y="1331771"/>
                  </a:cubicBezTo>
                  <a:lnTo>
                    <a:pt x="47868" y="1331771"/>
                  </a:lnTo>
                  <a:cubicBezTo>
                    <a:pt x="35173" y="1331771"/>
                    <a:pt x="22997" y="1326727"/>
                    <a:pt x="14020" y="1317750"/>
                  </a:cubicBezTo>
                  <a:cubicBezTo>
                    <a:pt x="5043" y="1308773"/>
                    <a:pt x="0" y="1296598"/>
                    <a:pt x="0" y="1283902"/>
                  </a:cubicBezTo>
                  <a:lnTo>
                    <a:pt x="0" y="47868"/>
                  </a:lnTo>
                  <a:cubicBezTo>
                    <a:pt x="0" y="35173"/>
                    <a:pt x="5043" y="22997"/>
                    <a:pt x="14020" y="14020"/>
                  </a:cubicBezTo>
                  <a:cubicBezTo>
                    <a:pt x="22997" y="5043"/>
                    <a:pt x="35173" y="0"/>
                    <a:pt x="47868" y="0"/>
                  </a:cubicBezTo>
                  <a:close/>
                </a:path>
              </a:pathLst>
            </a:custGeom>
            <a:blipFill>
              <a:blip r:embed="rId11"/>
              <a:stretch>
                <a:fillRect l="-1949" t="0" r="-1949" b="0"/>
              </a:stretch>
            </a:blipFill>
            <a:ln w="19050" cap="sq">
              <a:solidFill>
                <a:srgbClr val="074FDF"/>
              </a:solidFill>
              <a:prstDash val="solid"/>
              <a:miter/>
            </a:ln>
          </p:spPr>
        </p:sp>
      </p:grpSp>
      <p:grpSp>
        <p:nvGrpSpPr>
          <p:cNvPr name="Group 48" id="48"/>
          <p:cNvGrpSpPr/>
          <p:nvPr/>
        </p:nvGrpSpPr>
        <p:grpSpPr>
          <a:xfrm rot="0">
            <a:off x="4503616" y="384307"/>
            <a:ext cx="3582952" cy="1629332"/>
            <a:chOff x="0" y="0"/>
            <a:chExt cx="4777270" cy="2172443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2041760" y="0"/>
              <a:ext cx="693749" cy="1053129"/>
            </a:xfrm>
            <a:custGeom>
              <a:avLst/>
              <a:gdLst/>
              <a:ahLst/>
              <a:cxnLst/>
              <a:rect r="r" b="b" t="t" l="l"/>
              <a:pathLst>
                <a:path h="1053129" w="693749">
                  <a:moveTo>
                    <a:pt x="0" y="0"/>
                  </a:moveTo>
                  <a:lnTo>
                    <a:pt x="693749" y="0"/>
                  </a:lnTo>
                  <a:lnTo>
                    <a:pt x="693749" y="1053129"/>
                  </a:lnTo>
                  <a:lnTo>
                    <a:pt x="0" y="105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true" rot="0">
              <a:off x="861162" y="770009"/>
              <a:ext cx="3054946" cy="763736"/>
            </a:xfrm>
            <a:custGeom>
              <a:avLst/>
              <a:gdLst/>
              <a:ahLst/>
              <a:cxnLst/>
              <a:rect r="r" b="b" t="t" l="l"/>
              <a:pathLst>
                <a:path h="763736" w="3054946">
                  <a:moveTo>
                    <a:pt x="0" y="763736"/>
                  </a:moveTo>
                  <a:lnTo>
                    <a:pt x="3054946" y="763736"/>
                  </a:lnTo>
                  <a:lnTo>
                    <a:pt x="3054946" y="0"/>
                  </a:lnTo>
                  <a:lnTo>
                    <a:pt x="0" y="0"/>
                  </a:lnTo>
                  <a:lnTo>
                    <a:pt x="0" y="763736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51" id="51"/>
            <p:cNvSpPr/>
            <p:nvPr/>
          </p:nvSpPr>
          <p:spPr>
            <a:xfrm>
              <a:off x="432518" y="2160942"/>
              <a:ext cx="3912234" cy="0"/>
            </a:xfrm>
            <a:prstGeom prst="line">
              <a:avLst/>
            </a:prstGeom>
            <a:ln cap="flat" w="23002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2240089" y="1179549"/>
              <a:ext cx="297091" cy="295977"/>
            </a:xfrm>
            <a:custGeom>
              <a:avLst/>
              <a:gdLst/>
              <a:ahLst/>
              <a:cxnLst/>
              <a:rect r="r" b="b" t="t" l="l"/>
              <a:pathLst>
                <a:path h="295977" w="297091">
                  <a:moveTo>
                    <a:pt x="0" y="0"/>
                  </a:moveTo>
                  <a:lnTo>
                    <a:pt x="297091" y="0"/>
                  </a:lnTo>
                  <a:lnTo>
                    <a:pt x="297091" y="295977"/>
                  </a:lnTo>
                  <a:lnTo>
                    <a:pt x="0" y="295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3" id="53"/>
            <p:cNvSpPr txBox="true"/>
            <p:nvPr/>
          </p:nvSpPr>
          <p:spPr>
            <a:xfrm rot="0">
              <a:off x="0" y="1646245"/>
              <a:ext cx="4777270" cy="4175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9"/>
                </a:lnSpc>
              </a:pP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4028250" y="8314388"/>
            <a:ext cx="4492604" cy="1570477"/>
            <a:chOff x="0" y="0"/>
            <a:chExt cx="5990139" cy="2093969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2435751" y="0"/>
              <a:ext cx="957685" cy="1121192"/>
            </a:xfrm>
            <a:custGeom>
              <a:avLst/>
              <a:gdLst/>
              <a:ahLst/>
              <a:cxnLst/>
              <a:rect r="r" b="b" t="t" l="l"/>
              <a:pathLst>
                <a:path h="1121192" w="957685">
                  <a:moveTo>
                    <a:pt x="0" y="0"/>
                  </a:moveTo>
                  <a:lnTo>
                    <a:pt x="957685" y="0"/>
                  </a:lnTo>
                  <a:lnTo>
                    <a:pt x="957685" y="1121192"/>
                  </a:lnTo>
                  <a:lnTo>
                    <a:pt x="0" y="1121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TextBox 56" id="56"/>
            <p:cNvSpPr txBox="true"/>
            <p:nvPr/>
          </p:nvSpPr>
          <p:spPr>
            <a:xfrm rot="0">
              <a:off x="0" y="1232530"/>
              <a:ext cx="5990139" cy="861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2540412" y="10011585"/>
            <a:ext cx="1722845" cy="275415"/>
            <a:chOff x="0" y="0"/>
            <a:chExt cx="736091" cy="117672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736091" cy="117672"/>
            </a:xfrm>
            <a:custGeom>
              <a:avLst/>
              <a:gdLst/>
              <a:ahLst/>
              <a:cxnLst/>
              <a:rect r="r" b="b" t="t" l="l"/>
              <a:pathLst>
                <a:path h="117672" w="736091">
                  <a:moveTo>
                    <a:pt x="0" y="0"/>
                  </a:moveTo>
                  <a:lnTo>
                    <a:pt x="736091" y="0"/>
                  </a:lnTo>
                  <a:lnTo>
                    <a:pt x="736091" y="117672"/>
                  </a:lnTo>
                  <a:lnTo>
                    <a:pt x="0" y="1176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736091" cy="136722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1971128" y="8742611"/>
            <a:ext cx="371158" cy="1080303"/>
            <a:chOff x="0" y="0"/>
            <a:chExt cx="158578" cy="46156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58578" cy="461563"/>
            </a:xfrm>
            <a:custGeom>
              <a:avLst/>
              <a:gdLst/>
              <a:ahLst/>
              <a:cxnLst/>
              <a:rect r="r" b="b" t="t" l="l"/>
              <a:pathLst>
                <a:path h="461563" w="158578">
                  <a:moveTo>
                    <a:pt x="0" y="0"/>
                  </a:moveTo>
                  <a:lnTo>
                    <a:pt x="158578" y="0"/>
                  </a:lnTo>
                  <a:lnTo>
                    <a:pt x="158578" y="461563"/>
                  </a:lnTo>
                  <a:lnTo>
                    <a:pt x="0" y="4615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19050"/>
              <a:ext cx="158578" cy="480613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838857" y="-214589"/>
            <a:ext cx="1766454" cy="1766454"/>
            <a:chOff x="0" y="0"/>
            <a:chExt cx="2355272" cy="2355272"/>
          </a:xfrm>
        </p:grpSpPr>
        <p:sp>
          <p:nvSpPr>
            <p:cNvPr name="Freeform 37" id="37"/>
            <p:cNvSpPr/>
            <p:nvPr/>
          </p:nvSpPr>
          <p:spPr>
            <a:xfrm flipH="false" flipV="false" rot="8100000">
              <a:off x="344922" y="344922"/>
              <a:ext cx="1665429" cy="1665429"/>
            </a:xfrm>
            <a:custGeom>
              <a:avLst/>
              <a:gdLst/>
              <a:ahLst/>
              <a:cxnLst/>
              <a:rect r="r" b="b" t="t" l="l"/>
              <a:pathLst>
                <a:path h="1665429" w="1665429">
                  <a:moveTo>
                    <a:pt x="0" y="0"/>
                  </a:moveTo>
                  <a:lnTo>
                    <a:pt x="1665428" y="0"/>
                  </a:lnTo>
                  <a:lnTo>
                    <a:pt x="1665428" y="1665428"/>
                  </a:lnTo>
                  <a:lnTo>
                    <a:pt x="0" y="1665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806738" y="786090"/>
              <a:ext cx="861379" cy="1008443"/>
            </a:xfrm>
            <a:custGeom>
              <a:avLst/>
              <a:gdLst/>
              <a:ahLst/>
              <a:cxnLst/>
              <a:rect r="r" b="b" t="t" l="l"/>
              <a:pathLst>
                <a:path h="1008443" w="861379">
                  <a:moveTo>
                    <a:pt x="0" y="0"/>
                  </a:moveTo>
                  <a:lnTo>
                    <a:pt x="861379" y="0"/>
                  </a:lnTo>
                  <a:lnTo>
                    <a:pt x="861379" y="1008443"/>
                  </a:lnTo>
                  <a:lnTo>
                    <a:pt x="0" y="10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grpSp>
          <p:nvGrpSpPr>
            <p:cNvPr name="Group 39" id="39"/>
            <p:cNvGrpSpPr/>
            <p:nvPr/>
          </p:nvGrpSpPr>
          <p:grpSpPr>
            <a:xfrm rot="0">
              <a:off x="185482" y="570109"/>
              <a:ext cx="494877" cy="1440404"/>
              <a:chOff x="0" y="0"/>
              <a:chExt cx="158578" cy="461563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58578" cy="461563"/>
              </a:xfrm>
              <a:custGeom>
                <a:avLst/>
                <a:gdLst/>
                <a:ahLst/>
                <a:cxnLst/>
                <a:rect r="r" b="b" t="t" l="l"/>
                <a:pathLst>
                  <a:path h="461563" w="158578">
                    <a:moveTo>
                      <a:pt x="0" y="0"/>
                    </a:moveTo>
                    <a:lnTo>
                      <a:pt x="158578" y="0"/>
                    </a:lnTo>
                    <a:lnTo>
                      <a:pt x="158578" y="461563"/>
                    </a:lnTo>
                    <a:lnTo>
                      <a:pt x="0" y="4615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19050"/>
                <a:ext cx="158578" cy="480613"/>
              </a:xfrm>
              <a:prstGeom prst="rect">
                <a:avLst/>
              </a:prstGeom>
            </p:spPr>
            <p:txBody>
              <a:bodyPr anchor="ctr" rtlCol="false" tIns="42611" lIns="42611" bIns="42611" rIns="42611"/>
              <a:lstStyle/>
              <a:p>
                <a:pPr algn="ctr">
                  <a:lnSpc>
                    <a:spcPts val="1644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-5400000">
              <a:off x="1150222" y="-154069"/>
              <a:ext cx="174411" cy="1440404"/>
              <a:chOff x="0" y="0"/>
              <a:chExt cx="55888" cy="461563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55888" cy="461563"/>
              </a:xfrm>
              <a:custGeom>
                <a:avLst/>
                <a:gdLst/>
                <a:ahLst/>
                <a:cxnLst/>
                <a:rect r="r" b="b" t="t" l="l"/>
                <a:pathLst>
                  <a:path h="461563" w="55888">
                    <a:moveTo>
                      <a:pt x="0" y="0"/>
                    </a:moveTo>
                    <a:lnTo>
                      <a:pt x="55888" y="0"/>
                    </a:lnTo>
                    <a:lnTo>
                      <a:pt x="55888" y="461563"/>
                    </a:lnTo>
                    <a:lnTo>
                      <a:pt x="0" y="4615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19050"/>
                <a:ext cx="55888" cy="480613"/>
              </a:xfrm>
              <a:prstGeom prst="rect">
                <a:avLst/>
              </a:prstGeom>
            </p:spPr>
            <p:txBody>
              <a:bodyPr anchor="ctr" rtlCol="false" tIns="42611" lIns="42611" bIns="42611" rIns="42611"/>
              <a:lstStyle/>
              <a:p>
                <a:pPr algn="ctr">
                  <a:lnSpc>
                    <a:spcPts val="1644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-5400000">
              <a:off x="1334263" y="-237299"/>
              <a:ext cx="174411" cy="1440404"/>
              <a:chOff x="0" y="0"/>
              <a:chExt cx="55888" cy="461563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55888" cy="461563"/>
              </a:xfrm>
              <a:custGeom>
                <a:avLst/>
                <a:gdLst/>
                <a:ahLst/>
                <a:cxnLst/>
                <a:rect r="r" b="b" t="t" l="l"/>
                <a:pathLst>
                  <a:path h="461563" w="55888">
                    <a:moveTo>
                      <a:pt x="0" y="0"/>
                    </a:moveTo>
                    <a:lnTo>
                      <a:pt x="55888" y="0"/>
                    </a:lnTo>
                    <a:lnTo>
                      <a:pt x="55888" y="461563"/>
                    </a:lnTo>
                    <a:lnTo>
                      <a:pt x="0" y="4615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19050"/>
                <a:ext cx="55888" cy="480613"/>
              </a:xfrm>
              <a:prstGeom prst="rect">
                <a:avLst/>
              </a:prstGeom>
            </p:spPr>
            <p:txBody>
              <a:bodyPr anchor="ctr" rtlCol="false" tIns="42611" lIns="42611" bIns="42611" rIns="42611"/>
              <a:lstStyle/>
              <a:p>
                <a:pPr algn="ctr">
                  <a:lnSpc>
                    <a:spcPts val="1644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-5400000">
              <a:off x="1547864" y="-324504"/>
              <a:ext cx="174411" cy="1440404"/>
              <a:chOff x="0" y="0"/>
              <a:chExt cx="55888" cy="461563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55888" cy="461563"/>
              </a:xfrm>
              <a:custGeom>
                <a:avLst/>
                <a:gdLst/>
                <a:ahLst/>
                <a:cxnLst/>
                <a:rect r="r" b="b" t="t" l="l"/>
                <a:pathLst>
                  <a:path h="461563" w="55888">
                    <a:moveTo>
                      <a:pt x="0" y="0"/>
                    </a:moveTo>
                    <a:lnTo>
                      <a:pt x="55888" y="0"/>
                    </a:lnTo>
                    <a:lnTo>
                      <a:pt x="55888" y="461563"/>
                    </a:lnTo>
                    <a:lnTo>
                      <a:pt x="0" y="4615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19050"/>
                <a:ext cx="55888" cy="480613"/>
              </a:xfrm>
              <a:prstGeom prst="rect">
                <a:avLst/>
              </a:prstGeom>
            </p:spPr>
            <p:txBody>
              <a:bodyPr anchor="ctr" rtlCol="false" tIns="42611" lIns="42611" bIns="42611" rIns="42611"/>
              <a:lstStyle/>
              <a:p>
                <a:pPr algn="ctr">
                  <a:lnSpc>
                    <a:spcPts val="1644"/>
                  </a:lnSpc>
                </a:pPr>
              </a:p>
            </p:txBody>
          </p:sp>
        </p:grpSp>
      </p:grpSp>
      <p:sp>
        <p:nvSpPr>
          <p:cNvPr name="AutoShape 51" id="51"/>
          <p:cNvSpPr/>
          <p:nvPr/>
        </p:nvSpPr>
        <p:spPr>
          <a:xfrm>
            <a:off x="8357038" y="1723315"/>
            <a:ext cx="3599640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2" id="52"/>
          <p:cNvGrpSpPr/>
          <p:nvPr/>
        </p:nvGrpSpPr>
        <p:grpSpPr>
          <a:xfrm rot="0">
            <a:off x="2757403" y="2976621"/>
            <a:ext cx="3454437" cy="4380065"/>
            <a:chOff x="0" y="0"/>
            <a:chExt cx="2175050" cy="2757862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2175050" cy="2757862"/>
            </a:xfrm>
            <a:custGeom>
              <a:avLst/>
              <a:gdLst/>
              <a:ahLst/>
              <a:cxnLst/>
              <a:rect r="r" b="b" t="t" l="l"/>
              <a:pathLst>
                <a:path h="2757862" w="2175050">
                  <a:moveTo>
                    <a:pt x="38813" y="0"/>
                  </a:moveTo>
                  <a:lnTo>
                    <a:pt x="2136237" y="0"/>
                  </a:lnTo>
                  <a:cubicBezTo>
                    <a:pt x="2157673" y="0"/>
                    <a:pt x="2175050" y="17377"/>
                    <a:pt x="2175050" y="38813"/>
                  </a:cubicBezTo>
                  <a:lnTo>
                    <a:pt x="2175050" y="2719049"/>
                  </a:lnTo>
                  <a:cubicBezTo>
                    <a:pt x="2175050" y="2740485"/>
                    <a:pt x="2157673" y="2757862"/>
                    <a:pt x="2136237" y="2757862"/>
                  </a:cubicBezTo>
                  <a:lnTo>
                    <a:pt x="38813" y="2757862"/>
                  </a:lnTo>
                  <a:cubicBezTo>
                    <a:pt x="17377" y="2757862"/>
                    <a:pt x="0" y="2740485"/>
                    <a:pt x="0" y="2719049"/>
                  </a:cubicBezTo>
                  <a:lnTo>
                    <a:pt x="0" y="38813"/>
                  </a:lnTo>
                  <a:cubicBezTo>
                    <a:pt x="0" y="17377"/>
                    <a:pt x="17377" y="0"/>
                    <a:pt x="3881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54" id="54"/>
          <p:cNvGrpSpPr/>
          <p:nvPr/>
        </p:nvGrpSpPr>
        <p:grpSpPr>
          <a:xfrm rot="0">
            <a:off x="6545214" y="2976621"/>
            <a:ext cx="3454437" cy="4380065"/>
            <a:chOff x="0" y="0"/>
            <a:chExt cx="2175050" cy="2757862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2175050" cy="2757862"/>
            </a:xfrm>
            <a:custGeom>
              <a:avLst/>
              <a:gdLst/>
              <a:ahLst/>
              <a:cxnLst/>
              <a:rect r="r" b="b" t="t" l="l"/>
              <a:pathLst>
                <a:path h="2757862" w="2175050">
                  <a:moveTo>
                    <a:pt x="38813" y="0"/>
                  </a:moveTo>
                  <a:lnTo>
                    <a:pt x="2136237" y="0"/>
                  </a:lnTo>
                  <a:cubicBezTo>
                    <a:pt x="2157673" y="0"/>
                    <a:pt x="2175050" y="17377"/>
                    <a:pt x="2175050" y="38813"/>
                  </a:cubicBezTo>
                  <a:lnTo>
                    <a:pt x="2175050" y="2719049"/>
                  </a:lnTo>
                  <a:cubicBezTo>
                    <a:pt x="2175050" y="2740485"/>
                    <a:pt x="2157673" y="2757862"/>
                    <a:pt x="2136237" y="2757862"/>
                  </a:cubicBezTo>
                  <a:lnTo>
                    <a:pt x="38813" y="2757862"/>
                  </a:lnTo>
                  <a:cubicBezTo>
                    <a:pt x="17377" y="2757862"/>
                    <a:pt x="0" y="2740485"/>
                    <a:pt x="0" y="2719049"/>
                  </a:cubicBezTo>
                  <a:lnTo>
                    <a:pt x="0" y="38813"/>
                  </a:lnTo>
                  <a:cubicBezTo>
                    <a:pt x="0" y="17377"/>
                    <a:pt x="17377" y="0"/>
                    <a:pt x="3881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56" id="56"/>
          <p:cNvGrpSpPr/>
          <p:nvPr/>
        </p:nvGrpSpPr>
        <p:grpSpPr>
          <a:xfrm rot="0">
            <a:off x="10333026" y="2976621"/>
            <a:ext cx="3454437" cy="4380065"/>
            <a:chOff x="0" y="0"/>
            <a:chExt cx="2175050" cy="2757862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2175050" cy="2757862"/>
            </a:xfrm>
            <a:custGeom>
              <a:avLst/>
              <a:gdLst/>
              <a:ahLst/>
              <a:cxnLst/>
              <a:rect r="r" b="b" t="t" l="l"/>
              <a:pathLst>
                <a:path h="2757862" w="2175050">
                  <a:moveTo>
                    <a:pt x="38813" y="0"/>
                  </a:moveTo>
                  <a:lnTo>
                    <a:pt x="2136237" y="0"/>
                  </a:lnTo>
                  <a:cubicBezTo>
                    <a:pt x="2157673" y="0"/>
                    <a:pt x="2175050" y="17377"/>
                    <a:pt x="2175050" y="38813"/>
                  </a:cubicBezTo>
                  <a:lnTo>
                    <a:pt x="2175050" y="2719049"/>
                  </a:lnTo>
                  <a:cubicBezTo>
                    <a:pt x="2175050" y="2740485"/>
                    <a:pt x="2157673" y="2757862"/>
                    <a:pt x="2136237" y="2757862"/>
                  </a:cubicBezTo>
                  <a:lnTo>
                    <a:pt x="38813" y="2757862"/>
                  </a:lnTo>
                  <a:cubicBezTo>
                    <a:pt x="17377" y="2757862"/>
                    <a:pt x="0" y="2740485"/>
                    <a:pt x="0" y="2719049"/>
                  </a:cubicBezTo>
                  <a:lnTo>
                    <a:pt x="0" y="38813"/>
                  </a:lnTo>
                  <a:cubicBezTo>
                    <a:pt x="0" y="17377"/>
                    <a:pt x="17377" y="0"/>
                    <a:pt x="3881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58" id="58"/>
          <p:cNvGrpSpPr/>
          <p:nvPr/>
        </p:nvGrpSpPr>
        <p:grpSpPr>
          <a:xfrm rot="0">
            <a:off x="14120838" y="2976621"/>
            <a:ext cx="3454437" cy="4380065"/>
            <a:chOff x="0" y="0"/>
            <a:chExt cx="2175050" cy="2757862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2175050" cy="2757862"/>
            </a:xfrm>
            <a:custGeom>
              <a:avLst/>
              <a:gdLst/>
              <a:ahLst/>
              <a:cxnLst/>
              <a:rect r="r" b="b" t="t" l="l"/>
              <a:pathLst>
                <a:path h="2757862" w="2175050">
                  <a:moveTo>
                    <a:pt x="38813" y="0"/>
                  </a:moveTo>
                  <a:lnTo>
                    <a:pt x="2136237" y="0"/>
                  </a:lnTo>
                  <a:cubicBezTo>
                    <a:pt x="2157673" y="0"/>
                    <a:pt x="2175050" y="17377"/>
                    <a:pt x="2175050" y="38813"/>
                  </a:cubicBezTo>
                  <a:lnTo>
                    <a:pt x="2175050" y="2719049"/>
                  </a:lnTo>
                  <a:cubicBezTo>
                    <a:pt x="2175050" y="2740485"/>
                    <a:pt x="2157673" y="2757862"/>
                    <a:pt x="2136237" y="2757862"/>
                  </a:cubicBezTo>
                  <a:lnTo>
                    <a:pt x="38813" y="2757862"/>
                  </a:lnTo>
                  <a:cubicBezTo>
                    <a:pt x="17377" y="2757862"/>
                    <a:pt x="0" y="2740485"/>
                    <a:pt x="0" y="2719049"/>
                  </a:cubicBezTo>
                  <a:lnTo>
                    <a:pt x="0" y="38813"/>
                  </a:lnTo>
                  <a:cubicBezTo>
                    <a:pt x="0" y="17377"/>
                    <a:pt x="17377" y="0"/>
                    <a:pt x="3881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Freeform 60" id="60"/>
          <p:cNvSpPr/>
          <p:nvPr/>
        </p:nvSpPr>
        <p:spPr>
          <a:xfrm flipH="false" flipV="false" rot="0">
            <a:off x="7127258" y="3786816"/>
            <a:ext cx="2459560" cy="2759675"/>
          </a:xfrm>
          <a:custGeom>
            <a:avLst/>
            <a:gdLst/>
            <a:ahLst/>
            <a:cxnLst/>
            <a:rect r="r" b="b" t="t" l="l"/>
            <a:pathLst>
              <a:path h="2759675" w="2459560">
                <a:moveTo>
                  <a:pt x="0" y="0"/>
                </a:moveTo>
                <a:lnTo>
                  <a:pt x="2459560" y="0"/>
                </a:lnTo>
                <a:lnTo>
                  <a:pt x="2459560" y="2759675"/>
                </a:lnTo>
                <a:lnTo>
                  <a:pt x="0" y="27596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3175725" y="3714005"/>
            <a:ext cx="2645589" cy="3040907"/>
          </a:xfrm>
          <a:custGeom>
            <a:avLst/>
            <a:gdLst/>
            <a:ahLst/>
            <a:cxnLst/>
            <a:rect r="r" b="b" t="t" l="l"/>
            <a:pathLst>
              <a:path h="3040907" w="2645589">
                <a:moveTo>
                  <a:pt x="0" y="0"/>
                </a:moveTo>
                <a:lnTo>
                  <a:pt x="2645589" y="0"/>
                </a:lnTo>
                <a:lnTo>
                  <a:pt x="2645589" y="3040907"/>
                </a:lnTo>
                <a:lnTo>
                  <a:pt x="0" y="3040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0837851" y="3593093"/>
            <a:ext cx="2833781" cy="3161819"/>
          </a:xfrm>
          <a:custGeom>
            <a:avLst/>
            <a:gdLst/>
            <a:ahLst/>
            <a:cxnLst/>
            <a:rect r="r" b="b" t="t" l="l"/>
            <a:pathLst>
              <a:path h="3161819" w="2833781">
                <a:moveTo>
                  <a:pt x="0" y="0"/>
                </a:moveTo>
                <a:lnTo>
                  <a:pt x="2833781" y="0"/>
                </a:lnTo>
                <a:lnTo>
                  <a:pt x="2833781" y="3161819"/>
                </a:lnTo>
                <a:lnTo>
                  <a:pt x="0" y="3161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4393751" y="3891411"/>
            <a:ext cx="2908609" cy="2875888"/>
          </a:xfrm>
          <a:custGeom>
            <a:avLst/>
            <a:gdLst/>
            <a:ahLst/>
            <a:cxnLst/>
            <a:rect r="r" b="b" t="t" l="l"/>
            <a:pathLst>
              <a:path h="2875888" w="2908609">
                <a:moveTo>
                  <a:pt x="0" y="0"/>
                </a:moveTo>
                <a:lnTo>
                  <a:pt x="2908610" y="0"/>
                </a:lnTo>
                <a:lnTo>
                  <a:pt x="2908610" y="2875888"/>
                </a:lnTo>
                <a:lnTo>
                  <a:pt x="0" y="28758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208717" y="3269046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5101148" y="790739"/>
            <a:ext cx="10308067" cy="61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4"/>
              </a:lnSpc>
            </a:pPr>
            <a:r>
              <a:rPr lang="en-US" b="true" sz="44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NUESTROS COLABORADORES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2766928" y="2255245"/>
            <a:ext cx="3444912" cy="397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EDUCADORES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2757403" y="7585286"/>
            <a:ext cx="3454437" cy="1726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PROFESORES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DIRECTIVOS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PRECEPTORES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ETC.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6554739" y="2255245"/>
            <a:ext cx="3444912" cy="397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PROFESIONALES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6545214" y="7585286"/>
            <a:ext cx="3454437" cy="1726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INFORMÁTICA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EDUCACIÓN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SALUD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ETC.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0342551" y="2255245"/>
            <a:ext cx="3444912" cy="397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ESTUDIANTES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0333026" y="7585286"/>
            <a:ext cx="3454437" cy="1726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VÍCTIMAS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AGRESORES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TESTIGOS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ETC.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3936267" y="2254865"/>
            <a:ext cx="3823578" cy="397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OTROS 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3983104" y="7585286"/>
            <a:ext cx="3988327" cy="1726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PADRES Y MADRES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ENTIDADES PRIVADAS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ORGANISMOS ESTALES</a:t>
            </a:r>
          </a:p>
          <a:p>
            <a:pPr algn="l" marL="460124" indent="-230062" lvl="1">
              <a:lnSpc>
                <a:spcPts val="3516"/>
              </a:lnSpc>
              <a:buFont typeface="Arial"/>
              <a:buChar char="•"/>
            </a:pPr>
            <a:r>
              <a:rPr lang="en-US" b="true" sz="21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ETC.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08717" y="327857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Freeform 26" id="26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706663" y="5967478"/>
            <a:ext cx="7056208" cy="1246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3"/>
              </a:lnSpc>
            </a:pPr>
            <a:r>
              <a:rPr lang="en-US" b="true" sz="2282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Brindar información y herramientas prácticas para identificar, prevenir y abordar el</a:t>
            </a:r>
          </a:p>
          <a:p>
            <a:pPr algn="ctr">
              <a:lnSpc>
                <a:spcPts val="4319"/>
              </a:lnSpc>
            </a:pPr>
            <a:r>
              <a:rPr lang="en-US" b="true" sz="2682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Bullying &amp; la </a:t>
            </a:r>
            <a:r>
              <a:rPr lang="en-US" b="true" sz="2682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Violencia Escolar</a:t>
            </a:r>
          </a:p>
        </p:txBody>
      </p:sp>
      <p:sp>
        <p:nvSpPr>
          <p:cNvPr name="AutoShape 32" id="32"/>
          <p:cNvSpPr/>
          <p:nvPr/>
        </p:nvSpPr>
        <p:spPr>
          <a:xfrm>
            <a:off x="4386457" y="5451176"/>
            <a:ext cx="3599640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3" id="33"/>
          <p:cNvSpPr txBox="true"/>
          <p:nvPr/>
        </p:nvSpPr>
        <p:spPr>
          <a:xfrm rot="0">
            <a:off x="3576103" y="3130416"/>
            <a:ext cx="5317329" cy="194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4806" b="true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OBJETIVO </a:t>
            </a:r>
          </a:p>
          <a:p>
            <a:pPr algn="ctr">
              <a:lnSpc>
                <a:spcPts val="4874"/>
              </a:lnSpc>
            </a:pPr>
            <a:r>
              <a:rPr lang="en-US" sz="4431" b="true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 LA</a:t>
            </a:r>
          </a:p>
          <a:p>
            <a:pPr algn="ctr">
              <a:lnSpc>
                <a:spcPts val="5286"/>
              </a:lnSpc>
            </a:pPr>
            <a:r>
              <a:rPr lang="en-US" b="true" sz="4806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CAPACITACIÓN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10124479" y="772194"/>
            <a:ext cx="7443579" cy="8742611"/>
            <a:chOff x="0" y="0"/>
            <a:chExt cx="2281024" cy="2679102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281024" cy="2679102"/>
            </a:xfrm>
            <a:custGeom>
              <a:avLst/>
              <a:gdLst/>
              <a:ahLst/>
              <a:cxnLst/>
              <a:rect r="r" b="b" t="t" l="l"/>
              <a:pathLst>
                <a:path h="2679102" w="2281024">
                  <a:moveTo>
                    <a:pt x="18012" y="0"/>
                  </a:moveTo>
                  <a:lnTo>
                    <a:pt x="2263012" y="0"/>
                  </a:lnTo>
                  <a:cubicBezTo>
                    <a:pt x="2272960" y="0"/>
                    <a:pt x="2281024" y="8064"/>
                    <a:pt x="2281024" y="18012"/>
                  </a:cubicBezTo>
                  <a:lnTo>
                    <a:pt x="2281024" y="2661090"/>
                  </a:lnTo>
                  <a:cubicBezTo>
                    <a:pt x="2281024" y="2665867"/>
                    <a:pt x="2279126" y="2670449"/>
                    <a:pt x="2275748" y="2673827"/>
                  </a:cubicBezTo>
                  <a:cubicBezTo>
                    <a:pt x="2272370" y="2677204"/>
                    <a:pt x="2267789" y="2679102"/>
                    <a:pt x="2263012" y="2679102"/>
                  </a:cubicBezTo>
                  <a:lnTo>
                    <a:pt x="18012" y="2679102"/>
                  </a:lnTo>
                  <a:cubicBezTo>
                    <a:pt x="13235" y="2679102"/>
                    <a:pt x="8654" y="2677204"/>
                    <a:pt x="5276" y="2673827"/>
                  </a:cubicBezTo>
                  <a:cubicBezTo>
                    <a:pt x="1898" y="2670449"/>
                    <a:pt x="0" y="2665867"/>
                    <a:pt x="0" y="2661090"/>
                  </a:cubicBezTo>
                  <a:lnTo>
                    <a:pt x="0" y="18012"/>
                  </a:lnTo>
                  <a:cubicBezTo>
                    <a:pt x="0" y="13235"/>
                    <a:pt x="1898" y="8654"/>
                    <a:pt x="5276" y="5276"/>
                  </a:cubicBezTo>
                  <a:cubicBezTo>
                    <a:pt x="8654" y="1898"/>
                    <a:pt x="13235" y="0"/>
                    <a:pt x="18012" y="0"/>
                  </a:cubicBezTo>
                  <a:close/>
                </a:path>
              </a:pathLst>
            </a:custGeom>
            <a:solidFill>
              <a:srgbClr val="F4F6F8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3836832" y="8002160"/>
            <a:ext cx="4795870" cy="1676489"/>
            <a:chOff x="0" y="0"/>
            <a:chExt cx="6394493" cy="2235319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2600172" y="0"/>
              <a:ext cx="1022332" cy="1196876"/>
            </a:xfrm>
            <a:custGeom>
              <a:avLst/>
              <a:gdLst/>
              <a:ahLst/>
              <a:cxnLst/>
              <a:rect r="r" b="b" t="t" l="l"/>
              <a:pathLst>
                <a:path h="1196876" w="1022332">
                  <a:moveTo>
                    <a:pt x="0" y="0"/>
                  </a:moveTo>
                  <a:lnTo>
                    <a:pt x="1022332" y="0"/>
                  </a:lnTo>
                  <a:lnTo>
                    <a:pt x="1022332" y="1196876"/>
                  </a:lnTo>
                  <a:lnTo>
                    <a:pt x="0" y="119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0" y="1324612"/>
              <a:ext cx="6394493" cy="9107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8"/>
                </a:lnSpc>
              </a:pPr>
              <a:r>
                <a:rPr lang="en-US" sz="241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41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2658"/>
                </a:lnSpc>
              </a:pPr>
              <a:r>
                <a:rPr lang="en-US" sz="241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41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4128168" y="519703"/>
            <a:ext cx="4213198" cy="1915934"/>
            <a:chOff x="0" y="0"/>
            <a:chExt cx="5617598" cy="2554578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2400909" y="0"/>
              <a:ext cx="815780" cy="1238376"/>
            </a:xfrm>
            <a:custGeom>
              <a:avLst/>
              <a:gdLst/>
              <a:ahLst/>
              <a:cxnLst/>
              <a:rect r="r" b="b" t="t" l="l"/>
              <a:pathLst>
                <a:path h="1238376" w="815780">
                  <a:moveTo>
                    <a:pt x="0" y="0"/>
                  </a:moveTo>
                  <a:lnTo>
                    <a:pt x="815780" y="0"/>
                  </a:lnTo>
                  <a:lnTo>
                    <a:pt x="815780" y="1238376"/>
                  </a:lnTo>
                  <a:lnTo>
                    <a:pt x="0" y="1238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true" rot="0">
              <a:off x="1012642" y="905454"/>
              <a:ext cx="3592315" cy="898079"/>
            </a:xfrm>
            <a:custGeom>
              <a:avLst/>
              <a:gdLst/>
              <a:ahLst/>
              <a:cxnLst/>
              <a:rect r="r" b="b" t="t" l="l"/>
              <a:pathLst>
                <a:path h="898079" w="3592315">
                  <a:moveTo>
                    <a:pt x="0" y="898079"/>
                  </a:moveTo>
                  <a:lnTo>
                    <a:pt x="3592314" y="898079"/>
                  </a:lnTo>
                  <a:lnTo>
                    <a:pt x="3592314" y="0"/>
                  </a:lnTo>
                  <a:lnTo>
                    <a:pt x="0" y="0"/>
                  </a:lnTo>
                  <a:lnTo>
                    <a:pt x="0" y="898079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42" id="42"/>
            <p:cNvSpPr/>
            <p:nvPr/>
          </p:nvSpPr>
          <p:spPr>
            <a:xfrm>
              <a:off x="508598" y="2541054"/>
              <a:ext cx="4600401" cy="0"/>
            </a:xfrm>
            <a:prstGeom prst="line">
              <a:avLst/>
            </a:prstGeom>
            <a:ln cap="flat" w="27049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2634124" y="1387033"/>
              <a:ext cx="349350" cy="348040"/>
            </a:xfrm>
            <a:custGeom>
              <a:avLst/>
              <a:gdLst/>
              <a:ahLst/>
              <a:cxnLst/>
              <a:rect r="r" b="b" t="t" l="l"/>
              <a:pathLst>
                <a:path h="348040" w="349350">
                  <a:moveTo>
                    <a:pt x="0" y="0"/>
                  </a:moveTo>
                  <a:lnTo>
                    <a:pt x="349350" y="0"/>
                  </a:lnTo>
                  <a:lnTo>
                    <a:pt x="349350" y="348040"/>
                  </a:lnTo>
                  <a:lnTo>
                    <a:pt x="0" y="34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4" id="44"/>
            <p:cNvSpPr txBox="true"/>
            <p:nvPr/>
          </p:nvSpPr>
          <p:spPr>
            <a:xfrm rot="0">
              <a:off x="0" y="1934147"/>
              <a:ext cx="5617598" cy="4926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50"/>
                </a:lnSpc>
              </a:pPr>
              <a:r>
                <a:rPr lang="en-US" sz="2500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500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11339226" y="3734458"/>
            <a:ext cx="5014086" cy="1441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7"/>
              </a:lnSpc>
            </a:pPr>
            <a:r>
              <a:rPr lang="en-US" b="true" sz="5317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5 </a:t>
            </a:r>
          </a:p>
          <a:p>
            <a:pPr algn="ctr">
              <a:lnSpc>
                <a:spcPts val="2405"/>
              </a:lnSpc>
            </a:pPr>
            <a:r>
              <a:rPr lang="en-US" b="true" sz="1822" i="true">
                <a:solidFill>
                  <a:srgbClr val="021F3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HORAS CÁTEDRA</a:t>
            </a:r>
          </a:p>
        </p:txBody>
      </p:sp>
      <p:sp>
        <p:nvSpPr>
          <p:cNvPr name="AutoShape 46" id="46"/>
          <p:cNvSpPr/>
          <p:nvPr/>
        </p:nvSpPr>
        <p:spPr>
          <a:xfrm>
            <a:off x="12033568" y="3198954"/>
            <a:ext cx="3599640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7" id="47"/>
          <p:cNvSpPr txBox="true"/>
          <p:nvPr/>
        </p:nvSpPr>
        <p:spPr>
          <a:xfrm rot="0">
            <a:off x="10124479" y="1358947"/>
            <a:ext cx="7417817" cy="1526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6"/>
              </a:lnSpc>
            </a:pPr>
            <a:r>
              <a:rPr lang="en-US" sz="6106" b="true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RESOLUCIÓN Nº</a:t>
            </a:r>
            <a:r>
              <a:rPr lang="en-US" sz="6106" b="true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>
              <a:lnSpc>
                <a:spcPts val="5286"/>
              </a:lnSpc>
            </a:pPr>
            <a:r>
              <a:rPr lang="en-US" b="true" sz="4806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250-SDCDyFP-2024.-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2036158" y="3467049"/>
            <a:ext cx="3620222" cy="456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5"/>
              </a:lnSpc>
            </a:pPr>
            <a:r>
              <a:rPr lang="en-US" b="true" sz="325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DURACIÓN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10451886" y="5395267"/>
            <a:ext cx="6763004" cy="3863033"/>
            <a:chOff x="0" y="0"/>
            <a:chExt cx="2072468" cy="1183795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2072467" cy="1183795"/>
            </a:xfrm>
            <a:custGeom>
              <a:avLst/>
              <a:gdLst/>
              <a:ahLst/>
              <a:cxnLst/>
              <a:rect r="r" b="b" t="t" l="l"/>
              <a:pathLst>
                <a:path h="1183795" w="2072467">
                  <a:moveTo>
                    <a:pt x="19825" y="0"/>
                  </a:moveTo>
                  <a:lnTo>
                    <a:pt x="2052643" y="0"/>
                  </a:lnTo>
                  <a:cubicBezTo>
                    <a:pt x="2057901" y="0"/>
                    <a:pt x="2062943" y="2089"/>
                    <a:pt x="2066661" y="5807"/>
                  </a:cubicBezTo>
                  <a:cubicBezTo>
                    <a:pt x="2070379" y="9524"/>
                    <a:pt x="2072467" y="14567"/>
                    <a:pt x="2072467" y="19825"/>
                  </a:cubicBezTo>
                  <a:lnTo>
                    <a:pt x="2072467" y="1163970"/>
                  </a:lnTo>
                  <a:cubicBezTo>
                    <a:pt x="2072467" y="1169228"/>
                    <a:pt x="2070379" y="1174271"/>
                    <a:pt x="2066661" y="1177989"/>
                  </a:cubicBezTo>
                  <a:cubicBezTo>
                    <a:pt x="2062943" y="1181706"/>
                    <a:pt x="2057901" y="1183795"/>
                    <a:pt x="2052643" y="1183795"/>
                  </a:cubicBezTo>
                  <a:lnTo>
                    <a:pt x="19825" y="1183795"/>
                  </a:lnTo>
                  <a:cubicBezTo>
                    <a:pt x="14567" y="1183795"/>
                    <a:pt x="9524" y="1181706"/>
                    <a:pt x="5807" y="1177989"/>
                  </a:cubicBezTo>
                  <a:cubicBezTo>
                    <a:pt x="2089" y="1174271"/>
                    <a:pt x="0" y="1169228"/>
                    <a:pt x="0" y="1163970"/>
                  </a:cubicBezTo>
                  <a:lnTo>
                    <a:pt x="0" y="19825"/>
                  </a:lnTo>
                  <a:cubicBezTo>
                    <a:pt x="0" y="14567"/>
                    <a:pt x="2089" y="9524"/>
                    <a:pt x="5807" y="5807"/>
                  </a:cubicBezTo>
                  <a:cubicBezTo>
                    <a:pt x="9524" y="2089"/>
                    <a:pt x="14567" y="0"/>
                    <a:pt x="19825" y="0"/>
                  </a:cubicBezTo>
                  <a:close/>
                </a:path>
              </a:pathLst>
            </a:custGeom>
            <a:blipFill>
              <a:blip r:embed="rId14"/>
              <a:stretch>
                <a:fillRect l="0" t="-8429" r="0" b="-8429"/>
              </a:stretch>
            </a:blipFill>
            <a:ln w="19050" cap="sq">
              <a:solidFill>
                <a:srgbClr val="074FDF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2540412" y="10011585"/>
            <a:ext cx="1722845" cy="275415"/>
            <a:chOff x="0" y="0"/>
            <a:chExt cx="736091" cy="117672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736091" cy="117672"/>
            </a:xfrm>
            <a:custGeom>
              <a:avLst/>
              <a:gdLst/>
              <a:ahLst/>
              <a:cxnLst/>
              <a:rect r="r" b="b" t="t" l="l"/>
              <a:pathLst>
                <a:path h="117672" w="736091">
                  <a:moveTo>
                    <a:pt x="0" y="0"/>
                  </a:moveTo>
                  <a:lnTo>
                    <a:pt x="736091" y="0"/>
                  </a:lnTo>
                  <a:lnTo>
                    <a:pt x="736091" y="117672"/>
                  </a:lnTo>
                  <a:lnTo>
                    <a:pt x="0" y="1176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736091" cy="136722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1971128" y="8742611"/>
            <a:ext cx="371158" cy="1080303"/>
            <a:chOff x="0" y="0"/>
            <a:chExt cx="158578" cy="46156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58578" cy="461563"/>
            </a:xfrm>
            <a:custGeom>
              <a:avLst/>
              <a:gdLst/>
              <a:ahLst/>
              <a:cxnLst/>
              <a:rect r="r" b="b" t="t" l="l"/>
              <a:pathLst>
                <a:path h="461563" w="158578">
                  <a:moveTo>
                    <a:pt x="0" y="0"/>
                  </a:moveTo>
                  <a:lnTo>
                    <a:pt x="158578" y="0"/>
                  </a:lnTo>
                  <a:lnTo>
                    <a:pt x="158578" y="461563"/>
                  </a:lnTo>
                  <a:lnTo>
                    <a:pt x="0" y="4615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19050"/>
              <a:ext cx="158578" cy="480613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838857" y="-214589"/>
            <a:ext cx="1766454" cy="1766454"/>
            <a:chOff x="0" y="0"/>
            <a:chExt cx="2355272" cy="2355272"/>
          </a:xfrm>
        </p:grpSpPr>
        <p:sp>
          <p:nvSpPr>
            <p:cNvPr name="Freeform 37" id="37"/>
            <p:cNvSpPr/>
            <p:nvPr/>
          </p:nvSpPr>
          <p:spPr>
            <a:xfrm flipH="false" flipV="false" rot="8100000">
              <a:off x="344922" y="344922"/>
              <a:ext cx="1665429" cy="1665429"/>
            </a:xfrm>
            <a:custGeom>
              <a:avLst/>
              <a:gdLst/>
              <a:ahLst/>
              <a:cxnLst/>
              <a:rect r="r" b="b" t="t" l="l"/>
              <a:pathLst>
                <a:path h="1665429" w="1665429">
                  <a:moveTo>
                    <a:pt x="0" y="0"/>
                  </a:moveTo>
                  <a:lnTo>
                    <a:pt x="1665428" y="0"/>
                  </a:lnTo>
                  <a:lnTo>
                    <a:pt x="1665428" y="1665428"/>
                  </a:lnTo>
                  <a:lnTo>
                    <a:pt x="0" y="1665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806738" y="786090"/>
              <a:ext cx="861379" cy="1008443"/>
            </a:xfrm>
            <a:custGeom>
              <a:avLst/>
              <a:gdLst/>
              <a:ahLst/>
              <a:cxnLst/>
              <a:rect r="r" b="b" t="t" l="l"/>
              <a:pathLst>
                <a:path h="1008443" w="861379">
                  <a:moveTo>
                    <a:pt x="0" y="0"/>
                  </a:moveTo>
                  <a:lnTo>
                    <a:pt x="861379" y="0"/>
                  </a:lnTo>
                  <a:lnTo>
                    <a:pt x="861379" y="1008443"/>
                  </a:lnTo>
                  <a:lnTo>
                    <a:pt x="0" y="10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grpSp>
          <p:nvGrpSpPr>
            <p:cNvPr name="Group 39" id="39"/>
            <p:cNvGrpSpPr/>
            <p:nvPr/>
          </p:nvGrpSpPr>
          <p:grpSpPr>
            <a:xfrm rot="0">
              <a:off x="185482" y="570109"/>
              <a:ext cx="494877" cy="1440404"/>
              <a:chOff x="0" y="0"/>
              <a:chExt cx="158578" cy="461563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58578" cy="461563"/>
              </a:xfrm>
              <a:custGeom>
                <a:avLst/>
                <a:gdLst/>
                <a:ahLst/>
                <a:cxnLst/>
                <a:rect r="r" b="b" t="t" l="l"/>
                <a:pathLst>
                  <a:path h="461563" w="158578">
                    <a:moveTo>
                      <a:pt x="0" y="0"/>
                    </a:moveTo>
                    <a:lnTo>
                      <a:pt x="158578" y="0"/>
                    </a:lnTo>
                    <a:lnTo>
                      <a:pt x="158578" y="461563"/>
                    </a:lnTo>
                    <a:lnTo>
                      <a:pt x="0" y="4615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19050"/>
                <a:ext cx="158578" cy="480613"/>
              </a:xfrm>
              <a:prstGeom prst="rect">
                <a:avLst/>
              </a:prstGeom>
            </p:spPr>
            <p:txBody>
              <a:bodyPr anchor="ctr" rtlCol="false" tIns="42611" lIns="42611" bIns="42611" rIns="42611"/>
              <a:lstStyle/>
              <a:p>
                <a:pPr algn="ctr">
                  <a:lnSpc>
                    <a:spcPts val="1644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-5400000">
              <a:off x="1150222" y="-154069"/>
              <a:ext cx="174411" cy="1440404"/>
              <a:chOff x="0" y="0"/>
              <a:chExt cx="55888" cy="461563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55888" cy="461563"/>
              </a:xfrm>
              <a:custGeom>
                <a:avLst/>
                <a:gdLst/>
                <a:ahLst/>
                <a:cxnLst/>
                <a:rect r="r" b="b" t="t" l="l"/>
                <a:pathLst>
                  <a:path h="461563" w="55888">
                    <a:moveTo>
                      <a:pt x="0" y="0"/>
                    </a:moveTo>
                    <a:lnTo>
                      <a:pt x="55888" y="0"/>
                    </a:lnTo>
                    <a:lnTo>
                      <a:pt x="55888" y="461563"/>
                    </a:lnTo>
                    <a:lnTo>
                      <a:pt x="0" y="4615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19050"/>
                <a:ext cx="55888" cy="480613"/>
              </a:xfrm>
              <a:prstGeom prst="rect">
                <a:avLst/>
              </a:prstGeom>
            </p:spPr>
            <p:txBody>
              <a:bodyPr anchor="ctr" rtlCol="false" tIns="42611" lIns="42611" bIns="42611" rIns="42611"/>
              <a:lstStyle/>
              <a:p>
                <a:pPr algn="ctr">
                  <a:lnSpc>
                    <a:spcPts val="1644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-5400000">
              <a:off x="1334263" y="-237299"/>
              <a:ext cx="174411" cy="1440404"/>
              <a:chOff x="0" y="0"/>
              <a:chExt cx="55888" cy="461563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55888" cy="461563"/>
              </a:xfrm>
              <a:custGeom>
                <a:avLst/>
                <a:gdLst/>
                <a:ahLst/>
                <a:cxnLst/>
                <a:rect r="r" b="b" t="t" l="l"/>
                <a:pathLst>
                  <a:path h="461563" w="55888">
                    <a:moveTo>
                      <a:pt x="0" y="0"/>
                    </a:moveTo>
                    <a:lnTo>
                      <a:pt x="55888" y="0"/>
                    </a:lnTo>
                    <a:lnTo>
                      <a:pt x="55888" y="461563"/>
                    </a:lnTo>
                    <a:lnTo>
                      <a:pt x="0" y="4615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19050"/>
                <a:ext cx="55888" cy="480613"/>
              </a:xfrm>
              <a:prstGeom prst="rect">
                <a:avLst/>
              </a:prstGeom>
            </p:spPr>
            <p:txBody>
              <a:bodyPr anchor="ctr" rtlCol="false" tIns="42611" lIns="42611" bIns="42611" rIns="42611"/>
              <a:lstStyle/>
              <a:p>
                <a:pPr algn="ctr">
                  <a:lnSpc>
                    <a:spcPts val="1644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-5400000">
              <a:off x="1547864" y="-324504"/>
              <a:ext cx="174411" cy="1440404"/>
              <a:chOff x="0" y="0"/>
              <a:chExt cx="55888" cy="461563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55888" cy="461563"/>
              </a:xfrm>
              <a:custGeom>
                <a:avLst/>
                <a:gdLst/>
                <a:ahLst/>
                <a:cxnLst/>
                <a:rect r="r" b="b" t="t" l="l"/>
                <a:pathLst>
                  <a:path h="461563" w="55888">
                    <a:moveTo>
                      <a:pt x="0" y="0"/>
                    </a:moveTo>
                    <a:lnTo>
                      <a:pt x="55888" y="0"/>
                    </a:lnTo>
                    <a:lnTo>
                      <a:pt x="55888" y="461563"/>
                    </a:lnTo>
                    <a:lnTo>
                      <a:pt x="0" y="4615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19050"/>
                <a:ext cx="55888" cy="480613"/>
              </a:xfrm>
              <a:prstGeom prst="rect">
                <a:avLst/>
              </a:prstGeom>
            </p:spPr>
            <p:txBody>
              <a:bodyPr anchor="ctr" rtlCol="false" tIns="42611" lIns="42611" bIns="42611" rIns="42611"/>
              <a:lstStyle/>
              <a:p>
                <a:pPr algn="ctr">
                  <a:lnSpc>
                    <a:spcPts val="1644"/>
                  </a:lnSpc>
                </a:pPr>
              </a:p>
            </p:txBody>
          </p:sp>
        </p:grpSp>
      </p:grpSp>
      <p:sp>
        <p:nvSpPr>
          <p:cNvPr name="AutoShape 51" id="51"/>
          <p:cNvSpPr/>
          <p:nvPr/>
        </p:nvSpPr>
        <p:spPr>
          <a:xfrm>
            <a:off x="8457161" y="2350742"/>
            <a:ext cx="3599640" cy="0"/>
          </a:xfrm>
          <a:prstGeom prst="line">
            <a:avLst/>
          </a:prstGeom>
          <a:ln cap="flat" w="19050">
            <a:solidFill>
              <a:srgbClr val="021F3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2" id="52"/>
          <p:cNvGrpSpPr/>
          <p:nvPr/>
        </p:nvGrpSpPr>
        <p:grpSpPr>
          <a:xfrm rot="0">
            <a:off x="2753960" y="4163481"/>
            <a:ext cx="3454437" cy="4380065"/>
            <a:chOff x="0" y="0"/>
            <a:chExt cx="2175050" cy="2757862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2175050" cy="2757862"/>
            </a:xfrm>
            <a:custGeom>
              <a:avLst/>
              <a:gdLst/>
              <a:ahLst/>
              <a:cxnLst/>
              <a:rect r="r" b="b" t="t" l="l"/>
              <a:pathLst>
                <a:path h="2757862" w="2175050">
                  <a:moveTo>
                    <a:pt x="38813" y="0"/>
                  </a:moveTo>
                  <a:lnTo>
                    <a:pt x="2136237" y="0"/>
                  </a:lnTo>
                  <a:cubicBezTo>
                    <a:pt x="2157673" y="0"/>
                    <a:pt x="2175050" y="17377"/>
                    <a:pt x="2175050" y="38813"/>
                  </a:cubicBezTo>
                  <a:lnTo>
                    <a:pt x="2175050" y="2719049"/>
                  </a:lnTo>
                  <a:cubicBezTo>
                    <a:pt x="2175050" y="2740485"/>
                    <a:pt x="2157673" y="2757862"/>
                    <a:pt x="2136237" y="2757862"/>
                  </a:cubicBezTo>
                  <a:lnTo>
                    <a:pt x="38813" y="2757862"/>
                  </a:lnTo>
                  <a:cubicBezTo>
                    <a:pt x="17377" y="2757862"/>
                    <a:pt x="0" y="2740485"/>
                    <a:pt x="0" y="2719049"/>
                  </a:cubicBezTo>
                  <a:lnTo>
                    <a:pt x="0" y="38813"/>
                  </a:lnTo>
                  <a:cubicBezTo>
                    <a:pt x="0" y="17377"/>
                    <a:pt x="17377" y="0"/>
                    <a:pt x="3881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54" id="54"/>
          <p:cNvGrpSpPr/>
          <p:nvPr/>
        </p:nvGrpSpPr>
        <p:grpSpPr>
          <a:xfrm rot="0">
            <a:off x="6541772" y="4163481"/>
            <a:ext cx="3454437" cy="4380065"/>
            <a:chOff x="0" y="0"/>
            <a:chExt cx="2175050" cy="2757862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2175050" cy="2757862"/>
            </a:xfrm>
            <a:custGeom>
              <a:avLst/>
              <a:gdLst/>
              <a:ahLst/>
              <a:cxnLst/>
              <a:rect r="r" b="b" t="t" l="l"/>
              <a:pathLst>
                <a:path h="2757862" w="2175050">
                  <a:moveTo>
                    <a:pt x="38813" y="0"/>
                  </a:moveTo>
                  <a:lnTo>
                    <a:pt x="2136237" y="0"/>
                  </a:lnTo>
                  <a:cubicBezTo>
                    <a:pt x="2157673" y="0"/>
                    <a:pt x="2175050" y="17377"/>
                    <a:pt x="2175050" y="38813"/>
                  </a:cubicBezTo>
                  <a:lnTo>
                    <a:pt x="2175050" y="2719049"/>
                  </a:lnTo>
                  <a:cubicBezTo>
                    <a:pt x="2175050" y="2740485"/>
                    <a:pt x="2157673" y="2757862"/>
                    <a:pt x="2136237" y="2757862"/>
                  </a:cubicBezTo>
                  <a:lnTo>
                    <a:pt x="38813" y="2757862"/>
                  </a:lnTo>
                  <a:cubicBezTo>
                    <a:pt x="17377" y="2757862"/>
                    <a:pt x="0" y="2740485"/>
                    <a:pt x="0" y="2719049"/>
                  </a:cubicBezTo>
                  <a:lnTo>
                    <a:pt x="0" y="38813"/>
                  </a:lnTo>
                  <a:cubicBezTo>
                    <a:pt x="0" y="17377"/>
                    <a:pt x="17377" y="0"/>
                    <a:pt x="3881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56" id="56"/>
          <p:cNvGrpSpPr/>
          <p:nvPr/>
        </p:nvGrpSpPr>
        <p:grpSpPr>
          <a:xfrm rot="0">
            <a:off x="10329584" y="4163481"/>
            <a:ext cx="3454437" cy="4380065"/>
            <a:chOff x="0" y="0"/>
            <a:chExt cx="2175050" cy="2757862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2175050" cy="2757862"/>
            </a:xfrm>
            <a:custGeom>
              <a:avLst/>
              <a:gdLst/>
              <a:ahLst/>
              <a:cxnLst/>
              <a:rect r="r" b="b" t="t" l="l"/>
              <a:pathLst>
                <a:path h="2757862" w="2175050">
                  <a:moveTo>
                    <a:pt x="38813" y="0"/>
                  </a:moveTo>
                  <a:lnTo>
                    <a:pt x="2136237" y="0"/>
                  </a:lnTo>
                  <a:cubicBezTo>
                    <a:pt x="2157673" y="0"/>
                    <a:pt x="2175050" y="17377"/>
                    <a:pt x="2175050" y="38813"/>
                  </a:cubicBezTo>
                  <a:lnTo>
                    <a:pt x="2175050" y="2719049"/>
                  </a:lnTo>
                  <a:cubicBezTo>
                    <a:pt x="2175050" y="2740485"/>
                    <a:pt x="2157673" y="2757862"/>
                    <a:pt x="2136237" y="2757862"/>
                  </a:cubicBezTo>
                  <a:lnTo>
                    <a:pt x="38813" y="2757862"/>
                  </a:lnTo>
                  <a:cubicBezTo>
                    <a:pt x="17377" y="2757862"/>
                    <a:pt x="0" y="2740485"/>
                    <a:pt x="0" y="2719049"/>
                  </a:cubicBezTo>
                  <a:lnTo>
                    <a:pt x="0" y="38813"/>
                  </a:lnTo>
                  <a:cubicBezTo>
                    <a:pt x="0" y="17377"/>
                    <a:pt x="17377" y="0"/>
                    <a:pt x="3881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58" id="58"/>
          <p:cNvGrpSpPr/>
          <p:nvPr/>
        </p:nvGrpSpPr>
        <p:grpSpPr>
          <a:xfrm rot="0">
            <a:off x="14117395" y="4163481"/>
            <a:ext cx="3454437" cy="4380065"/>
            <a:chOff x="0" y="0"/>
            <a:chExt cx="2175050" cy="2757862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2175050" cy="2757862"/>
            </a:xfrm>
            <a:custGeom>
              <a:avLst/>
              <a:gdLst/>
              <a:ahLst/>
              <a:cxnLst/>
              <a:rect r="r" b="b" t="t" l="l"/>
              <a:pathLst>
                <a:path h="2757862" w="2175050">
                  <a:moveTo>
                    <a:pt x="38813" y="0"/>
                  </a:moveTo>
                  <a:lnTo>
                    <a:pt x="2136237" y="0"/>
                  </a:lnTo>
                  <a:cubicBezTo>
                    <a:pt x="2157673" y="0"/>
                    <a:pt x="2175050" y="17377"/>
                    <a:pt x="2175050" y="38813"/>
                  </a:cubicBezTo>
                  <a:lnTo>
                    <a:pt x="2175050" y="2719049"/>
                  </a:lnTo>
                  <a:cubicBezTo>
                    <a:pt x="2175050" y="2740485"/>
                    <a:pt x="2157673" y="2757862"/>
                    <a:pt x="2136237" y="2757862"/>
                  </a:cubicBezTo>
                  <a:lnTo>
                    <a:pt x="38813" y="2757862"/>
                  </a:lnTo>
                  <a:cubicBezTo>
                    <a:pt x="17377" y="2757862"/>
                    <a:pt x="0" y="2740485"/>
                    <a:pt x="0" y="2719049"/>
                  </a:cubicBezTo>
                  <a:lnTo>
                    <a:pt x="0" y="38813"/>
                  </a:lnTo>
                  <a:cubicBezTo>
                    <a:pt x="0" y="17377"/>
                    <a:pt x="17377" y="0"/>
                    <a:pt x="3881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Freeform 60" id="60"/>
          <p:cNvSpPr/>
          <p:nvPr/>
        </p:nvSpPr>
        <p:spPr>
          <a:xfrm flipH="false" flipV="false" rot="0">
            <a:off x="3362242" y="5118611"/>
            <a:ext cx="2237873" cy="2644459"/>
          </a:xfrm>
          <a:custGeom>
            <a:avLst/>
            <a:gdLst/>
            <a:ahLst/>
            <a:cxnLst/>
            <a:rect r="r" b="b" t="t" l="l"/>
            <a:pathLst>
              <a:path h="2644459" w="2237873">
                <a:moveTo>
                  <a:pt x="0" y="0"/>
                </a:moveTo>
                <a:lnTo>
                  <a:pt x="2237873" y="0"/>
                </a:lnTo>
                <a:lnTo>
                  <a:pt x="2237873" y="2644458"/>
                </a:lnTo>
                <a:lnTo>
                  <a:pt x="0" y="26444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0691294" y="5064360"/>
            <a:ext cx="2731015" cy="2819112"/>
          </a:xfrm>
          <a:custGeom>
            <a:avLst/>
            <a:gdLst/>
            <a:ahLst/>
            <a:cxnLst/>
            <a:rect r="r" b="b" t="t" l="l"/>
            <a:pathLst>
              <a:path h="2819112" w="2731015">
                <a:moveTo>
                  <a:pt x="0" y="0"/>
                </a:moveTo>
                <a:lnTo>
                  <a:pt x="2731015" y="0"/>
                </a:lnTo>
                <a:lnTo>
                  <a:pt x="2731015" y="2819112"/>
                </a:lnTo>
                <a:lnTo>
                  <a:pt x="0" y="28191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6974770" y="5207670"/>
            <a:ext cx="2559866" cy="2342277"/>
          </a:xfrm>
          <a:custGeom>
            <a:avLst/>
            <a:gdLst/>
            <a:ahLst/>
            <a:cxnLst/>
            <a:rect r="r" b="b" t="t" l="l"/>
            <a:pathLst>
              <a:path h="2342277" w="2559866">
                <a:moveTo>
                  <a:pt x="0" y="0"/>
                </a:moveTo>
                <a:lnTo>
                  <a:pt x="2559866" y="0"/>
                </a:lnTo>
                <a:lnTo>
                  <a:pt x="2559866" y="2342277"/>
                </a:lnTo>
                <a:lnTo>
                  <a:pt x="0" y="23422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4837052" y="5064360"/>
            <a:ext cx="2015124" cy="2833215"/>
          </a:xfrm>
          <a:custGeom>
            <a:avLst/>
            <a:gdLst/>
            <a:ahLst/>
            <a:cxnLst/>
            <a:rect r="r" b="b" t="t" l="l"/>
            <a:pathLst>
              <a:path h="2833215" w="2015124">
                <a:moveTo>
                  <a:pt x="0" y="0"/>
                </a:moveTo>
                <a:lnTo>
                  <a:pt x="2015124" y="0"/>
                </a:lnTo>
                <a:lnTo>
                  <a:pt x="2015124" y="2833215"/>
                </a:lnTo>
                <a:lnTo>
                  <a:pt x="0" y="28332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208717" y="3269046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6532247" y="690457"/>
            <a:ext cx="7530591" cy="1336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4"/>
              </a:lnSpc>
            </a:pPr>
            <a:r>
              <a:rPr lang="en-US" b="true" sz="47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DE LA </a:t>
            </a:r>
          </a:p>
          <a:p>
            <a:pPr algn="ctr">
              <a:lnSpc>
                <a:spcPts val="5204"/>
              </a:lnSpc>
            </a:pPr>
            <a:r>
              <a:rPr lang="en-US" b="true" sz="4731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CAPACITACIÓN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2763485" y="3071175"/>
            <a:ext cx="3444912" cy="788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BULLYING </a:t>
            </a:r>
          </a:p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&amp; SALUD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6532247" y="3071175"/>
            <a:ext cx="3444912" cy="788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MARCO JURÍDICO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0339109" y="3071175"/>
            <a:ext cx="3444912" cy="788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CYBER</a:t>
            </a:r>
          </a:p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bullying 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3932825" y="3071175"/>
            <a:ext cx="3823578" cy="788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EXPERIENCIA </a:t>
            </a:r>
          </a:p>
          <a:p>
            <a:pPr algn="ctr">
              <a:lnSpc>
                <a:spcPts val="3114"/>
              </a:lnSpc>
            </a:pPr>
            <a:r>
              <a:rPr lang="en-US" b="true" sz="2831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PERSONAL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81757" y="1663857"/>
            <a:ext cx="12324486" cy="6959285"/>
            <a:chOff x="0" y="0"/>
            <a:chExt cx="6183544" cy="3491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3544" cy="3491671"/>
            </a:xfrm>
            <a:custGeom>
              <a:avLst/>
              <a:gdLst/>
              <a:ahLst/>
              <a:cxnLst/>
              <a:rect r="r" b="b" t="t" l="l"/>
              <a:pathLst>
                <a:path h="3491671" w="6183544">
                  <a:moveTo>
                    <a:pt x="0" y="0"/>
                  </a:moveTo>
                  <a:lnTo>
                    <a:pt x="6183544" y="0"/>
                  </a:lnTo>
                  <a:lnTo>
                    <a:pt x="6183544" y="3491671"/>
                  </a:lnTo>
                  <a:lnTo>
                    <a:pt x="0" y="3491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6183544" cy="3520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087440" y="8388870"/>
            <a:ext cx="6113120" cy="468545"/>
            <a:chOff x="0" y="0"/>
            <a:chExt cx="2611851" cy="2001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11851" cy="200187"/>
            </a:xfrm>
            <a:custGeom>
              <a:avLst/>
              <a:gdLst/>
              <a:ahLst/>
              <a:cxnLst/>
              <a:rect r="r" b="b" t="t" l="l"/>
              <a:pathLst>
                <a:path h="200187" w="2611851">
                  <a:moveTo>
                    <a:pt x="0" y="0"/>
                  </a:moveTo>
                  <a:lnTo>
                    <a:pt x="2611851" y="0"/>
                  </a:lnTo>
                  <a:lnTo>
                    <a:pt x="2611851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611851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378147" y="1524455"/>
            <a:ext cx="3531705" cy="468545"/>
            <a:chOff x="0" y="0"/>
            <a:chExt cx="1508933" cy="2001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8933" cy="200187"/>
            </a:xfrm>
            <a:custGeom>
              <a:avLst/>
              <a:gdLst/>
              <a:ahLst/>
              <a:cxnLst/>
              <a:rect r="r" b="b" t="t" l="l"/>
              <a:pathLst>
                <a:path h="200187" w="1508933">
                  <a:moveTo>
                    <a:pt x="0" y="0"/>
                  </a:moveTo>
                  <a:lnTo>
                    <a:pt x="1508933" y="0"/>
                  </a:lnTo>
                  <a:lnTo>
                    <a:pt x="1508933" y="200187"/>
                  </a:lnTo>
                  <a:lnTo>
                    <a:pt x="0" y="2001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508933" cy="21923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478998" y="7368728"/>
            <a:ext cx="5330005" cy="2632850"/>
            <a:chOff x="0" y="0"/>
            <a:chExt cx="7106673" cy="35104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985240" y="0"/>
              <a:ext cx="1136193" cy="1330177"/>
            </a:xfrm>
            <a:custGeom>
              <a:avLst/>
              <a:gdLst/>
              <a:ahLst/>
              <a:cxnLst/>
              <a:rect r="r" b="b" t="t" l="l"/>
              <a:pathLst>
                <a:path h="1330177" w="1136193">
                  <a:moveTo>
                    <a:pt x="0" y="0"/>
                  </a:moveTo>
                  <a:lnTo>
                    <a:pt x="1136193" y="0"/>
                  </a:lnTo>
                  <a:lnTo>
                    <a:pt x="1136193" y="1330177"/>
                  </a:lnTo>
                  <a:lnTo>
                    <a:pt x="0" y="1330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2252156"/>
              <a:ext cx="7106673" cy="10571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3119"/>
                </a:lnSpc>
              </a:pP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835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true" rot="0">
              <a:off x="1567958" y="1054688"/>
              <a:ext cx="3970758" cy="992689"/>
            </a:xfrm>
            <a:custGeom>
              <a:avLst/>
              <a:gdLst/>
              <a:ahLst/>
              <a:cxnLst/>
              <a:rect r="r" b="b" t="t" l="l"/>
              <a:pathLst>
                <a:path h="992689" w="3970758">
                  <a:moveTo>
                    <a:pt x="0" y="992689"/>
                  </a:moveTo>
                  <a:lnTo>
                    <a:pt x="3970757" y="992689"/>
                  </a:lnTo>
                  <a:lnTo>
                    <a:pt x="3970757" y="0"/>
                  </a:lnTo>
                  <a:lnTo>
                    <a:pt x="0" y="0"/>
                  </a:lnTo>
                  <a:lnTo>
                    <a:pt x="0" y="99268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360260" y="1587000"/>
              <a:ext cx="386153" cy="384705"/>
            </a:xfrm>
            <a:custGeom>
              <a:avLst/>
              <a:gdLst/>
              <a:ahLst/>
              <a:cxnLst/>
              <a:rect r="r" b="b" t="t" l="l"/>
              <a:pathLst>
                <a:path h="384705" w="386153">
                  <a:moveTo>
                    <a:pt x="0" y="0"/>
                  </a:moveTo>
                  <a:lnTo>
                    <a:pt x="386153" y="0"/>
                  </a:lnTo>
                  <a:lnTo>
                    <a:pt x="386153" y="384705"/>
                  </a:lnTo>
                  <a:lnTo>
                    <a:pt x="0" y="384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6" id="16"/>
            <p:cNvSpPr/>
            <p:nvPr/>
          </p:nvSpPr>
          <p:spPr>
            <a:xfrm>
              <a:off x="1503160" y="3498660"/>
              <a:ext cx="4100353" cy="0"/>
            </a:xfrm>
            <a:prstGeom prst="line">
              <a:avLst/>
            </a:prstGeom>
            <a:ln cap="flat" w="23614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5566729" y="214736"/>
            <a:ext cx="7154543" cy="3310334"/>
            <a:chOff x="0" y="0"/>
            <a:chExt cx="9539390" cy="441377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3617604" y="0"/>
              <a:ext cx="2304182" cy="2304182"/>
            </a:xfrm>
            <a:custGeom>
              <a:avLst/>
              <a:gdLst/>
              <a:ahLst/>
              <a:cxnLst/>
              <a:rect r="r" b="b" t="t" l="l"/>
              <a:pathLst>
                <a:path h="2304182" w="2304182">
                  <a:moveTo>
                    <a:pt x="0" y="0"/>
                  </a:moveTo>
                  <a:lnTo>
                    <a:pt x="2304182" y="0"/>
                  </a:lnTo>
                  <a:lnTo>
                    <a:pt x="2304182" y="2304182"/>
                  </a:lnTo>
                  <a:lnTo>
                    <a:pt x="0" y="23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2892767"/>
              <a:ext cx="9539390" cy="15210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ASAE</a:t>
              </a:r>
            </a:p>
            <a:p>
              <a:pPr algn="ctr">
                <a:lnSpc>
                  <a:spcPts val="4519"/>
                </a:lnSpc>
              </a:pPr>
              <a:r>
                <a:rPr lang="en-US" sz="4387">
                  <a:solidFill>
                    <a:srgbClr val="021F3E">
                      <a:alpha val="84706"/>
                    </a:srgbClr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FUNDACIÓN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0" y="27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0"/>
                </a:moveTo>
                <a:lnTo>
                  <a:pt x="4296819" y="0"/>
                </a:lnTo>
                <a:lnTo>
                  <a:pt x="4296819" y="5140760"/>
                </a:lnTo>
                <a:lnTo>
                  <a:pt x="0" y="5140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0">
            <a:off x="0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0" y="5140760"/>
                </a:moveTo>
                <a:lnTo>
                  <a:pt x="4296819" y="5140760"/>
                </a:lnTo>
                <a:lnTo>
                  <a:pt x="4296819" y="0"/>
                </a:lnTo>
                <a:lnTo>
                  <a:pt x="0" y="0"/>
                </a:lnTo>
                <a:lnTo>
                  <a:pt x="0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true" rot="0">
            <a:off x="13991181" y="5146240"/>
            <a:ext cx="4296819" cy="5140760"/>
          </a:xfrm>
          <a:custGeom>
            <a:avLst/>
            <a:gdLst/>
            <a:ahLst/>
            <a:cxnLst/>
            <a:rect r="r" b="b" t="t" l="l"/>
            <a:pathLst>
              <a:path h="5140760" w="4296819">
                <a:moveTo>
                  <a:pt x="4296819" y="5140760"/>
                </a:moveTo>
                <a:lnTo>
                  <a:pt x="0" y="5140760"/>
                </a:lnTo>
                <a:lnTo>
                  <a:pt x="0" y="0"/>
                </a:lnTo>
                <a:lnTo>
                  <a:pt x="4296819" y="0"/>
                </a:lnTo>
                <a:lnTo>
                  <a:pt x="4296819" y="5140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3995165" y="0"/>
            <a:ext cx="4292835" cy="5135994"/>
          </a:xfrm>
          <a:custGeom>
            <a:avLst/>
            <a:gdLst/>
            <a:ahLst/>
            <a:cxnLst/>
            <a:rect r="r" b="b" t="t" l="l"/>
            <a:pathLst>
              <a:path h="5135994" w="4292835">
                <a:moveTo>
                  <a:pt x="4292835" y="0"/>
                </a:moveTo>
                <a:lnTo>
                  <a:pt x="0" y="0"/>
                </a:lnTo>
                <a:lnTo>
                  <a:pt x="0" y="5135994"/>
                </a:lnTo>
                <a:lnTo>
                  <a:pt x="4292835" y="5135994"/>
                </a:lnTo>
                <a:lnTo>
                  <a:pt x="42928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7806690" y="3809370"/>
            <a:ext cx="2674620" cy="0"/>
          </a:xfrm>
          <a:prstGeom prst="line">
            <a:avLst/>
          </a:prstGeom>
          <a:ln cap="rnd" w="66675">
            <a:solidFill>
              <a:srgbClr val="021F3E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5" id="25"/>
          <p:cNvSpPr txBox="true"/>
          <p:nvPr/>
        </p:nvSpPr>
        <p:spPr>
          <a:xfrm rot="0">
            <a:off x="3517277" y="4338007"/>
            <a:ext cx="11253446" cy="2792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BULLYING</a:t>
            </a:r>
            <a:r>
              <a:rPr lang="en-US" b="true" sz="988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</a:p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&amp; SALUD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875" y="-461647"/>
            <a:ext cx="1391253" cy="2270312"/>
            <a:chOff x="0" y="0"/>
            <a:chExt cx="454679" cy="741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678" cy="741966"/>
            </a:xfrm>
            <a:custGeom>
              <a:avLst/>
              <a:gdLst/>
              <a:ahLst/>
              <a:cxnLst/>
              <a:rect r="r" b="b" t="t" l="l"/>
              <a:pathLst>
                <a:path h="741966" w="454678">
                  <a:moveTo>
                    <a:pt x="454678" y="0"/>
                  </a:moveTo>
                  <a:lnTo>
                    <a:pt x="454678" y="741966"/>
                  </a:lnTo>
                  <a:lnTo>
                    <a:pt x="227339" y="614966"/>
                  </a:lnTo>
                  <a:lnTo>
                    <a:pt x="0" y="741966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54679" cy="65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579875" y="6457948"/>
            <a:ext cx="1391253" cy="4035404"/>
            <a:chOff x="0" y="0"/>
            <a:chExt cx="454679" cy="13188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4678" cy="1318819"/>
            </a:xfrm>
            <a:custGeom>
              <a:avLst/>
              <a:gdLst/>
              <a:ahLst/>
              <a:cxnLst/>
              <a:rect r="r" b="b" t="t" l="l"/>
              <a:pathLst>
                <a:path h="1318819" w="454678">
                  <a:moveTo>
                    <a:pt x="454678" y="0"/>
                  </a:moveTo>
                  <a:lnTo>
                    <a:pt x="454678" y="1204519"/>
                  </a:lnTo>
                  <a:lnTo>
                    <a:pt x="227339" y="1318819"/>
                  </a:lnTo>
                  <a:lnTo>
                    <a:pt x="0" y="1204519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solidFill>
              <a:srgbClr val="0A2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4679" cy="1242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79875" y="4040345"/>
            <a:ext cx="1391253" cy="8836730"/>
            <a:chOff x="0" y="0"/>
            <a:chExt cx="454679" cy="28879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4678" cy="2887951"/>
            </a:xfrm>
            <a:custGeom>
              <a:avLst/>
              <a:gdLst/>
              <a:ahLst/>
              <a:cxnLst/>
              <a:rect r="r" b="b" t="t" l="l"/>
              <a:pathLst>
                <a:path h="2887951" w="454678">
                  <a:moveTo>
                    <a:pt x="454678" y="0"/>
                  </a:moveTo>
                  <a:lnTo>
                    <a:pt x="454678" y="2773651"/>
                  </a:lnTo>
                  <a:lnTo>
                    <a:pt x="227339" y="2887951"/>
                  </a:lnTo>
                  <a:lnTo>
                    <a:pt x="0" y="2773651"/>
                  </a:lnTo>
                  <a:lnTo>
                    <a:pt x="0" y="0"/>
                  </a:lnTo>
                  <a:lnTo>
                    <a:pt x="454678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FEAFF">
                    <a:alpha val="100000"/>
                  </a:srgbClr>
                </a:gs>
                <a:gs pos="100000">
                  <a:srgbClr val="0709D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54679" cy="281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81820" y="1799515"/>
            <a:ext cx="1401043" cy="1401043"/>
          </a:xfrm>
          <a:custGeom>
            <a:avLst/>
            <a:gdLst/>
            <a:ahLst/>
            <a:cxnLst/>
            <a:rect r="r" b="b" t="t" l="l"/>
            <a:pathLst>
              <a:path h="1401043" w="1401043">
                <a:moveTo>
                  <a:pt x="0" y="0"/>
                </a:moveTo>
                <a:lnTo>
                  <a:pt x="1401043" y="0"/>
                </a:lnTo>
                <a:lnTo>
                  <a:pt x="1401043" y="1401043"/>
                </a:lnTo>
                <a:lnTo>
                  <a:pt x="0" y="14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42286" y="275415"/>
            <a:ext cx="15629144" cy="9736171"/>
            <a:chOff x="0" y="0"/>
            <a:chExt cx="7841586" cy="4884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41586" cy="4884913"/>
            </a:xfrm>
            <a:custGeom>
              <a:avLst/>
              <a:gdLst/>
              <a:ahLst/>
              <a:cxnLst/>
              <a:rect r="r" b="b" t="t" l="l"/>
              <a:pathLst>
                <a:path h="4884913" w="7841586">
                  <a:moveTo>
                    <a:pt x="0" y="0"/>
                  </a:moveTo>
                  <a:lnTo>
                    <a:pt x="7841586" y="0"/>
                  </a:lnTo>
                  <a:lnTo>
                    <a:pt x="7841586" y="4884913"/>
                  </a:lnTo>
                  <a:lnTo>
                    <a:pt x="0" y="4884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21F3E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841586" cy="491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982863" y="13798"/>
            <a:ext cx="922095" cy="261617"/>
            <a:chOff x="0" y="0"/>
            <a:chExt cx="393968" cy="1117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93968" cy="111777"/>
            </a:xfrm>
            <a:custGeom>
              <a:avLst/>
              <a:gdLst/>
              <a:ahLst/>
              <a:cxnLst/>
              <a:rect r="r" b="b" t="t" l="l"/>
              <a:pathLst>
                <a:path h="111777" w="393968">
                  <a:moveTo>
                    <a:pt x="0" y="0"/>
                  </a:moveTo>
                  <a:lnTo>
                    <a:pt x="393968" y="0"/>
                  </a:lnTo>
                  <a:lnTo>
                    <a:pt x="393968" y="111777"/>
                  </a:lnTo>
                  <a:lnTo>
                    <a:pt x="0" y="1117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93968" cy="130827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440277" y="8742611"/>
            <a:ext cx="1847723" cy="1544389"/>
            <a:chOff x="0" y="0"/>
            <a:chExt cx="789446" cy="6598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0" y="13798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0"/>
                </a:moveTo>
                <a:lnTo>
                  <a:pt x="2447106" y="0"/>
                </a:lnTo>
                <a:lnTo>
                  <a:pt x="2447106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86715" y="13798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0"/>
                </a:moveTo>
                <a:lnTo>
                  <a:pt x="1391253" y="0"/>
                </a:lnTo>
                <a:lnTo>
                  <a:pt x="1391253" y="2927744"/>
                </a:lnTo>
                <a:lnTo>
                  <a:pt x="0" y="2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0" y="7376533"/>
            <a:ext cx="2447106" cy="2927744"/>
          </a:xfrm>
          <a:custGeom>
            <a:avLst/>
            <a:gdLst/>
            <a:ahLst/>
            <a:cxnLst/>
            <a:rect r="r" b="b" t="t" l="l"/>
            <a:pathLst>
              <a:path h="2927744" w="2447106">
                <a:moveTo>
                  <a:pt x="0" y="2927744"/>
                </a:moveTo>
                <a:lnTo>
                  <a:pt x="2447106" y="2927744"/>
                </a:lnTo>
                <a:lnTo>
                  <a:pt x="2447106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0">
            <a:off x="579875" y="7376533"/>
            <a:ext cx="1391253" cy="2927744"/>
          </a:xfrm>
          <a:custGeom>
            <a:avLst/>
            <a:gdLst/>
            <a:ahLst/>
            <a:cxnLst/>
            <a:rect r="r" b="b" t="t" l="l"/>
            <a:pathLst>
              <a:path h="2927744" w="1391253">
                <a:moveTo>
                  <a:pt x="0" y="2927744"/>
                </a:moveTo>
                <a:lnTo>
                  <a:pt x="1391253" y="2927744"/>
                </a:lnTo>
                <a:lnTo>
                  <a:pt x="1391253" y="0"/>
                </a:lnTo>
                <a:lnTo>
                  <a:pt x="0" y="0"/>
                </a:lnTo>
                <a:lnTo>
                  <a:pt x="0" y="29277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171" t="0" r="-3372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08717" y="3297621"/>
            <a:ext cx="2133569" cy="52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b="true" sz="3542" spc="-191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ASAE</a:t>
            </a:r>
          </a:p>
        </p:txBody>
      </p:sp>
      <p:sp>
        <p:nvSpPr>
          <p:cNvPr name="Freeform 26" id="26"/>
          <p:cNvSpPr/>
          <p:nvPr/>
        </p:nvSpPr>
        <p:spPr>
          <a:xfrm flipH="true" flipV="false" rot="5400000">
            <a:off x="16591944" y="8590944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1544389" y="0"/>
                </a:moveTo>
                <a:lnTo>
                  <a:pt x="0" y="0"/>
                </a:lnTo>
                <a:lnTo>
                  <a:pt x="0" y="1847723"/>
                </a:lnTo>
                <a:lnTo>
                  <a:pt x="1544389" y="1847723"/>
                </a:lnTo>
                <a:lnTo>
                  <a:pt x="15443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6440277" y="0"/>
            <a:ext cx="1847723" cy="1544389"/>
            <a:chOff x="0" y="0"/>
            <a:chExt cx="789446" cy="65984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89446" cy="659845"/>
            </a:xfrm>
            <a:custGeom>
              <a:avLst/>
              <a:gdLst/>
              <a:ahLst/>
              <a:cxnLst/>
              <a:rect r="r" b="b" t="t" l="l"/>
              <a:pathLst>
                <a:path h="659845" w="789446">
                  <a:moveTo>
                    <a:pt x="0" y="0"/>
                  </a:moveTo>
                  <a:lnTo>
                    <a:pt x="789446" y="0"/>
                  </a:lnTo>
                  <a:lnTo>
                    <a:pt x="789446" y="659845"/>
                  </a:lnTo>
                  <a:lnTo>
                    <a:pt x="0" y="659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19050"/>
              <a:ext cx="789446" cy="678895"/>
            </a:xfrm>
            <a:prstGeom prst="rect">
              <a:avLst/>
            </a:prstGeom>
          </p:spPr>
          <p:txBody>
            <a:bodyPr anchor="ctr" rtlCol="false" tIns="42611" lIns="42611" bIns="42611" rIns="42611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5400000">
            <a:off x="16591944" y="-151667"/>
            <a:ext cx="1544389" cy="1847723"/>
          </a:xfrm>
          <a:custGeom>
            <a:avLst/>
            <a:gdLst/>
            <a:ahLst/>
            <a:cxnLst/>
            <a:rect r="r" b="b" t="t" l="l"/>
            <a:pathLst>
              <a:path h="1847723" w="1544389">
                <a:moveTo>
                  <a:pt x="0" y="0"/>
                </a:moveTo>
                <a:lnTo>
                  <a:pt x="1544389" y="0"/>
                </a:lnTo>
                <a:lnTo>
                  <a:pt x="1544389" y="1847723"/>
                </a:lnTo>
                <a:lnTo>
                  <a:pt x="0" y="1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>
            <a:off x="4389697" y="5421271"/>
            <a:ext cx="5112107" cy="0"/>
          </a:xfrm>
          <a:prstGeom prst="line">
            <a:avLst/>
          </a:prstGeom>
          <a:ln cap="flat" w="47625">
            <a:solidFill>
              <a:srgbClr val="074FD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10869789" y="7913270"/>
            <a:ext cx="6285464" cy="2212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4"/>
              </a:lnSpc>
            </a:pPr>
            <a:r>
              <a:rPr lang="en-US" b="true" sz="3994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ESPECIALISTA DISCAPACIDAD </a:t>
            </a:r>
          </a:p>
          <a:p>
            <a:pPr algn="ctr">
              <a:lnSpc>
                <a:spcPts val="4394"/>
              </a:lnSpc>
            </a:pPr>
            <a:r>
              <a:rPr lang="en-US" b="true" sz="3994">
                <a:solidFill>
                  <a:srgbClr val="021F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&amp; AUTISMO</a:t>
            </a:r>
          </a:p>
          <a:p>
            <a:pPr algn="ctr">
              <a:lnSpc>
                <a:spcPts val="4394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3984087" y="2823572"/>
            <a:ext cx="5923328" cy="792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b="true" sz="5523">
                <a:solidFill>
                  <a:srgbClr val="021F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Paola Elizabeth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021712" y="3663714"/>
            <a:ext cx="7848078" cy="1410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8"/>
              </a:lnSpc>
            </a:pPr>
            <a:r>
              <a:rPr lang="en-US" b="true" sz="9889">
                <a:solidFill>
                  <a:srgbClr val="021F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MIRANDA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384532" y="5816559"/>
            <a:ext cx="7122438" cy="1605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6"/>
              </a:lnSpc>
            </a:pPr>
            <a:r>
              <a:rPr lang="en-US" sz="5833" b="true">
                <a:solidFill>
                  <a:srgbClr val="021F3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PROFESORA</a:t>
            </a:r>
          </a:p>
          <a:p>
            <a:pPr algn="ctr">
              <a:lnSpc>
                <a:spcPts val="6086"/>
              </a:lnSpc>
            </a:pPr>
            <a:r>
              <a:rPr lang="en-US" b="true" sz="5533">
                <a:solidFill>
                  <a:srgbClr val="021F3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Educación Especial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0973836" y="1449067"/>
            <a:ext cx="6077371" cy="6077371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74FDF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0876" lIns="90876" bIns="90876" rIns="90876"/>
            <a:lstStyle/>
            <a:p>
              <a:pPr algn="ctr">
                <a:lnSpc>
                  <a:spcPts val="56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1094266" y="1569509"/>
            <a:ext cx="5836510" cy="5836487"/>
            <a:chOff x="0" y="0"/>
            <a:chExt cx="6350000" cy="6349975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44811" t="-119077" r="-68843" b="-160474"/>
              </a:stretch>
            </a:blip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5154274" y="384615"/>
            <a:ext cx="3582952" cy="1629332"/>
            <a:chOff x="0" y="0"/>
            <a:chExt cx="4777270" cy="217244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2041760" y="0"/>
              <a:ext cx="693749" cy="1053129"/>
            </a:xfrm>
            <a:custGeom>
              <a:avLst/>
              <a:gdLst/>
              <a:ahLst/>
              <a:cxnLst/>
              <a:rect r="r" b="b" t="t" l="l"/>
              <a:pathLst>
                <a:path h="1053129" w="693749">
                  <a:moveTo>
                    <a:pt x="0" y="0"/>
                  </a:moveTo>
                  <a:lnTo>
                    <a:pt x="693749" y="0"/>
                  </a:lnTo>
                  <a:lnTo>
                    <a:pt x="693749" y="1053129"/>
                  </a:lnTo>
                  <a:lnTo>
                    <a:pt x="0" y="105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true" rot="0">
              <a:off x="861162" y="770009"/>
              <a:ext cx="3054946" cy="763736"/>
            </a:xfrm>
            <a:custGeom>
              <a:avLst/>
              <a:gdLst/>
              <a:ahLst/>
              <a:cxnLst/>
              <a:rect r="r" b="b" t="t" l="l"/>
              <a:pathLst>
                <a:path h="763736" w="3054946">
                  <a:moveTo>
                    <a:pt x="0" y="763736"/>
                  </a:moveTo>
                  <a:lnTo>
                    <a:pt x="3054946" y="763736"/>
                  </a:lnTo>
                  <a:lnTo>
                    <a:pt x="3054946" y="0"/>
                  </a:lnTo>
                  <a:lnTo>
                    <a:pt x="0" y="0"/>
                  </a:lnTo>
                  <a:lnTo>
                    <a:pt x="0" y="76373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44" id="44"/>
            <p:cNvSpPr/>
            <p:nvPr/>
          </p:nvSpPr>
          <p:spPr>
            <a:xfrm>
              <a:off x="432518" y="2160942"/>
              <a:ext cx="3912234" cy="0"/>
            </a:xfrm>
            <a:prstGeom prst="line">
              <a:avLst/>
            </a:prstGeom>
            <a:ln cap="flat" w="23002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2240089" y="1179549"/>
              <a:ext cx="297091" cy="295977"/>
            </a:xfrm>
            <a:custGeom>
              <a:avLst/>
              <a:gdLst/>
              <a:ahLst/>
              <a:cxnLst/>
              <a:rect r="r" b="b" t="t" l="l"/>
              <a:pathLst>
                <a:path h="295977" w="297091">
                  <a:moveTo>
                    <a:pt x="0" y="0"/>
                  </a:moveTo>
                  <a:lnTo>
                    <a:pt x="297091" y="0"/>
                  </a:lnTo>
                  <a:lnTo>
                    <a:pt x="297091" y="295977"/>
                  </a:lnTo>
                  <a:lnTo>
                    <a:pt x="0" y="295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6" id="46"/>
            <p:cNvSpPr txBox="true"/>
            <p:nvPr/>
          </p:nvSpPr>
          <p:spPr>
            <a:xfrm rot="0">
              <a:off x="0" y="1646245"/>
              <a:ext cx="4777270" cy="4175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9"/>
                </a:lnSpc>
              </a:pP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126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4699449" y="8288438"/>
            <a:ext cx="4492604" cy="1570477"/>
            <a:chOff x="0" y="0"/>
            <a:chExt cx="5990139" cy="2093969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2435751" y="0"/>
              <a:ext cx="957685" cy="1121192"/>
            </a:xfrm>
            <a:custGeom>
              <a:avLst/>
              <a:gdLst/>
              <a:ahLst/>
              <a:cxnLst/>
              <a:rect r="r" b="b" t="t" l="l"/>
              <a:pathLst>
                <a:path h="1121192" w="957685">
                  <a:moveTo>
                    <a:pt x="0" y="0"/>
                  </a:moveTo>
                  <a:lnTo>
                    <a:pt x="957685" y="0"/>
                  </a:lnTo>
                  <a:lnTo>
                    <a:pt x="957685" y="1121192"/>
                  </a:lnTo>
                  <a:lnTo>
                    <a:pt x="0" y="1121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49" id="49"/>
            <p:cNvSpPr txBox="true"/>
            <p:nvPr/>
          </p:nvSpPr>
          <p:spPr>
            <a:xfrm rot="0">
              <a:off x="0" y="1232530"/>
              <a:ext cx="5990139" cy="861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Provincia de San Luis -</a:t>
              </a:r>
            </a:p>
            <a:p>
              <a:pPr algn="ctr">
                <a:lnSpc>
                  <a:spcPts val="2490"/>
                </a:lnSpc>
              </a:pP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-  </a:t>
              </a:r>
              <a:r>
                <a:rPr lang="en-US" sz="2263">
                  <a:solidFill>
                    <a:srgbClr val="000000"/>
                  </a:solidFill>
                  <a:latin typeface="Lucian Schoenschrift CAT"/>
                  <a:ea typeface="Lucian Schoenschrift CAT"/>
                  <a:cs typeface="Lucian Schoenschrift CAT"/>
                  <a:sym typeface="Lucian Schoenschrift CAT"/>
                </a:rPr>
                <a:t>República De La Nación Argentina -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DAGNHuU3ab8</dc:identifier>
  <dcterms:modified xsi:type="dcterms:W3CDTF">2011-08-01T06:04:30Z</dcterms:modified>
  <cp:revision>1</cp:revision>
  <dc:title>Sponsorship Proposal</dc:title>
</cp:coreProperties>
</file>